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1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706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621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0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26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811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53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2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04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0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01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08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6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81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7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4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AB58-DA9F-44A9-894D-B32D68FD6B00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4550B-034A-41F7-ABB3-32D876F80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635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8C3CA0-5CE0-4611-A3CF-BC110F1F0D51}"/>
              </a:ext>
            </a:extLst>
          </p:cNvPr>
          <p:cNvSpPr/>
          <p:nvPr/>
        </p:nvSpPr>
        <p:spPr>
          <a:xfrm>
            <a:off x="2045788" y="1674674"/>
            <a:ext cx="81004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opperplate Gothic Bold" panose="020E0705020206020404" pitchFamily="34" charset="0"/>
              </a:rPr>
              <a:t>Shared Transport</a:t>
            </a:r>
          </a:p>
          <a:p>
            <a:pPr algn="ctr"/>
            <a:r>
              <a:rPr lang="en-US" sz="5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opperplate Gothic Bold" panose="020E0705020206020404" pitchFamily="34" charset="0"/>
              </a:rPr>
              <a:t>Management</a:t>
            </a:r>
            <a:r>
              <a:rPr 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opperplate Gothic Bold" panose="020E0705020206020404" pitchFamily="34" charset="0"/>
              </a:rPr>
              <a:t>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960BA-70FE-44D2-9413-9836A21D981E}"/>
              </a:ext>
            </a:extLst>
          </p:cNvPr>
          <p:cNvSpPr txBox="1"/>
          <p:nvPr/>
        </p:nvSpPr>
        <p:spPr>
          <a:xfrm>
            <a:off x="8033269" y="5137522"/>
            <a:ext cx="37625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Atishi Miral	16BLC1003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Malolan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16BLC1033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FF451F-B41E-4D1B-A02F-FC89CC9F5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2042">
            <a:off x="10797309" y="334971"/>
            <a:ext cx="1071418" cy="1071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979B91-1B5C-42B9-9FF9-BCB574254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2828">
            <a:off x="10642014" y="1754517"/>
            <a:ext cx="1382004" cy="9081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6497B9-C7F5-4E9F-91BF-AD8C283C0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12" y="5189874"/>
            <a:ext cx="1001942" cy="1279287"/>
          </a:xfrm>
          <a:prstGeom prst="rect">
            <a:avLst/>
          </a:prstGeom>
        </p:spPr>
      </p:pic>
      <p:pic>
        <p:nvPicPr>
          <p:cNvPr id="1028" name="Picture 4" descr="Image result for arduino logo transparent bg">
            <a:extLst>
              <a:ext uri="{FF2B5EF4-FFF2-40B4-BE49-F238E27FC236}">
                <a16:creationId xmlns:a16="http://schemas.microsoft.com/office/drawing/2014/main" id="{C161B249-A859-4C2B-940A-06B7823CB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35" y="5183325"/>
            <a:ext cx="1285837" cy="12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luetooth transparent bg">
            <a:extLst>
              <a:ext uri="{FF2B5EF4-FFF2-40B4-BE49-F238E27FC236}">
                <a16:creationId xmlns:a16="http://schemas.microsoft.com/office/drawing/2014/main" id="{B6F73DA0-FC9B-4DCB-B7AA-9FDBDF1A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6143">
            <a:off x="10693200" y="3343501"/>
            <a:ext cx="1348509" cy="134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79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4AE6-D634-4A78-A021-17BE3678A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18857"/>
            <a:ext cx="9905999" cy="3834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People travelling via shared transport, like buses/vans for organisations (corporates, colleges, schools) often face undesirable situations like:-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Transport </a:t>
            </a:r>
            <a:r>
              <a:rPr lang="en-IN" sz="2800" b="1" dirty="0">
                <a:solidFill>
                  <a:srgbClr val="C00000"/>
                </a:solidFill>
              </a:rPr>
              <a:t>not arriving on time</a:t>
            </a:r>
            <a:r>
              <a:rPr lang="en-IN" dirty="0"/>
              <a:t> and panicking due to </a:t>
            </a:r>
            <a:r>
              <a:rPr lang="en-IN" sz="2800" b="1" dirty="0">
                <a:solidFill>
                  <a:srgbClr val="C00000"/>
                </a:solidFill>
              </a:rPr>
              <a:t>lack of status</a:t>
            </a:r>
            <a:r>
              <a:rPr lang="en-IN" dirty="0"/>
              <a:t> of the transport</a:t>
            </a:r>
          </a:p>
          <a:p>
            <a:r>
              <a:rPr lang="en-IN" dirty="0"/>
              <a:t>Transport arriving too early and </a:t>
            </a:r>
            <a:r>
              <a:rPr lang="en-IN" sz="2800" b="1" dirty="0">
                <a:solidFill>
                  <a:srgbClr val="C00000"/>
                </a:solidFill>
              </a:rPr>
              <a:t>leaving before time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dirty="0"/>
              <a:t>Driver </a:t>
            </a:r>
            <a:r>
              <a:rPr lang="en-IN" sz="2800" b="1" dirty="0">
                <a:solidFill>
                  <a:srgbClr val="C00000"/>
                </a:solidFill>
              </a:rPr>
              <a:t>driving rashly</a:t>
            </a:r>
            <a:r>
              <a:rPr lang="en-IN" dirty="0"/>
              <a:t> on roads (</a:t>
            </a:r>
            <a:r>
              <a:rPr lang="en-IN" dirty="0" err="1"/>
              <a:t>overspeeding</a:t>
            </a:r>
            <a:r>
              <a:rPr lang="en-IN" dirty="0"/>
              <a:t>, sudden brakes/jerks)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9C79C-D7F3-4115-B5B8-6229AC593396}"/>
              </a:ext>
            </a:extLst>
          </p:cNvPr>
          <p:cNvSpPr txBox="1"/>
          <p:nvPr/>
        </p:nvSpPr>
        <p:spPr>
          <a:xfrm>
            <a:off x="3974841" y="783772"/>
            <a:ext cx="3555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Problem</a:t>
            </a:r>
            <a:endParaRPr lang="en-IN" dirty="0">
              <a:solidFill>
                <a:srgbClr val="002060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FBED38-834A-42DF-947E-7F143FAD3051}"/>
              </a:ext>
            </a:extLst>
          </p:cNvPr>
          <p:cNvSpPr txBox="1"/>
          <p:nvPr/>
        </p:nvSpPr>
        <p:spPr>
          <a:xfrm>
            <a:off x="1455198" y="2312160"/>
            <a:ext cx="9461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Cloud-based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Live-tracking of transport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Real-time updates to passengers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Streamline boarding process for timely boarding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Collect driver’s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Analyse driver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C73AE-2689-4B5F-BCB6-23D16A967FA0}"/>
              </a:ext>
            </a:extLst>
          </p:cNvPr>
          <p:cNvSpPr txBox="1"/>
          <p:nvPr/>
        </p:nvSpPr>
        <p:spPr>
          <a:xfrm>
            <a:off x="3974841" y="783772"/>
            <a:ext cx="3655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Solution</a:t>
            </a:r>
            <a:endParaRPr lang="en-IN" dirty="0">
              <a:solidFill>
                <a:srgbClr val="002060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0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EA6137-8109-4F31-A38E-7F273ED33C23}"/>
              </a:ext>
            </a:extLst>
          </p:cNvPr>
          <p:cNvSpPr txBox="1"/>
          <p:nvPr/>
        </p:nvSpPr>
        <p:spPr>
          <a:xfrm>
            <a:off x="3894917" y="239516"/>
            <a:ext cx="4402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6A32D-C9A0-4965-AB33-0A57064B4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4"/>
          <a:stretch/>
        </p:blipFill>
        <p:spPr>
          <a:xfrm>
            <a:off x="752671" y="1707502"/>
            <a:ext cx="10554549" cy="377057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0A27FB-9D48-45DC-8E79-9ED9B46F31EC}"/>
              </a:ext>
            </a:extLst>
          </p:cNvPr>
          <p:cNvCxnSpPr/>
          <p:nvPr/>
        </p:nvCxnSpPr>
        <p:spPr>
          <a:xfrm>
            <a:off x="2537927" y="1707502"/>
            <a:ext cx="687666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EA6137-8109-4F31-A38E-7F273ED33C23}"/>
              </a:ext>
            </a:extLst>
          </p:cNvPr>
          <p:cNvSpPr txBox="1"/>
          <p:nvPr/>
        </p:nvSpPr>
        <p:spPr>
          <a:xfrm>
            <a:off x="3111658" y="240336"/>
            <a:ext cx="5968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Flow of activity and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84EF0-73A1-4EF9-90E6-F228837F3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55" y="1394592"/>
            <a:ext cx="9375735" cy="42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EA6137-8109-4F31-A38E-7F273ED33C23}"/>
              </a:ext>
            </a:extLst>
          </p:cNvPr>
          <p:cNvSpPr txBox="1"/>
          <p:nvPr/>
        </p:nvSpPr>
        <p:spPr>
          <a:xfrm>
            <a:off x="2743054" y="210026"/>
            <a:ext cx="6705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Components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BED38-834A-42DF-947E-7F143FAD3051}"/>
              </a:ext>
            </a:extLst>
          </p:cNvPr>
          <p:cNvSpPr txBox="1"/>
          <p:nvPr/>
        </p:nvSpPr>
        <p:spPr>
          <a:xfrm>
            <a:off x="1408543" y="1188804"/>
            <a:ext cx="93749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Hardware: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err="1"/>
              <a:t>NodeMCU</a:t>
            </a:r>
            <a:r>
              <a:rPr lang="en-IN" sz="2400" dirty="0"/>
              <a:t> v1.0 (12E)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GPS Sensor Module (GY-NEO6M by </a:t>
            </a:r>
            <a:r>
              <a:rPr lang="en-IN" sz="2400" dirty="0" err="1"/>
              <a:t>Ublox</a:t>
            </a:r>
            <a:r>
              <a:rPr lang="en-IN" sz="24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RFID Sensor (MFRC522) </a:t>
            </a:r>
          </a:p>
          <a:p>
            <a:r>
              <a:rPr lang="en-IN" sz="2800" b="1" u="sng" dirty="0"/>
              <a:t>Software: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Arduino 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Google Cloud Platform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Google Maps and Roads API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Node.js – Server Backend</a:t>
            </a:r>
          </a:p>
          <a:p>
            <a:r>
              <a:rPr lang="en-IN" sz="2800" b="1" u="sng" dirty="0"/>
              <a:t>Comm. Protocols: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err="1"/>
              <a:t>WiFi</a:t>
            </a:r>
            <a:r>
              <a:rPr lang="en-IN" sz="2400" dirty="0"/>
              <a:t> (IEEE 802.11b/g/n)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MQTT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98664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FE4849-6299-46F6-A7A2-A7751C7E9B28}"/>
              </a:ext>
            </a:extLst>
          </p:cNvPr>
          <p:cNvSpPr txBox="1"/>
          <p:nvPr/>
        </p:nvSpPr>
        <p:spPr>
          <a:xfrm>
            <a:off x="1302290" y="145371"/>
            <a:ext cx="9587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Photos and Screenshots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01272-3B85-4D6E-AF05-7CD3288DAE6E}"/>
              </a:ext>
            </a:extLst>
          </p:cNvPr>
          <p:cNvSpPr txBox="1"/>
          <p:nvPr/>
        </p:nvSpPr>
        <p:spPr>
          <a:xfrm>
            <a:off x="1357199" y="2531375"/>
            <a:ext cx="447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Sending data through HTTP to the backend and displaying received values on the front end</a:t>
            </a:r>
          </a:p>
        </p:txBody>
      </p:sp>
      <p:pic>
        <p:nvPicPr>
          <p:cNvPr id="1028" name="Picture 4" descr="https://lh3.googleusercontent.com/PxIAz9utuW57JV476Zc3jGO5mDq83LoJ7Oqbz6UjXx3_Ghi4EFHSjsXXwetv_OUpESQz1-ieWVs0yirwgdnQI5B1vErXcveMdGw9CQKGjbYbK77Rzz6E_rhbJFNxAHzFIM4fnGlQp4NC9cOAsFwIn-7fl8dU7Ct5ncpgPVUJXm1OdyWFoEI7kVmbIzzSBMkz3bAMj9Km25kNCI0BikhcOV2mNJRbHApGRdgyseiLciaX0I1gFrJC5TdAoipJG-byIx1i8pdqsBE2mp-T-7pUxgjsytMr7z7YUgQPrECserHNW_UJ41rFKcCdgScvFXr0HJAZgpr9HD1_R4c0Y_bWrGCKDbuvHwrtzLZA4NTdm7nN36zs-OpOU9KO9j_zKt_IItF4EeUiq0FL0thm5Ilars_Zk-p7lcjwAIRmtSDWBZzfuCyml3razIB7fDn3G5m9R-_iQ1tJPWE9FVn0JKnIaAzBJq148UQd0e1iu4jxxWTJpPYjvRGpeIkbwXC0vN6tSXsPLPPhPPDf6_QdUWaMy8mnvHfmXF8ik15PvTELKK-jE8t_yxySfPduDpFUsFvB6norAk8gEi6EPQG3je_sJqbEO4YTrKQh4KhHwbd9e9XDDsdiKJQgW2LCr23y42QHSIY9c2T7406_6YeNJEkMJs2EAKjLrgkuzrFcDx04SpksUgM7CwsgLMB1e41GTHwAZUJxK7iXj3kNtzPIwBO7IiUzXQ=w1671-h944-no">
            <a:extLst>
              <a:ext uri="{FF2B5EF4-FFF2-40B4-BE49-F238E27FC236}">
                <a16:creationId xmlns:a16="http://schemas.microsoft.com/office/drawing/2014/main" id="{A4B7C986-0AAE-44C3-A1B9-3FA588212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t="14236" r="24876" b="21078"/>
          <a:stretch/>
        </p:blipFill>
        <p:spPr bwMode="auto">
          <a:xfrm>
            <a:off x="7038110" y="1090501"/>
            <a:ext cx="2854036" cy="151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60252B-D461-46A5-A687-CA968799B7BB}"/>
              </a:ext>
            </a:extLst>
          </p:cNvPr>
          <p:cNvSpPr txBox="1"/>
          <p:nvPr/>
        </p:nvSpPr>
        <p:spPr>
          <a:xfrm>
            <a:off x="7038110" y="2603489"/>
            <a:ext cx="285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Sending GPS values from </a:t>
            </a:r>
            <a:r>
              <a:rPr lang="en-IN" sz="1600" dirty="0" err="1"/>
              <a:t>NodeMCU</a:t>
            </a:r>
            <a:endParaRPr lang="en-IN" sz="1600" dirty="0"/>
          </a:p>
        </p:txBody>
      </p:sp>
      <p:pic>
        <p:nvPicPr>
          <p:cNvPr id="6" name="tracking">
            <a:hlinkClick r:id="" action="ppaction://media"/>
            <a:extLst>
              <a:ext uri="{FF2B5EF4-FFF2-40B4-BE49-F238E27FC236}">
                <a16:creationId xmlns:a16="http://schemas.microsoft.com/office/drawing/2014/main" id="{513BD223-59B4-406E-BB3A-3187B1C9B3D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5061"/>
                </p14:media>
              </p:ext>
            </p:extLst>
          </p:nvPr>
        </p:nvPicPr>
        <p:blipFill rotWithShape="1">
          <a:blip r:embed="rId5"/>
          <a:srcRect t="13064" b="53510"/>
          <a:stretch>
            <a:fillRect/>
          </a:stretch>
        </p:blipFill>
        <p:spPr>
          <a:xfrm>
            <a:off x="4167186" y="3482969"/>
            <a:ext cx="3857625" cy="2292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4CEDAC-6B03-4F69-8C7A-F386343755E4}"/>
              </a:ext>
            </a:extLst>
          </p:cNvPr>
          <p:cNvSpPr txBox="1"/>
          <p:nvPr/>
        </p:nvSpPr>
        <p:spPr>
          <a:xfrm>
            <a:off x="4167185" y="5777624"/>
            <a:ext cx="385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Vehicle Tracking on the front end with Google Maps</a:t>
            </a:r>
          </a:p>
        </p:txBody>
      </p:sp>
      <p:pic>
        <p:nvPicPr>
          <p:cNvPr id="2" name="Picture 2" descr="https://lh3.googleusercontent.com/fpxykJwLJpmToCiZp8FPZ6_5nhZrSqo5NX9WcJhvcgwoZpEk-uTSnmm8eD2wJjnPNc0SvWwTEdfYIeHVxbHRhur-E3jrdXr6Z9m6NmfopbTJMnX08JIg-hGuFD7QpyNeKxR4mzV3rsRUIVRt-tNpyd-hWlvdIUC3v2Yg25ov9_leEGvRPEWSKpBOH8DL3MP4bneIbaX6Y-efciEr1u4H83gM8uUDX8YRlhvnDY5MerCQ_I5TIz8vBn2sX6x-9Axcxj5DxVn3EVPrVudpV98xkvQn9SI7HYODBMp-As5a6yggw7W239FrYZVd6liR_Qxibj-_cfGE5l9kX-3myexzKHu_CG7yK0TlkyqfeTIy45bf0mPIeR1HKj71UVwwoyD9Dz_LGxTeJP1lGkSnH1TXs5l1uHytYufoCfDV5E5JpM5kh6idhFruyPv6eDVwTfURYPGkPJJ0RaEXfG6RieV2iB7jSsJDTATNRfQknQiWDA_MCPspxt3edr8jj8N5CX13GMLwCCJbZ4vujBv4HloRRgKAqai-WeiGWP_qy1pwOwMtfxgL9WIyofyUUtykXS5qVPN1rCNdVWuWacwIkwlKWX9PWlghEpQu7pgqTnR6iLgs-9-d2qvqtJ9nv4KJK7ejHp-uhL4KiezuSVgcR9-iCj151DIs0YBKgmEi_q92kPkw1CjPSoxPujeBvBcXVPWwr3WY2jFfA4IbhByWlbnv3XJQZA=w534-h943-no">
            <a:extLst>
              <a:ext uri="{FF2B5EF4-FFF2-40B4-BE49-F238E27FC236}">
                <a16:creationId xmlns:a16="http://schemas.microsoft.com/office/drawing/2014/main" id="{5575171B-D665-44F8-A706-048BB6CB0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8" t="25649" r="11402" b="58823"/>
          <a:stretch/>
        </p:blipFill>
        <p:spPr bwMode="auto">
          <a:xfrm>
            <a:off x="1357199" y="976368"/>
            <a:ext cx="4470946" cy="155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2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58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A22B6A-3FDA-4878-87A4-924364E315D4}"/>
              </a:ext>
            </a:extLst>
          </p:cNvPr>
          <p:cNvSpPr txBox="1"/>
          <p:nvPr/>
        </p:nvSpPr>
        <p:spPr>
          <a:xfrm>
            <a:off x="1302290" y="2875002"/>
            <a:ext cx="95874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891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190</Words>
  <Application>Microsoft Office PowerPoint</Application>
  <PresentationFormat>Widescreen</PresentationFormat>
  <Paragraphs>39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Cambria Math</vt:lpstr>
      <vt:lpstr>Copperplate Gothic Bold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Malolan V</dc:creator>
  <cp:lastModifiedBy>Atishi Miral</cp:lastModifiedBy>
  <cp:revision>38</cp:revision>
  <dcterms:created xsi:type="dcterms:W3CDTF">2018-09-26T14:06:46Z</dcterms:created>
  <dcterms:modified xsi:type="dcterms:W3CDTF">2019-04-10T16:39:05Z</dcterms:modified>
</cp:coreProperties>
</file>