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2624375" cy="29303663"/>
  <p:notesSz cx="6858000" cy="9144000"/>
  <p:defaultTextStyle>
    <a:defPPr>
      <a:defRPr lang="en-US"/>
    </a:defPPr>
    <a:lvl1pPr marL="0" algn="l" defTabSz="3452500" rtl="0" eaLnBrk="1" latinLnBrk="0" hangingPunct="1">
      <a:defRPr sz="6796" kern="1200">
        <a:solidFill>
          <a:schemeClr val="tx1"/>
        </a:solidFill>
        <a:latin typeface="+mn-lt"/>
        <a:ea typeface="+mn-ea"/>
        <a:cs typeface="+mn-cs"/>
      </a:defRPr>
    </a:lvl1pPr>
    <a:lvl2pPr marL="1726250" algn="l" defTabSz="3452500" rtl="0" eaLnBrk="1" latinLnBrk="0" hangingPunct="1">
      <a:defRPr sz="6796" kern="1200">
        <a:solidFill>
          <a:schemeClr val="tx1"/>
        </a:solidFill>
        <a:latin typeface="+mn-lt"/>
        <a:ea typeface="+mn-ea"/>
        <a:cs typeface="+mn-cs"/>
      </a:defRPr>
    </a:lvl2pPr>
    <a:lvl3pPr marL="3452500" algn="l" defTabSz="3452500" rtl="0" eaLnBrk="1" latinLnBrk="0" hangingPunct="1">
      <a:defRPr sz="6796" kern="1200">
        <a:solidFill>
          <a:schemeClr val="tx1"/>
        </a:solidFill>
        <a:latin typeface="+mn-lt"/>
        <a:ea typeface="+mn-ea"/>
        <a:cs typeface="+mn-cs"/>
      </a:defRPr>
    </a:lvl3pPr>
    <a:lvl4pPr marL="5178750" algn="l" defTabSz="3452500" rtl="0" eaLnBrk="1" latinLnBrk="0" hangingPunct="1">
      <a:defRPr sz="6796" kern="1200">
        <a:solidFill>
          <a:schemeClr val="tx1"/>
        </a:solidFill>
        <a:latin typeface="+mn-lt"/>
        <a:ea typeface="+mn-ea"/>
        <a:cs typeface="+mn-cs"/>
      </a:defRPr>
    </a:lvl4pPr>
    <a:lvl5pPr marL="6905000" algn="l" defTabSz="3452500" rtl="0" eaLnBrk="1" latinLnBrk="0" hangingPunct="1">
      <a:defRPr sz="6796" kern="1200">
        <a:solidFill>
          <a:schemeClr val="tx1"/>
        </a:solidFill>
        <a:latin typeface="+mn-lt"/>
        <a:ea typeface="+mn-ea"/>
        <a:cs typeface="+mn-cs"/>
      </a:defRPr>
    </a:lvl5pPr>
    <a:lvl6pPr marL="8631250" algn="l" defTabSz="3452500" rtl="0" eaLnBrk="1" latinLnBrk="0" hangingPunct="1">
      <a:defRPr sz="6796" kern="1200">
        <a:solidFill>
          <a:schemeClr val="tx1"/>
        </a:solidFill>
        <a:latin typeface="+mn-lt"/>
        <a:ea typeface="+mn-ea"/>
        <a:cs typeface="+mn-cs"/>
      </a:defRPr>
    </a:lvl6pPr>
    <a:lvl7pPr marL="10357500" algn="l" defTabSz="3452500" rtl="0" eaLnBrk="1" latinLnBrk="0" hangingPunct="1">
      <a:defRPr sz="6796" kern="1200">
        <a:solidFill>
          <a:schemeClr val="tx1"/>
        </a:solidFill>
        <a:latin typeface="+mn-lt"/>
        <a:ea typeface="+mn-ea"/>
        <a:cs typeface="+mn-cs"/>
      </a:defRPr>
    </a:lvl7pPr>
    <a:lvl8pPr marL="12083750" algn="l" defTabSz="3452500" rtl="0" eaLnBrk="1" latinLnBrk="0" hangingPunct="1">
      <a:defRPr sz="6796" kern="1200">
        <a:solidFill>
          <a:schemeClr val="tx1"/>
        </a:solidFill>
        <a:latin typeface="+mn-lt"/>
        <a:ea typeface="+mn-ea"/>
        <a:cs typeface="+mn-cs"/>
      </a:defRPr>
    </a:lvl8pPr>
    <a:lvl9pPr marL="13810000" algn="l" defTabSz="3452500" rtl="0" eaLnBrk="1" latinLnBrk="0" hangingPunct="1">
      <a:defRPr sz="679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A29"/>
    <a:srgbClr val="00F5AD"/>
    <a:srgbClr val="F40CC2"/>
    <a:srgbClr val="B045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7" d="100"/>
          <a:sy n="17" d="100"/>
        </p:scale>
        <p:origin x="1618" y="4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96828" y="4795764"/>
            <a:ext cx="36230719" cy="10202016"/>
          </a:xfrm>
        </p:spPr>
        <p:txBody>
          <a:bodyPr anchor="b"/>
          <a:lstStyle>
            <a:lvl1pPr algn="ctr">
              <a:defRPr sz="25637"/>
            </a:lvl1pPr>
          </a:lstStyle>
          <a:p>
            <a:r>
              <a:rPr lang="en-US" smtClean="0"/>
              <a:t>Click to edit Master title style</a:t>
            </a:r>
            <a:endParaRPr lang="en-US" dirty="0"/>
          </a:p>
        </p:txBody>
      </p:sp>
      <p:sp>
        <p:nvSpPr>
          <p:cNvPr id="3" name="Subtitle 2"/>
          <p:cNvSpPr>
            <a:spLocks noGrp="1"/>
          </p:cNvSpPr>
          <p:nvPr>
            <p:ph type="subTitle" idx="1"/>
          </p:nvPr>
        </p:nvSpPr>
        <p:spPr>
          <a:xfrm>
            <a:off x="5328047" y="15391209"/>
            <a:ext cx="31968281" cy="7074933"/>
          </a:xfrm>
        </p:spPr>
        <p:txBody>
          <a:bodyPr/>
          <a:lstStyle>
            <a:lvl1pPr marL="0" indent="0" algn="ctr">
              <a:buNone/>
              <a:defRPr sz="10255"/>
            </a:lvl1pPr>
            <a:lvl2pPr marL="1953570" indent="0" algn="ctr">
              <a:buNone/>
              <a:defRPr sz="8546"/>
            </a:lvl2pPr>
            <a:lvl3pPr marL="3907140" indent="0" algn="ctr">
              <a:buNone/>
              <a:defRPr sz="7691"/>
            </a:lvl3pPr>
            <a:lvl4pPr marL="5860710" indent="0" algn="ctr">
              <a:buNone/>
              <a:defRPr sz="6837"/>
            </a:lvl4pPr>
            <a:lvl5pPr marL="7814280" indent="0" algn="ctr">
              <a:buNone/>
              <a:defRPr sz="6837"/>
            </a:lvl5pPr>
            <a:lvl6pPr marL="9767849" indent="0" algn="ctr">
              <a:buNone/>
              <a:defRPr sz="6837"/>
            </a:lvl6pPr>
            <a:lvl7pPr marL="11721419" indent="0" algn="ctr">
              <a:buNone/>
              <a:defRPr sz="6837"/>
            </a:lvl7pPr>
            <a:lvl8pPr marL="13674989" indent="0" algn="ctr">
              <a:buNone/>
              <a:defRPr sz="6837"/>
            </a:lvl8pPr>
            <a:lvl9pPr marL="15628559" indent="0" algn="ctr">
              <a:buNone/>
              <a:defRPr sz="683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A5F1B7-1424-4FB8-9AED-83AA3D114003}" type="datetimeFigureOut">
              <a:rPr lang="en-GB" smtClean="0"/>
              <a:t>15/06/2015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227123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A5F1B7-1424-4FB8-9AED-83AA3D114003}" type="datetimeFigureOut">
              <a:rPr lang="en-GB" smtClean="0"/>
              <a:t>15/06/2015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86171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503071" y="1560149"/>
            <a:ext cx="9190881" cy="248335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0428" y="1560149"/>
            <a:ext cx="27039838" cy="24833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A5F1B7-1424-4FB8-9AED-83AA3D114003}" type="datetimeFigureOut">
              <a:rPr lang="en-GB" smtClean="0"/>
              <a:t>15/06/2015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235954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A5F1B7-1424-4FB8-9AED-83AA3D114003}" type="datetimeFigureOut">
              <a:rPr lang="en-GB" smtClean="0"/>
              <a:t>15/06/2015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4030955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8228" y="7305574"/>
            <a:ext cx="36763523" cy="12189508"/>
          </a:xfrm>
        </p:spPr>
        <p:txBody>
          <a:bodyPr anchor="b"/>
          <a:lstStyle>
            <a:lvl1pPr>
              <a:defRPr sz="25637"/>
            </a:lvl1pPr>
          </a:lstStyle>
          <a:p>
            <a:r>
              <a:rPr lang="en-US" smtClean="0"/>
              <a:t>Click to edit Master title style</a:t>
            </a:r>
            <a:endParaRPr lang="en-US" dirty="0"/>
          </a:p>
        </p:txBody>
      </p:sp>
      <p:sp>
        <p:nvSpPr>
          <p:cNvPr id="3" name="Text Placeholder 2"/>
          <p:cNvSpPr>
            <a:spLocks noGrp="1"/>
          </p:cNvSpPr>
          <p:nvPr>
            <p:ph type="body" idx="1"/>
          </p:nvPr>
        </p:nvSpPr>
        <p:spPr>
          <a:xfrm>
            <a:off x="2908228" y="19610400"/>
            <a:ext cx="36763523" cy="6410174"/>
          </a:xfrm>
        </p:spPr>
        <p:txBody>
          <a:bodyPr/>
          <a:lstStyle>
            <a:lvl1pPr marL="0" indent="0">
              <a:buNone/>
              <a:defRPr sz="10255">
                <a:solidFill>
                  <a:schemeClr val="tx1"/>
                </a:solidFill>
              </a:defRPr>
            </a:lvl1pPr>
            <a:lvl2pPr marL="1953570" indent="0">
              <a:buNone/>
              <a:defRPr sz="8546">
                <a:solidFill>
                  <a:schemeClr val="tx1">
                    <a:tint val="75000"/>
                  </a:schemeClr>
                </a:solidFill>
              </a:defRPr>
            </a:lvl2pPr>
            <a:lvl3pPr marL="3907140" indent="0">
              <a:buNone/>
              <a:defRPr sz="7691">
                <a:solidFill>
                  <a:schemeClr val="tx1">
                    <a:tint val="75000"/>
                  </a:schemeClr>
                </a:solidFill>
              </a:defRPr>
            </a:lvl3pPr>
            <a:lvl4pPr marL="5860710" indent="0">
              <a:buNone/>
              <a:defRPr sz="6837">
                <a:solidFill>
                  <a:schemeClr val="tx1">
                    <a:tint val="75000"/>
                  </a:schemeClr>
                </a:solidFill>
              </a:defRPr>
            </a:lvl4pPr>
            <a:lvl5pPr marL="7814280" indent="0">
              <a:buNone/>
              <a:defRPr sz="6837">
                <a:solidFill>
                  <a:schemeClr val="tx1">
                    <a:tint val="75000"/>
                  </a:schemeClr>
                </a:solidFill>
              </a:defRPr>
            </a:lvl5pPr>
            <a:lvl6pPr marL="9767849" indent="0">
              <a:buNone/>
              <a:defRPr sz="6837">
                <a:solidFill>
                  <a:schemeClr val="tx1">
                    <a:tint val="75000"/>
                  </a:schemeClr>
                </a:solidFill>
              </a:defRPr>
            </a:lvl6pPr>
            <a:lvl7pPr marL="11721419" indent="0">
              <a:buNone/>
              <a:defRPr sz="6837">
                <a:solidFill>
                  <a:schemeClr val="tx1">
                    <a:tint val="75000"/>
                  </a:schemeClr>
                </a:solidFill>
              </a:defRPr>
            </a:lvl7pPr>
            <a:lvl8pPr marL="13674989" indent="0">
              <a:buNone/>
              <a:defRPr sz="6837">
                <a:solidFill>
                  <a:schemeClr val="tx1">
                    <a:tint val="75000"/>
                  </a:schemeClr>
                </a:solidFill>
              </a:defRPr>
            </a:lvl8pPr>
            <a:lvl9pPr marL="15628559" indent="0">
              <a:buNone/>
              <a:defRPr sz="683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A5F1B7-1424-4FB8-9AED-83AA3D114003}" type="datetimeFigureOut">
              <a:rPr lang="en-GB" smtClean="0"/>
              <a:t>15/06/2015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1508044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0426" y="7800744"/>
            <a:ext cx="18115359" cy="1859290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1578590" y="7800744"/>
            <a:ext cx="18115359" cy="1859290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A5F1B7-1424-4FB8-9AED-83AA3D114003}" type="datetimeFigureOut">
              <a:rPr lang="en-GB" smtClean="0"/>
              <a:t>15/06/2015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227881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5978" y="1560155"/>
            <a:ext cx="36763523" cy="566402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5982" y="7183470"/>
            <a:ext cx="18032106" cy="3520507"/>
          </a:xfrm>
        </p:spPr>
        <p:txBody>
          <a:bodyPr anchor="b"/>
          <a:lstStyle>
            <a:lvl1pPr marL="0" indent="0">
              <a:buNone/>
              <a:defRPr sz="10255" b="1"/>
            </a:lvl1pPr>
            <a:lvl2pPr marL="1953570" indent="0">
              <a:buNone/>
              <a:defRPr sz="8546" b="1"/>
            </a:lvl2pPr>
            <a:lvl3pPr marL="3907140" indent="0">
              <a:buNone/>
              <a:defRPr sz="7691" b="1"/>
            </a:lvl3pPr>
            <a:lvl4pPr marL="5860710" indent="0">
              <a:buNone/>
              <a:defRPr sz="6837" b="1"/>
            </a:lvl4pPr>
            <a:lvl5pPr marL="7814280" indent="0">
              <a:buNone/>
              <a:defRPr sz="6837" b="1"/>
            </a:lvl5pPr>
            <a:lvl6pPr marL="9767849" indent="0">
              <a:buNone/>
              <a:defRPr sz="6837" b="1"/>
            </a:lvl6pPr>
            <a:lvl7pPr marL="11721419" indent="0">
              <a:buNone/>
              <a:defRPr sz="6837" b="1"/>
            </a:lvl7pPr>
            <a:lvl8pPr marL="13674989" indent="0">
              <a:buNone/>
              <a:defRPr sz="6837" b="1"/>
            </a:lvl8pPr>
            <a:lvl9pPr marL="15628559" indent="0">
              <a:buNone/>
              <a:defRPr sz="6837" b="1"/>
            </a:lvl9pPr>
          </a:lstStyle>
          <a:p>
            <a:pPr lvl="0"/>
            <a:r>
              <a:rPr lang="en-US" smtClean="0"/>
              <a:t>Click to edit Master text styles</a:t>
            </a:r>
          </a:p>
        </p:txBody>
      </p:sp>
      <p:sp>
        <p:nvSpPr>
          <p:cNvPr id="4" name="Content Placeholder 3"/>
          <p:cNvSpPr>
            <a:spLocks noGrp="1"/>
          </p:cNvSpPr>
          <p:nvPr>
            <p:ph sz="half" idx="2"/>
          </p:nvPr>
        </p:nvSpPr>
        <p:spPr>
          <a:xfrm>
            <a:off x="2935982" y="10703977"/>
            <a:ext cx="18032106" cy="1574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1578592" y="7183470"/>
            <a:ext cx="18120911" cy="3520507"/>
          </a:xfrm>
        </p:spPr>
        <p:txBody>
          <a:bodyPr anchor="b"/>
          <a:lstStyle>
            <a:lvl1pPr marL="0" indent="0">
              <a:buNone/>
              <a:defRPr sz="10255" b="1"/>
            </a:lvl1pPr>
            <a:lvl2pPr marL="1953570" indent="0">
              <a:buNone/>
              <a:defRPr sz="8546" b="1"/>
            </a:lvl2pPr>
            <a:lvl3pPr marL="3907140" indent="0">
              <a:buNone/>
              <a:defRPr sz="7691" b="1"/>
            </a:lvl3pPr>
            <a:lvl4pPr marL="5860710" indent="0">
              <a:buNone/>
              <a:defRPr sz="6837" b="1"/>
            </a:lvl4pPr>
            <a:lvl5pPr marL="7814280" indent="0">
              <a:buNone/>
              <a:defRPr sz="6837" b="1"/>
            </a:lvl5pPr>
            <a:lvl6pPr marL="9767849" indent="0">
              <a:buNone/>
              <a:defRPr sz="6837" b="1"/>
            </a:lvl6pPr>
            <a:lvl7pPr marL="11721419" indent="0">
              <a:buNone/>
              <a:defRPr sz="6837" b="1"/>
            </a:lvl7pPr>
            <a:lvl8pPr marL="13674989" indent="0">
              <a:buNone/>
              <a:defRPr sz="6837" b="1"/>
            </a:lvl8pPr>
            <a:lvl9pPr marL="15628559" indent="0">
              <a:buNone/>
              <a:defRPr sz="6837" b="1"/>
            </a:lvl9pPr>
          </a:lstStyle>
          <a:p>
            <a:pPr lvl="0"/>
            <a:r>
              <a:rPr lang="en-US" smtClean="0"/>
              <a:t>Click to edit Master text styles</a:t>
            </a:r>
          </a:p>
        </p:txBody>
      </p:sp>
      <p:sp>
        <p:nvSpPr>
          <p:cNvPr id="6" name="Content Placeholder 5"/>
          <p:cNvSpPr>
            <a:spLocks noGrp="1"/>
          </p:cNvSpPr>
          <p:nvPr>
            <p:ph sz="quarter" idx="4"/>
          </p:nvPr>
        </p:nvSpPr>
        <p:spPr>
          <a:xfrm>
            <a:off x="21578592" y="10703977"/>
            <a:ext cx="18120911" cy="1574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A5F1B7-1424-4FB8-9AED-83AA3D114003}" type="datetimeFigureOut">
              <a:rPr lang="en-GB" smtClean="0"/>
              <a:t>15/06/2015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467095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A5F1B7-1424-4FB8-9AED-83AA3D114003}" type="datetimeFigureOut">
              <a:rPr lang="en-GB" smtClean="0"/>
              <a:t>15/06/2015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68652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5F1B7-1424-4FB8-9AED-83AA3D114003}" type="datetimeFigureOut">
              <a:rPr lang="en-GB" smtClean="0"/>
              <a:t>15/06/2015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29572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35978" y="1953578"/>
            <a:ext cx="13747470" cy="6837521"/>
          </a:xfrm>
        </p:spPr>
        <p:txBody>
          <a:bodyPr anchor="b"/>
          <a:lstStyle>
            <a:lvl1pPr>
              <a:defRPr sz="13673"/>
            </a:lvl1pPr>
          </a:lstStyle>
          <a:p>
            <a:r>
              <a:rPr lang="en-US" smtClean="0"/>
              <a:t>Click to edit Master title style</a:t>
            </a:r>
            <a:endParaRPr lang="en-US" dirty="0"/>
          </a:p>
        </p:txBody>
      </p:sp>
      <p:sp>
        <p:nvSpPr>
          <p:cNvPr id="3" name="Content Placeholder 2"/>
          <p:cNvSpPr>
            <a:spLocks noGrp="1"/>
          </p:cNvSpPr>
          <p:nvPr>
            <p:ph idx="1"/>
          </p:nvPr>
        </p:nvSpPr>
        <p:spPr>
          <a:xfrm>
            <a:off x="18120911" y="4219191"/>
            <a:ext cx="21578590" cy="20824594"/>
          </a:xfrm>
        </p:spPr>
        <p:txBody>
          <a:bodyPr/>
          <a:lstStyle>
            <a:lvl1pPr>
              <a:defRPr sz="13673"/>
            </a:lvl1pPr>
            <a:lvl2pPr>
              <a:defRPr sz="11964"/>
            </a:lvl2pPr>
            <a:lvl3pPr>
              <a:defRPr sz="10255"/>
            </a:lvl3pPr>
            <a:lvl4pPr>
              <a:defRPr sz="8546"/>
            </a:lvl4pPr>
            <a:lvl5pPr>
              <a:defRPr sz="8546"/>
            </a:lvl5pPr>
            <a:lvl6pPr>
              <a:defRPr sz="8546"/>
            </a:lvl6pPr>
            <a:lvl7pPr>
              <a:defRPr sz="8546"/>
            </a:lvl7pPr>
            <a:lvl8pPr>
              <a:defRPr sz="8546"/>
            </a:lvl8pPr>
            <a:lvl9pPr>
              <a:defRPr sz="85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935978" y="8791099"/>
            <a:ext cx="13747470" cy="16286598"/>
          </a:xfrm>
        </p:spPr>
        <p:txBody>
          <a:bodyPr/>
          <a:lstStyle>
            <a:lvl1pPr marL="0" indent="0">
              <a:buNone/>
              <a:defRPr sz="6837"/>
            </a:lvl1pPr>
            <a:lvl2pPr marL="1953570" indent="0">
              <a:buNone/>
              <a:defRPr sz="5982"/>
            </a:lvl2pPr>
            <a:lvl3pPr marL="3907140" indent="0">
              <a:buNone/>
              <a:defRPr sz="5127"/>
            </a:lvl3pPr>
            <a:lvl4pPr marL="5860710" indent="0">
              <a:buNone/>
              <a:defRPr sz="4273"/>
            </a:lvl4pPr>
            <a:lvl5pPr marL="7814280" indent="0">
              <a:buNone/>
              <a:defRPr sz="4273"/>
            </a:lvl5pPr>
            <a:lvl6pPr marL="9767849" indent="0">
              <a:buNone/>
              <a:defRPr sz="4273"/>
            </a:lvl6pPr>
            <a:lvl7pPr marL="11721419" indent="0">
              <a:buNone/>
              <a:defRPr sz="4273"/>
            </a:lvl7pPr>
            <a:lvl8pPr marL="13674989" indent="0">
              <a:buNone/>
              <a:defRPr sz="4273"/>
            </a:lvl8pPr>
            <a:lvl9pPr marL="15628559" indent="0">
              <a:buNone/>
              <a:defRPr sz="427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A5F1B7-1424-4FB8-9AED-83AA3D114003}" type="datetimeFigureOut">
              <a:rPr lang="en-GB" smtClean="0"/>
              <a:t>15/06/2015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218483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35978" y="1953578"/>
            <a:ext cx="13747470" cy="6837521"/>
          </a:xfrm>
        </p:spPr>
        <p:txBody>
          <a:bodyPr anchor="b"/>
          <a:lstStyle>
            <a:lvl1pPr>
              <a:defRPr sz="1367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120911" y="4219191"/>
            <a:ext cx="21578590" cy="20824594"/>
          </a:xfrm>
        </p:spPr>
        <p:txBody>
          <a:bodyPr anchor="t"/>
          <a:lstStyle>
            <a:lvl1pPr marL="0" indent="0">
              <a:buNone/>
              <a:defRPr sz="13673"/>
            </a:lvl1pPr>
            <a:lvl2pPr marL="1953570" indent="0">
              <a:buNone/>
              <a:defRPr sz="11964"/>
            </a:lvl2pPr>
            <a:lvl3pPr marL="3907140" indent="0">
              <a:buNone/>
              <a:defRPr sz="10255"/>
            </a:lvl3pPr>
            <a:lvl4pPr marL="5860710" indent="0">
              <a:buNone/>
              <a:defRPr sz="8546"/>
            </a:lvl4pPr>
            <a:lvl5pPr marL="7814280" indent="0">
              <a:buNone/>
              <a:defRPr sz="8546"/>
            </a:lvl5pPr>
            <a:lvl6pPr marL="9767849" indent="0">
              <a:buNone/>
              <a:defRPr sz="8546"/>
            </a:lvl6pPr>
            <a:lvl7pPr marL="11721419" indent="0">
              <a:buNone/>
              <a:defRPr sz="8546"/>
            </a:lvl7pPr>
            <a:lvl8pPr marL="13674989" indent="0">
              <a:buNone/>
              <a:defRPr sz="8546"/>
            </a:lvl8pPr>
            <a:lvl9pPr marL="15628559" indent="0">
              <a:buNone/>
              <a:defRPr sz="8546"/>
            </a:lvl9pPr>
          </a:lstStyle>
          <a:p>
            <a:r>
              <a:rPr lang="en-US" smtClean="0"/>
              <a:t>Click icon to add picture</a:t>
            </a:r>
            <a:endParaRPr lang="en-US" dirty="0"/>
          </a:p>
        </p:txBody>
      </p:sp>
      <p:sp>
        <p:nvSpPr>
          <p:cNvPr id="4" name="Text Placeholder 3"/>
          <p:cNvSpPr>
            <a:spLocks noGrp="1"/>
          </p:cNvSpPr>
          <p:nvPr>
            <p:ph type="body" sz="half" idx="2"/>
          </p:nvPr>
        </p:nvSpPr>
        <p:spPr>
          <a:xfrm>
            <a:off x="2935978" y="8791099"/>
            <a:ext cx="13747470" cy="16286598"/>
          </a:xfrm>
        </p:spPr>
        <p:txBody>
          <a:bodyPr/>
          <a:lstStyle>
            <a:lvl1pPr marL="0" indent="0">
              <a:buNone/>
              <a:defRPr sz="6837"/>
            </a:lvl1pPr>
            <a:lvl2pPr marL="1953570" indent="0">
              <a:buNone/>
              <a:defRPr sz="5982"/>
            </a:lvl2pPr>
            <a:lvl3pPr marL="3907140" indent="0">
              <a:buNone/>
              <a:defRPr sz="5127"/>
            </a:lvl3pPr>
            <a:lvl4pPr marL="5860710" indent="0">
              <a:buNone/>
              <a:defRPr sz="4273"/>
            </a:lvl4pPr>
            <a:lvl5pPr marL="7814280" indent="0">
              <a:buNone/>
              <a:defRPr sz="4273"/>
            </a:lvl5pPr>
            <a:lvl6pPr marL="9767849" indent="0">
              <a:buNone/>
              <a:defRPr sz="4273"/>
            </a:lvl6pPr>
            <a:lvl7pPr marL="11721419" indent="0">
              <a:buNone/>
              <a:defRPr sz="4273"/>
            </a:lvl7pPr>
            <a:lvl8pPr marL="13674989" indent="0">
              <a:buNone/>
              <a:defRPr sz="4273"/>
            </a:lvl8pPr>
            <a:lvl9pPr marL="15628559" indent="0">
              <a:buNone/>
              <a:defRPr sz="427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A5F1B7-1424-4FB8-9AED-83AA3D114003}" type="datetimeFigureOut">
              <a:rPr lang="en-GB" smtClean="0"/>
              <a:t>15/06/2015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3011446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30426" y="1560155"/>
            <a:ext cx="36763523" cy="56640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0426" y="7800744"/>
            <a:ext cx="36763523" cy="1859290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30426" y="27160161"/>
            <a:ext cx="9590484" cy="1560149"/>
          </a:xfrm>
          <a:prstGeom prst="rect">
            <a:avLst/>
          </a:prstGeom>
        </p:spPr>
        <p:txBody>
          <a:bodyPr vert="horz" lIns="91440" tIns="45720" rIns="91440" bIns="45720" rtlCol="0" anchor="ctr"/>
          <a:lstStyle>
            <a:lvl1pPr algn="l">
              <a:defRPr sz="5127">
                <a:solidFill>
                  <a:schemeClr val="tx1">
                    <a:tint val="75000"/>
                  </a:schemeClr>
                </a:solidFill>
              </a:defRPr>
            </a:lvl1pPr>
          </a:lstStyle>
          <a:p>
            <a:fld id="{53A5F1B7-1424-4FB8-9AED-83AA3D114003}" type="datetimeFigureOut">
              <a:rPr lang="en-GB" smtClean="0"/>
              <a:t>15/06/2015</a:t>
            </a:fld>
            <a:endParaRPr lang="en-GB"/>
          </a:p>
        </p:txBody>
      </p:sp>
      <p:sp>
        <p:nvSpPr>
          <p:cNvPr id="5" name="Footer Placeholder 4"/>
          <p:cNvSpPr>
            <a:spLocks noGrp="1"/>
          </p:cNvSpPr>
          <p:nvPr>
            <p:ph type="ftr" sz="quarter" idx="3"/>
          </p:nvPr>
        </p:nvSpPr>
        <p:spPr>
          <a:xfrm>
            <a:off x="14119324" y="27160161"/>
            <a:ext cx="14385727" cy="1560149"/>
          </a:xfrm>
          <a:prstGeom prst="rect">
            <a:avLst/>
          </a:prstGeom>
        </p:spPr>
        <p:txBody>
          <a:bodyPr vert="horz" lIns="91440" tIns="45720" rIns="91440" bIns="45720" rtlCol="0" anchor="ctr"/>
          <a:lstStyle>
            <a:lvl1pPr algn="ctr">
              <a:defRPr sz="512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30103465" y="27160161"/>
            <a:ext cx="9590484" cy="1560149"/>
          </a:xfrm>
          <a:prstGeom prst="rect">
            <a:avLst/>
          </a:prstGeom>
        </p:spPr>
        <p:txBody>
          <a:bodyPr vert="horz" lIns="91440" tIns="45720" rIns="91440" bIns="45720" rtlCol="0" anchor="ctr"/>
          <a:lstStyle>
            <a:lvl1pPr algn="r">
              <a:defRPr sz="5127">
                <a:solidFill>
                  <a:schemeClr val="tx1">
                    <a:tint val="75000"/>
                  </a:schemeClr>
                </a:solidFill>
              </a:defRPr>
            </a:lvl1pPr>
          </a:lstStyle>
          <a:p>
            <a:fld id="{A9E84C31-91B7-46E9-AA49-F5ED1BA5296A}" type="slidenum">
              <a:rPr lang="en-GB" smtClean="0"/>
              <a:t>‹#›</a:t>
            </a:fld>
            <a:endParaRPr lang="en-GB"/>
          </a:p>
        </p:txBody>
      </p:sp>
    </p:spTree>
    <p:extLst>
      <p:ext uri="{BB962C8B-B14F-4D97-AF65-F5344CB8AC3E}">
        <p14:creationId xmlns:p14="http://schemas.microsoft.com/office/powerpoint/2010/main" val="3933660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907140" rtl="0" eaLnBrk="1" latinLnBrk="0" hangingPunct="1">
        <a:lnSpc>
          <a:spcPct val="90000"/>
        </a:lnSpc>
        <a:spcBef>
          <a:spcPct val="0"/>
        </a:spcBef>
        <a:buNone/>
        <a:defRPr sz="18801" kern="1200">
          <a:solidFill>
            <a:schemeClr val="tx1"/>
          </a:solidFill>
          <a:latin typeface="+mj-lt"/>
          <a:ea typeface="+mj-ea"/>
          <a:cs typeface="+mj-cs"/>
        </a:defRPr>
      </a:lvl1pPr>
    </p:titleStyle>
    <p:bodyStyle>
      <a:lvl1pPr marL="976785" indent="-976785" algn="l" defTabSz="3907140" rtl="0" eaLnBrk="1" latinLnBrk="0" hangingPunct="1">
        <a:lnSpc>
          <a:spcPct val="90000"/>
        </a:lnSpc>
        <a:spcBef>
          <a:spcPts val="4273"/>
        </a:spcBef>
        <a:buFont typeface="Arial" panose="020B0604020202020204" pitchFamily="34" charset="0"/>
        <a:buChar char="•"/>
        <a:defRPr sz="11964" kern="1200">
          <a:solidFill>
            <a:schemeClr val="tx1"/>
          </a:solidFill>
          <a:latin typeface="+mn-lt"/>
          <a:ea typeface="+mn-ea"/>
          <a:cs typeface="+mn-cs"/>
        </a:defRPr>
      </a:lvl1pPr>
      <a:lvl2pPr marL="2930355" indent="-976785" algn="l" defTabSz="3907140" rtl="0" eaLnBrk="1" latinLnBrk="0" hangingPunct="1">
        <a:lnSpc>
          <a:spcPct val="90000"/>
        </a:lnSpc>
        <a:spcBef>
          <a:spcPts val="2136"/>
        </a:spcBef>
        <a:buFont typeface="Arial" panose="020B0604020202020204" pitchFamily="34" charset="0"/>
        <a:buChar char="•"/>
        <a:defRPr sz="10255" kern="1200">
          <a:solidFill>
            <a:schemeClr val="tx1"/>
          </a:solidFill>
          <a:latin typeface="+mn-lt"/>
          <a:ea typeface="+mn-ea"/>
          <a:cs typeface="+mn-cs"/>
        </a:defRPr>
      </a:lvl2pPr>
      <a:lvl3pPr marL="4883925" indent="-976785" algn="l" defTabSz="3907140" rtl="0" eaLnBrk="1" latinLnBrk="0" hangingPunct="1">
        <a:lnSpc>
          <a:spcPct val="90000"/>
        </a:lnSpc>
        <a:spcBef>
          <a:spcPts val="2136"/>
        </a:spcBef>
        <a:buFont typeface="Arial" panose="020B0604020202020204" pitchFamily="34" charset="0"/>
        <a:buChar char="•"/>
        <a:defRPr sz="8546" kern="1200">
          <a:solidFill>
            <a:schemeClr val="tx1"/>
          </a:solidFill>
          <a:latin typeface="+mn-lt"/>
          <a:ea typeface="+mn-ea"/>
          <a:cs typeface="+mn-cs"/>
        </a:defRPr>
      </a:lvl3pPr>
      <a:lvl4pPr marL="6837495" indent="-976785" algn="l" defTabSz="3907140" rtl="0" eaLnBrk="1" latinLnBrk="0" hangingPunct="1">
        <a:lnSpc>
          <a:spcPct val="90000"/>
        </a:lnSpc>
        <a:spcBef>
          <a:spcPts val="2136"/>
        </a:spcBef>
        <a:buFont typeface="Arial" panose="020B0604020202020204" pitchFamily="34" charset="0"/>
        <a:buChar char="•"/>
        <a:defRPr sz="7691" kern="1200">
          <a:solidFill>
            <a:schemeClr val="tx1"/>
          </a:solidFill>
          <a:latin typeface="+mn-lt"/>
          <a:ea typeface="+mn-ea"/>
          <a:cs typeface="+mn-cs"/>
        </a:defRPr>
      </a:lvl4pPr>
      <a:lvl5pPr marL="8791064" indent="-976785" algn="l" defTabSz="3907140" rtl="0" eaLnBrk="1" latinLnBrk="0" hangingPunct="1">
        <a:lnSpc>
          <a:spcPct val="90000"/>
        </a:lnSpc>
        <a:spcBef>
          <a:spcPts val="2136"/>
        </a:spcBef>
        <a:buFont typeface="Arial" panose="020B0604020202020204" pitchFamily="34" charset="0"/>
        <a:buChar char="•"/>
        <a:defRPr sz="7691" kern="1200">
          <a:solidFill>
            <a:schemeClr val="tx1"/>
          </a:solidFill>
          <a:latin typeface="+mn-lt"/>
          <a:ea typeface="+mn-ea"/>
          <a:cs typeface="+mn-cs"/>
        </a:defRPr>
      </a:lvl5pPr>
      <a:lvl6pPr marL="10744634" indent="-976785" algn="l" defTabSz="3907140" rtl="0" eaLnBrk="1" latinLnBrk="0" hangingPunct="1">
        <a:lnSpc>
          <a:spcPct val="90000"/>
        </a:lnSpc>
        <a:spcBef>
          <a:spcPts val="2136"/>
        </a:spcBef>
        <a:buFont typeface="Arial" panose="020B0604020202020204" pitchFamily="34" charset="0"/>
        <a:buChar char="•"/>
        <a:defRPr sz="7691" kern="1200">
          <a:solidFill>
            <a:schemeClr val="tx1"/>
          </a:solidFill>
          <a:latin typeface="+mn-lt"/>
          <a:ea typeface="+mn-ea"/>
          <a:cs typeface="+mn-cs"/>
        </a:defRPr>
      </a:lvl6pPr>
      <a:lvl7pPr marL="12698204" indent="-976785" algn="l" defTabSz="3907140" rtl="0" eaLnBrk="1" latinLnBrk="0" hangingPunct="1">
        <a:lnSpc>
          <a:spcPct val="90000"/>
        </a:lnSpc>
        <a:spcBef>
          <a:spcPts val="2136"/>
        </a:spcBef>
        <a:buFont typeface="Arial" panose="020B0604020202020204" pitchFamily="34" charset="0"/>
        <a:buChar char="•"/>
        <a:defRPr sz="7691" kern="1200">
          <a:solidFill>
            <a:schemeClr val="tx1"/>
          </a:solidFill>
          <a:latin typeface="+mn-lt"/>
          <a:ea typeface="+mn-ea"/>
          <a:cs typeface="+mn-cs"/>
        </a:defRPr>
      </a:lvl7pPr>
      <a:lvl8pPr marL="14651774" indent="-976785" algn="l" defTabSz="3907140" rtl="0" eaLnBrk="1" latinLnBrk="0" hangingPunct="1">
        <a:lnSpc>
          <a:spcPct val="90000"/>
        </a:lnSpc>
        <a:spcBef>
          <a:spcPts val="2136"/>
        </a:spcBef>
        <a:buFont typeface="Arial" panose="020B0604020202020204" pitchFamily="34" charset="0"/>
        <a:buChar char="•"/>
        <a:defRPr sz="7691" kern="1200">
          <a:solidFill>
            <a:schemeClr val="tx1"/>
          </a:solidFill>
          <a:latin typeface="+mn-lt"/>
          <a:ea typeface="+mn-ea"/>
          <a:cs typeface="+mn-cs"/>
        </a:defRPr>
      </a:lvl8pPr>
      <a:lvl9pPr marL="16605344" indent="-976785" algn="l" defTabSz="3907140" rtl="0" eaLnBrk="1" latinLnBrk="0" hangingPunct="1">
        <a:lnSpc>
          <a:spcPct val="90000"/>
        </a:lnSpc>
        <a:spcBef>
          <a:spcPts val="2136"/>
        </a:spcBef>
        <a:buFont typeface="Arial" panose="020B0604020202020204" pitchFamily="34" charset="0"/>
        <a:buChar char="•"/>
        <a:defRPr sz="7691" kern="1200">
          <a:solidFill>
            <a:schemeClr val="tx1"/>
          </a:solidFill>
          <a:latin typeface="+mn-lt"/>
          <a:ea typeface="+mn-ea"/>
          <a:cs typeface="+mn-cs"/>
        </a:defRPr>
      </a:lvl9pPr>
    </p:bodyStyle>
    <p:otherStyle>
      <a:defPPr>
        <a:defRPr lang="en-US"/>
      </a:defPPr>
      <a:lvl1pPr marL="0" algn="l" defTabSz="3907140" rtl="0" eaLnBrk="1" latinLnBrk="0" hangingPunct="1">
        <a:defRPr sz="7691" kern="1200">
          <a:solidFill>
            <a:schemeClr val="tx1"/>
          </a:solidFill>
          <a:latin typeface="+mn-lt"/>
          <a:ea typeface="+mn-ea"/>
          <a:cs typeface="+mn-cs"/>
        </a:defRPr>
      </a:lvl1pPr>
      <a:lvl2pPr marL="1953570" algn="l" defTabSz="3907140" rtl="0" eaLnBrk="1" latinLnBrk="0" hangingPunct="1">
        <a:defRPr sz="7691" kern="1200">
          <a:solidFill>
            <a:schemeClr val="tx1"/>
          </a:solidFill>
          <a:latin typeface="+mn-lt"/>
          <a:ea typeface="+mn-ea"/>
          <a:cs typeface="+mn-cs"/>
        </a:defRPr>
      </a:lvl2pPr>
      <a:lvl3pPr marL="3907140" algn="l" defTabSz="3907140" rtl="0" eaLnBrk="1" latinLnBrk="0" hangingPunct="1">
        <a:defRPr sz="7691" kern="1200">
          <a:solidFill>
            <a:schemeClr val="tx1"/>
          </a:solidFill>
          <a:latin typeface="+mn-lt"/>
          <a:ea typeface="+mn-ea"/>
          <a:cs typeface="+mn-cs"/>
        </a:defRPr>
      </a:lvl3pPr>
      <a:lvl4pPr marL="5860710" algn="l" defTabSz="3907140" rtl="0" eaLnBrk="1" latinLnBrk="0" hangingPunct="1">
        <a:defRPr sz="7691" kern="1200">
          <a:solidFill>
            <a:schemeClr val="tx1"/>
          </a:solidFill>
          <a:latin typeface="+mn-lt"/>
          <a:ea typeface="+mn-ea"/>
          <a:cs typeface="+mn-cs"/>
        </a:defRPr>
      </a:lvl4pPr>
      <a:lvl5pPr marL="7814280" algn="l" defTabSz="3907140" rtl="0" eaLnBrk="1" latinLnBrk="0" hangingPunct="1">
        <a:defRPr sz="7691" kern="1200">
          <a:solidFill>
            <a:schemeClr val="tx1"/>
          </a:solidFill>
          <a:latin typeface="+mn-lt"/>
          <a:ea typeface="+mn-ea"/>
          <a:cs typeface="+mn-cs"/>
        </a:defRPr>
      </a:lvl5pPr>
      <a:lvl6pPr marL="9767849" algn="l" defTabSz="3907140" rtl="0" eaLnBrk="1" latinLnBrk="0" hangingPunct="1">
        <a:defRPr sz="7691" kern="1200">
          <a:solidFill>
            <a:schemeClr val="tx1"/>
          </a:solidFill>
          <a:latin typeface="+mn-lt"/>
          <a:ea typeface="+mn-ea"/>
          <a:cs typeface="+mn-cs"/>
        </a:defRPr>
      </a:lvl6pPr>
      <a:lvl7pPr marL="11721419" algn="l" defTabSz="3907140" rtl="0" eaLnBrk="1" latinLnBrk="0" hangingPunct="1">
        <a:defRPr sz="7691" kern="1200">
          <a:solidFill>
            <a:schemeClr val="tx1"/>
          </a:solidFill>
          <a:latin typeface="+mn-lt"/>
          <a:ea typeface="+mn-ea"/>
          <a:cs typeface="+mn-cs"/>
        </a:defRPr>
      </a:lvl7pPr>
      <a:lvl8pPr marL="13674989" algn="l" defTabSz="3907140" rtl="0" eaLnBrk="1" latinLnBrk="0" hangingPunct="1">
        <a:defRPr sz="7691" kern="1200">
          <a:solidFill>
            <a:schemeClr val="tx1"/>
          </a:solidFill>
          <a:latin typeface="+mn-lt"/>
          <a:ea typeface="+mn-ea"/>
          <a:cs typeface="+mn-cs"/>
        </a:defRPr>
      </a:lvl8pPr>
      <a:lvl9pPr marL="15628559" algn="l" defTabSz="3907140" rtl="0" eaLnBrk="1" latinLnBrk="0" hangingPunct="1">
        <a:defRPr sz="76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wmf"/><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2193499" y="10316693"/>
            <a:ext cx="30492908" cy="7665468"/>
            <a:chOff x="9723120" y="13603700"/>
            <a:chExt cx="19524345" cy="4908133"/>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9408" y="13603701"/>
              <a:ext cx="10058400" cy="490813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9065" y="13603700"/>
              <a:ext cx="10058400" cy="4908132"/>
            </a:xfrm>
            <a:prstGeom prst="rect">
              <a:avLst/>
            </a:prstGeom>
          </p:spPr>
        </p:pic>
        <p:sp>
          <p:nvSpPr>
            <p:cNvPr id="8" name="5-Point Star 7"/>
            <p:cNvSpPr/>
            <p:nvPr/>
          </p:nvSpPr>
          <p:spPr>
            <a:xfrm>
              <a:off x="9966960" y="16398240"/>
              <a:ext cx="121920" cy="12192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0" name="5-Point Star 9"/>
            <p:cNvSpPr/>
            <p:nvPr/>
          </p:nvSpPr>
          <p:spPr>
            <a:xfrm>
              <a:off x="9906000" y="15422880"/>
              <a:ext cx="121920" cy="12192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1" name="5-Point Star 10"/>
            <p:cNvSpPr/>
            <p:nvPr/>
          </p:nvSpPr>
          <p:spPr>
            <a:xfrm>
              <a:off x="9814560" y="16672560"/>
              <a:ext cx="121920" cy="12192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2" name="5-Point Star 11"/>
            <p:cNvSpPr/>
            <p:nvPr/>
          </p:nvSpPr>
          <p:spPr>
            <a:xfrm>
              <a:off x="9723120" y="15148560"/>
              <a:ext cx="121920" cy="12192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4" name="5-Point Star 13"/>
            <p:cNvSpPr/>
            <p:nvPr/>
          </p:nvSpPr>
          <p:spPr>
            <a:xfrm>
              <a:off x="9974870" y="14896810"/>
              <a:ext cx="121920" cy="121920"/>
            </a:xfrm>
            <a:prstGeom prst="star5">
              <a:avLst/>
            </a:prstGeom>
            <a:solidFill>
              <a:srgbClr val="FF8A2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 name="5-Point Star 14"/>
            <p:cNvSpPr/>
            <p:nvPr/>
          </p:nvSpPr>
          <p:spPr>
            <a:xfrm>
              <a:off x="9918922" y="14401030"/>
              <a:ext cx="121920" cy="121920"/>
            </a:xfrm>
            <a:prstGeom prst="star5">
              <a:avLst/>
            </a:prstGeom>
            <a:solidFill>
              <a:srgbClr val="FF8A2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6" name="5-Point Star 15"/>
            <p:cNvSpPr/>
            <p:nvPr/>
          </p:nvSpPr>
          <p:spPr>
            <a:xfrm>
              <a:off x="9872626" y="15651091"/>
              <a:ext cx="121920" cy="121920"/>
            </a:xfrm>
            <a:prstGeom prst="star5">
              <a:avLst/>
            </a:prstGeom>
            <a:solidFill>
              <a:srgbClr val="FF8A2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7" name="5-Point Star 16"/>
            <p:cNvSpPr/>
            <p:nvPr/>
          </p:nvSpPr>
          <p:spPr>
            <a:xfrm>
              <a:off x="10092545" y="15905733"/>
              <a:ext cx="121920" cy="121920"/>
            </a:xfrm>
            <a:prstGeom prst="star5">
              <a:avLst/>
            </a:prstGeom>
            <a:solidFill>
              <a:srgbClr val="FF8A2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8" name="5-Point Star 17"/>
            <p:cNvSpPr/>
            <p:nvPr/>
          </p:nvSpPr>
          <p:spPr>
            <a:xfrm>
              <a:off x="9999949" y="16148808"/>
              <a:ext cx="121920" cy="121920"/>
            </a:xfrm>
            <a:prstGeom prst="star5">
              <a:avLst/>
            </a:prstGeom>
            <a:solidFill>
              <a:srgbClr val="FF8A2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9" name="5-Point Star 18"/>
            <p:cNvSpPr/>
            <p:nvPr/>
          </p:nvSpPr>
          <p:spPr>
            <a:xfrm>
              <a:off x="9780020" y="17653513"/>
              <a:ext cx="121920" cy="121920"/>
            </a:xfrm>
            <a:prstGeom prst="star5">
              <a:avLst/>
            </a:prstGeom>
            <a:solidFill>
              <a:srgbClr val="FF8A2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0" name="5-Point Star 19"/>
            <p:cNvSpPr/>
            <p:nvPr/>
          </p:nvSpPr>
          <p:spPr>
            <a:xfrm>
              <a:off x="10023097" y="14655665"/>
              <a:ext cx="121920" cy="121920"/>
            </a:xfrm>
            <a:prstGeom prst="star5">
              <a:avLst/>
            </a:prstGeom>
            <a:solidFill>
              <a:srgbClr val="7030A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1" name="5-Point Star 20"/>
            <p:cNvSpPr/>
            <p:nvPr/>
          </p:nvSpPr>
          <p:spPr>
            <a:xfrm>
              <a:off x="9886127" y="17412371"/>
              <a:ext cx="121920" cy="121920"/>
            </a:xfrm>
            <a:prstGeom prst="star5">
              <a:avLst/>
            </a:prstGeom>
            <a:solidFill>
              <a:srgbClr val="7030A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2" name="5-Point Star 21"/>
            <p:cNvSpPr/>
            <p:nvPr/>
          </p:nvSpPr>
          <p:spPr>
            <a:xfrm>
              <a:off x="9886127" y="17157730"/>
              <a:ext cx="121920" cy="121920"/>
            </a:xfrm>
            <a:prstGeom prst="star5">
              <a:avLst/>
            </a:prstGeom>
            <a:solidFill>
              <a:srgbClr val="7030A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3" name="5-Point Star 22"/>
            <p:cNvSpPr/>
            <p:nvPr/>
          </p:nvSpPr>
          <p:spPr>
            <a:xfrm>
              <a:off x="9886127" y="16914663"/>
              <a:ext cx="121920" cy="121920"/>
            </a:xfrm>
            <a:prstGeom prst="star5">
              <a:avLst/>
            </a:prstGeom>
            <a:solidFill>
              <a:srgbClr val="7030A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grpSp>
      <p:sp>
        <p:nvSpPr>
          <p:cNvPr id="5" name="TextBox 4"/>
          <p:cNvSpPr txBox="1"/>
          <p:nvPr/>
        </p:nvSpPr>
        <p:spPr>
          <a:xfrm>
            <a:off x="609600" y="4090331"/>
            <a:ext cx="10791092" cy="8340104"/>
          </a:xfrm>
          <a:prstGeom prst="rect">
            <a:avLst/>
          </a:prstGeom>
          <a:noFill/>
        </p:spPr>
        <p:txBody>
          <a:bodyPr wrap="square" rtlCol="0">
            <a:spAutoFit/>
          </a:bodyPr>
          <a:lstStyle/>
          <a:p>
            <a:r>
              <a:rPr lang="en-GB" dirty="0" smtClean="0"/>
              <a:t>Introduction</a:t>
            </a:r>
          </a:p>
          <a:p>
            <a:r>
              <a:rPr lang="en-GB" sz="3600" dirty="0"/>
              <a:t>The progression rates of infection from human immunodeﬁciency virus (HIV-1) to acquired immune deﬁciency syndrome (AIDS) varies between </a:t>
            </a:r>
            <a:r>
              <a:rPr lang="en-GB" sz="3600" dirty="0" smtClean="0"/>
              <a:t>individuals, and </a:t>
            </a:r>
            <a:r>
              <a:rPr lang="en-GB" sz="3600" dirty="0"/>
              <a:t>is inﬂuenced by a part of the human genome known as the </a:t>
            </a:r>
            <a:r>
              <a:rPr lang="en-GB" sz="3600" dirty="0" smtClean="0"/>
              <a:t>Major </a:t>
            </a:r>
            <a:r>
              <a:rPr lang="en-GB" sz="3600" dirty="0" err="1" smtClean="0"/>
              <a:t>Histocompatability</a:t>
            </a:r>
            <a:r>
              <a:rPr lang="en-GB" sz="3600" dirty="0" smtClean="0"/>
              <a:t> Complex </a:t>
            </a:r>
            <a:r>
              <a:rPr lang="en-GB" sz="3600" dirty="0"/>
              <a:t>(MHC). </a:t>
            </a:r>
            <a:r>
              <a:rPr lang="en-GB" sz="3600" dirty="0" smtClean="0"/>
              <a:t>The MHC proteins allow </a:t>
            </a:r>
            <a:r>
              <a:rPr lang="en-GB" sz="3600" dirty="0"/>
              <a:t>the immune system to survey the protein content of cells by presenting small fragments of these proteins, known as </a:t>
            </a:r>
            <a:r>
              <a:rPr lang="en-GB" sz="3600" dirty="0" smtClean="0"/>
              <a:t>peptides, </a:t>
            </a:r>
            <a:r>
              <a:rPr lang="en-GB" sz="3600" dirty="0"/>
              <a:t>on the cell surface. </a:t>
            </a:r>
            <a:r>
              <a:rPr lang="en-GB" sz="3600" dirty="0" smtClean="0"/>
              <a:t>Here we create a mathematical model of HIV antigen presentation and compare the predicted peptide abundance with data of T-cell responses to a selection of HIV peptides [1], for three MHC alleles associated with HIV control: HLA-B*57:02, -B*57:03 and –B*58:01. </a:t>
            </a:r>
            <a:endParaRPr lang="en-GB" sz="3600" dirty="0"/>
          </a:p>
        </p:txBody>
      </p:sp>
      <p:sp>
        <p:nvSpPr>
          <p:cNvPr id="7" name="TextBox 6"/>
          <p:cNvSpPr txBox="1"/>
          <p:nvPr/>
        </p:nvSpPr>
        <p:spPr>
          <a:xfrm>
            <a:off x="592311" y="12939579"/>
            <a:ext cx="10783958" cy="11047896"/>
          </a:xfrm>
          <a:prstGeom prst="rect">
            <a:avLst/>
          </a:prstGeom>
          <a:noFill/>
        </p:spPr>
        <p:txBody>
          <a:bodyPr wrap="square" rtlCol="0">
            <a:spAutoFit/>
          </a:bodyPr>
          <a:lstStyle/>
          <a:p>
            <a:r>
              <a:rPr lang="en-GB" dirty="0" smtClean="0"/>
              <a:t>Methods</a:t>
            </a:r>
          </a:p>
          <a:p>
            <a:r>
              <a:rPr lang="en-GB" altLang="en-US" sz="3600" dirty="0">
                <a:cs typeface="Arial" panose="020B0604020202020204" pitchFamily="34" charset="0"/>
              </a:rPr>
              <a:t>Once a peptide is produced in the cytoplasm it is transported to the Endoplasmic Reticulum via the transporter associated with antigen processing (TAP) where it can bind with MHC molecules and egress to the cell surface. Only peptides whose unbinding rate to the MHC molecules is less than the rate of egression to the cell surface will be presented. Its cell surface abundance thus depends on its abundance in the cytoplasm, the rate of transport to the ER and its affinity with the MHC allele it is binding to. Therefore a model of intracellular viral kinetics must be combined with a model of peptide presentation in order to capture these effects. The biochemical interactions were modelled by a system of ordinary differential equations and the main interactions with their kinetic rates are illustrated in </a:t>
            </a:r>
            <a:r>
              <a:rPr lang="en-GB" altLang="en-US" sz="3600" dirty="0" smtClean="0">
                <a:cs typeface="Arial" panose="020B0604020202020204" pitchFamily="34" charset="0"/>
              </a:rPr>
              <a:t>Figure </a:t>
            </a:r>
            <a:r>
              <a:rPr lang="en-GB" altLang="en-US" sz="3600" dirty="0">
                <a:cs typeface="Arial" panose="020B0604020202020204" pitchFamily="34" charset="0"/>
              </a:rPr>
              <a:t>1.</a:t>
            </a:r>
            <a:endParaRPr lang="en-GB" altLang="en-US" sz="3600" b="1" dirty="0">
              <a:cs typeface="Arial" panose="020B0604020202020204" pitchFamily="34" charset="0"/>
            </a:endParaRPr>
          </a:p>
          <a:p>
            <a:endParaRPr lang="en-GB" sz="3600" dirty="0" smtClean="0"/>
          </a:p>
          <a:p>
            <a:endParaRPr lang="en-GB"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708" y="22312723"/>
            <a:ext cx="10058400" cy="5783784"/>
          </a:xfrm>
          <a:prstGeom prst="rect">
            <a:avLst/>
          </a:prstGeom>
        </p:spPr>
      </p:pic>
      <p:sp>
        <p:nvSpPr>
          <p:cNvPr id="13" name="TextBox 12"/>
          <p:cNvSpPr txBox="1"/>
          <p:nvPr/>
        </p:nvSpPr>
        <p:spPr>
          <a:xfrm>
            <a:off x="12098460" y="3998860"/>
            <a:ext cx="29712871" cy="6678110"/>
          </a:xfrm>
          <a:prstGeom prst="rect">
            <a:avLst/>
          </a:prstGeom>
          <a:noFill/>
        </p:spPr>
        <p:txBody>
          <a:bodyPr wrap="square" rtlCol="0">
            <a:spAutoFit/>
          </a:bodyPr>
          <a:lstStyle/>
          <a:p>
            <a:r>
              <a:rPr lang="en-GB" dirty="0" smtClean="0"/>
              <a:t>Results</a:t>
            </a:r>
          </a:p>
          <a:p>
            <a:r>
              <a:rPr lang="en-GB" sz="3600" dirty="0" smtClean="0"/>
              <a:t>The cell surface presentation of 15 HIV peptides by HLA-B*57:02, -B*57:03 and –B*58:01 was simulated. All three HLA alleles are associated with control of HIV infection, </a:t>
            </a:r>
            <a:r>
              <a:rPr lang="en-GB" sz="3600" dirty="0"/>
              <a:t>however </a:t>
            </a:r>
            <a:r>
              <a:rPr lang="en-GB" sz="3600" dirty="0" smtClean="0"/>
              <a:t>HLA-B*57:03 is </a:t>
            </a:r>
            <a:r>
              <a:rPr lang="en-GB" sz="3600" dirty="0"/>
              <a:t>associated with a significantly lower viral load than the other two alleles [</a:t>
            </a:r>
            <a:r>
              <a:rPr lang="en-GB" sz="3600" dirty="0" smtClean="0"/>
              <a:t>1]. </a:t>
            </a:r>
            <a:r>
              <a:rPr lang="en-GB" sz="3600" dirty="0" err="1" smtClean="0"/>
              <a:t>Kloverpris</a:t>
            </a:r>
            <a:r>
              <a:rPr lang="en-GB" sz="3600" dirty="0" smtClean="0"/>
              <a:t> et al [1] studied a cohort of over 1000 HIV-1 clade C infected individuals, and found the two Gag peptides KF11 and ISW9 when presented by HLA-B*57:03 are associated with the highest percent recognition (Figure 2a, data from [1]). Peptide specific properties, such as the half-life and the affinity to the allele in question, are known to influence cell surface abundance. However, measurement of these properties revealed that peptides originating from other HIV proteins, such as Pol and </a:t>
            </a:r>
            <a:r>
              <a:rPr lang="en-GB" sz="3600" dirty="0" err="1" smtClean="0"/>
              <a:t>Nef</a:t>
            </a:r>
            <a:r>
              <a:rPr lang="en-GB" sz="3600" dirty="0" smtClean="0"/>
              <a:t>, had much longer half-lives and higher affinities than the Gag peptides. However, simulations of the peptide cell surface presentation predict that Gag peptides are in general presented in much higher abundance than peptides from other proteins. Furthermore, KF11 and ISW9 are presented in higher abundance by B*57:03 than the other two alleles (Figure 2b). The rank order of abundance can directly explain the order of percent recognition for KF11 and ISW9 along with 2 other peptides (those marked by a     ), whilst a general positive correlation between abundance and response is observed for 6 other peptides (those marked by a     ). The percent response for the remaining 5 peptides could not be explained by the predicted abundance (those marked by a     ). </a:t>
            </a:r>
            <a:endParaRPr lang="en-GB" sz="3600" dirty="0"/>
          </a:p>
        </p:txBody>
      </p:sp>
      <p:sp>
        <p:nvSpPr>
          <p:cNvPr id="26" name="TextBox 25"/>
          <p:cNvSpPr txBox="1"/>
          <p:nvPr/>
        </p:nvSpPr>
        <p:spPr>
          <a:xfrm>
            <a:off x="12098460" y="19645279"/>
            <a:ext cx="14306517" cy="8894101"/>
          </a:xfrm>
          <a:prstGeom prst="rect">
            <a:avLst/>
          </a:prstGeom>
          <a:noFill/>
        </p:spPr>
        <p:txBody>
          <a:bodyPr wrap="square" rtlCol="0">
            <a:spAutoFit/>
          </a:bodyPr>
          <a:lstStyle/>
          <a:p>
            <a:r>
              <a:rPr lang="en-GB" dirty="0" smtClean="0"/>
              <a:t>Conclusions</a:t>
            </a:r>
          </a:p>
          <a:p>
            <a:r>
              <a:rPr lang="en-GB" sz="3600" dirty="0"/>
              <a:t>The comparison between the simulated abundances and the percent </a:t>
            </a:r>
            <a:r>
              <a:rPr lang="en-GB" sz="3600" dirty="0" smtClean="0"/>
              <a:t>recognition </a:t>
            </a:r>
            <a:r>
              <a:rPr lang="en-GB" sz="3600" dirty="0"/>
              <a:t>data suggests that the a high cell surface abundance increases the likelihood of an immune </a:t>
            </a:r>
            <a:r>
              <a:rPr lang="en-GB" sz="3600" dirty="0" smtClean="0"/>
              <a:t>response. </a:t>
            </a:r>
            <a:r>
              <a:rPr lang="en-GB" sz="3600" dirty="0"/>
              <a:t>However, differences in abundance will not always translate in to differences </a:t>
            </a:r>
            <a:r>
              <a:rPr lang="en-GB" sz="3600" dirty="0" smtClean="0"/>
              <a:t>in </a:t>
            </a:r>
            <a:r>
              <a:rPr lang="en-GB" sz="3600" dirty="0"/>
              <a:t>CD8+ T-cell response. For example, TW10 Gag is presented in very high abundance by B*57:02 compared to B*58:01, however the largest percent recognition of this peptide is associated with B*58:01 and the lowest with B*57:02. This suggests that other factors influence T-cell response, such </a:t>
            </a:r>
            <a:r>
              <a:rPr lang="en-GB" sz="3600" dirty="0" smtClean="0"/>
              <a:t>as the allele which is presenting the peptide. </a:t>
            </a:r>
            <a:r>
              <a:rPr lang="en-GB" sz="3600" dirty="0" smtClean="0"/>
              <a:t>An important factor in HIV control is the breadth of the Gag-specific CD8+ T-cell response [2]. The simulations show that Gag peptides are the most abundantl</a:t>
            </a:r>
            <a:r>
              <a:rPr lang="en-GB" sz="3600" dirty="0" smtClean="0"/>
              <a:t>y presented peptides for the dataset studied here, however they are not the peptides with the highest affinity or longest half-lives to the HLA alleles in question. This suggests that the </a:t>
            </a:r>
            <a:r>
              <a:rPr lang="en-GB" sz="3600" dirty="0" err="1" smtClean="0"/>
              <a:t>immunodominance</a:t>
            </a:r>
            <a:r>
              <a:rPr lang="en-GB" sz="3600" dirty="0" smtClean="0"/>
              <a:t> of Gag peptides </a:t>
            </a:r>
            <a:endParaRPr lang="en-GB" sz="3600" dirty="0"/>
          </a:p>
        </p:txBody>
      </p:sp>
      <p:grpSp>
        <p:nvGrpSpPr>
          <p:cNvPr id="2" name="Group 1"/>
          <p:cNvGrpSpPr/>
          <p:nvPr/>
        </p:nvGrpSpPr>
        <p:grpSpPr>
          <a:xfrm>
            <a:off x="0" y="-49789"/>
            <a:ext cx="42624375" cy="3512124"/>
            <a:chOff x="0" y="-49789"/>
            <a:chExt cx="42624375" cy="3512124"/>
          </a:xfrm>
        </p:grpSpPr>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255046" y="-49789"/>
              <a:ext cx="18369329" cy="3512123"/>
            </a:xfrm>
            <a:prstGeom prst="rect">
              <a:avLst/>
            </a:prstGeom>
          </p:spPr>
        </p:pic>
        <p:sp>
          <p:nvSpPr>
            <p:cNvPr id="31" name="Rectangle 30"/>
            <p:cNvSpPr/>
            <p:nvPr/>
          </p:nvSpPr>
          <p:spPr>
            <a:xfrm>
              <a:off x="0" y="1"/>
              <a:ext cx="24255046" cy="3462334"/>
            </a:xfrm>
            <a:prstGeom prst="rect">
              <a:avLst/>
            </a:prstGeom>
            <a:solidFill>
              <a:srgbClr val="00F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3" name="TextBox 32"/>
          <p:cNvSpPr txBox="1"/>
          <p:nvPr/>
        </p:nvSpPr>
        <p:spPr>
          <a:xfrm>
            <a:off x="27196114" y="19801071"/>
            <a:ext cx="14454806" cy="2246128"/>
          </a:xfrm>
          <a:prstGeom prst="rect">
            <a:avLst/>
          </a:prstGeom>
          <a:noFill/>
        </p:spPr>
        <p:txBody>
          <a:bodyPr wrap="square" rtlCol="0">
            <a:spAutoFit/>
          </a:bodyPr>
          <a:lstStyle/>
          <a:p>
            <a:r>
              <a:rPr lang="en-GB" dirty="0" smtClean="0"/>
              <a:t>Acknowledgments</a:t>
            </a:r>
          </a:p>
          <a:p>
            <a:r>
              <a:rPr lang="en-GB" sz="3600" dirty="0" smtClean="0"/>
              <a:t>I would thank UCL </a:t>
            </a:r>
            <a:r>
              <a:rPr lang="en-GB" sz="3600" dirty="0" err="1" smtClean="0"/>
              <a:t>CoMPLEX</a:t>
            </a:r>
            <a:r>
              <a:rPr lang="en-GB" sz="3600" dirty="0" smtClean="0"/>
              <a:t> and my supervisors </a:t>
            </a:r>
            <a:r>
              <a:rPr lang="en-GB" sz="3600" dirty="0" err="1" smtClean="0"/>
              <a:t>Prof.</a:t>
            </a:r>
            <a:r>
              <a:rPr lang="en-GB" sz="3600" dirty="0" smtClean="0"/>
              <a:t> Peter </a:t>
            </a:r>
            <a:r>
              <a:rPr lang="en-GB" sz="3600" dirty="0" err="1" smtClean="0"/>
              <a:t>Coveney</a:t>
            </a:r>
            <a:r>
              <a:rPr lang="en-GB" sz="3600" dirty="0" smtClean="0"/>
              <a:t> and </a:t>
            </a:r>
            <a:r>
              <a:rPr lang="en-GB" sz="3600" dirty="0" err="1" smtClean="0"/>
              <a:t>Dr.</a:t>
            </a:r>
            <a:r>
              <a:rPr lang="en-GB" sz="3600" dirty="0" smtClean="0"/>
              <a:t> Neil </a:t>
            </a:r>
            <a:r>
              <a:rPr lang="en-GB" sz="3600" dirty="0" err="1" smtClean="0"/>
              <a:t>Dalchau</a:t>
            </a:r>
            <a:r>
              <a:rPr lang="en-GB" sz="3600" dirty="0" smtClean="0"/>
              <a:t> for their help with this project.</a:t>
            </a:r>
            <a:endParaRPr lang="en-GB" sz="3600" dirty="0"/>
          </a:p>
        </p:txBody>
      </p:sp>
      <p:sp>
        <p:nvSpPr>
          <p:cNvPr id="34" name="Rectangle 33"/>
          <p:cNvSpPr/>
          <p:nvPr/>
        </p:nvSpPr>
        <p:spPr>
          <a:xfrm>
            <a:off x="609600" y="4123717"/>
            <a:ext cx="10791092" cy="83665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597945" y="13058431"/>
            <a:ext cx="10802747" cy="159210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12074037" y="4123717"/>
            <a:ext cx="29729723" cy="151701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12031296" y="19759212"/>
            <a:ext cx="14419385" cy="9220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27081286" y="19759212"/>
            <a:ext cx="14730045" cy="29179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9" name="Group 38"/>
          <p:cNvGrpSpPr>
            <a:grpSpLocks/>
          </p:cNvGrpSpPr>
          <p:nvPr/>
        </p:nvGrpSpPr>
        <p:grpSpPr bwMode="auto">
          <a:xfrm>
            <a:off x="27081286" y="26962777"/>
            <a:ext cx="11803061" cy="1646238"/>
            <a:chOff x="15295958" y="18862381"/>
            <a:chExt cx="19353027" cy="2940095"/>
          </a:xfrm>
        </p:grpSpPr>
        <p:pic>
          <p:nvPicPr>
            <p:cNvPr id="41" name="Picture 40" descr="http://1.bp.blogspot.com/_BDqXMi2p5qc/S_KOMS-L1WI/AAAAAAAAAYg/SoivGdXn-I8/s1600/mrc.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95958" y="18862381"/>
              <a:ext cx="4629775" cy="2817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81039" y="18925406"/>
              <a:ext cx="3247946" cy="275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08846" y="18925406"/>
              <a:ext cx="3595934" cy="275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0187383" y="18925408"/>
              <a:ext cx="3941226" cy="275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4"/>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505244" y="18862381"/>
              <a:ext cx="3143741" cy="294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0" name="Picture 39" descr="http://upload.wikimedia.org/wikipedia/en/b/b3/Microsoft_Research_logo.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026856" y="26985936"/>
            <a:ext cx="2784475"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45"/>
          <p:cNvSpPr/>
          <p:nvPr/>
        </p:nvSpPr>
        <p:spPr>
          <a:xfrm>
            <a:off x="27081286" y="22830784"/>
            <a:ext cx="14730046" cy="3833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p:cNvSpPr txBox="1"/>
          <p:nvPr/>
        </p:nvSpPr>
        <p:spPr>
          <a:xfrm>
            <a:off x="27196114" y="22981596"/>
            <a:ext cx="14777864" cy="2985433"/>
          </a:xfrm>
          <a:prstGeom prst="rect">
            <a:avLst/>
          </a:prstGeom>
          <a:noFill/>
        </p:spPr>
        <p:txBody>
          <a:bodyPr wrap="square" rtlCol="0">
            <a:spAutoFit/>
          </a:bodyPr>
          <a:lstStyle/>
          <a:p>
            <a:r>
              <a:rPr lang="en-GB" sz="4800" dirty="0" smtClean="0"/>
              <a:t>References</a:t>
            </a:r>
          </a:p>
          <a:p>
            <a:r>
              <a:rPr lang="en-GB" sz="2800" dirty="0"/>
              <a:t>[1</a:t>
            </a:r>
            <a:r>
              <a:rPr lang="en-GB" sz="2800" dirty="0" smtClean="0"/>
              <a:t>] </a:t>
            </a:r>
            <a:r>
              <a:rPr lang="en-GB" sz="2800" b="1" dirty="0" err="1" smtClean="0"/>
              <a:t>Kloverpris</a:t>
            </a:r>
            <a:r>
              <a:rPr lang="en-GB" sz="2800" b="1" dirty="0" smtClean="0"/>
              <a:t> H N, et al. </a:t>
            </a:r>
            <a:r>
              <a:rPr lang="en-GB" sz="2800" dirty="0" smtClean="0"/>
              <a:t>2012. HLA-B*57 </a:t>
            </a:r>
            <a:r>
              <a:rPr lang="en-GB" sz="2800" dirty="0" err="1"/>
              <a:t>Micropolymorphism</a:t>
            </a:r>
            <a:r>
              <a:rPr lang="en-GB" sz="2800" dirty="0"/>
              <a:t> Shapes HLA Allele-Speciﬁc Epitope Immunogenicity, Selection Pressure, and HIV Immune Control. Journal of Virology, 86(2):</a:t>
            </a:r>
            <a:r>
              <a:rPr lang="en-GB" sz="2800" dirty="0" smtClean="0"/>
              <a:t>919–929.</a:t>
            </a:r>
          </a:p>
          <a:p>
            <a:r>
              <a:rPr lang="en-GB" sz="2800" dirty="0" smtClean="0"/>
              <a:t>[2] </a:t>
            </a:r>
            <a:r>
              <a:rPr lang="en-GB" sz="2800" b="1" dirty="0" smtClean="0"/>
              <a:t>Matthews P C</a:t>
            </a:r>
            <a:r>
              <a:rPr lang="en-GB" sz="2800" b="1" dirty="0" smtClean="0"/>
              <a:t>, et al. </a:t>
            </a:r>
            <a:r>
              <a:rPr lang="en-GB" sz="2800" dirty="0" smtClean="0"/>
              <a:t>2012. Differential Clade-Specific HLA-B*3501 Associations with HIV-1 Disease Outcome Is Linked to Immunogenicity of a Single Gag Epitope. Journal of Virology, 86(23):12643-12654.</a:t>
            </a:r>
            <a:endParaRPr lang="en-GB" sz="2800" dirty="0"/>
          </a:p>
        </p:txBody>
      </p:sp>
      <p:sp>
        <p:nvSpPr>
          <p:cNvPr id="49" name="5-Point Star 48"/>
          <p:cNvSpPr/>
          <p:nvPr/>
        </p:nvSpPr>
        <p:spPr>
          <a:xfrm>
            <a:off x="17590907" y="9594166"/>
            <a:ext cx="350078" cy="328245"/>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51" name="5-Point Star 50"/>
          <p:cNvSpPr/>
          <p:nvPr/>
        </p:nvSpPr>
        <p:spPr>
          <a:xfrm>
            <a:off x="41182441" y="9566030"/>
            <a:ext cx="350078" cy="328245"/>
          </a:xfrm>
          <a:prstGeom prst="star5">
            <a:avLst/>
          </a:prstGeom>
          <a:solidFill>
            <a:srgbClr val="FF8A2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52" name="5-Point Star 51"/>
          <p:cNvSpPr/>
          <p:nvPr/>
        </p:nvSpPr>
        <p:spPr>
          <a:xfrm>
            <a:off x="35272612" y="10154513"/>
            <a:ext cx="410083" cy="304818"/>
          </a:xfrm>
          <a:prstGeom prst="star5">
            <a:avLst/>
          </a:prstGeom>
          <a:solidFill>
            <a:srgbClr val="7030A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 name="TextBox 2"/>
          <p:cNvSpPr txBox="1"/>
          <p:nvPr/>
        </p:nvSpPr>
        <p:spPr>
          <a:xfrm>
            <a:off x="12377571" y="18188666"/>
            <a:ext cx="29154948" cy="954107"/>
          </a:xfrm>
          <a:prstGeom prst="rect">
            <a:avLst/>
          </a:prstGeom>
          <a:noFill/>
        </p:spPr>
        <p:txBody>
          <a:bodyPr wrap="square" rtlCol="0">
            <a:spAutoFit/>
          </a:bodyPr>
          <a:lstStyle/>
          <a:p>
            <a:r>
              <a:rPr lang="en-GB" sz="2800" dirty="0" smtClean="0"/>
              <a:t>Figure 2</a:t>
            </a:r>
            <a:r>
              <a:rPr lang="en-GB" sz="2800" dirty="0" smtClean="0"/>
              <a:t>: a) The recognition of 15 HIV peptides was tested in IFN-</a:t>
            </a:r>
            <a:r>
              <a:rPr lang="el-GR" sz="2800" dirty="0" smtClean="0"/>
              <a:t>γ</a:t>
            </a:r>
            <a:r>
              <a:rPr lang="en-GB" sz="2800" dirty="0" smtClean="0"/>
              <a:t> ELISPOT assays and represented as the percent of subjects who recognised the peptide. The data plotted is presented in </a:t>
            </a:r>
            <a:r>
              <a:rPr lang="en-GB" sz="2800" dirty="0" err="1" smtClean="0"/>
              <a:t>Kloverpris</a:t>
            </a:r>
            <a:r>
              <a:rPr lang="en-GB" sz="2800" dirty="0" smtClean="0"/>
              <a:t> et al. 2012 [1]. b) The predicted cell surface abundance of the 15 HIV peptides at 72 hours p</a:t>
            </a:r>
            <a:r>
              <a:rPr lang="en-GB" sz="2800" dirty="0" smtClean="0"/>
              <a:t>ost infection by the three HLA alleles B*57:02, B*57:03 and B*58:01. </a:t>
            </a:r>
            <a:r>
              <a:rPr lang="en-GB" sz="2800" dirty="0" smtClean="0"/>
              <a:t>  </a:t>
            </a:r>
            <a:endParaRPr lang="en-GB" sz="2800" dirty="0"/>
          </a:p>
        </p:txBody>
      </p:sp>
      <p:sp>
        <p:nvSpPr>
          <p:cNvPr id="50" name="TextBox 11"/>
          <p:cNvSpPr txBox="1">
            <a:spLocks noChangeArrowheads="1"/>
          </p:cNvSpPr>
          <p:nvPr/>
        </p:nvSpPr>
        <p:spPr bwMode="auto">
          <a:xfrm rot="10800000" flipV="1">
            <a:off x="917708" y="28284573"/>
            <a:ext cx="121554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panose="02020603050405020304" pitchFamily="18" charset="0"/>
                <a:ea typeface="MS PGothic" panose="020B0600070205080204" pitchFamily="34" charset="-128"/>
              </a:defRPr>
            </a:lvl1pPr>
            <a:lvl2pPr marL="742950" indent="-285750">
              <a:defRPr sz="2600">
                <a:solidFill>
                  <a:schemeClr val="tx1"/>
                </a:solidFill>
                <a:latin typeface="Times" panose="02020603050405020304" pitchFamily="18" charset="0"/>
                <a:ea typeface="MS PGothic" panose="020B0600070205080204" pitchFamily="34" charset="-128"/>
              </a:defRPr>
            </a:lvl2pPr>
            <a:lvl3pPr marL="1143000" indent="-228600">
              <a:defRPr sz="2600">
                <a:solidFill>
                  <a:schemeClr val="tx1"/>
                </a:solidFill>
                <a:latin typeface="Times" panose="02020603050405020304" pitchFamily="18" charset="0"/>
                <a:ea typeface="MS PGothic" panose="020B0600070205080204" pitchFamily="34" charset="-128"/>
              </a:defRPr>
            </a:lvl3pPr>
            <a:lvl4pPr marL="1600200" indent="-228600">
              <a:defRPr sz="2600">
                <a:solidFill>
                  <a:schemeClr val="tx1"/>
                </a:solidFill>
                <a:latin typeface="Times" panose="02020603050405020304" pitchFamily="18" charset="0"/>
                <a:ea typeface="MS PGothic" panose="020B0600070205080204" pitchFamily="34" charset="-128"/>
              </a:defRPr>
            </a:lvl4pPr>
            <a:lvl5pPr marL="2057400" indent="-228600">
              <a:defRPr sz="26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6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6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6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600">
                <a:solidFill>
                  <a:schemeClr val="tx1"/>
                </a:solidFill>
                <a:latin typeface="Times" panose="02020603050405020304" pitchFamily="18" charset="0"/>
                <a:ea typeface="MS PGothic" panose="020B0600070205080204" pitchFamily="34" charset="-128"/>
              </a:defRPr>
            </a:lvl9pPr>
          </a:lstStyle>
          <a:p>
            <a:r>
              <a:rPr lang="en-GB" altLang="en-US" sz="2800" dirty="0">
                <a:latin typeface="+mn-lt"/>
              </a:rPr>
              <a:t>Figure 1: Main components required to model peptide presentation</a:t>
            </a:r>
          </a:p>
        </p:txBody>
      </p:sp>
      <p:sp>
        <p:nvSpPr>
          <p:cNvPr id="54" name="TextBox 2048"/>
          <p:cNvSpPr txBox="1">
            <a:spLocks noChangeArrowheads="1"/>
          </p:cNvSpPr>
          <p:nvPr/>
        </p:nvSpPr>
        <p:spPr bwMode="auto">
          <a:xfrm>
            <a:off x="9792020" y="3032356"/>
            <a:ext cx="223340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GB" altLang="en-US" sz="2800" b="1" dirty="0">
                <a:solidFill>
                  <a:schemeClr val="bg1"/>
                </a:solidFill>
                <a:cs typeface="Arial" panose="020B0604020202020204" pitchFamily="34" charset="0"/>
              </a:rPr>
              <a:t>1. </a:t>
            </a:r>
            <a:r>
              <a:rPr lang="en-GB" altLang="en-US" sz="2800" b="1" dirty="0" err="1">
                <a:solidFill>
                  <a:schemeClr val="bg1"/>
                </a:solidFill>
                <a:cs typeface="Arial" panose="020B0604020202020204" pitchFamily="34" charset="0"/>
              </a:rPr>
              <a:t>CoMPLEX</a:t>
            </a:r>
            <a:r>
              <a:rPr lang="en-GB" altLang="en-US" sz="2800" b="1" dirty="0">
                <a:solidFill>
                  <a:schemeClr val="bg1"/>
                </a:solidFill>
                <a:cs typeface="Arial" panose="020B0604020202020204" pitchFamily="34" charset="0"/>
              </a:rPr>
              <a:t>, UCL, </a:t>
            </a:r>
            <a:r>
              <a:rPr lang="en-GB" altLang="en-US" sz="2800" b="1" dirty="0">
                <a:solidFill>
                  <a:schemeClr val="bg1"/>
                </a:solidFill>
              </a:rPr>
              <a:t>Gower St,  WC1E 6BT, 2. Microsoft Research , 21 Station Rd,, CB1 2FB 3.Department of Chemistry, UCL, Gower St,  WC1E 6BT  </a:t>
            </a:r>
            <a:endParaRPr lang="en-GB" altLang="en-US" sz="2800" b="1" dirty="0">
              <a:solidFill>
                <a:schemeClr val="bg1"/>
              </a:solidFill>
              <a:cs typeface="Arial" panose="020B0604020202020204" pitchFamily="34" charset="0"/>
            </a:endParaRPr>
          </a:p>
        </p:txBody>
      </p:sp>
      <p:sp>
        <p:nvSpPr>
          <p:cNvPr id="56" name="Text Box 7"/>
          <p:cNvSpPr txBox="1">
            <a:spLocks noChangeArrowheads="1"/>
          </p:cNvSpPr>
          <p:nvPr/>
        </p:nvSpPr>
        <p:spPr bwMode="auto">
          <a:xfrm>
            <a:off x="11575835" y="2201437"/>
            <a:ext cx="16992600" cy="830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58" tIns="45681" rIns="91358" bIns="45681">
            <a:spAutoFit/>
          </a:bodyPr>
          <a:lstStyle/>
          <a:p>
            <a:pPr algn="ctr">
              <a:spcBef>
                <a:spcPct val="50000"/>
              </a:spcBef>
            </a:pPr>
            <a:r>
              <a:rPr lang="en-US" altLang="en-US" sz="4800" b="1" u="sng" dirty="0">
                <a:solidFill>
                  <a:schemeClr val="bg1"/>
                </a:solidFill>
              </a:rPr>
              <a:t>Ruth Charlotte Eccleston</a:t>
            </a:r>
            <a:r>
              <a:rPr lang="en-US" altLang="en-US" sz="4800" b="1" u="sng" baseline="30000" dirty="0">
                <a:solidFill>
                  <a:schemeClr val="bg1"/>
                </a:solidFill>
              </a:rPr>
              <a:t>1</a:t>
            </a:r>
            <a:r>
              <a:rPr lang="en-US" altLang="en-US" sz="4800" b="1" dirty="0">
                <a:solidFill>
                  <a:schemeClr val="bg1"/>
                </a:solidFill>
              </a:rPr>
              <a:t>, Neil Dalchau</a:t>
            </a:r>
            <a:r>
              <a:rPr lang="en-US" altLang="en-US" sz="4800" b="1" baseline="30000" dirty="0">
                <a:solidFill>
                  <a:schemeClr val="bg1"/>
                </a:solidFill>
              </a:rPr>
              <a:t>2</a:t>
            </a:r>
            <a:r>
              <a:rPr lang="en-US" altLang="en-US" sz="4800" b="1" dirty="0">
                <a:solidFill>
                  <a:schemeClr val="bg1"/>
                </a:solidFill>
              </a:rPr>
              <a:t>, Peter Coveney</a:t>
            </a:r>
            <a:r>
              <a:rPr lang="en-US" altLang="en-US" sz="4800" b="1" baseline="30000" dirty="0">
                <a:solidFill>
                  <a:schemeClr val="bg1"/>
                </a:solidFill>
              </a:rPr>
              <a:t>3</a:t>
            </a:r>
            <a:endParaRPr lang="en-US" altLang="en-US" sz="4800" baseline="30000" dirty="0">
              <a:solidFill>
                <a:schemeClr val="bg1"/>
              </a:solidFill>
            </a:endParaRPr>
          </a:p>
        </p:txBody>
      </p:sp>
      <p:sp>
        <p:nvSpPr>
          <p:cNvPr id="58" name="Text Box 6"/>
          <p:cNvSpPr txBox="1">
            <a:spLocks noChangeArrowheads="1"/>
          </p:cNvSpPr>
          <p:nvPr/>
        </p:nvSpPr>
        <p:spPr bwMode="auto">
          <a:xfrm>
            <a:off x="5441827" y="-46252"/>
            <a:ext cx="28368625"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58" tIns="45681" rIns="91358" bIns="45681">
            <a:spAutoFit/>
          </a:bodyPr>
          <a:lstStyle/>
          <a:p>
            <a:pPr algn="ctr">
              <a:spcBef>
                <a:spcPct val="50000"/>
              </a:spcBef>
            </a:pPr>
            <a:r>
              <a:rPr lang="en-US" altLang="en-US" sz="7400" b="1" dirty="0">
                <a:solidFill>
                  <a:srgbClr val="FFFFFF"/>
                </a:solidFill>
                <a:latin typeface="Arial" panose="020B0604020202020204" pitchFamily="34" charset="0"/>
              </a:rPr>
              <a:t>Predicting the Cell Surface Presentation of Viral Peptides by MHC Class-I Molecules</a:t>
            </a:r>
            <a:endParaRPr lang="en-US" altLang="en-US" dirty="0">
              <a:solidFill>
                <a:srgbClr val="FFFFFF"/>
              </a:solidFill>
            </a:endParaRPr>
          </a:p>
        </p:txBody>
      </p:sp>
      <p:sp>
        <p:nvSpPr>
          <p:cNvPr id="24" name="TextBox 23"/>
          <p:cNvSpPr txBox="1"/>
          <p:nvPr/>
        </p:nvSpPr>
        <p:spPr>
          <a:xfrm>
            <a:off x="20089104" y="17668872"/>
            <a:ext cx="731520" cy="646331"/>
          </a:xfrm>
          <a:prstGeom prst="rect">
            <a:avLst/>
          </a:prstGeom>
          <a:noFill/>
        </p:spPr>
        <p:txBody>
          <a:bodyPr wrap="square" rtlCol="0">
            <a:spAutoFit/>
          </a:bodyPr>
          <a:lstStyle/>
          <a:p>
            <a:r>
              <a:rPr lang="en-GB" sz="3600" dirty="0" smtClean="0"/>
              <a:t>a)</a:t>
            </a:r>
            <a:endParaRPr lang="en-GB" sz="3600" dirty="0"/>
          </a:p>
        </p:txBody>
      </p:sp>
      <p:sp>
        <p:nvSpPr>
          <p:cNvPr id="59" name="TextBox 58"/>
          <p:cNvSpPr txBox="1"/>
          <p:nvPr/>
        </p:nvSpPr>
        <p:spPr>
          <a:xfrm>
            <a:off x="34961946" y="17649648"/>
            <a:ext cx="731520" cy="646331"/>
          </a:xfrm>
          <a:prstGeom prst="rect">
            <a:avLst/>
          </a:prstGeom>
          <a:noFill/>
        </p:spPr>
        <p:txBody>
          <a:bodyPr wrap="square" rtlCol="0">
            <a:spAutoFit/>
          </a:bodyPr>
          <a:lstStyle/>
          <a:p>
            <a:r>
              <a:rPr lang="en-GB" sz="3600" dirty="0" smtClean="0"/>
              <a:t>b)</a:t>
            </a:r>
            <a:endParaRPr lang="en-GB" sz="3600" dirty="0"/>
          </a:p>
        </p:txBody>
      </p:sp>
      <p:sp>
        <p:nvSpPr>
          <p:cNvPr id="60" name="5-Point Star 59"/>
          <p:cNvSpPr/>
          <p:nvPr/>
        </p:nvSpPr>
        <p:spPr>
          <a:xfrm>
            <a:off x="12651700" y="11165714"/>
            <a:ext cx="190413" cy="190413"/>
          </a:xfrm>
          <a:prstGeom prst="star5">
            <a:avLst/>
          </a:prstGeom>
          <a:solidFill>
            <a:srgbClr val="FF8A2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359045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1307</TotalTime>
  <Words>947</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MS PGothic</vt: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Ruth Charlotte Eccleston</dc:creator>
  <cp:lastModifiedBy>Ruth Charlotte Eccleston</cp:lastModifiedBy>
  <cp:revision>48</cp:revision>
  <dcterms:created xsi:type="dcterms:W3CDTF">2015-06-12T14:54:24Z</dcterms:created>
  <dcterms:modified xsi:type="dcterms:W3CDTF">2015-06-15T13:44:40Z</dcterms:modified>
</cp:coreProperties>
</file>