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687CF-375F-46DB-85A1-079A41B7F431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BB4B-84CB-44BD-863C-B0DC39269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98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Sent 13/08/2015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78E78-EDA4-48FE-873E-E69FA72D6E8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3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Repeat of 150318: much lower MFIs but same results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Sent 13/08/2015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78E78-EDA4-48FE-873E-E69FA72D6E8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00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Sent 09/06/2015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78E78-EDA4-48FE-873E-E69FA72D6E8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71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Repeat of 150401, same results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Sent 09/06/2015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78E78-EDA4-48FE-873E-E69FA72D6E8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301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Repeat of 150401 with 2E1 Fab staining in parallel (bottom graphs)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Sent 09/06/2015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Some</a:t>
            </a:r>
            <a:r>
              <a:rPr lang="en-GB" baseline="0" dirty="0" smtClean="0"/>
              <a:t> LSL surface expression can be detected in untreated cells at the highest levels of Venus expression. After </a:t>
            </a:r>
            <a:r>
              <a:rPr lang="en-GB" baseline="0" dirty="0" err="1" smtClean="0"/>
              <a:t>IFNg</a:t>
            </a:r>
            <a:r>
              <a:rPr lang="en-GB" baseline="0" dirty="0" smtClean="0"/>
              <a:t> treatment LSL expression is much higher. Therefore </a:t>
            </a:r>
            <a:r>
              <a:rPr lang="en-GB" baseline="0" dirty="0" err="1" smtClean="0"/>
              <a:t>IFNg</a:t>
            </a:r>
            <a:r>
              <a:rPr lang="en-GB" baseline="0" dirty="0" smtClean="0"/>
              <a:t> treatment allows efficient surface expression of both peptides.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78E78-EDA4-48FE-873E-E69FA72D6E8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116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Transfection efficiency lower than usual</a:t>
            </a:r>
          </a:p>
          <a:p>
            <a:endParaRPr lang="en-GB" dirty="0" smtClean="0"/>
          </a:p>
          <a:p>
            <a:r>
              <a:rPr lang="en-GB" dirty="0" smtClean="0"/>
              <a:t>Sent 13/08/2015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78E78-EDA4-48FE-873E-E69FA72D6E8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547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Same with V-ASN instead of LSL</a:t>
            </a:r>
          </a:p>
          <a:p>
            <a:r>
              <a:rPr lang="en-GB" dirty="0" smtClean="0"/>
              <a:t>Sent 13/08/2015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78E78-EDA4-48FE-873E-E69FA72D6E8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788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ASN nicely detected in the presence of </a:t>
            </a:r>
            <a:r>
              <a:rPr lang="en-GB" dirty="0" err="1" smtClean="0"/>
              <a:t>IFNg</a:t>
            </a:r>
            <a:endParaRPr lang="en-GB" dirty="0" smtClean="0"/>
          </a:p>
          <a:p>
            <a:r>
              <a:rPr lang="en-GB" smtClean="0"/>
              <a:t>Sent 13/08/2015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78E78-EDA4-48FE-873E-E69FA72D6E8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332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Sent 13/08/2015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BB4B-84CB-44BD-863C-B0DC39269D7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2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C8AA-BA32-400E-9427-B70067110372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4DBA-A17F-4CB6-B9E1-F578ABE21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24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C8AA-BA32-400E-9427-B70067110372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4DBA-A17F-4CB6-B9E1-F578ABE21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64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C8AA-BA32-400E-9427-B70067110372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4DBA-A17F-4CB6-B9E1-F578ABE21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76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C8AA-BA32-400E-9427-B70067110372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4DBA-A17F-4CB6-B9E1-F578ABE21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80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C8AA-BA32-400E-9427-B70067110372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4DBA-A17F-4CB6-B9E1-F578ABE21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2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C8AA-BA32-400E-9427-B70067110372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4DBA-A17F-4CB6-B9E1-F578ABE21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0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C8AA-BA32-400E-9427-B70067110372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4DBA-A17F-4CB6-B9E1-F578ABE21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77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C8AA-BA32-400E-9427-B70067110372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4DBA-A17F-4CB6-B9E1-F578ABE21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73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C8AA-BA32-400E-9427-B70067110372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4DBA-A17F-4CB6-B9E1-F578ABE21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7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C8AA-BA32-400E-9427-B70067110372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4DBA-A17F-4CB6-B9E1-F578ABE21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00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C8AA-BA32-400E-9427-B70067110372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4DBA-A17F-4CB6-B9E1-F578ABE21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6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C8AA-BA32-400E-9427-B70067110372}" type="datetimeFigureOut">
              <a:rPr lang="en-GB" smtClean="0"/>
              <a:t>13/08/2015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C4DBA-A17F-4CB6-B9E1-F578ABE21C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83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5131" y="172270"/>
            <a:ext cx="3554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150318 </a:t>
            </a:r>
            <a:r>
              <a:rPr lang="en-GB" sz="2400" dirty="0" err="1" smtClean="0"/>
              <a:t>pMHC</a:t>
            </a:r>
            <a:r>
              <a:rPr lang="en-GB" sz="2400" dirty="0" smtClean="0"/>
              <a:t> competition</a:t>
            </a:r>
            <a:endParaRPr lang="en-GB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18" y="976218"/>
            <a:ext cx="4186486" cy="272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89" y="976217"/>
            <a:ext cx="4186486" cy="272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20252" y="10434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009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172400" y="10434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64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5131" y="172270"/>
            <a:ext cx="3554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150325 </a:t>
            </a:r>
            <a:r>
              <a:rPr lang="en-GB" sz="2400" dirty="0" err="1" smtClean="0"/>
              <a:t>pMHC</a:t>
            </a:r>
            <a:r>
              <a:rPr lang="en-GB" sz="2400" dirty="0" smtClean="0"/>
              <a:t> competition</a:t>
            </a:r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23" y="908720"/>
            <a:ext cx="4186486" cy="273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89" y="908720"/>
            <a:ext cx="4186486" cy="273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51920" y="9087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013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9087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39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4186486" cy="273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05131" y="172270"/>
            <a:ext cx="3554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150401 </a:t>
            </a:r>
            <a:r>
              <a:rPr lang="en-GB" sz="2400" dirty="0" err="1" smtClean="0"/>
              <a:t>pMHC</a:t>
            </a:r>
            <a:r>
              <a:rPr lang="en-GB" sz="2400" dirty="0" smtClean="0"/>
              <a:t> competition</a:t>
            </a:r>
          </a:p>
          <a:p>
            <a:pPr algn="ctr"/>
            <a:r>
              <a:rPr lang="en-GB" sz="2400" dirty="0" smtClean="0"/>
              <a:t>B6 fibroblasts +/- </a:t>
            </a:r>
            <a:r>
              <a:rPr lang="en-GB" sz="2400" dirty="0" err="1" smtClean="0"/>
              <a:t>mIFNg</a:t>
            </a:r>
            <a:endParaRPr lang="en-GB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24744"/>
            <a:ext cx="4186486" cy="272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" y="4005064"/>
            <a:ext cx="4186486" cy="273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907" y="4017144"/>
            <a:ext cx="4186486" cy="273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79912" y="11247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005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16416" y="11247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009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007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316416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17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4186486" cy="273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05131" y="172270"/>
            <a:ext cx="3554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150422 </a:t>
            </a:r>
            <a:r>
              <a:rPr lang="en-GB" sz="2400" dirty="0" err="1" smtClean="0"/>
              <a:t>pMHC</a:t>
            </a:r>
            <a:r>
              <a:rPr lang="en-GB" sz="2400" dirty="0" smtClean="0"/>
              <a:t> competition</a:t>
            </a:r>
          </a:p>
          <a:p>
            <a:pPr algn="ctr"/>
            <a:r>
              <a:rPr lang="en-GB" sz="2400" dirty="0" smtClean="0"/>
              <a:t>B6 fibroblasts +/- </a:t>
            </a:r>
            <a:r>
              <a:rPr lang="en-GB" sz="2400" dirty="0" err="1" smtClean="0"/>
              <a:t>mIFNg</a:t>
            </a:r>
            <a:endParaRPr lang="en-GB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24744"/>
            <a:ext cx="4186486" cy="273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01224"/>
            <a:ext cx="4186486" cy="273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79912" y="11247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008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16416" y="11247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010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16416" y="40770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48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5131" y="172270"/>
            <a:ext cx="3554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150422 </a:t>
            </a:r>
            <a:r>
              <a:rPr lang="en-GB" sz="2400" dirty="0" err="1" smtClean="0"/>
              <a:t>pMHC</a:t>
            </a:r>
            <a:r>
              <a:rPr lang="en-GB" sz="2400" dirty="0" smtClean="0"/>
              <a:t> competition</a:t>
            </a:r>
          </a:p>
          <a:p>
            <a:pPr algn="ctr"/>
            <a:r>
              <a:rPr lang="en-GB" sz="2400" dirty="0" smtClean="0"/>
              <a:t>B6 fibroblasts +/- </a:t>
            </a:r>
            <a:r>
              <a:rPr lang="en-GB" sz="2400" dirty="0" err="1" smtClean="0"/>
              <a:t>mIFNg</a:t>
            </a:r>
            <a:endParaRPr lang="en-GB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6576"/>
            <a:ext cx="4186486" cy="273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35478"/>
            <a:ext cx="4186486" cy="273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11647"/>
            <a:ext cx="4186486" cy="272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11647"/>
            <a:ext cx="4186486" cy="272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79912" y="10527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014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172400" y="10527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017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016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172400" y="40050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73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0349" y="116632"/>
            <a:ext cx="3589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150507 </a:t>
            </a:r>
            <a:r>
              <a:rPr lang="en-GB" sz="2400" dirty="0" err="1" smtClean="0"/>
              <a:t>pMHC</a:t>
            </a:r>
            <a:r>
              <a:rPr lang="en-GB" sz="2400" dirty="0" smtClean="0"/>
              <a:t> competition</a:t>
            </a:r>
          </a:p>
          <a:p>
            <a:pPr algn="ctr"/>
            <a:r>
              <a:rPr lang="en-GB" sz="2400" dirty="0" smtClean="0"/>
              <a:t>B6 </a:t>
            </a:r>
            <a:r>
              <a:rPr lang="en-GB" sz="2400" dirty="0" err="1" smtClean="0"/>
              <a:t>wt</a:t>
            </a:r>
            <a:r>
              <a:rPr lang="en-GB" sz="2400" dirty="0" smtClean="0"/>
              <a:t> fibroblasts +/- </a:t>
            </a:r>
            <a:r>
              <a:rPr lang="en-GB" sz="2400" dirty="0" err="1" smtClean="0"/>
              <a:t>mIFNg</a:t>
            </a:r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5"/>
            <a:ext cx="4186486" cy="272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67" y="1052736"/>
            <a:ext cx="4186486" cy="272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33056"/>
            <a:ext cx="4186486" cy="272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86" y="3933055"/>
            <a:ext cx="4186486" cy="272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68344" y="4149080"/>
            <a:ext cx="1056700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Not enough cells</a:t>
            </a:r>
            <a:endParaRPr lang="en-GB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3851920" y="11154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007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16416" y="11154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011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16416" y="43651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013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43651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70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0349" y="116632"/>
            <a:ext cx="3589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150520 </a:t>
            </a:r>
            <a:r>
              <a:rPr lang="en-GB" sz="2400" dirty="0" err="1" smtClean="0"/>
              <a:t>pMHC</a:t>
            </a:r>
            <a:r>
              <a:rPr lang="en-GB" sz="2400" dirty="0" smtClean="0"/>
              <a:t> competition</a:t>
            </a:r>
          </a:p>
          <a:p>
            <a:pPr algn="ctr"/>
            <a:r>
              <a:rPr lang="en-GB" sz="2400" dirty="0" smtClean="0"/>
              <a:t>B6 </a:t>
            </a:r>
            <a:r>
              <a:rPr lang="en-GB" sz="2400" dirty="0" err="1" smtClean="0"/>
              <a:t>wt</a:t>
            </a:r>
            <a:r>
              <a:rPr lang="en-GB" sz="2400" dirty="0" smtClean="0"/>
              <a:t> fibroblasts +/- </a:t>
            </a:r>
            <a:r>
              <a:rPr lang="en-GB" sz="2400" dirty="0" err="1" smtClean="0"/>
              <a:t>mIFNg</a:t>
            </a:r>
            <a:endParaRPr lang="en-GB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186486" cy="272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751"/>
            <a:ext cx="4186486" cy="272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05064"/>
            <a:ext cx="4186486" cy="272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79912" y="11967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008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100392" y="11967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009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172400" y="40770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68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0349" y="116632"/>
            <a:ext cx="3589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150520 </a:t>
            </a:r>
            <a:r>
              <a:rPr lang="en-GB" sz="2400" dirty="0" err="1" smtClean="0"/>
              <a:t>pMHC</a:t>
            </a:r>
            <a:r>
              <a:rPr lang="en-GB" sz="2400" dirty="0" smtClean="0"/>
              <a:t> competition</a:t>
            </a:r>
          </a:p>
          <a:p>
            <a:pPr algn="ctr"/>
            <a:r>
              <a:rPr lang="en-GB" sz="2400" dirty="0" smtClean="0"/>
              <a:t>B6 </a:t>
            </a:r>
            <a:r>
              <a:rPr lang="en-GB" sz="2400" dirty="0" err="1" smtClean="0"/>
              <a:t>wt</a:t>
            </a:r>
            <a:r>
              <a:rPr lang="en-GB" sz="2400" dirty="0" smtClean="0"/>
              <a:t> fibroblasts +/- </a:t>
            </a:r>
            <a:r>
              <a:rPr lang="en-GB" sz="2400" dirty="0" err="1" smtClean="0"/>
              <a:t>mIFNg</a:t>
            </a:r>
            <a:endParaRPr lang="en-GB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1" y="1052736"/>
            <a:ext cx="4186486" cy="272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2736"/>
            <a:ext cx="4186486" cy="272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969" y="3933056"/>
            <a:ext cx="4186486" cy="272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79912" y="10527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017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172400" y="10527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018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172400" y="39330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59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8728" y="44624"/>
            <a:ext cx="4652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150812 </a:t>
            </a:r>
            <a:r>
              <a:rPr lang="en-GB" sz="2400" dirty="0" err="1" smtClean="0"/>
              <a:t>pMHC</a:t>
            </a:r>
            <a:r>
              <a:rPr lang="en-GB" sz="2400" dirty="0" smtClean="0"/>
              <a:t> competition</a:t>
            </a:r>
          </a:p>
          <a:p>
            <a:pPr algn="ctr"/>
            <a:r>
              <a:rPr lang="en-GB" sz="2400" dirty="0" smtClean="0"/>
              <a:t>V-ASN or V-ASNEAMETM / </a:t>
            </a:r>
            <a:r>
              <a:rPr lang="en-GB" sz="2400" dirty="0" err="1" smtClean="0"/>
              <a:t>mCh</a:t>
            </a:r>
            <a:r>
              <a:rPr lang="en-GB" sz="2400" dirty="0" smtClean="0"/>
              <a:t>-SSL</a:t>
            </a:r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8" y="980728"/>
            <a:ext cx="4186486" cy="272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92260" y="11247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007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94" y="980728"/>
            <a:ext cx="4186486" cy="272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56756" y="11247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011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76" y="3861048"/>
            <a:ext cx="4186486" cy="272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92260" y="38610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010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94" y="3861048"/>
            <a:ext cx="4186486" cy="272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56756" y="38610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07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204</Words>
  <Application>Microsoft Office PowerPoint</Application>
  <PresentationFormat>On-screen Show (4:3)</PresentationFormat>
  <Paragraphs>74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Boulanger D.S.M.</dc:creator>
  <cp:lastModifiedBy>Boulanger D.S.M.</cp:lastModifiedBy>
  <cp:revision>6</cp:revision>
  <dcterms:created xsi:type="dcterms:W3CDTF">2015-08-11T18:35:27Z</dcterms:created>
  <dcterms:modified xsi:type="dcterms:W3CDTF">2015-08-13T10:45:23Z</dcterms:modified>
</cp:coreProperties>
</file>