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handoutMasterIdLst>
    <p:handoutMasterId r:id="rId19"/>
  </p:handoutMasterIdLst>
  <p:sldIdLst>
    <p:sldId id="272" r:id="rId2"/>
    <p:sldId id="457" r:id="rId3"/>
    <p:sldId id="510" r:id="rId4"/>
    <p:sldId id="530" r:id="rId5"/>
    <p:sldId id="531" r:id="rId6"/>
    <p:sldId id="533" r:id="rId7"/>
    <p:sldId id="535" r:id="rId8"/>
    <p:sldId id="534" r:id="rId9"/>
    <p:sldId id="532" r:id="rId10"/>
    <p:sldId id="536" r:id="rId11"/>
    <p:sldId id="540" r:id="rId12"/>
    <p:sldId id="539" r:id="rId13"/>
    <p:sldId id="544" r:id="rId14"/>
    <p:sldId id="537" r:id="rId15"/>
    <p:sldId id="542" r:id="rId16"/>
    <p:sldId id="543" r:id="rId17"/>
  </p:sldIdLst>
  <p:sldSz cx="9906000" cy="6858000" type="A4"/>
  <p:notesSz cx="7315200" cy="9601200"/>
  <p:defaultTextStyle>
    <a:defPPr>
      <a:defRPr lang="en-GB"/>
    </a:defPPr>
    <a:lvl1pPr algn="l" rtl="0" fontAlgn="base">
      <a:spcBef>
        <a:spcPct val="0"/>
      </a:spcBef>
      <a:spcAft>
        <a:spcPct val="0"/>
      </a:spcAft>
      <a:defRPr sz="800" b="1" kern="1200">
        <a:solidFill>
          <a:schemeClr val="tx1"/>
        </a:solidFill>
        <a:latin typeface="Tahoma" pitchFamily="34" charset="0"/>
        <a:ea typeface="+mn-ea"/>
        <a:cs typeface="+mn-cs"/>
      </a:defRPr>
    </a:lvl1pPr>
    <a:lvl2pPr marL="455613" indent="1588" algn="l" rtl="0" fontAlgn="base">
      <a:spcBef>
        <a:spcPct val="0"/>
      </a:spcBef>
      <a:spcAft>
        <a:spcPct val="0"/>
      </a:spcAft>
      <a:defRPr sz="800" b="1" kern="1200">
        <a:solidFill>
          <a:schemeClr val="tx1"/>
        </a:solidFill>
        <a:latin typeface="Tahoma" pitchFamily="34" charset="0"/>
        <a:ea typeface="+mn-ea"/>
        <a:cs typeface="+mn-cs"/>
      </a:defRPr>
    </a:lvl2pPr>
    <a:lvl3pPr marL="912813" indent="1588" algn="l" rtl="0" fontAlgn="base">
      <a:spcBef>
        <a:spcPct val="0"/>
      </a:spcBef>
      <a:spcAft>
        <a:spcPct val="0"/>
      </a:spcAft>
      <a:defRPr sz="800" b="1" kern="1200">
        <a:solidFill>
          <a:schemeClr val="tx1"/>
        </a:solidFill>
        <a:latin typeface="Tahoma" pitchFamily="34" charset="0"/>
        <a:ea typeface="+mn-ea"/>
        <a:cs typeface="+mn-cs"/>
      </a:defRPr>
    </a:lvl3pPr>
    <a:lvl4pPr marL="1370013" indent="1588" algn="l" rtl="0" fontAlgn="base">
      <a:spcBef>
        <a:spcPct val="0"/>
      </a:spcBef>
      <a:spcAft>
        <a:spcPct val="0"/>
      </a:spcAft>
      <a:defRPr sz="800" b="1" kern="1200">
        <a:solidFill>
          <a:schemeClr val="tx1"/>
        </a:solidFill>
        <a:latin typeface="Tahoma" pitchFamily="34" charset="0"/>
        <a:ea typeface="+mn-ea"/>
        <a:cs typeface="+mn-cs"/>
      </a:defRPr>
    </a:lvl4pPr>
    <a:lvl5pPr marL="1827213" indent="1588" algn="l" rtl="0" fontAlgn="base">
      <a:spcBef>
        <a:spcPct val="0"/>
      </a:spcBef>
      <a:spcAft>
        <a:spcPct val="0"/>
      </a:spcAft>
      <a:defRPr sz="800" b="1" kern="1200">
        <a:solidFill>
          <a:schemeClr val="tx1"/>
        </a:solidFill>
        <a:latin typeface="Tahoma" pitchFamily="34" charset="0"/>
        <a:ea typeface="+mn-ea"/>
        <a:cs typeface="+mn-cs"/>
      </a:defRPr>
    </a:lvl5pPr>
    <a:lvl6pPr marL="2286000" algn="l" defTabSz="914400" rtl="0" eaLnBrk="1" latinLnBrk="0" hangingPunct="1">
      <a:defRPr sz="800" b="1" kern="1200">
        <a:solidFill>
          <a:schemeClr val="tx1"/>
        </a:solidFill>
        <a:latin typeface="Tahoma" pitchFamily="34" charset="0"/>
        <a:ea typeface="+mn-ea"/>
        <a:cs typeface="+mn-cs"/>
      </a:defRPr>
    </a:lvl6pPr>
    <a:lvl7pPr marL="2743200" algn="l" defTabSz="914400" rtl="0" eaLnBrk="1" latinLnBrk="0" hangingPunct="1">
      <a:defRPr sz="800" b="1" kern="1200">
        <a:solidFill>
          <a:schemeClr val="tx1"/>
        </a:solidFill>
        <a:latin typeface="Tahoma" pitchFamily="34" charset="0"/>
        <a:ea typeface="+mn-ea"/>
        <a:cs typeface="+mn-cs"/>
      </a:defRPr>
    </a:lvl7pPr>
    <a:lvl8pPr marL="3200400" algn="l" defTabSz="914400" rtl="0" eaLnBrk="1" latinLnBrk="0" hangingPunct="1">
      <a:defRPr sz="800" b="1" kern="1200">
        <a:solidFill>
          <a:schemeClr val="tx1"/>
        </a:solidFill>
        <a:latin typeface="Tahoma" pitchFamily="34" charset="0"/>
        <a:ea typeface="+mn-ea"/>
        <a:cs typeface="+mn-cs"/>
      </a:defRPr>
    </a:lvl8pPr>
    <a:lvl9pPr marL="3657600" algn="l" defTabSz="914400" rtl="0" eaLnBrk="1" latinLnBrk="0" hangingPunct="1">
      <a:defRPr sz="8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FDB44"/>
    <a:srgbClr val="86817C"/>
    <a:srgbClr val="F6C154"/>
    <a:srgbClr val="E33420"/>
    <a:srgbClr val="00FFFF"/>
    <a:srgbClr val="D3311E"/>
    <a:srgbClr val="B8D9EE"/>
    <a:srgbClr val="F5BE54"/>
    <a:srgbClr val="AEA7A5"/>
    <a:srgbClr val="F7D3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7608" autoAdjust="0"/>
    <p:restoredTop sz="99799" autoAdjust="0"/>
  </p:normalViewPr>
  <p:slideViewPr>
    <p:cSldViewPr snapToGrid="0">
      <p:cViewPr varScale="1">
        <p:scale>
          <a:sx n="92" d="100"/>
          <a:sy n="92" d="100"/>
        </p:scale>
        <p:origin x="-584" y="-104"/>
      </p:cViewPr>
      <p:guideLst>
        <p:guide orient="horz" pos="3910"/>
        <p:guide pos="57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2536" y="-12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1026"/>
          <p:cNvSpPr>
            <a:spLocks noGrp="1" noChangeArrowheads="1"/>
          </p:cNvSpPr>
          <p:nvPr>
            <p:ph type="hdr" sz="quarter"/>
          </p:nvPr>
        </p:nvSpPr>
        <p:spPr bwMode="auto">
          <a:xfrm>
            <a:off x="0" y="0"/>
            <a:ext cx="3198813" cy="447675"/>
          </a:xfrm>
          <a:prstGeom prst="rect">
            <a:avLst/>
          </a:prstGeom>
          <a:noFill/>
          <a:ln w="9525">
            <a:noFill/>
            <a:miter lim="800000"/>
            <a:headEnd/>
            <a:tailEnd/>
          </a:ln>
          <a:effectLst/>
        </p:spPr>
        <p:txBody>
          <a:bodyPr vert="horz" wrap="square" lIns="93045" tIns="46522" rIns="93045" bIns="46522" numCol="1" anchor="t" anchorCtr="0" compatLnSpc="1">
            <a:prstTxWarp prst="textNoShape">
              <a:avLst/>
            </a:prstTxWarp>
          </a:bodyPr>
          <a:lstStyle>
            <a:lvl1pPr algn="l" defTabSz="930275" eaLnBrk="0" hangingPunct="0">
              <a:defRPr sz="1200" b="0" dirty="0">
                <a:latin typeface="Times New Roman" charset="0"/>
              </a:defRPr>
            </a:lvl1pPr>
          </a:lstStyle>
          <a:p>
            <a:pPr>
              <a:defRPr/>
            </a:pPr>
            <a:endParaRPr lang="en-US"/>
          </a:p>
        </p:txBody>
      </p:sp>
      <p:sp>
        <p:nvSpPr>
          <p:cNvPr id="18435" name="Rectangle 1027"/>
          <p:cNvSpPr>
            <a:spLocks noGrp="1" noChangeArrowheads="1"/>
          </p:cNvSpPr>
          <p:nvPr>
            <p:ph type="dt" sz="quarter" idx="1"/>
          </p:nvPr>
        </p:nvSpPr>
        <p:spPr bwMode="auto">
          <a:xfrm>
            <a:off x="4124325" y="0"/>
            <a:ext cx="3197225" cy="447675"/>
          </a:xfrm>
          <a:prstGeom prst="rect">
            <a:avLst/>
          </a:prstGeom>
          <a:noFill/>
          <a:ln w="9525">
            <a:noFill/>
            <a:miter lim="800000"/>
            <a:headEnd/>
            <a:tailEnd/>
          </a:ln>
          <a:effectLst/>
        </p:spPr>
        <p:txBody>
          <a:bodyPr vert="horz" wrap="square" lIns="93045" tIns="46522" rIns="93045" bIns="46522" numCol="1" anchor="t" anchorCtr="0" compatLnSpc="1">
            <a:prstTxWarp prst="textNoShape">
              <a:avLst/>
            </a:prstTxWarp>
          </a:bodyPr>
          <a:lstStyle>
            <a:lvl1pPr algn="r" defTabSz="930275" eaLnBrk="0" hangingPunct="0">
              <a:defRPr sz="1200" b="0" dirty="0">
                <a:latin typeface="Times New Roman" charset="0"/>
              </a:defRPr>
            </a:lvl1pPr>
          </a:lstStyle>
          <a:p>
            <a:pPr>
              <a:defRPr/>
            </a:pPr>
            <a:endParaRPr lang="en-US"/>
          </a:p>
        </p:txBody>
      </p:sp>
      <p:sp>
        <p:nvSpPr>
          <p:cNvPr id="18436" name="Rectangle 1028"/>
          <p:cNvSpPr>
            <a:spLocks noGrp="1" noChangeArrowheads="1"/>
          </p:cNvSpPr>
          <p:nvPr>
            <p:ph type="ftr" sz="quarter" idx="2"/>
          </p:nvPr>
        </p:nvSpPr>
        <p:spPr bwMode="auto">
          <a:xfrm>
            <a:off x="0" y="9097963"/>
            <a:ext cx="3198813" cy="522287"/>
          </a:xfrm>
          <a:prstGeom prst="rect">
            <a:avLst/>
          </a:prstGeom>
          <a:noFill/>
          <a:ln w="9525">
            <a:noFill/>
            <a:miter lim="800000"/>
            <a:headEnd/>
            <a:tailEnd/>
          </a:ln>
          <a:effectLst/>
        </p:spPr>
        <p:txBody>
          <a:bodyPr vert="horz" wrap="square" lIns="93045" tIns="46522" rIns="93045" bIns="46522" numCol="1" anchor="b" anchorCtr="0" compatLnSpc="1">
            <a:prstTxWarp prst="textNoShape">
              <a:avLst/>
            </a:prstTxWarp>
          </a:bodyPr>
          <a:lstStyle>
            <a:lvl1pPr algn="l" defTabSz="930275" eaLnBrk="0" hangingPunct="0">
              <a:defRPr sz="1200" b="0" dirty="0">
                <a:latin typeface="Times New Roman" charset="0"/>
              </a:defRPr>
            </a:lvl1pPr>
          </a:lstStyle>
          <a:p>
            <a:pPr>
              <a:defRPr/>
            </a:pPr>
            <a:endParaRPr lang="en-US"/>
          </a:p>
        </p:txBody>
      </p:sp>
      <p:sp>
        <p:nvSpPr>
          <p:cNvPr id="18437" name="Rectangle 1029"/>
          <p:cNvSpPr>
            <a:spLocks noGrp="1" noChangeArrowheads="1"/>
          </p:cNvSpPr>
          <p:nvPr>
            <p:ph type="sldNum" sz="quarter" idx="3"/>
          </p:nvPr>
        </p:nvSpPr>
        <p:spPr bwMode="auto">
          <a:xfrm>
            <a:off x="4124325" y="9097963"/>
            <a:ext cx="3197225" cy="522287"/>
          </a:xfrm>
          <a:prstGeom prst="rect">
            <a:avLst/>
          </a:prstGeom>
          <a:noFill/>
          <a:ln w="9525">
            <a:noFill/>
            <a:miter lim="800000"/>
            <a:headEnd/>
            <a:tailEnd/>
          </a:ln>
          <a:effectLst/>
        </p:spPr>
        <p:txBody>
          <a:bodyPr vert="horz" wrap="square" lIns="93045" tIns="46522" rIns="93045" bIns="46522" numCol="1" anchor="b" anchorCtr="0" compatLnSpc="1">
            <a:prstTxWarp prst="textNoShape">
              <a:avLst/>
            </a:prstTxWarp>
          </a:bodyPr>
          <a:lstStyle>
            <a:lvl1pPr algn="r" defTabSz="930275" eaLnBrk="0" hangingPunct="0">
              <a:defRPr sz="1200" b="0">
                <a:latin typeface="Times New Roman" charset="0"/>
              </a:defRPr>
            </a:lvl1pPr>
          </a:lstStyle>
          <a:p>
            <a:pPr>
              <a:defRPr/>
            </a:pPr>
            <a:fld id="{9A9C6BC0-3D8A-4258-9BA8-3952992F70AF}" type="slidenum">
              <a:rPr lang="en-US"/>
              <a:pPr>
                <a:defRPr/>
              </a:pPr>
              <a:t>‹#›</a:t>
            </a:fld>
            <a:endParaRPr lang="en-US" dirty="0"/>
          </a:p>
        </p:txBody>
      </p:sp>
    </p:spTree>
    <p:extLst>
      <p:ext uri="{BB962C8B-B14F-4D97-AF65-F5344CB8AC3E}">
        <p14:creationId xmlns:p14="http://schemas.microsoft.com/office/powerpoint/2010/main" val="241000747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179763" cy="447675"/>
          </a:xfrm>
          <a:prstGeom prst="rect">
            <a:avLst/>
          </a:prstGeom>
          <a:noFill/>
          <a:ln w="9525">
            <a:noFill/>
            <a:miter lim="800000"/>
            <a:headEnd/>
            <a:tailEnd/>
          </a:ln>
          <a:effectLst/>
        </p:spPr>
        <p:txBody>
          <a:bodyPr vert="horz" wrap="square" lIns="92702" tIns="46351" rIns="92702" bIns="46351" numCol="1" anchor="t" anchorCtr="0" compatLnSpc="1">
            <a:prstTxWarp prst="textNoShape">
              <a:avLst/>
            </a:prstTxWarp>
          </a:bodyPr>
          <a:lstStyle>
            <a:lvl1pPr algn="l" defTabSz="927100" eaLnBrk="0" hangingPunct="0">
              <a:defRPr sz="1200" b="0" dirty="0">
                <a:latin typeface="Tahoma" charset="0"/>
              </a:defRPr>
            </a:lvl1pPr>
          </a:lstStyle>
          <a:p>
            <a:pPr>
              <a:defRPr/>
            </a:pPr>
            <a:endParaRPr lang="en-US"/>
          </a:p>
        </p:txBody>
      </p:sp>
      <p:sp>
        <p:nvSpPr>
          <p:cNvPr id="82947" name="Rectangle 3"/>
          <p:cNvSpPr>
            <a:spLocks noGrp="1" noChangeArrowheads="1"/>
          </p:cNvSpPr>
          <p:nvPr>
            <p:ph type="dt" idx="1"/>
          </p:nvPr>
        </p:nvSpPr>
        <p:spPr bwMode="auto">
          <a:xfrm>
            <a:off x="4183063" y="0"/>
            <a:ext cx="3095625" cy="447675"/>
          </a:xfrm>
          <a:prstGeom prst="rect">
            <a:avLst/>
          </a:prstGeom>
          <a:noFill/>
          <a:ln w="9525">
            <a:noFill/>
            <a:miter lim="800000"/>
            <a:headEnd/>
            <a:tailEnd/>
          </a:ln>
          <a:effectLst/>
        </p:spPr>
        <p:txBody>
          <a:bodyPr vert="horz" wrap="square" lIns="92702" tIns="46351" rIns="92702" bIns="46351" numCol="1" anchor="t" anchorCtr="0" compatLnSpc="1">
            <a:prstTxWarp prst="textNoShape">
              <a:avLst/>
            </a:prstTxWarp>
          </a:bodyPr>
          <a:lstStyle>
            <a:lvl1pPr algn="r" defTabSz="927100" eaLnBrk="0" hangingPunct="0">
              <a:defRPr sz="1200" b="0" dirty="0">
                <a:latin typeface="Tahoma"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03313" y="744538"/>
            <a:ext cx="5160962" cy="3573462"/>
          </a:xfrm>
          <a:prstGeom prst="rect">
            <a:avLst/>
          </a:prstGeom>
          <a:noFill/>
          <a:ln w="9525">
            <a:solidFill>
              <a:srgbClr val="000000"/>
            </a:solidFill>
            <a:miter lim="800000"/>
            <a:headEnd/>
            <a:tailEnd/>
          </a:ln>
        </p:spPr>
      </p:sp>
      <p:sp>
        <p:nvSpPr>
          <p:cNvPr id="82949" name="Rectangle 5"/>
          <p:cNvSpPr>
            <a:spLocks noGrp="1" noChangeArrowheads="1"/>
          </p:cNvSpPr>
          <p:nvPr>
            <p:ph type="body" sz="quarter" idx="3"/>
          </p:nvPr>
        </p:nvSpPr>
        <p:spPr bwMode="auto">
          <a:xfrm>
            <a:off x="1006475" y="4538663"/>
            <a:ext cx="5351463" cy="4314825"/>
          </a:xfrm>
          <a:prstGeom prst="rect">
            <a:avLst/>
          </a:prstGeom>
          <a:noFill/>
          <a:ln w="9525">
            <a:noFill/>
            <a:miter lim="800000"/>
            <a:headEnd/>
            <a:tailEnd/>
          </a:ln>
          <a:effectLst/>
        </p:spPr>
        <p:txBody>
          <a:bodyPr vert="horz" wrap="square" lIns="92702" tIns="46351" rIns="92702" bIns="46351" numCol="1" anchor="t" anchorCtr="0" compatLnSpc="1">
            <a:prstTxWarp prst="textNoShape">
              <a:avLst/>
            </a:prstTxWarp>
          </a:bodyPr>
          <a:lstStyle/>
          <a:p>
            <a:pPr lvl="0"/>
            <a:r>
              <a:rPr lang="en-GB" noProof="0" smtClean="0"/>
              <a:t>Cliquez pour modifier les styles du texte du masque</a:t>
            </a:r>
          </a:p>
          <a:p>
            <a:pPr lvl="1"/>
            <a:r>
              <a:rPr lang="en-GB" noProof="0" smtClean="0"/>
              <a:t>Deuxième niveau</a:t>
            </a:r>
          </a:p>
          <a:p>
            <a:pPr lvl="2"/>
            <a:r>
              <a:rPr lang="en-GB" noProof="0" smtClean="0"/>
              <a:t>Troisième niveau</a:t>
            </a:r>
          </a:p>
          <a:p>
            <a:pPr lvl="3"/>
            <a:r>
              <a:rPr lang="en-GB" noProof="0" smtClean="0"/>
              <a:t>Quatrième niveau</a:t>
            </a:r>
          </a:p>
          <a:p>
            <a:pPr lvl="4"/>
            <a:r>
              <a:rPr lang="en-GB" noProof="0" smtClean="0"/>
              <a:t>Cinquième niveau</a:t>
            </a:r>
          </a:p>
        </p:txBody>
      </p:sp>
      <p:sp>
        <p:nvSpPr>
          <p:cNvPr id="82950" name="Rectangle 6"/>
          <p:cNvSpPr>
            <a:spLocks noGrp="1" noChangeArrowheads="1"/>
          </p:cNvSpPr>
          <p:nvPr>
            <p:ph type="ftr" sz="quarter" idx="4"/>
          </p:nvPr>
        </p:nvSpPr>
        <p:spPr bwMode="auto">
          <a:xfrm>
            <a:off x="0" y="9151938"/>
            <a:ext cx="3179763" cy="446087"/>
          </a:xfrm>
          <a:prstGeom prst="rect">
            <a:avLst/>
          </a:prstGeom>
          <a:noFill/>
          <a:ln w="9525">
            <a:noFill/>
            <a:miter lim="800000"/>
            <a:headEnd/>
            <a:tailEnd/>
          </a:ln>
          <a:effectLst/>
        </p:spPr>
        <p:txBody>
          <a:bodyPr vert="horz" wrap="square" lIns="92702" tIns="46351" rIns="92702" bIns="46351" numCol="1" anchor="b" anchorCtr="0" compatLnSpc="1">
            <a:prstTxWarp prst="textNoShape">
              <a:avLst/>
            </a:prstTxWarp>
          </a:bodyPr>
          <a:lstStyle>
            <a:lvl1pPr algn="l" defTabSz="927100" eaLnBrk="0" hangingPunct="0">
              <a:defRPr sz="1200" b="0" dirty="0">
                <a:latin typeface="Tahoma" charset="0"/>
              </a:defRPr>
            </a:lvl1pPr>
          </a:lstStyle>
          <a:p>
            <a:pPr>
              <a:defRPr/>
            </a:pPr>
            <a:endParaRPr lang="en-US"/>
          </a:p>
        </p:txBody>
      </p:sp>
      <p:sp>
        <p:nvSpPr>
          <p:cNvPr id="82951" name="Rectangle 7"/>
          <p:cNvSpPr>
            <a:spLocks noGrp="1" noChangeArrowheads="1"/>
          </p:cNvSpPr>
          <p:nvPr>
            <p:ph type="sldNum" sz="quarter" idx="5"/>
          </p:nvPr>
        </p:nvSpPr>
        <p:spPr bwMode="auto">
          <a:xfrm>
            <a:off x="4183063" y="9151938"/>
            <a:ext cx="3095625" cy="446087"/>
          </a:xfrm>
          <a:prstGeom prst="rect">
            <a:avLst/>
          </a:prstGeom>
          <a:noFill/>
          <a:ln w="9525">
            <a:noFill/>
            <a:miter lim="800000"/>
            <a:headEnd/>
            <a:tailEnd/>
          </a:ln>
          <a:effectLst/>
        </p:spPr>
        <p:txBody>
          <a:bodyPr vert="horz" wrap="square" lIns="92702" tIns="46351" rIns="92702" bIns="46351" numCol="1" anchor="b" anchorCtr="0" compatLnSpc="1">
            <a:prstTxWarp prst="textNoShape">
              <a:avLst/>
            </a:prstTxWarp>
          </a:bodyPr>
          <a:lstStyle>
            <a:lvl1pPr algn="r" defTabSz="927100" eaLnBrk="0" hangingPunct="0">
              <a:defRPr sz="1200" b="0">
                <a:latin typeface="Tahoma" charset="0"/>
              </a:defRPr>
            </a:lvl1pPr>
          </a:lstStyle>
          <a:p>
            <a:pPr>
              <a:defRPr/>
            </a:pPr>
            <a:fld id="{796FCDCD-7955-47BF-9C0B-CD623C01F6C6}" type="slidenum">
              <a:rPr lang="en-US"/>
              <a:pPr>
                <a:defRPr/>
              </a:pPr>
              <a:t>‹#›</a:t>
            </a:fld>
            <a:endParaRPr lang="en-US" dirty="0"/>
          </a:p>
        </p:txBody>
      </p:sp>
    </p:spTree>
    <p:extLst>
      <p:ext uri="{BB962C8B-B14F-4D97-AF65-F5344CB8AC3E}">
        <p14:creationId xmlns:p14="http://schemas.microsoft.com/office/powerpoint/2010/main" val="231905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5448" algn="l" defTabSz="457089" rtl="0" eaLnBrk="1" latinLnBrk="0" hangingPunct="1">
      <a:defRPr sz="1200" kern="1200">
        <a:solidFill>
          <a:schemeClr val="tx1"/>
        </a:solidFill>
        <a:latin typeface="+mn-lt"/>
        <a:ea typeface="+mn-ea"/>
        <a:cs typeface="+mn-cs"/>
      </a:defRPr>
    </a:lvl6pPr>
    <a:lvl7pPr marL="2742537" algn="l" defTabSz="457089" rtl="0" eaLnBrk="1" latinLnBrk="0" hangingPunct="1">
      <a:defRPr sz="1200" kern="1200">
        <a:solidFill>
          <a:schemeClr val="tx1"/>
        </a:solidFill>
        <a:latin typeface="+mn-lt"/>
        <a:ea typeface="+mn-ea"/>
        <a:cs typeface="+mn-cs"/>
      </a:defRPr>
    </a:lvl7pPr>
    <a:lvl8pPr marL="3199626" algn="l" defTabSz="457089" rtl="0" eaLnBrk="1" latinLnBrk="0" hangingPunct="1">
      <a:defRPr sz="1200" kern="1200">
        <a:solidFill>
          <a:schemeClr val="tx1"/>
        </a:solidFill>
        <a:latin typeface="+mn-lt"/>
        <a:ea typeface="+mn-ea"/>
        <a:cs typeface="+mn-cs"/>
      </a:defRPr>
    </a:lvl8pPr>
    <a:lvl9pPr marL="3656716" algn="l" defTabSz="45708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B0735A7-5492-2B40-B996-0382ABB6DC49}" type="slidenum">
              <a:rPr lang="fr-FR"/>
              <a:pPr/>
              <a:t>11</a:t>
            </a:fld>
            <a:endParaRPr lang="fr-FR"/>
          </a:p>
        </p:txBody>
      </p:sp>
      <p:sp>
        <p:nvSpPr>
          <p:cNvPr id="625666" name="Rectangle 2"/>
          <p:cNvSpPr>
            <a:spLocks noGrp="1" noRot="1" noChangeAspect="1" noChangeArrowheads="1" noTextEdit="1"/>
          </p:cNvSpPr>
          <p:nvPr>
            <p:ph type="sldImg"/>
          </p:nvPr>
        </p:nvSpPr>
        <p:spPr>
          <a:xfrm>
            <a:off x="1077913" y="608013"/>
            <a:ext cx="5176837" cy="3584575"/>
          </a:xfrm>
        </p:spPr>
      </p:sp>
      <p:sp>
        <p:nvSpPr>
          <p:cNvPr id="625667" name="Rectangle 3"/>
          <p:cNvSpPr>
            <a:spLocks noGrp="1" noChangeArrowheads="1"/>
          </p:cNvSpPr>
          <p:nvPr>
            <p:ph type="body" idx="1"/>
          </p:nvPr>
        </p:nvSpPr>
        <p:spPr bwMode="auto">
          <a:xfrm>
            <a:off x="731179" y="4561342"/>
            <a:ext cx="5852843" cy="4320540"/>
          </a:xfrm>
          <a:prstGeom prst="rect">
            <a:avLst/>
          </a:prstGeom>
          <a:noFill/>
          <a:ln>
            <a:miter lim="800000"/>
            <a:headEnd/>
            <a:tailEnd/>
          </a:ln>
        </p:spPr>
        <p:txBody>
          <a:bodyPr lIns="89977" tIns="44988" rIns="89977" bIns="44988">
            <a:prstTxWarp prst="textNoShape">
              <a:avLst/>
            </a:prstTxWarp>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7" descr="garde_gris 2.jpg"/>
          <p:cNvPicPr>
            <a:picLocks noChangeAspect="1"/>
          </p:cNvPicPr>
          <p:nvPr userDrawn="1"/>
        </p:nvPicPr>
        <p:blipFill>
          <a:blip r:embed="rId2"/>
          <a:srcRect/>
          <a:stretch>
            <a:fillRect/>
          </a:stretch>
        </p:blipFill>
        <p:spPr bwMode="auto">
          <a:xfrm>
            <a:off x="0" y="0"/>
            <a:ext cx="9906000" cy="6858000"/>
          </a:xfrm>
          <a:prstGeom prst="rect">
            <a:avLst/>
          </a:prstGeom>
          <a:noFill/>
          <a:ln w="9525">
            <a:noFill/>
            <a:miter lim="800000"/>
            <a:headEnd/>
            <a:tailEnd/>
          </a:ln>
        </p:spPr>
      </p:pic>
      <p:pic>
        <p:nvPicPr>
          <p:cNvPr id="6" name="Picture 3"/>
          <p:cNvPicPr>
            <a:picLocks noChangeAspect="1"/>
          </p:cNvPicPr>
          <p:nvPr userDrawn="1"/>
        </p:nvPicPr>
        <p:blipFill>
          <a:blip r:embed="rId3"/>
          <a:stretch>
            <a:fillRect/>
          </a:stretch>
        </p:blipFill>
        <p:spPr>
          <a:xfrm>
            <a:off x="2404269" y="1236665"/>
            <a:ext cx="5097463" cy="415925"/>
          </a:xfrm>
          <a:prstGeom prst="rect">
            <a:avLst/>
          </a:prstGeom>
          <a:ln w="3175" cap="flat" cmpd="sng" algn="ctr">
            <a:noFill/>
            <a:prstDash val="solid"/>
            <a:round/>
            <a:headEnd type="none" w="med" len="med"/>
            <a:tailEnd type="none" w="med" len="med"/>
          </a:ln>
          <a:effectLst>
            <a:outerShdw blurRad="50800" dist="38100" dir="2700000">
              <a:srgbClr val="605E5A">
                <a:alpha val="43000"/>
              </a:srgbClr>
            </a:outerShdw>
          </a:effectLst>
        </p:spPr>
      </p:pic>
      <p:sp>
        <p:nvSpPr>
          <p:cNvPr id="7" name="Titre 6"/>
          <p:cNvSpPr>
            <a:spLocks noGrp="1"/>
          </p:cNvSpPr>
          <p:nvPr>
            <p:ph type="title"/>
          </p:nvPr>
        </p:nvSpPr>
        <p:spPr>
          <a:xfrm>
            <a:off x="1055056" y="3549052"/>
            <a:ext cx="7795888" cy="685800"/>
          </a:xfrm>
        </p:spPr>
        <p:txBody>
          <a:bodyPr/>
          <a:lstStyle>
            <a:lvl1pPr algn="ctr">
              <a:defRPr sz="2000">
                <a:solidFill>
                  <a:schemeClr val="bg1"/>
                </a:solidFill>
              </a:defRPr>
            </a:lvl1pPr>
          </a:lstStyle>
          <a:p>
            <a:r>
              <a:rPr lang="fr-FR" dirty="0" smtClean="0"/>
              <a:t>Cliquez et modifiez le titre</a:t>
            </a:r>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10"/>
          <p:cNvCxnSpPr>
            <a:cxnSpLocks noChangeShapeType="1"/>
          </p:cNvCxnSpPr>
          <p:nvPr userDrawn="1"/>
        </p:nvCxnSpPr>
        <p:spPr bwMode="auto">
          <a:xfrm>
            <a:off x="1" y="6480175"/>
            <a:ext cx="8603522" cy="1588"/>
          </a:xfrm>
          <a:prstGeom prst="line">
            <a:avLst/>
          </a:prstGeom>
          <a:noFill/>
          <a:ln w="6350">
            <a:solidFill>
              <a:srgbClr val="928B85"/>
            </a:solidFill>
            <a:round/>
            <a:headEnd/>
            <a:tailEnd/>
          </a:ln>
        </p:spPr>
      </p:cxnSp>
      <p:sp>
        <p:nvSpPr>
          <p:cNvPr id="7" name="Rectangle 3"/>
          <p:cNvSpPr txBox="1">
            <a:spLocks noChangeArrowheads="1"/>
          </p:cNvSpPr>
          <p:nvPr userDrawn="1"/>
        </p:nvSpPr>
        <p:spPr bwMode="gray">
          <a:xfrm>
            <a:off x="868363" y="4224340"/>
            <a:ext cx="7588250" cy="257175"/>
          </a:xfrm>
          <a:prstGeom prst="rect">
            <a:avLst/>
          </a:prstGeom>
          <a:noFill/>
          <a:ln w="9525">
            <a:noFill/>
            <a:miter lim="800000"/>
            <a:headEnd/>
            <a:tailEnd/>
          </a:ln>
        </p:spPr>
        <p:txBody>
          <a:bodyPr lIns="87225" tIns="43615" rIns="87225" bIns="43615">
            <a:spAutoFit/>
          </a:bodyPr>
          <a:lstStyle/>
          <a:p>
            <a:pPr marL="339643" indent="-339643" defTabSz="871328" eaLnBrk="0" hangingPunct="0">
              <a:spcBef>
                <a:spcPct val="100000"/>
              </a:spcBef>
              <a:buClr>
                <a:srgbClr val="88827C"/>
              </a:buClr>
              <a:buSzPct val="120000"/>
              <a:buFont typeface="Arial" charset="0"/>
              <a:buNone/>
              <a:defRPr/>
            </a:pPr>
            <a:r>
              <a:rPr lang="fr-FR" sz="1100" b="0" dirty="0">
                <a:solidFill>
                  <a:schemeClr val="bg1"/>
                </a:solidFill>
                <a:latin typeface="Helvetica"/>
                <a:ea typeface="MS PGothic" pitchFamily="34" charset="-128"/>
                <a:cs typeface="Helvetica"/>
              </a:rPr>
              <a:t>CLICK TO EDIT MASTER TEXT STYLES</a:t>
            </a:r>
          </a:p>
        </p:txBody>
      </p:sp>
      <p:sp>
        <p:nvSpPr>
          <p:cNvPr id="3" name="Content Placeholder 2"/>
          <p:cNvSpPr>
            <a:spLocks noGrp="1"/>
          </p:cNvSpPr>
          <p:nvPr>
            <p:ph idx="1"/>
          </p:nvPr>
        </p:nvSpPr>
        <p:spPr>
          <a:xfrm>
            <a:off x="1108076" y="1666705"/>
            <a:ext cx="7688263" cy="1426910"/>
          </a:xfrm>
        </p:spPr>
        <p:txBody>
          <a:bodyPr/>
          <a:lstStyle>
            <a:lvl1pPr>
              <a:spcBef>
                <a:spcPts val="600"/>
              </a:spcBef>
              <a:defRPr>
                <a:latin typeface="Helvetica"/>
                <a:cs typeface="Helvetica"/>
              </a:defRPr>
            </a:lvl1pPr>
            <a:lvl2pPr>
              <a:spcBef>
                <a:spcPts val="600"/>
              </a:spcBef>
              <a:defRPr>
                <a:latin typeface="Helvetica"/>
                <a:cs typeface="Helvetica"/>
              </a:defRPr>
            </a:lvl2pPr>
            <a:lvl3pPr>
              <a:spcBef>
                <a:spcPts val="600"/>
              </a:spcBef>
              <a:defRPr>
                <a:latin typeface="Helvetica"/>
                <a:cs typeface="Helvetica"/>
              </a:defRPr>
            </a:lvl3pPr>
            <a:lvl4pPr>
              <a:spcBef>
                <a:spcPts val="600"/>
              </a:spcBef>
              <a:defRPr>
                <a:latin typeface="Helvetica"/>
                <a:cs typeface="Helvetica"/>
              </a:defRPr>
            </a:lvl4pPr>
            <a:lvl5pPr>
              <a:spcBef>
                <a:spcPts val="600"/>
              </a:spcBef>
              <a:defRPr>
                <a:latin typeface="Helvetica"/>
                <a:cs typeface="Helvetica"/>
              </a:defRPr>
            </a:lvl5pPr>
          </a:lstStyle>
          <a:p>
            <a:pPr lvl="0"/>
            <a:r>
              <a:rPr lang="fr-FR" noProof="0" dirty="0" smtClean="0"/>
              <a:t>Click to </a:t>
            </a:r>
            <a:r>
              <a:rPr lang="fr-FR" noProof="0" dirty="0" err="1" smtClean="0"/>
              <a:t>edit</a:t>
            </a:r>
            <a:r>
              <a:rPr lang="fr-FR" noProof="0" dirty="0" smtClean="0"/>
              <a:t> Master </a:t>
            </a:r>
            <a:r>
              <a:rPr lang="fr-FR" noProof="0" dirty="0" err="1" smtClean="0"/>
              <a:t>text</a:t>
            </a:r>
            <a:r>
              <a:rPr lang="fr-FR" noProof="0" dirty="0" smtClean="0"/>
              <a:t> styles</a:t>
            </a:r>
          </a:p>
          <a:p>
            <a:pPr lvl="1"/>
            <a:r>
              <a:rPr lang="fr-FR" noProof="0" dirty="0" smtClean="0"/>
              <a:t>Second </a:t>
            </a:r>
            <a:r>
              <a:rPr lang="fr-FR" noProof="0" dirty="0" err="1" smtClean="0"/>
              <a:t>level</a:t>
            </a:r>
            <a:endParaRPr lang="fr-FR" noProof="0" dirty="0" smtClean="0"/>
          </a:p>
          <a:p>
            <a:pPr lvl="2"/>
            <a:r>
              <a:rPr lang="fr-FR" noProof="0" dirty="0" err="1" smtClean="0"/>
              <a:t>Third</a:t>
            </a:r>
            <a:r>
              <a:rPr lang="fr-FR" noProof="0" dirty="0" smtClean="0"/>
              <a:t> </a:t>
            </a:r>
            <a:r>
              <a:rPr lang="fr-FR" noProof="0" dirty="0" err="1" smtClean="0"/>
              <a:t>level</a:t>
            </a:r>
            <a:endParaRPr lang="fr-FR" noProof="0" dirty="0" smtClean="0"/>
          </a:p>
          <a:p>
            <a:pPr lvl="3"/>
            <a:r>
              <a:rPr lang="fr-FR" noProof="0" dirty="0" err="1" smtClean="0"/>
              <a:t>Fourth</a:t>
            </a:r>
            <a:r>
              <a:rPr lang="fr-FR" noProof="0" dirty="0" smtClean="0"/>
              <a:t> </a:t>
            </a:r>
            <a:r>
              <a:rPr lang="fr-FR" noProof="0" dirty="0" err="1" smtClean="0"/>
              <a:t>level</a:t>
            </a:r>
            <a:endParaRPr lang="fr-FR" noProof="0" dirty="0" smtClean="0"/>
          </a:p>
          <a:p>
            <a:pPr lvl="4"/>
            <a:r>
              <a:rPr lang="fr-FR" noProof="0" dirty="0" err="1" smtClean="0"/>
              <a:t>Fifth</a:t>
            </a:r>
            <a:r>
              <a:rPr lang="fr-FR" noProof="0" dirty="0" smtClean="0"/>
              <a:t> </a:t>
            </a:r>
            <a:r>
              <a:rPr lang="fr-FR" noProof="0" dirty="0" err="1" smtClean="0"/>
              <a:t>level</a:t>
            </a:r>
            <a:endParaRPr lang="fr-FR" noProof="0" dirty="0"/>
          </a:p>
        </p:txBody>
      </p:sp>
      <p:sp>
        <p:nvSpPr>
          <p:cNvPr id="6" name="Title 5"/>
          <p:cNvSpPr>
            <a:spLocks noGrp="1"/>
          </p:cNvSpPr>
          <p:nvPr>
            <p:ph type="title"/>
          </p:nvPr>
        </p:nvSpPr>
        <p:spPr/>
        <p:txBody>
          <a:bodyPr/>
          <a:lstStyle>
            <a:lvl1pPr>
              <a:defRPr>
                <a:latin typeface="Helvetica"/>
                <a:cs typeface="Helvetica"/>
              </a:defRPr>
            </a:lvl1pPr>
          </a:lstStyle>
          <a:p>
            <a:r>
              <a:rPr lang="fr-FR" noProof="0" dirty="0" smtClean="0"/>
              <a:t>Click to </a:t>
            </a:r>
            <a:r>
              <a:rPr lang="fr-FR" noProof="0" dirty="0" err="1" smtClean="0"/>
              <a:t>edit</a:t>
            </a:r>
            <a:r>
              <a:rPr lang="fr-FR" noProof="0" dirty="0" smtClean="0"/>
              <a:t> Master </a:t>
            </a:r>
            <a:r>
              <a:rPr lang="fr-FR" noProof="0" dirty="0" err="1" smtClean="0"/>
              <a:t>title</a:t>
            </a:r>
            <a:r>
              <a:rPr lang="fr-FR" noProof="0" dirty="0" smtClean="0"/>
              <a:t> style</a:t>
            </a:r>
            <a:endParaRPr lang="fr-FR" noProof="0" dirty="0"/>
          </a:p>
        </p:txBody>
      </p:sp>
      <p:sp>
        <p:nvSpPr>
          <p:cNvPr id="8" name="Content Placeholder 7"/>
          <p:cNvSpPr>
            <a:spLocks noGrp="1"/>
          </p:cNvSpPr>
          <p:nvPr>
            <p:ph sz="quarter" idx="12"/>
          </p:nvPr>
        </p:nvSpPr>
        <p:spPr>
          <a:xfrm>
            <a:off x="620169" y="107840"/>
            <a:ext cx="8937788" cy="257379"/>
          </a:xfrm>
        </p:spPr>
        <p:txBody>
          <a:bodyPr/>
          <a:lstStyle>
            <a:lvl1pPr>
              <a:buNone/>
              <a:defRPr kumimoji="0" lang="fr-FR" sz="1100" b="0" i="0" u="none" strike="noStrike" kern="0" cap="none" spc="0" normalizeH="0" baseline="0" noProof="0" dirty="0" smtClean="0">
                <a:ln>
                  <a:noFill/>
                </a:ln>
                <a:solidFill>
                  <a:schemeClr val="bg1"/>
                </a:solidFill>
                <a:effectLst/>
                <a:uLnTx/>
                <a:uFillTx/>
                <a:latin typeface="Helvetica"/>
                <a:ea typeface="ＭＳ Ｐゴシック" charset="-128"/>
                <a:cs typeface="Helvetica"/>
              </a:defRPr>
            </a:lvl1pPr>
          </a:lstStyle>
          <a:p>
            <a:pPr lvl="0"/>
            <a:r>
              <a:rPr lang="en-US" noProof="0" smtClean="0"/>
              <a:t>Cliquez pour modifier les styles du texte du masque</a:t>
            </a:r>
          </a:p>
        </p:txBody>
      </p:sp>
      <p:sp>
        <p:nvSpPr>
          <p:cNvPr id="9" name="Slide Number Placeholder 4"/>
          <p:cNvSpPr>
            <a:spLocks noGrp="1"/>
          </p:cNvSpPr>
          <p:nvPr>
            <p:ph type="sldNum" sz="quarter" idx="13"/>
          </p:nvPr>
        </p:nvSpPr>
        <p:spPr/>
        <p:txBody>
          <a:bodyPr/>
          <a:lstStyle>
            <a:lvl1pPr>
              <a:defRPr>
                <a:latin typeface="Helvetica"/>
                <a:cs typeface="Helvetica"/>
              </a:defRPr>
            </a:lvl1pPr>
          </a:lstStyle>
          <a:p>
            <a:pPr>
              <a:defRPr/>
            </a:pPr>
            <a:fld id="{4EE31B99-1400-4A10-9EDE-E3421D805DDA}" type="slidenum">
              <a:rPr lang="fr-FR"/>
              <a:pPr>
                <a:defRPr/>
              </a:pPr>
              <a:t>‹#›</a:t>
            </a:fld>
            <a:endParaRPr lang="fr-FR" sz="1400" dirty="0"/>
          </a:p>
        </p:txBody>
      </p:sp>
      <p:sp>
        <p:nvSpPr>
          <p:cNvPr id="10" name="Rectangle 4"/>
          <p:cNvSpPr>
            <a:spLocks noGrp="1" noChangeArrowheads="1"/>
          </p:cNvSpPr>
          <p:nvPr>
            <p:ph type="ftr" sz="quarter" idx="14"/>
          </p:nvPr>
        </p:nvSpPr>
        <p:spPr/>
        <p:txBody>
          <a:bodyPr/>
          <a:lstStyle>
            <a:lvl1pPr>
              <a:defRPr smtClean="0"/>
            </a:lvl1pPr>
          </a:lstStyle>
          <a:p>
            <a:pPr>
              <a:defRPr/>
            </a:pPr>
            <a:r>
              <a:rPr lang="en-US" smtClean="0"/>
              <a:t>14 juin 2010 - Safran - Plan gains rapides V2.3</a:t>
            </a:r>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pied de page 2"/>
          <p:cNvSpPr>
            <a:spLocks noGrp="1"/>
          </p:cNvSpPr>
          <p:nvPr>
            <p:ph type="ftr" sz="quarter" idx="10"/>
          </p:nvPr>
        </p:nvSpPr>
        <p:spPr/>
        <p:txBody>
          <a:bodyPr/>
          <a:lstStyle/>
          <a:p>
            <a:pPr>
              <a:defRPr/>
            </a:pPr>
            <a:r>
              <a:rPr lang="en-US" smtClean="0"/>
              <a:t>14 juin 2010 - Safran - Plan gains rapides V2.3</a:t>
            </a:r>
            <a:endParaRPr lang="fr-FR" dirty="0"/>
          </a:p>
        </p:txBody>
      </p:sp>
      <p:sp>
        <p:nvSpPr>
          <p:cNvPr id="4" name="Espace réservé du numéro de diapositive 3"/>
          <p:cNvSpPr>
            <a:spLocks noGrp="1"/>
          </p:cNvSpPr>
          <p:nvPr>
            <p:ph type="sldNum" sz="quarter" idx="11"/>
          </p:nvPr>
        </p:nvSpPr>
        <p:spPr/>
        <p:txBody>
          <a:bodyPr/>
          <a:lstStyle/>
          <a:p>
            <a:pPr>
              <a:defRPr/>
            </a:pPr>
            <a:fld id="{8F9624B2-C8ED-48F5-83C6-D10E44A412FF}" type="slidenum">
              <a:rPr lang="fr-FR" smtClean="0"/>
              <a:pPr>
                <a:defRPr/>
              </a:pPr>
              <a:t>‹#›</a:t>
            </a:fld>
            <a:endParaRPr lang="fr-FR" dirty="0"/>
          </a:p>
        </p:txBody>
      </p:sp>
      <p:sp>
        <p:nvSpPr>
          <p:cNvPr id="6" name="Espace réservé du texte 5"/>
          <p:cNvSpPr>
            <a:spLocks noGrp="1"/>
          </p:cNvSpPr>
          <p:nvPr>
            <p:ph type="body" sz="quarter" idx="12"/>
          </p:nvPr>
        </p:nvSpPr>
        <p:spPr>
          <a:xfrm>
            <a:off x="1064849" y="1515981"/>
            <a:ext cx="3865107" cy="1570026"/>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8" name="Espace réservé du texte 7"/>
          <p:cNvSpPr>
            <a:spLocks noGrp="1"/>
          </p:cNvSpPr>
          <p:nvPr>
            <p:ph type="body" sz="quarter" idx="13"/>
          </p:nvPr>
        </p:nvSpPr>
        <p:spPr>
          <a:xfrm>
            <a:off x="5066310" y="1516063"/>
            <a:ext cx="3892550" cy="1570026"/>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numéro de diapositive 3"/>
          <p:cNvSpPr>
            <a:spLocks noGrp="1"/>
          </p:cNvSpPr>
          <p:nvPr>
            <p:ph type="sldNum" sz="quarter" idx="10"/>
          </p:nvPr>
        </p:nvSpPr>
        <p:spPr/>
        <p:txBody>
          <a:bodyPr/>
          <a:lstStyle>
            <a:lvl1pPr>
              <a:defRPr/>
            </a:lvl1pPr>
          </a:lstStyle>
          <a:p>
            <a:fld id="{C7FA45D8-4FBF-AF40-9D85-404AA2AE9D52}" type="slidenum">
              <a:rPr lang="de-DE"/>
              <a:pPr/>
              <a:t>‹#›</a:t>
            </a:fld>
            <a:endParaRPr lang="de-DE"/>
          </a:p>
        </p:txBody>
      </p:sp>
      <p:sp>
        <p:nvSpPr>
          <p:cNvPr id="5" name="Espace réservé du pied de page 4"/>
          <p:cNvSpPr>
            <a:spLocks noGrp="1"/>
          </p:cNvSpPr>
          <p:nvPr>
            <p:ph type="ftr" sz="quarter" idx="11"/>
          </p:nvPr>
        </p:nvSpPr>
        <p:spPr>
          <a:xfrm>
            <a:off x="972911" y="6456446"/>
            <a:ext cx="5370173" cy="204537"/>
          </a:xfrm>
        </p:spPr>
        <p:txBody>
          <a:bodyPr/>
          <a:lstStyle>
            <a:lvl1pPr>
              <a:defRPr/>
            </a:lvl1pPr>
          </a:lstStyle>
          <a:p>
            <a:r>
              <a:rPr lang="en-US" smtClean="0"/>
              <a:t>Offre réduction des stock secteur ASD - ECDYS</a:t>
            </a:r>
            <a:endParaRPr lang="de-DE"/>
          </a:p>
        </p:txBody>
      </p:sp>
    </p:spTree>
    <p:extLst>
      <p:ext uri="{BB962C8B-B14F-4D97-AF65-F5344CB8AC3E}">
        <p14:creationId xmlns:p14="http://schemas.microsoft.com/office/powerpoint/2010/main" val="111341436"/>
      </p:ext>
    </p:extLst>
  </p:cSld>
  <p:clrMapOvr>
    <a:masterClrMapping/>
  </p:clrMapOvr>
  <p:transition xmlns:p14="http://schemas.microsoft.com/office/powerpoint/2010/mai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sp>
        <p:nvSpPr>
          <p:cNvPr id="5" name="Rectangle 5"/>
          <p:cNvSpPr txBox="1">
            <a:spLocks noChangeArrowheads="1"/>
          </p:cNvSpPr>
          <p:nvPr userDrawn="1"/>
        </p:nvSpPr>
        <p:spPr bwMode="gray">
          <a:xfrm>
            <a:off x="9586913" y="96838"/>
            <a:ext cx="319087" cy="277812"/>
          </a:xfrm>
          <a:prstGeom prst="rect">
            <a:avLst/>
          </a:prstGeom>
          <a:noFill/>
          <a:ln w="9525">
            <a:noFill/>
            <a:miter lim="800000"/>
            <a:headEnd/>
            <a:tailEnd/>
          </a:ln>
          <a:effectLst/>
        </p:spPr>
        <p:txBody>
          <a:bodyPr lIns="0" tIns="0" rIns="0" bIns="0" anchor="ctr"/>
          <a:lstStyle/>
          <a:p>
            <a:pPr algn="ctr" eaLnBrk="0" hangingPunct="0">
              <a:defRPr/>
            </a:pPr>
            <a:fld id="{4870C439-E041-4CF1-84D7-4F93355E57DF}" type="slidenum">
              <a:rPr lang="fr-FR" sz="700">
                <a:solidFill>
                  <a:srgbClr val="7A7A7A"/>
                </a:solidFill>
              </a:rPr>
              <a:pPr algn="ctr" eaLnBrk="0" hangingPunct="0">
                <a:defRPr/>
              </a:pPr>
              <a:t>‹#›</a:t>
            </a:fld>
            <a:endParaRPr lang="fr-FR" sz="700">
              <a:solidFill>
                <a:srgbClr val="7A7A7A"/>
              </a:solidFill>
            </a:endParaRPr>
          </a:p>
        </p:txBody>
      </p:sp>
      <p:sp>
        <p:nvSpPr>
          <p:cNvPr id="3" name="Titre 1"/>
          <p:cNvSpPr>
            <a:spLocks noGrp="1"/>
          </p:cNvSpPr>
          <p:nvPr>
            <p:ph type="title"/>
          </p:nvPr>
        </p:nvSpPr>
        <p:spPr>
          <a:xfrm>
            <a:off x="1108075" y="576263"/>
            <a:ext cx="8312150" cy="685800"/>
          </a:xfrm>
        </p:spPr>
        <p:txBody>
          <a:bodyPr/>
          <a:lstStyle/>
          <a:p>
            <a:r>
              <a:rPr lang="fr-FR" dirty="0" smtClean="0"/>
              <a:t>Cliquez pour modifier le style du titre</a:t>
            </a:r>
            <a:endParaRPr lang="fr-FR" dirty="0"/>
          </a:p>
        </p:txBody>
      </p:sp>
      <p:sp>
        <p:nvSpPr>
          <p:cNvPr id="4" name="Espace réservé du contenu 2"/>
          <p:cNvSpPr>
            <a:spLocks noGrp="1"/>
          </p:cNvSpPr>
          <p:nvPr>
            <p:ph idx="1"/>
          </p:nvPr>
        </p:nvSpPr>
        <p:spPr>
          <a:xfrm>
            <a:off x="1108075" y="1927225"/>
            <a:ext cx="7688263" cy="132715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Content Placeholder 7"/>
          <p:cNvSpPr>
            <a:spLocks noGrp="1"/>
          </p:cNvSpPr>
          <p:nvPr>
            <p:ph sz="quarter" idx="12"/>
          </p:nvPr>
        </p:nvSpPr>
        <p:spPr>
          <a:xfrm>
            <a:off x="614041" y="110994"/>
            <a:ext cx="5085065" cy="257379"/>
          </a:xfrm>
        </p:spPr>
        <p:txBody>
          <a:bodyPr/>
          <a:lstStyle>
            <a:lvl1pPr>
              <a:buNone/>
              <a:defRPr kumimoji="0" lang="fr-FR" sz="1100" b="0" i="0" u="none" strike="noStrike" kern="0" cap="none" spc="0" normalizeH="0" baseline="0" noProof="0" dirty="0" smtClean="0">
                <a:ln>
                  <a:noFill/>
                </a:ln>
                <a:solidFill>
                  <a:schemeClr val="bg1"/>
                </a:solidFill>
                <a:effectLst/>
                <a:uLnTx/>
                <a:uFillTx/>
                <a:latin typeface="Helvetica"/>
                <a:ea typeface="ＭＳ Ｐゴシック" charset="-128"/>
                <a:cs typeface="Helvetica"/>
              </a:defRPr>
            </a:lvl1pPr>
          </a:lstStyle>
          <a:p>
            <a:pPr lvl="0"/>
            <a:endParaRPr lang="fr-FR" dirty="0" smtClean="0"/>
          </a:p>
        </p:txBody>
      </p:sp>
      <p:sp>
        <p:nvSpPr>
          <p:cNvPr id="7" name="Rectangle 5"/>
          <p:cNvSpPr>
            <a:spLocks noGrp="1" noChangeArrowheads="1"/>
          </p:cNvSpPr>
          <p:nvPr>
            <p:ph type="sldNum" sz="quarter" idx="13"/>
          </p:nvPr>
        </p:nvSpPr>
        <p:spPr/>
        <p:txBody>
          <a:bodyPr/>
          <a:lstStyle>
            <a:lvl1pPr>
              <a:defRPr/>
            </a:lvl1pPr>
          </a:lstStyle>
          <a:p>
            <a:pPr>
              <a:defRPr/>
            </a:pPr>
            <a:fld id="{AF0239D6-27A3-44A3-A7C8-84D6BBA5DBFC}" type="slidenum">
              <a:rPr lang="fr-FR"/>
              <a:pPr>
                <a:defRPr/>
              </a:pPr>
              <a:t>‹#›</a:t>
            </a:fld>
            <a:endParaRPr lang="fr-FR"/>
          </a:p>
        </p:txBody>
      </p:sp>
      <p:sp>
        <p:nvSpPr>
          <p:cNvPr id="8" name="Footer Placeholder 3"/>
          <p:cNvSpPr>
            <a:spLocks noGrp="1"/>
          </p:cNvSpPr>
          <p:nvPr>
            <p:ph type="ftr" sz="quarter" idx="14"/>
          </p:nvPr>
        </p:nvSpPr>
        <p:spPr/>
        <p:txBody>
          <a:bodyPr/>
          <a:lstStyle>
            <a:lvl1pPr algn="l" eaLnBrk="0" hangingPunct="0">
              <a:defRPr smtClean="0">
                <a:latin typeface="Helvetica"/>
                <a:cs typeface="Helvetica"/>
              </a:defRPr>
            </a:lvl1pPr>
          </a:lstStyle>
          <a:p>
            <a:pPr>
              <a:defRPr/>
            </a:pPr>
            <a:r>
              <a:rPr lang="en-US" smtClean="0"/>
              <a:t>Latecoere - Réduction des stocks - diagnostic</a:t>
            </a:r>
            <a:endParaRPr lang="fr-FR"/>
          </a:p>
        </p:txBody>
      </p:sp>
    </p:spTree>
    <p:extLst>
      <p:ext uri="{BB962C8B-B14F-4D97-AF65-F5344CB8AC3E}">
        <p14:creationId xmlns:p14="http://schemas.microsoft.com/office/powerpoint/2010/main" val="419985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08075" y="576263"/>
            <a:ext cx="8312150" cy="685800"/>
          </a:xfrm>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a:xfrm>
            <a:off x="1108075" y="1927225"/>
            <a:ext cx="7688263" cy="132715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Content Placeholder 7"/>
          <p:cNvSpPr>
            <a:spLocks noGrp="1"/>
          </p:cNvSpPr>
          <p:nvPr>
            <p:ph sz="quarter" idx="12"/>
          </p:nvPr>
        </p:nvSpPr>
        <p:spPr>
          <a:xfrm>
            <a:off x="614041" y="110994"/>
            <a:ext cx="5085065" cy="257379"/>
          </a:xfrm>
        </p:spPr>
        <p:txBody>
          <a:bodyPr/>
          <a:lstStyle>
            <a:lvl1pPr>
              <a:buNone/>
              <a:defRPr kumimoji="0" lang="fr-FR" sz="1100" b="0" i="0" u="none" strike="noStrike" kern="0" cap="none" spc="0" normalizeH="0" baseline="0" noProof="0" dirty="0" smtClean="0">
                <a:ln>
                  <a:noFill/>
                </a:ln>
                <a:solidFill>
                  <a:schemeClr val="bg1"/>
                </a:solidFill>
                <a:effectLst/>
                <a:uLnTx/>
                <a:uFillTx/>
                <a:latin typeface="Helvetica"/>
                <a:ea typeface="ＭＳ Ｐゴシック" charset="-128"/>
                <a:cs typeface="Helvetica"/>
              </a:defRPr>
            </a:lvl1pPr>
          </a:lstStyle>
          <a:p>
            <a:pPr lvl="0"/>
            <a:endParaRPr lang="fr-FR" dirty="0" smtClean="0"/>
          </a:p>
        </p:txBody>
      </p:sp>
      <p:sp>
        <p:nvSpPr>
          <p:cNvPr id="6" name="Rectangle 5"/>
          <p:cNvSpPr>
            <a:spLocks noGrp="1" noChangeArrowheads="1"/>
          </p:cNvSpPr>
          <p:nvPr>
            <p:ph type="sldNum" sz="quarter" idx="13"/>
          </p:nvPr>
        </p:nvSpPr>
        <p:spPr>
          <a:ln/>
        </p:spPr>
        <p:txBody>
          <a:bodyPr/>
          <a:lstStyle>
            <a:lvl1pPr>
              <a:defRPr/>
            </a:lvl1pPr>
          </a:lstStyle>
          <a:p>
            <a:fld id="{7987F6AA-8BB4-2D44-97D0-90476DD35B59}" type="slidenum">
              <a:rPr lang="fr-FR"/>
              <a:pPr/>
              <a:t>‹#›</a:t>
            </a:fld>
            <a:endParaRPr lang="fr-FR"/>
          </a:p>
        </p:txBody>
      </p:sp>
      <p:sp>
        <p:nvSpPr>
          <p:cNvPr id="7" name="Footer Placeholder 3"/>
          <p:cNvSpPr>
            <a:spLocks noGrp="1"/>
          </p:cNvSpPr>
          <p:nvPr>
            <p:ph type="ftr" sz="quarter" idx="3"/>
          </p:nvPr>
        </p:nvSpPr>
        <p:spPr>
          <a:xfrm>
            <a:off x="134938" y="6570663"/>
            <a:ext cx="4136604" cy="287337"/>
          </a:xfrm>
          <a:prstGeom prst="rect">
            <a:avLst/>
          </a:prstGeom>
        </p:spPr>
        <p:txBody>
          <a:bodyPr/>
          <a:lstStyle>
            <a:lvl1pPr>
              <a:defRPr>
                <a:latin typeface="Helvetica"/>
                <a:cs typeface="Helvetica"/>
              </a:defRPr>
            </a:lvl1pPr>
          </a:lstStyle>
          <a:p>
            <a:pPr>
              <a:defRPr/>
            </a:pPr>
            <a:r>
              <a:rPr lang="en-US" smtClean="0"/>
              <a:t>TouatGaz Diagnostic Flash - ECDYS Consulting V2.1 23 août 2010</a:t>
            </a:r>
            <a:endParaRPr lang="fr-FR" dirty="0"/>
          </a:p>
        </p:txBody>
      </p:sp>
    </p:spTree>
    <p:extLst>
      <p:ext uri="{BB962C8B-B14F-4D97-AF65-F5344CB8AC3E}">
        <p14:creationId xmlns:p14="http://schemas.microsoft.com/office/powerpoint/2010/main" val="2304549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1107546" y="1495425"/>
            <a:ext cx="3883290" cy="32458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55936" y="1495425"/>
            <a:ext cx="3885010" cy="32458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ftr" sz="quarter" idx="10"/>
          </p:nvPr>
        </p:nvSpPr>
        <p:spPr>
          <a:ln/>
        </p:spPr>
        <p:txBody>
          <a:bodyPr/>
          <a:lstStyle>
            <a:lvl1pPr>
              <a:defRPr/>
            </a:lvl1pPr>
          </a:lstStyle>
          <a:p>
            <a:pPr>
              <a:defRPr/>
            </a:pPr>
            <a:endParaRPr lang="fr-FR"/>
          </a:p>
        </p:txBody>
      </p:sp>
      <p:sp>
        <p:nvSpPr>
          <p:cNvPr id="6" name="Rectangle 5"/>
          <p:cNvSpPr>
            <a:spLocks noGrp="1" noChangeArrowheads="1"/>
          </p:cNvSpPr>
          <p:nvPr>
            <p:ph type="sldNum" sz="quarter" idx="11"/>
          </p:nvPr>
        </p:nvSpPr>
        <p:spPr>
          <a:ln/>
        </p:spPr>
        <p:txBody>
          <a:bodyPr/>
          <a:lstStyle>
            <a:lvl1pPr>
              <a:defRPr/>
            </a:lvl1pPr>
          </a:lstStyle>
          <a:p>
            <a:fld id="{5372FCE1-FA00-0748-AD63-057EF52A1EB3}" type="slidenum">
              <a:rPr lang="fr-FR"/>
              <a:pPr/>
              <a:t>‹#›</a:t>
            </a:fld>
            <a:endParaRPr lang="fr-FR"/>
          </a:p>
        </p:txBody>
      </p:sp>
    </p:spTree>
    <p:extLst>
      <p:ext uri="{BB962C8B-B14F-4D97-AF65-F5344CB8AC3E}">
        <p14:creationId xmlns:p14="http://schemas.microsoft.com/office/powerpoint/2010/main" val="1273477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08075" y="576263"/>
            <a:ext cx="7749725"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fr-FR" dirty="0" smtClean="0"/>
              <a:t>Click to </a:t>
            </a:r>
            <a:r>
              <a:rPr lang="fr-FR" dirty="0" err="1" smtClean="0"/>
              <a:t>edit</a:t>
            </a:r>
            <a:r>
              <a:rPr lang="fr-FR" dirty="0" smtClean="0"/>
              <a:t> Master </a:t>
            </a:r>
            <a:r>
              <a:rPr lang="fr-FR" dirty="0" err="1" smtClean="0"/>
              <a:t>title</a:t>
            </a:r>
            <a:r>
              <a:rPr lang="fr-FR" dirty="0" smtClean="0"/>
              <a:t> style</a:t>
            </a:r>
          </a:p>
        </p:txBody>
      </p:sp>
      <p:sp>
        <p:nvSpPr>
          <p:cNvPr id="1027" name="Rectangle 3"/>
          <p:cNvSpPr>
            <a:spLocks noGrp="1" noChangeArrowheads="1"/>
          </p:cNvSpPr>
          <p:nvPr>
            <p:ph type="body" idx="1"/>
          </p:nvPr>
        </p:nvSpPr>
        <p:spPr bwMode="gray">
          <a:xfrm>
            <a:off x="1108076" y="1642290"/>
            <a:ext cx="7688263" cy="1245322"/>
          </a:xfrm>
          <a:prstGeom prst="rect">
            <a:avLst/>
          </a:prstGeom>
          <a:noFill/>
          <a:ln w="9525">
            <a:noFill/>
            <a:miter lim="800000"/>
            <a:headEnd/>
            <a:tailEnd/>
          </a:ln>
        </p:spPr>
        <p:txBody>
          <a:bodyPr vert="horz" wrap="square" lIns="87225" tIns="43615" rIns="87225" bIns="43615" numCol="1" anchor="t" anchorCtr="0" compatLnSpc="1">
            <a:prstTxWarp prst="textNoShape">
              <a:avLst/>
            </a:prstTxWarp>
            <a:spAutoFit/>
          </a:bodyPr>
          <a:lstStyle/>
          <a:p>
            <a:pPr lvl="0"/>
            <a:r>
              <a:rPr lang="fr-FR" dirty="0" smtClean="0"/>
              <a:t>Click to </a:t>
            </a:r>
            <a:r>
              <a:rPr lang="fr-FR" dirty="0" err="1" smtClean="0"/>
              <a:t>edit</a:t>
            </a:r>
            <a:r>
              <a:rPr lang="fr-FR" dirty="0" smtClean="0"/>
              <a:t> Master </a:t>
            </a:r>
            <a:r>
              <a:rPr lang="fr-FR" dirty="0" err="1" smtClean="0"/>
              <a:t>text</a:t>
            </a:r>
            <a:r>
              <a:rPr lang="fr-FR" dirty="0" smtClean="0"/>
              <a:t> styles</a:t>
            </a:r>
          </a:p>
          <a:p>
            <a:pPr lvl="1"/>
            <a:r>
              <a:rPr lang="fr-FR" dirty="0" smtClean="0"/>
              <a:t>Second </a:t>
            </a:r>
            <a:r>
              <a:rPr lang="fr-FR" dirty="0" err="1" smtClean="0"/>
              <a:t>level</a:t>
            </a:r>
            <a:endParaRPr lang="fr-FR" dirty="0" smtClean="0"/>
          </a:p>
          <a:p>
            <a:pPr lvl="2"/>
            <a:r>
              <a:rPr lang="fr-FR" dirty="0" err="1" smtClean="0"/>
              <a:t>Thirdlevel</a:t>
            </a:r>
            <a:endParaRPr lang="fr-FR" dirty="0" smtClean="0"/>
          </a:p>
          <a:p>
            <a:pPr lvl="3"/>
            <a:r>
              <a:rPr lang="fr-FR" dirty="0" err="1" smtClean="0"/>
              <a:t>Fourthlevel</a:t>
            </a:r>
            <a:endParaRPr lang="fr-FR" dirty="0" smtClean="0"/>
          </a:p>
          <a:p>
            <a:pPr lvl="4"/>
            <a:r>
              <a:rPr lang="fr-FR" dirty="0" err="1" smtClean="0"/>
              <a:t>Fifthlevel</a:t>
            </a:r>
            <a:endParaRPr lang="fr-FR" dirty="0" smtClean="0"/>
          </a:p>
        </p:txBody>
      </p:sp>
      <p:sp>
        <p:nvSpPr>
          <p:cNvPr id="79876" name="Rectangle 4"/>
          <p:cNvSpPr>
            <a:spLocks noGrp="1" noChangeArrowheads="1"/>
          </p:cNvSpPr>
          <p:nvPr>
            <p:ph type="ftr" sz="quarter" idx="3"/>
          </p:nvPr>
        </p:nvSpPr>
        <p:spPr bwMode="auto">
          <a:xfrm>
            <a:off x="134938" y="6570665"/>
            <a:ext cx="2921000" cy="1428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eaLnBrk="0" hangingPunct="0">
              <a:defRPr sz="700" b="0" smtClean="0">
                <a:solidFill>
                  <a:srgbClr val="99948F"/>
                </a:solidFill>
                <a:latin typeface="Helvetica"/>
                <a:ea typeface="Helvetica"/>
                <a:cs typeface="Helvetica"/>
              </a:defRPr>
            </a:lvl1pPr>
          </a:lstStyle>
          <a:p>
            <a:pPr>
              <a:defRPr/>
            </a:pPr>
            <a:r>
              <a:rPr lang="en-US" smtClean="0"/>
              <a:t>14 juin 2010 - Safran - Plan gains rapides V2.3</a:t>
            </a:r>
            <a:endParaRPr lang="fr-FR" dirty="0"/>
          </a:p>
        </p:txBody>
      </p:sp>
      <p:pic>
        <p:nvPicPr>
          <p:cNvPr id="1029" name="Picture 7"/>
          <p:cNvPicPr>
            <a:picLocks noChangeAspect="1"/>
          </p:cNvPicPr>
          <p:nvPr/>
        </p:nvPicPr>
        <p:blipFill>
          <a:blip r:embed="rId9"/>
          <a:srcRect/>
          <a:stretch>
            <a:fillRect/>
          </a:stretch>
        </p:blipFill>
        <p:spPr bwMode="auto">
          <a:xfrm>
            <a:off x="8745539" y="6286502"/>
            <a:ext cx="1006475" cy="398463"/>
          </a:xfrm>
          <a:prstGeom prst="rect">
            <a:avLst/>
          </a:prstGeom>
          <a:noFill/>
          <a:ln w="9525">
            <a:noFill/>
            <a:miter lim="800000"/>
            <a:headEnd/>
            <a:tailEnd/>
          </a:ln>
        </p:spPr>
      </p:pic>
      <p:sp>
        <p:nvSpPr>
          <p:cNvPr id="10" name="Rectangle 9"/>
          <p:cNvSpPr/>
          <p:nvPr userDrawn="1"/>
        </p:nvSpPr>
        <p:spPr bwMode="auto">
          <a:xfrm>
            <a:off x="0" y="98427"/>
            <a:ext cx="9906000" cy="282575"/>
          </a:xfrm>
          <a:prstGeom prst="rect">
            <a:avLst/>
          </a:prstGeom>
          <a:gradFill flip="none" rotWithShape="1">
            <a:gsLst>
              <a:gs pos="0">
                <a:srgbClr val="88817C"/>
              </a:gs>
              <a:gs pos="100000">
                <a:srgbClr val="4F4D4B"/>
              </a:gs>
            </a:gsLst>
            <a:lin ang="0" scaled="1"/>
            <a:tileRect/>
          </a:gradFill>
          <a:ln w="9525" cap="flat" cmpd="sng" algn="ctr">
            <a:noFill/>
            <a:prstDash val="solid"/>
            <a:round/>
            <a:headEnd type="none" w="med" len="med"/>
            <a:tailEnd type="none" w="med" len="med"/>
          </a:ln>
          <a:effectLst/>
        </p:spPr>
        <p:txBody>
          <a:bodyPr lIns="35990" tIns="35990" rIns="35990" bIns="35990" anchor="ctr"/>
          <a:lstStyle/>
          <a:p>
            <a:pPr algn="ctr" eaLnBrk="0" hangingPunct="0">
              <a:defRPr/>
            </a:pPr>
            <a:endParaRPr lang="fr-FR" dirty="0">
              <a:latin typeface="Helvetica"/>
              <a:cs typeface="Helvetica"/>
            </a:endParaRPr>
          </a:p>
        </p:txBody>
      </p:sp>
      <p:cxnSp>
        <p:nvCxnSpPr>
          <p:cNvPr id="1031" name="Straight Connector 14"/>
          <p:cNvCxnSpPr>
            <a:cxnSpLocks noChangeShapeType="1"/>
          </p:cNvCxnSpPr>
          <p:nvPr userDrawn="1"/>
        </p:nvCxnSpPr>
        <p:spPr bwMode="auto">
          <a:xfrm flipV="1">
            <a:off x="1065199" y="1263615"/>
            <a:ext cx="7784139" cy="1"/>
          </a:xfrm>
          <a:prstGeom prst="line">
            <a:avLst/>
          </a:prstGeom>
          <a:noFill/>
          <a:ln w="12700">
            <a:solidFill>
              <a:srgbClr val="D3311E"/>
            </a:solidFill>
            <a:round/>
            <a:headEnd/>
            <a:tailEnd/>
          </a:ln>
        </p:spPr>
      </p:cxnSp>
      <p:pic>
        <p:nvPicPr>
          <p:cNvPr id="1033" name="Picture 11"/>
          <p:cNvPicPr>
            <a:picLocks noChangeAspect="1"/>
          </p:cNvPicPr>
          <p:nvPr/>
        </p:nvPicPr>
        <p:blipFill>
          <a:blip r:embed="rId10"/>
          <a:srcRect/>
          <a:stretch>
            <a:fillRect/>
          </a:stretch>
        </p:blipFill>
        <p:spPr bwMode="auto">
          <a:xfrm>
            <a:off x="317500" y="117477"/>
            <a:ext cx="249238" cy="244475"/>
          </a:xfrm>
          <a:prstGeom prst="rect">
            <a:avLst/>
          </a:prstGeom>
          <a:noFill/>
          <a:ln w="9525">
            <a:noFill/>
            <a:miter lim="800000"/>
            <a:headEnd/>
            <a:tailEnd/>
          </a:ln>
        </p:spPr>
      </p:pic>
      <p:sp>
        <p:nvSpPr>
          <p:cNvPr id="11" name="Rectangle 25"/>
          <p:cNvSpPr>
            <a:spLocks noChangeArrowheads="1"/>
          </p:cNvSpPr>
          <p:nvPr userDrawn="1"/>
        </p:nvSpPr>
        <p:spPr bwMode="auto">
          <a:xfrm>
            <a:off x="9582150" y="98425"/>
            <a:ext cx="323850" cy="280988"/>
          </a:xfrm>
          <a:prstGeom prst="rect">
            <a:avLst/>
          </a:prstGeom>
          <a:solidFill>
            <a:srgbClr val="F5BE54"/>
          </a:solidFill>
          <a:ln w="9525">
            <a:noFill/>
            <a:miter lim="800000"/>
            <a:headEnd/>
            <a:tailEnd/>
          </a:ln>
        </p:spPr>
        <p:txBody>
          <a:bodyPr wrap="none" lIns="91418" tIns="45710" rIns="91418" bIns="45710" anchor="ctr"/>
          <a:lstStyle/>
          <a:p>
            <a:pPr algn="ctr" eaLnBrk="0" hangingPunct="0">
              <a:defRPr/>
            </a:pPr>
            <a:endParaRPr lang="fr-FR" dirty="0">
              <a:latin typeface="Helvetica"/>
              <a:cs typeface="Helvetica"/>
            </a:endParaRPr>
          </a:p>
        </p:txBody>
      </p:sp>
      <p:sp>
        <p:nvSpPr>
          <p:cNvPr id="79877" name="Rectangle 5"/>
          <p:cNvSpPr>
            <a:spLocks noGrp="1" noChangeArrowheads="1"/>
          </p:cNvSpPr>
          <p:nvPr>
            <p:ph type="sldNum" sz="quarter" idx="4"/>
          </p:nvPr>
        </p:nvSpPr>
        <p:spPr bwMode="gray">
          <a:xfrm>
            <a:off x="9586914" y="96838"/>
            <a:ext cx="319087" cy="27781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700">
                <a:solidFill>
                  <a:schemeClr val="accent5">
                    <a:lumMod val="50000"/>
                  </a:schemeClr>
                </a:solidFill>
                <a:latin typeface="Helvetica"/>
                <a:cs typeface="Helvetica"/>
              </a:defRPr>
            </a:lvl1pPr>
          </a:lstStyle>
          <a:p>
            <a:pPr>
              <a:defRPr/>
            </a:pPr>
            <a:fld id="{8F9624B2-C8ED-48F5-83C6-D10E44A412FF}" type="slidenum">
              <a:rPr lang="fr-FR"/>
              <a:pPr>
                <a:defRPr/>
              </a:pPr>
              <a:t>‹#›</a:t>
            </a:fld>
            <a:endParaRPr lang="fr-FR" dirty="0"/>
          </a:p>
        </p:txBody>
      </p:sp>
      <p:cxnSp>
        <p:nvCxnSpPr>
          <p:cNvPr id="13" name="Straight Connector 10"/>
          <p:cNvCxnSpPr>
            <a:cxnSpLocks noChangeShapeType="1"/>
          </p:cNvCxnSpPr>
          <p:nvPr userDrawn="1"/>
        </p:nvCxnSpPr>
        <p:spPr bwMode="auto">
          <a:xfrm>
            <a:off x="1" y="6480175"/>
            <a:ext cx="8603522" cy="1588"/>
          </a:xfrm>
          <a:prstGeom prst="line">
            <a:avLst/>
          </a:prstGeom>
          <a:noFill/>
          <a:ln w="6350">
            <a:solidFill>
              <a:srgbClr val="928B85"/>
            </a:solidFill>
            <a:round/>
            <a:headEnd/>
            <a:tailEnd/>
          </a:ln>
        </p:spPr>
      </p:cxnSp>
      <p:cxnSp>
        <p:nvCxnSpPr>
          <p:cNvPr id="16" name="Straight Connector 14"/>
          <p:cNvCxnSpPr>
            <a:cxnSpLocks noChangeShapeType="1"/>
          </p:cNvCxnSpPr>
          <p:nvPr userDrawn="1"/>
        </p:nvCxnSpPr>
        <p:spPr bwMode="auto">
          <a:xfrm flipV="1">
            <a:off x="1067383" y="569405"/>
            <a:ext cx="7784139" cy="1"/>
          </a:xfrm>
          <a:prstGeom prst="line">
            <a:avLst/>
          </a:prstGeom>
          <a:noFill/>
          <a:ln w="12700">
            <a:solidFill>
              <a:srgbClr val="D3311E"/>
            </a:solidFill>
            <a:round/>
            <a:headEnd/>
            <a:tailEnd/>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Lst>
  <p:hf hdr="0" dt="0"/>
  <p:txStyles>
    <p:titleStyle>
      <a:lvl1pPr algn="l" defTabSz="869950" rtl="0" eaLnBrk="0" fontAlgn="base" hangingPunct="0">
        <a:spcBef>
          <a:spcPct val="0"/>
        </a:spcBef>
        <a:spcAft>
          <a:spcPct val="0"/>
        </a:spcAft>
        <a:defRPr sz="1700" b="1">
          <a:solidFill>
            <a:srgbClr val="D3311E"/>
          </a:solidFill>
          <a:latin typeface="Helvetica"/>
          <a:ea typeface="MS PGothic" pitchFamily="34" charset="-128"/>
          <a:cs typeface="Helvetica"/>
        </a:defRPr>
      </a:lvl1pPr>
      <a:lvl2pPr algn="l" defTabSz="869950" rtl="0" eaLnBrk="0" fontAlgn="base" hangingPunct="0">
        <a:spcBef>
          <a:spcPct val="0"/>
        </a:spcBef>
        <a:spcAft>
          <a:spcPct val="0"/>
        </a:spcAft>
        <a:defRPr sz="1700" b="1">
          <a:solidFill>
            <a:srgbClr val="D3311E"/>
          </a:solidFill>
          <a:latin typeface="Helvetica"/>
          <a:ea typeface="MS PGothic" pitchFamily="34" charset="-128"/>
          <a:cs typeface="Helvetica"/>
        </a:defRPr>
      </a:lvl2pPr>
      <a:lvl3pPr algn="l" defTabSz="869950" rtl="0" eaLnBrk="0" fontAlgn="base" hangingPunct="0">
        <a:spcBef>
          <a:spcPct val="0"/>
        </a:spcBef>
        <a:spcAft>
          <a:spcPct val="0"/>
        </a:spcAft>
        <a:defRPr sz="1700" b="1">
          <a:solidFill>
            <a:srgbClr val="D3311E"/>
          </a:solidFill>
          <a:latin typeface="Helvetica"/>
          <a:ea typeface="MS PGothic" pitchFamily="34" charset="-128"/>
          <a:cs typeface="Helvetica"/>
        </a:defRPr>
      </a:lvl3pPr>
      <a:lvl4pPr algn="l" defTabSz="869950" rtl="0" eaLnBrk="0" fontAlgn="base" hangingPunct="0">
        <a:spcBef>
          <a:spcPct val="0"/>
        </a:spcBef>
        <a:spcAft>
          <a:spcPct val="0"/>
        </a:spcAft>
        <a:defRPr sz="1700" b="1">
          <a:solidFill>
            <a:srgbClr val="D3311E"/>
          </a:solidFill>
          <a:latin typeface="Helvetica"/>
          <a:ea typeface="MS PGothic" pitchFamily="34" charset="-128"/>
          <a:cs typeface="Helvetica"/>
        </a:defRPr>
      </a:lvl4pPr>
      <a:lvl5pPr algn="l" defTabSz="869950" rtl="0" eaLnBrk="0" fontAlgn="base" hangingPunct="0">
        <a:spcBef>
          <a:spcPct val="0"/>
        </a:spcBef>
        <a:spcAft>
          <a:spcPct val="0"/>
        </a:spcAft>
        <a:defRPr sz="1700" b="1">
          <a:solidFill>
            <a:srgbClr val="D3311E"/>
          </a:solidFill>
          <a:latin typeface="Helvetica"/>
          <a:ea typeface="MS PGothic" pitchFamily="34" charset="-128"/>
          <a:cs typeface="Helvetica"/>
        </a:defRPr>
      </a:lvl5pPr>
      <a:lvl6pPr marL="457089" algn="l" defTabSz="871328" rtl="0" eaLnBrk="0" fontAlgn="base" hangingPunct="0">
        <a:spcBef>
          <a:spcPct val="0"/>
        </a:spcBef>
        <a:spcAft>
          <a:spcPct val="0"/>
        </a:spcAft>
        <a:defRPr sz="1700" b="1">
          <a:solidFill>
            <a:schemeClr val="tx2"/>
          </a:solidFill>
          <a:latin typeface="Tahoma" charset="0"/>
        </a:defRPr>
      </a:lvl6pPr>
      <a:lvl7pPr marL="914180" algn="l" defTabSz="871328" rtl="0" eaLnBrk="0" fontAlgn="base" hangingPunct="0">
        <a:spcBef>
          <a:spcPct val="0"/>
        </a:spcBef>
        <a:spcAft>
          <a:spcPct val="0"/>
        </a:spcAft>
        <a:defRPr sz="1700" b="1">
          <a:solidFill>
            <a:schemeClr val="tx2"/>
          </a:solidFill>
          <a:latin typeface="Tahoma" charset="0"/>
        </a:defRPr>
      </a:lvl7pPr>
      <a:lvl8pPr marL="1371269" algn="l" defTabSz="871328" rtl="0" eaLnBrk="0" fontAlgn="base" hangingPunct="0">
        <a:spcBef>
          <a:spcPct val="0"/>
        </a:spcBef>
        <a:spcAft>
          <a:spcPct val="0"/>
        </a:spcAft>
        <a:defRPr sz="1700" b="1">
          <a:solidFill>
            <a:schemeClr val="tx2"/>
          </a:solidFill>
          <a:latin typeface="Tahoma" charset="0"/>
        </a:defRPr>
      </a:lvl8pPr>
      <a:lvl9pPr marL="1828358" algn="l" defTabSz="871328" rtl="0" eaLnBrk="0" fontAlgn="base" hangingPunct="0">
        <a:spcBef>
          <a:spcPct val="0"/>
        </a:spcBef>
        <a:spcAft>
          <a:spcPct val="0"/>
        </a:spcAft>
        <a:defRPr sz="1700" b="1">
          <a:solidFill>
            <a:schemeClr val="tx2"/>
          </a:solidFill>
          <a:latin typeface="Tahoma" charset="0"/>
        </a:defRPr>
      </a:lvl9pPr>
    </p:titleStyle>
    <p:bodyStyle>
      <a:lvl1pPr marL="271463" indent="-271463" algn="l" defTabSz="869950" rtl="0" eaLnBrk="0" fontAlgn="base" hangingPunct="0">
        <a:spcBef>
          <a:spcPct val="100000"/>
        </a:spcBef>
        <a:spcAft>
          <a:spcPct val="0"/>
        </a:spcAft>
        <a:buClr>
          <a:srgbClr val="88827C"/>
        </a:buClr>
        <a:buSzPct val="120000"/>
        <a:buFont typeface="Arial" charset="0"/>
        <a:buChar char="•"/>
        <a:defRPr sz="1400">
          <a:solidFill>
            <a:srgbClr val="434241"/>
          </a:solidFill>
          <a:latin typeface="Helvetica"/>
          <a:ea typeface="MS PGothic" pitchFamily="34" charset="-128"/>
          <a:cs typeface="Helvetica"/>
        </a:defRPr>
      </a:lvl1pPr>
      <a:lvl2pPr marL="627063" indent="-176213" algn="l" defTabSz="869950" rtl="0" eaLnBrk="0" fontAlgn="base" hangingPunct="0">
        <a:spcBef>
          <a:spcPct val="50000"/>
        </a:spcBef>
        <a:spcAft>
          <a:spcPct val="0"/>
        </a:spcAft>
        <a:buClr>
          <a:srgbClr val="88827C"/>
        </a:buClr>
        <a:buSzPct val="120000"/>
        <a:buFont typeface="Arial" charset="0"/>
        <a:buChar char="•"/>
        <a:defRPr sz="1200">
          <a:solidFill>
            <a:srgbClr val="434241"/>
          </a:solidFill>
          <a:latin typeface="Helvetica"/>
          <a:ea typeface="MS PGothic" pitchFamily="34" charset="-128"/>
          <a:cs typeface="Helvetica"/>
        </a:defRPr>
      </a:lvl2pPr>
      <a:lvl3pPr marL="1260475" indent="-215900" algn="l" defTabSz="869950" rtl="0" eaLnBrk="0" fontAlgn="base" hangingPunct="0">
        <a:spcBef>
          <a:spcPct val="20000"/>
        </a:spcBef>
        <a:spcAft>
          <a:spcPct val="0"/>
        </a:spcAft>
        <a:buClr>
          <a:srgbClr val="88827C"/>
        </a:buClr>
        <a:buSzPct val="120000"/>
        <a:buFont typeface="Arial" charset="0"/>
        <a:buChar char="•"/>
        <a:defRPr sz="1200">
          <a:solidFill>
            <a:srgbClr val="434241"/>
          </a:solidFill>
          <a:latin typeface="Helvetica"/>
          <a:ea typeface="MS PGothic" pitchFamily="34" charset="-128"/>
          <a:cs typeface="Helvetica"/>
        </a:defRPr>
      </a:lvl3pPr>
      <a:lvl4pPr marL="1649413" indent="-219075" algn="l" defTabSz="869950" rtl="0" eaLnBrk="0" fontAlgn="base" hangingPunct="0">
        <a:spcBef>
          <a:spcPct val="20000"/>
        </a:spcBef>
        <a:spcAft>
          <a:spcPct val="0"/>
        </a:spcAft>
        <a:buClr>
          <a:srgbClr val="88827C"/>
        </a:buClr>
        <a:buSzPct val="120000"/>
        <a:buFont typeface="Arial" charset="0"/>
        <a:buChar char="•"/>
        <a:defRPr sz="1200">
          <a:solidFill>
            <a:srgbClr val="434241"/>
          </a:solidFill>
          <a:latin typeface="Helvetica"/>
          <a:ea typeface="MS PGothic" pitchFamily="34" charset="-128"/>
          <a:cs typeface="Helvetica"/>
        </a:defRPr>
      </a:lvl4pPr>
      <a:lvl5pPr marL="2038350" indent="-217488" algn="l" defTabSz="869950" rtl="0" eaLnBrk="0" fontAlgn="base" hangingPunct="0">
        <a:spcBef>
          <a:spcPct val="20000"/>
        </a:spcBef>
        <a:spcAft>
          <a:spcPct val="0"/>
        </a:spcAft>
        <a:buClr>
          <a:srgbClr val="88827C"/>
        </a:buClr>
        <a:buSzPct val="120000"/>
        <a:buFont typeface="Arial" charset="0"/>
        <a:buChar char="•"/>
        <a:defRPr sz="1200">
          <a:solidFill>
            <a:srgbClr val="434241"/>
          </a:solidFill>
          <a:latin typeface="Helvetica"/>
          <a:ea typeface="MS PGothic" pitchFamily="34" charset="-128"/>
          <a:cs typeface="Helvetica"/>
        </a:defRPr>
      </a:lvl5pPr>
      <a:lvl6pPr marL="2496534" indent="-219021" algn="l" defTabSz="871328" rtl="0" eaLnBrk="0" fontAlgn="base" hangingPunct="0">
        <a:spcBef>
          <a:spcPct val="20000"/>
        </a:spcBef>
        <a:spcAft>
          <a:spcPct val="0"/>
        </a:spcAft>
        <a:buClr>
          <a:schemeClr val="accent2"/>
        </a:buClr>
        <a:buFont typeface="Wingdings" charset="2"/>
        <a:buChar char="n"/>
        <a:defRPr sz="1300">
          <a:solidFill>
            <a:schemeClr val="tx1"/>
          </a:solidFill>
          <a:latin typeface="+mn-lt"/>
          <a:ea typeface="ＭＳ Ｐゴシック" charset="-128"/>
        </a:defRPr>
      </a:lvl6pPr>
      <a:lvl7pPr marL="2953624" indent="-219021" algn="l" defTabSz="871328" rtl="0" eaLnBrk="0" fontAlgn="base" hangingPunct="0">
        <a:spcBef>
          <a:spcPct val="20000"/>
        </a:spcBef>
        <a:spcAft>
          <a:spcPct val="0"/>
        </a:spcAft>
        <a:buClr>
          <a:schemeClr val="accent2"/>
        </a:buClr>
        <a:buFont typeface="Wingdings" charset="2"/>
        <a:buChar char="n"/>
        <a:defRPr sz="1300">
          <a:solidFill>
            <a:schemeClr val="tx1"/>
          </a:solidFill>
          <a:latin typeface="+mn-lt"/>
          <a:ea typeface="ＭＳ Ｐゴシック" charset="-128"/>
        </a:defRPr>
      </a:lvl7pPr>
      <a:lvl8pPr marL="3410713" indent="-219021" algn="l" defTabSz="871328" rtl="0" eaLnBrk="0" fontAlgn="base" hangingPunct="0">
        <a:spcBef>
          <a:spcPct val="20000"/>
        </a:spcBef>
        <a:spcAft>
          <a:spcPct val="0"/>
        </a:spcAft>
        <a:buClr>
          <a:schemeClr val="accent2"/>
        </a:buClr>
        <a:buFont typeface="Wingdings" charset="2"/>
        <a:buChar char="n"/>
        <a:defRPr sz="1300">
          <a:solidFill>
            <a:schemeClr val="tx1"/>
          </a:solidFill>
          <a:latin typeface="+mn-lt"/>
          <a:ea typeface="ＭＳ Ｐゴシック" charset="-128"/>
        </a:defRPr>
      </a:lvl8pPr>
      <a:lvl9pPr marL="3867804" indent="-219021" algn="l" defTabSz="871328" rtl="0" eaLnBrk="0" fontAlgn="base" hangingPunct="0">
        <a:spcBef>
          <a:spcPct val="20000"/>
        </a:spcBef>
        <a:spcAft>
          <a:spcPct val="0"/>
        </a:spcAft>
        <a:buClr>
          <a:schemeClr val="accent2"/>
        </a:buClr>
        <a:buFont typeface="Wingdings" charset="2"/>
        <a:buChar char="n"/>
        <a:defRPr sz="1300">
          <a:solidFill>
            <a:schemeClr val="tx1"/>
          </a:solidFill>
          <a:latin typeface="+mn-lt"/>
          <a:ea typeface="ＭＳ Ｐゴシック" charset="-128"/>
        </a:defRPr>
      </a:lvl9pPr>
    </p:bodyStyle>
    <p:otherStyle>
      <a:defPPr>
        <a:defRPr lang="en-US"/>
      </a:defPPr>
      <a:lvl1pPr marL="0" algn="l" defTabSz="457089" rtl="0" eaLnBrk="1" latinLnBrk="0" hangingPunct="1">
        <a:defRPr sz="1800" kern="1200">
          <a:solidFill>
            <a:schemeClr val="tx1"/>
          </a:solidFill>
          <a:latin typeface="+mn-lt"/>
          <a:ea typeface="+mn-ea"/>
          <a:cs typeface="+mn-cs"/>
        </a:defRPr>
      </a:lvl1pPr>
      <a:lvl2pPr marL="457089" algn="l" defTabSz="457089" rtl="0" eaLnBrk="1" latinLnBrk="0" hangingPunct="1">
        <a:defRPr sz="1800" kern="1200">
          <a:solidFill>
            <a:schemeClr val="tx1"/>
          </a:solidFill>
          <a:latin typeface="+mn-lt"/>
          <a:ea typeface="+mn-ea"/>
          <a:cs typeface="+mn-cs"/>
        </a:defRPr>
      </a:lvl2pPr>
      <a:lvl3pPr marL="914180" algn="l" defTabSz="457089" rtl="0" eaLnBrk="1" latinLnBrk="0" hangingPunct="1">
        <a:defRPr sz="1800" kern="1200">
          <a:solidFill>
            <a:schemeClr val="tx1"/>
          </a:solidFill>
          <a:latin typeface="+mn-lt"/>
          <a:ea typeface="+mn-ea"/>
          <a:cs typeface="+mn-cs"/>
        </a:defRPr>
      </a:lvl3pPr>
      <a:lvl4pPr marL="1371269" algn="l" defTabSz="457089" rtl="0" eaLnBrk="1" latinLnBrk="0" hangingPunct="1">
        <a:defRPr sz="1800" kern="1200">
          <a:solidFill>
            <a:schemeClr val="tx1"/>
          </a:solidFill>
          <a:latin typeface="+mn-lt"/>
          <a:ea typeface="+mn-ea"/>
          <a:cs typeface="+mn-cs"/>
        </a:defRPr>
      </a:lvl4pPr>
      <a:lvl5pPr marL="1828358" algn="l" defTabSz="457089" rtl="0" eaLnBrk="1" latinLnBrk="0" hangingPunct="1">
        <a:defRPr sz="1800" kern="1200">
          <a:solidFill>
            <a:schemeClr val="tx1"/>
          </a:solidFill>
          <a:latin typeface="+mn-lt"/>
          <a:ea typeface="+mn-ea"/>
          <a:cs typeface="+mn-cs"/>
        </a:defRPr>
      </a:lvl5pPr>
      <a:lvl6pPr marL="2285448" algn="l" defTabSz="457089" rtl="0" eaLnBrk="1" latinLnBrk="0" hangingPunct="1">
        <a:defRPr sz="1800" kern="1200">
          <a:solidFill>
            <a:schemeClr val="tx1"/>
          </a:solidFill>
          <a:latin typeface="+mn-lt"/>
          <a:ea typeface="+mn-ea"/>
          <a:cs typeface="+mn-cs"/>
        </a:defRPr>
      </a:lvl6pPr>
      <a:lvl7pPr marL="2742537" algn="l" defTabSz="457089" rtl="0" eaLnBrk="1" latinLnBrk="0" hangingPunct="1">
        <a:defRPr sz="1800" kern="1200">
          <a:solidFill>
            <a:schemeClr val="tx1"/>
          </a:solidFill>
          <a:latin typeface="+mn-lt"/>
          <a:ea typeface="+mn-ea"/>
          <a:cs typeface="+mn-cs"/>
        </a:defRPr>
      </a:lvl7pPr>
      <a:lvl8pPr marL="3199626" algn="l" defTabSz="457089" rtl="0" eaLnBrk="1" latinLnBrk="0" hangingPunct="1">
        <a:defRPr sz="1800" kern="1200">
          <a:solidFill>
            <a:schemeClr val="tx1"/>
          </a:solidFill>
          <a:latin typeface="+mn-lt"/>
          <a:ea typeface="+mn-ea"/>
          <a:cs typeface="+mn-cs"/>
        </a:defRPr>
      </a:lvl8pPr>
      <a:lvl9pPr marL="3656716" algn="l" defTabSz="4570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81275" y="1236665"/>
            <a:ext cx="5097463" cy="415925"/>
          </a:xfrm>
          <a:prstGeom prst="rect">
            <a:avLst/>
          </a:prstGeom>
          <a:ln w="3175" cap="flat" cmpd="sng" algn="ctr">
            <a:noFill/>
            <a:prstDash val="solid"/>
            <a:round/>
            <a:headEnd type="none" w="med" len="med"/>
            <a:tailEnd type="none" w="med" len="med"/>
          </a:ln>
          <a:effectLst>
            <a:outerShdw blurRad="50800" dist="38100" dir="2700000">
              <a:srgbClr val="605E5A">
                <a:alpha val="43000"/>
              </a:srgbClr>
            </a:outerShdw>
          </a:effectLst>
        </p:spPr>
      </p:pic>
      <p:sp>
        <p:nvSpPr>
          <p:cNvPr id="5" name="Titre 4"/>
          <p:cNvSpPr>
            <a:spLocks noGrp="1"/>
          </p:cNvSpPr>
          <p:nvPr>
            <p:ph type="title"/>
          </p:nvPr>
        </p:nvSpPr>
        <p:spPr>
          <a:xfrm>
            <a:off x="962204" y="3471779"/>
            <a:ext cx="7795888" cy="494791"/>
          </a:xfrm>
        </p:spPr>
        <p:txBody>
          <a:bodyPr/>
          <a:lstStyle/>
          <a:p>
            <a:r>
              <a:rPr lang="fr-FR" dirty="0" smtClean="0"/>
              <a:t>Organisation ECDYS</a:t>
            </a:r>
            <a:endParaRPr lang="fr-FR" b="0" dirty="0"/>
          </a:p>
        </p:txBody>
      </p:sp>
      <p:sp>
        <p:nvSpPr>
          <p:cNvPr id="7" name="Titre 4"/>
          <p:cNvSpPr txBox="1">
            <a:spLocks/>
          </p:cNvSpPr>
          <p:nvPr/>
        </p:nvSpPr>
        <p:spPr bwMode="auto">
          <a:xfrm>
            <a:off x="962204" y="6164102"/>
            <a:ext cx="7795888" cy="494791"/>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869950" rtl="0" eaLnBrk="0" fontAlgn="base" latinLnBrk="0" hangingPunct="0">
              <a:lnSpc>
                <a:spcPct val="100000"/>
              </a:lnSpc>
              <a:spcBef>
                <a:spcPct val="0"/>
              </a:spcBef>
              <a:spcAft>
                <a:spcPct val="0"/>
              </a:spcAft>
              <a:buClrTx/>
              <a:buSzTx/>
              <a:buFontTx/>
              <a:buNone/>
              <a:tabLst/>
              <a:defRPr/>
            </a:pPr>
            <a:r>
              <a:rPr kumimoji="0" lang="fr-FR" sz="1400" b="0" i="0" u="none" strike="noStrike" kern="0" cap="none" spc="0" normalizeH="0" baseline="0" noProof="0" dirty="0" smtClean="0">
                <a:ln>
                  <a:noFill/>
                </a:ln>
                <a:solidFill>
                  <a:schemeClr val="bg1"/>
                </a:solidFill>
                <a:effectLst/>
                <a:uLnTx/>
                <a:uFillTx/>
                <a:latin typeface="Helvetica"/>
                <a:ea typeface="MS PGothic" pitchFamily="34" charset="-128"/>
                <a:cs typeface="Helvetica"/>
              </a:rPr>
              <a:t>Le 14 juin 2010</a:t>
            </a:r>
            <a:endParaRPr kumimoji="0" lang="fr-FR" sz="2000" b="0" i="0" u="none" strike="noStrike" kern="0" cap="none" spc="0" normalizeH="0" baseline="0" noProof="0" dirty="0">
              <a:ln>
                <a:noFill/>
              </a:ln>
              <a:solidFill>
                <a:schemeClr val="bg1"/>
              </a:solidFill>
              <a:effectLst/>
              <a:uLnTx/>
              <a:uFillTx/>
              <a:latin typeface="Helvetica"/>
              <a:ea typeface="MS PGothic" pitchFamily="34" charset="-128"/>
              <a:cs typeface="Helvetica"/>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uble Bracket 6"/>
          <p:cNvSpPr/>
          <p:nvPr/>
        </p:nvSpPr>
        <p:spPr bwMode="auto">
          <a:xfrm>
            <a:off x="1156234" y="2960189"/>
            <a:ext cx="7172650" cy="350837"/>
          </a:xfrm>
          <a:prstGeom prst="bracketPair">
            <a:avLst/>
          </a:prstGeom>
          <a:solidFill>
            <a:schemeClr val="accent1">
              <a:alpha val="24000"/>
            </a:schemeClr>
          </a:solidFill>
          <a:ln w="9525" cap="flat" cmpd="sng" algn="ctr">
            <a:solidFill>
              <a:schemeClr val="accent1">
                <a:lumMod val="50000"/>
              </a:schemeClr>
            </a:solidFill>
            <a:prstDash val="solid"/>
            <a:round/>
            <a:headEnd type="none" w="med" len="med"/>
            <a:tailEnd type="none" w="med" len="med"/>
          </a:ln>
          <a:effectLst/>
        </p:spPr>
        <p:txBody>
          <a:bodyPr lIns="36000" tIns="36000" rIns="36000" bIns="36000" anchor="ctr">
            <a:prstTxWarp prst="textNoShape">
              <a:avLst/>
            </a:prstTxWarp>
          </a:bodyPr>
          <a:lstStyle/>
          <a:p>
            <a:pPr algn="ctr" eaLnBrk="0" hangingPunct="0">
              <a:defRPr/>
            </a:pPr>
            <a:endParaRPr lang="fr-FR">
              <a:latin typeface="Helvetica" charset="0"/>
              <a:ea typeface="Helvetica" charset="0"/>
            </a:endParaRPr>
          </a:p>
        </p:txBody>
      </p:sp>
      <p:sp>
        <p:nvSpPr>
          <p:cNvPr id="2" name="Espace réservé du contenu 1"/>
          <p:cNvSpPr>
            <a:spLocks noGrp="1"/>
          </p:cNvSpPr>
          <p:nvPr>
            <p:ph idx="1"/>
          </p:nvPr>
        </p:nvSpPr>
        <p:spPr>
          <a:xfrm>
            <a:off x="1108076" y="1927227"/>
            <a:ext cx="7688263" cy="2396406"/>
          </a:xfrm>
        </p:spPr>
        <p:txBody>
          <a:bodyPr/>
          <a:lstStyle/>
          <a:p>
            <a:pPr>
              <a:spcBef>
                <a:spcPts val="1200"/>
              </a:spcBef>
              <a:spcAft>
                <a:spcPts val="1200"/>
              </a:spcAft>
            </a:pPr>
            <a:r>
              <a:rPr lang="fr-FR" dirty="0" smtClean="0"/>
              <a:t>Contexte et objectif</a:t>
            </a:r>
          </a:p>
          <a:p>
            <a:pPr>
              <a:spcBef>
                <a:spcPts val="1200"/>
              </a:spcBef>
              <a:spcAft>
                <a:spcPts val="1200"/>
              </a:spcAft>
            </a:pPr>
            <a:r>
              <a:rPr lang="fr-FR" dirty="0" smtClean="0"/>
              <a:t>La démarche proposée</a:t>
            </a:r>
          </a:p>
          <a:p>
            <a:pPr marL="0" indent="0">
              <a:spcBef>
                <a:spcPts val="1200"/>
              </a:spcBef>
              <a:spcAft>
                <a:spcPts val="1200"/>
              </a:spcAft>
              <a:buNone/>
            </a:pPr>
            <a:r>
              <a:rPr lang="fr-FR" b="1" dirty="0" smtClean="0"/>
              <a:t>      Notre équipe</a:t>
            </a:r>
          </a:p>
          <a:p>
            <a:pPr>
              <a:spcBef>
                <a:spcPts val="1200"/>
              </a:spcBef>
              <a:spcAft>
                <a:spcPts val="1200"/>
              </a:spcAft>
            </a:pPr>
            <a:r>
              <a:rPr lang="fr-FR" dirty="0"/>
              <a:t>Proposition financière</a:t>
            </a:r>
          </a:p>
          <a:p>
            <a:pPr>
              <a:spcBef>
                <a:spcPts val="1200"/>
              </a:spcBef>
              <a:spcAft>
                <a:spcPts val="1200"/>
              </a:spcAft>
            </a:pPr>
            <a:endParaRPr lang="fr-FR" dirty="0"/>
          </a:p>
        </p:txBody>
      </p:sp>
      <p:sp>
        <p:nvSpPr>
          <p:cNvPr id="3" name="Titre 2"/>
          <p:cNvSpPr>
            <a:spLocks noGrp="1"/>
          </p:cNvSpPr>
          <p:nvPr>
            <p:ph type="title"/>
          </p:nvPr>
        </p:nvSpPr>
        <p:spPr/>
        <p:txBody>
          <a:bodyPr/>
          <a:lstStyle/>
          <a:p>
            <a:r>
              <a:rPr lang="fr-FR" dirty="0" smtClean="0"/>
              <a:t>Plan du document</a:t>
            </a:r>
            <a:endParaRPr lang="fr-FR" dirty="0"/>
          </a:p>
        </p:txBody>
      </p:sp>
      <p:sp>
        <p:nvSpPr>
          <p:cNvPr id="4" name="Espace réservé du contenu 3"/>
          <p:cNvSpPr>
            <a:spLocks noGrp="1"/>
          </p:cNvSpPr>
          <p:nvPr>
            <p:ph sz="quarter" idx="12"/>
          </p:nvPr>
        </p:nvSpPr>
        <p:spPr/>
        <p:txBody>
          <a:bodyPr/>
          <a:lstStyle/>
          <a:p>
            <a:r>
              <a:rPr lang="fr-FR" dirty="0" smtClean="0"/>
              <a:t>SOMMAIRE</a:t>
            </a:r>
            <a:endParaRPr lang="fr-FR" dirty="0"/>
          </a:p>
        </p:txBody>
      </p:sp>
      <p:sp>
        <p:nvSpPr>
          <p:cNvPr id="6" name="Espace réservé du pied de page 5"/>
          <p:cNvSpPr>
            <a:spLocks noGrp="1"/>
          </p:cNvSpPr>
          <p:nvPr>
            <p:ph type="ftr" sz="quarter" idx="14"/>
          </p:nvPr>
        </p:nvSpPr>
        <p:spPr/>
        <p:txBody>
          <a:bodyPr/>
          <a:lstStyle/>
          <a:p>
            <a:pPr>
              <a:defRPr/>
            </a:pPr>
            <a:r>
              <a:rPr lang="en-US" smtClean="0"/>
              <a:t>14 juin 2010 - Safran - Plan gains rapides V2.3</a:t>
            </a:r>
            <a:endParaRPr lang="fr-FR" dirty="0"/>
          </a:p>
        </p:txBody>
      </p:sp>
      <p:sp>
        <p:nvSpPr>
          <p:cNvPr id="8" name="Slide Number Placeholder 7"/>
          <p:cNvSpPr>
            <a:spLocks noGrp="1"/>
          </p:cNvSpPr>
          <p:nvPr>
            <p:ph type="sldNum" sz="quarter" idx="13"/>
          </p:nvPr>
        </p:nvSpPr>
        <p:spPr/>
        <p:txBody>
          <a:bodyPr/>
          <a:lstStyle/>
          <a:p>
            <a:pPr>
              <a:defRPr/>
            </a:pPr>
            <a:fld id="{4EE31B99-1400-4A10-9EDE-E3421D805DDA}" type="slidenum">
              <a:rPr lang="fr-FR" smtClean="0"/>
              <a:pPr>
                <a:defRPr/>
              </a:pPr>
              <a:t>10</a:t>
            </a:fld>
            <a:endParaRPr lang="fr-FR" sz="1400" dirty="0"/>
          </a:p>
        </p:txBody>
      </p:sp>
    </p:spTree>
    <p:extLst>
      <p:ext uri="{BB962C8B-B14F-4D97-AF65-F5344CB8AC3E}">
        <p14:creationId xmlns:p14="http://schemas.microsoft.com/office/powerpoint/2010/main" val="1907656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noFill/>
          <a:ln/>
        </p:spPr>
        <p:txBody>
          <a:bodyPr/>
          <a:lstStyle/>
          <a:p>
            <a:r>
              <a:rPr lang="fr-FR" sz="1800" dirty="0"/>
              <a:t>Un binôme de consultants expérimentés pour réaliser le diagnostic</a:t>
            </a:r>
          </a:p>
        </p:txBody>
      </p:sp>
      <p:sp>
        <p:nvSpPr>
          <p:cNvPr id="624643" name="Rectangle 3"/>
          <p:cNvSpPr>
            <a:spLocks noGrp="1" noChangeArrowheads="1"/>
          </p:cNvSpPr>
          <p:nvPr>
            <p:ph type="body" idx="1"/>
          </p:nvPr>
        </p:nvSpPr>
        <p:spPr>
          <a:xfrm>
            <a:off x="1171575" y="1905000"/>
            <a:ext cx="7781925" cy="3197138"/>
          </a:xfrm>
        </p:spPr>
        <p:txBody>
          <a:bodyPr/>
          <a:lstStyle/>
          <a:p>
            <a:pPr>
              <a:lnSpc>
                <a:spcPct val="105000"/>
              </a:lnSpc>
              <a:spcBef>
                <a:spcPts val="600"/>
              </a:spcBef>
            </a:pPr>
            <a:r>
              <a:rPr lang="fr-FR" dirty="0"/>
              <a:t>La mission sera placée sous la responsabilité de Denis LEMOINE, Directeur Associé, qui prendra en charge le diagnostic</a:t>
            </a:r>
          </a:p>
          <a:p>
            <a:pPr>
              <a:lnSpc>
                <a:spcPct val="105000"/>
              </a:lnSpc>
              <a:spcBef>
                <a:spcPts val="600"/>
              </a:spcBef>
              <a:buFont typeface="Monotype Sorts" charset="2"/>
              <a:buNone/>
            </a:pPr>
            <a:r>
              <a:rPr lang="fr-FR" b="0" dirty="0"/>
              <a:t>	Avant de fonder</a:t>
            </a:r>
            <a:r>
              <a:rPr lang="fr-FR" b="0" dirty="0" smtClean="0"/>
              <a:t> </a:t>
            </a:r>
            <a:r>
              <a:rPr lang="fr-FR" dirty="0" smtClean="0"/>
              <a:t>ECDYS</a:t>
            </a:r>
            <a:r>
              <a:rPr lang="fr-FR" b="0" dirty="0" smtClean="0"/>
              <a:t>, </a:t>
            </a:r>
            <a:r>
              <a:rPr lang="fr-FR" b="0" dirty="0"/>
              <a:t>Denis a été responsable de l’activité de conseil en </a:t>
            </a:r>
            <a:r>
              <a:rPr lang="fr-FR" b="0" dirty="0" err="1"/>
              <a:t>Supply</a:t>
            </a:r>
            <a:r>
              <a:rPr lang="fr-FR" b="0" dirty="0"/>
              <a:t> Chain de Gemini Consulting.</a:t>
            </a:r>
            <a:r>
              <a:rPr lang="fr-FR" sz="1500" b="0" dirty="0"/>
              <a:t> </a:t>
            </a:r>
            <a:r>
              <a:rPr lang="fr-FR" b="0" dirty="0"/>
              <a:t>Disposant d’une expérience de 20 ans dans le conseil en</a:t>
            </a:r>
            <a:r>
              <a:rPr lang="fr-FR" b="0" dirty="0" smtClean="0"/>
              <a:t> </a:t>
            </a:r>
            <a:r>
              <a:rPr lang="fr-FR" dirty="0" err="1" smtClean="0"/>
              <a:t>Supply</a:t>
            </a:r>
            <a:r>
              <a:rPr lang="fr-FR" dirty="0" smtClean="0"/>
              <a:t> Chain</a:t>
            </a:r>
            <a:r>
              <a:rPr lang="fr-FR" b="0" dirty="0" smtClean="0"/>
              <a:t>, </a:t>
            </a:r>
            <a:r>
              <a:rPr lang="fr-FR" b="0" dirty="0"/>
              <a:t>il a conduit de nombreuses missions de</a:t>
            </a:r>
            <a:r>
              <a:rPr lang="fr-FR" b="0" dirty="0" smtClean="0"/>
              <a:t> </a:t>
            </a:r>
            <a:r>
              <a:rPr lang="fr-FR" dirty="0" smtClean="0"/>
              <a:t>diagnostic portant sur l’efficacité des processus </a:t>
            </a:r>
            <a:r>
              <a:rPr lang="fr-FR" dirty="0" err="1" smtClean="0"/>
              <a:t>Supply</a:t>
            </a:r>
            <a:r>
              <a:rPr lang="fr-FR" dirty="0" smtClean="0"/>
              <a:t> Chain et la réduction des stocks </a:t>
            </a:r>
            <a:r>
              <a:rPr lang="fr-FR" b="0" dirty="0" smtClean="0"/>
              <a:t> (</a:t>
            </a:r>
            <a:r>
              <a:rPr lang="fr-FR" dirty="0" smtClean="0"/>
              <a:t>modèles de pilotage, processus de planification, organisation industrielle</a:t>
            </a:r>
            <a:r>
              <a:rPr lang="fr-FR" b="0" dirty="0" smtClean="0"/>
              <a:t>) </a:t>
            </a:r>
            <a:r>
              <a:rPr lang="fr-FR" b="0" dirty="0"/>
              <a:t>ainsi que des projets opérationnels d’amélioration des performances</a:t>
            </a:r>
            <a:r>
              <a:rPr lang="fr-FR" b="0" dirty="0" smtClean="0"/>
              <a:t> </a:t>
            </a:r>
            <a:r>
              <a:rPr lang="fr-FR" dirty="0" err="1" smtClean="0"/>
              <a:t>Supply</a:t>
            </a:r>
            <a:r>
              <a:rPr lang="fr-FR" dirty="0" smtClean="0"/>
              <a:t> Chain</a:t>
            </a:r>
            <a:r>
              <a:rPr lang="fr-FR" b="0" dirty="0" smtClean="0"/>
              <a:t> </a:t>
            </a:r>
            <a:r>
              <a:rPr lang="fr-FR" b="0" dirty="0"/>
              <a:t>dans le secteur</a:t>
            </a:r>
            <a:r>
              <a:rPr lang="fr-FR" b="0" dirty="0" smtClean="0"/>
              <a:t> </a:t>
            </a:r>
            <a:r>
              <a:rPr lang="fr-FR" dirty="0" smtClean="0"/>
              <a:t>aéronautique/défense, ainsi que dans d’autres secteurs industriels (High Tech « </a:t>
            </a:r>
            <a:r>
              <a:rPr lang="fr-FR" dirty="0" err="1" smtClean="0"/>
              <a:t>BtoB</a:t>
            </a:r>
            <a:r>
              <a:rPr lang="fr-FR" dirty="0" smtClean="0"/>
              <a:t> », automobile…)</a:t>
            </a:r>
          </a:p>
          <a:p>
            <a:pPr>
              <a:lnSpc>
                <a:spcPct val="105000"/>
              </a:lnSpc>
              <a:spcBef>
                <a:spcPts val="600"/>
              </a:spcBef>
            </a:pPr>
            <a:r>
              <a:rPr lang="fr-FR" dirty="0" smtClean="0"/>
              <a:t>Lucie </a:t>
            </a:r>
            <a:r>
              <a:rPr lang="fr-FR" dirty="0" err="1" smtClean="0"/>
              <a:t>Hauzy</a:t>
            </a:r>
            <a:r>
              <a:rPr lang="fr-FR" dirty="0" smtClean="0"/>
              <a:t>, Manager, </a:t>
            </a:r>
            <a:r>
              <a:rPr lang="fr-FR" dirty="0" err="1"/>
              <a:t>co-réalisera</a:t>
            </a:r>
            <a:r>
              <a:rPr lang="fr-FR" dirty="0"/>
              <a:t> le </a:t>
            </a:r>
            <a:r>
              <a:rPr lang="fr-FR" dirty="0" smtClean="0"/>
              <a:t>diagnostic. Frédéric aune expérience de 8 années en matière d’amélioration des processus </a:t>
            </a:r>
            <a:r>
              <a:rPr lang="fr-FR" dirty="0" err="1" smtClean="0"/>
              <a:t>Supply</a:t>
            </a:r>
            <a:r>
              <a:rPr lang="fr-FR" dirty="0" smtClean="0"/>
              <a:t> </a:t>
            </a:r>
            <a:r>
              <a:rPr lang="fr-FR" dirty="0" err="1" smtClean="0"/>
              <a:t>Chain.Ellel</a:t>
            </a:r>
            <a:r>
              <a:rPr lang="fr-FR" dirty="0" smtClean="0"/>
              <a:t> a récemment travaillé sur un projet de refonte de la </a:t>
            </a:r>
            <a:r>
              <a:rPr lang="fr-FR" dirty="0" err="1" smtClean="0"/>
              <a:t>Supply</a:t>
            </a:r>
            <a:r>
              <a:rPr lang="fr-FR" dirty="0" smtClean="0"/>
              <a:t> Chain de Sagem défense sécurité, où elle dirigeait les chantiers élaboration des modèles de pilotage et PIC/PDP.</a:t>
            </a:r>
            <a:endParaRPr lang="fr-FR" b="0" dirty="0" smtClean="0"/>
          </a:p>
        </p:txBody>
      </p:sp>
      <p:sp>
        <p:nvSpPr>
          <p:cNvPr id="4" name="Content Placeholder 3"/>
          <p:cNvSpPr txBox="1">
            <a:spLocks/>
          </p:cNvSpPr>
          <p:nvPr/>
        </p:nvSpPr>
        <p:spPr bwMode="gray">
          <a:xfrm>
            <a:off x="620169" y="107840"/>
            <a:ext cx="8937788" cy="257359"/>
          </a:xfrm>
          <a:prstGeom prst="rect">
            <a:avLst/>
          </a:prstGeom>
          <a:noFill/>
          <a:ln w="9525">
            <a:noFill/>
            <a:miter lim="800000"/>
            <a:headEnd/>
            <a:tailEnd/>
          </a:ln>
        </p:spPr>
        <p:txBody>
          <a:bodyPr vert="horz" wrap="square" lIns="87225" tIns="43615" rIns="87225" bIns="43615" numCol="1" anchor="t" anchorCtr="0" compatLnSpc="1">
            <a:prstTxWarp prst="textNoShape">
              <a:avLst/>
            </a:prstTxWarp>
            <a:spAutoFit/>
          </a:bodyPr>
          <a:lstStyle/>
          <a:p>
            <a:pPr marL="271463" marR="0" lvl="0" indent="-271463" algn="l" defTabSz="869950" rtl="0" eaLnBrk="0" fontAlgn="base" latinLnBrk="0" hangingPunct="0">
              <a:lnSpc>
                <a:spcPct val="100000"/>
              </a:lnSpc>
              <a:spcBef>
                <a:spcPct val="100000"/>
              </a:spcBef>
              <a:spcAft>
                <a:spcPct val="0"/>
              </a:spcAft>
              <a:buClr>
                <a:srgbClr val="88827C"/>
              </a:buClr>
              <a:buSzPct val="120000"/>
              <a:buFont typeface="Arial" charset="0"/>
              <a:buNone/>
              <a:tabLst/>
              <a:defRPr/>
            </a:pPr>
            <a:r>
              <a:rPr lang="en-US" sz="1100" b="0" kern="0" dirty="0" smtClean="0">
                <a:solidFill>
                  <a:schemeClr val="bg1"/>
                </a:solidFill>
                <a:latin typeface="Helvetica"/>
                <a:ea typeface="ＭＳ Ｐゴシック" charset="-128"/>
                <a:cs typeface="Helvetica"/>
              </a:rPr>
              <a:t>MODALITES DE COLLABORATION</a:t>
            </a:r>
            <a:endParaRPr kumimoji="0" lang="en-US" sz="1100" b="0" i="0" u="none" strike="noStrike" kern="0" cap="none" spc="0" normalizeH="0" baseline="0" noProof="0" dirty="0">
              <a:ln>
                <a:noFill/>
              </a:ln>
              <a:solidFill>
                <a:schemeClr val="bg1"/>
              </a:solidFill>
              <a:effectLst/>
              <a:uLnTx/>
              <a:uFillTx/>
              <a:latin typeface="Helvetica"/>
              <a:ea typeface="ＭＳ Ｐゴシック" charset="-128"/>
              <a:cs typeface="Helvetica"/>
            </a:endParaRPr>
          </a:p>
        </p:txBody>
      </p:sp>
      <p:sp>
        <p:nvSpPr>
          <p:cNvPr id="5" name="Slide Number Placeholder 4"/>
          <p:cNvSpPr>
            <a:spLocks noGrp="1"/>
          </p:cNvSpPr>
          <p:nvPr>
            <p:ph type="sldNum" sz="quarter" idx="11"/>
          </p:nvPr>
        </p:nvSpPr>
        <p:spPr/>
        <p:txBody>
          <a:bodyPr/>
          <a:lstStyle/>
          <a:p>
            <a:r>
              <a:rPr lang="fr-FR" smtClean="0"/>
              <a:t>p</a:t>
            </a:r>
            <a:fld id="{B7F84C5B-F0E2-6D4C-9D64-E395EC3E6307}" type="slidenum">
              <a:rPr lang="fr-FR" smtClean="0"/>
              <a:pPr/>
              <a:t>11</a:t>
            </a:fld>
            <a:endParaRPr lang="fr-FR"/>
          </a:p>
        </p:txBody>
      </p:sp>
    </p:spTree>
    <p:extLst>
      <p:ext uri="{BB962C8B-B14F-4D97-AF65-F5344CB8AC3E}">
        <p14:creationId xmlns:p14="http://schemas.microsoft.com/office/powerpoint/2010/main" val="8797715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974725" y="549275"/>
            <a:ext cx="2030413" cy="792163"/>
          </a:xfrm>
          <a:prstGeom prst="rect">
            <a:avLst/>
          </a:prstGeom>
          <a:solidFill>
            <a:schemeClr val="bg1"/>
          </a:solidFill>
          <a:ln w="9525">
            <a:noFill/>
            <a:miter lim="800000"/>
            <a:headEnd/>
            <a:tailEnd/>
          </a:ln>
        </p:spPr>
        <p:txBody>
          <a:bodyPr wrap="none" anchor="ctr">
            <a:prstTxWarp prst="textNoShape">
              <a:avLst/>
            </a:prstTxWarp>
          </a:bodyPr>
          <a:lstStyle/>
          <a:p>
            <a:endParaRPr lang="fr-FR"/>
          </a:p>
        </p:txBody>
      </p:sp>
      <p:sp>
        <p:nvSpPr>
          <p:cNvPr id="11267" name="Rectangle 3"/>
          <p:cNvSpPr>
            <a:spLocks noGrp="1" noChangeArrowheads="1"/>
          </p:cNvSpPr>
          <p:nvPr>
            <p:ph type="title" idx="4294967295"/>
          </p:nvPr>
        </p:nvSpPr>
        <p:spPr>
          <a:xfrm>
            <a:off x="3079750" y="576263"/>
            <a:ext cx="6342063" cy="685800"/>
          </a:xfrm>
        </p:spPr>
        <p:txBody>
          <a:bodyPr/>
          <a:lstStyle/>
          <a:p>
            <a:r>
              <a:rPr lang="fr-FR" smtClean="0">
                <a:latin typeface="Helvetica" charset="0"/>
              </a:rPr>
              <a:t>Denis Lemoine</a:t>
            </a:r>
          </a:p>
        </p:txBody>
      </p:sp>
      <p:sp>
        <p:nvSpPr>
          <p:cNvPr id="11268" name="Rectangle 4"/>
          <p:cNvSpPr>
            <a:spLocks noChangeArrowheads="1"/>
          </p:cNvSpPr>
          <p:nvPr/>
        </p:nvSpPr>
        <p:spPr bwMode="auto">
          <a:xfrm>
            <a:off x="2925762" y="1484312"/>
            <a:ext cx="3409059" cy="4771971"/>
          </a:xfrm>
          <a:prstGeom prst="rect">
            <a:avLst/>
          </a:prstGeom>
          <a:noFill/>
          <a:ln w="9525">
            <a:noFill/>
            <a:miter lim="800000"/>
            <a:headEnd/>
            <a:tailEnd/>
          </a:ln>
        </p:spPr>
        <p:txBody>
          <a:bodyPr>
            <a:prstTxWarp prst="textNoShape">
              <a:avLst/>
            </a:prstTxWarp>
          </a:bodyPr>
          <a:lstStyle/>
          <a:p>
            <a:pPr marL="185738" indent="-185738" defTabSz="995363">
              <a:spcBef>
                <a:spcPct val="10000"/>
              </a:spcBef>
              <a:buClr>
                <a:srgbClr val="88827C"/>
              </a:buClr>
              <a:buSzPct val="120000"/>
              <a:buFont typeface="Arial" charset="0"/>
              <a:buNone/>
              <a:tabLst>
                <a:tab pos="185738" algn="l"/>
              </a:tabLst>
            </a:pPr>
            <a:r>
              <a:rPr lang="fr-FR" sz="1400" b="0" dirty="0">
                <a:solidFill>
                  <a:srgbClr val="9E9694"/>
                </a:solidFill>
                <a:latin typeface="Helvetica" charset="0"/>
                <a:ea typeface="Helvetica" charset="0"/>
                <a:cs typeface="Helvetica" charset="0"/>
              </a:rPr>
              <a:t>Références récentes</a:t>
            </a:r>
          </a:p>
          <a:p>
            <a:pPr marL="185738" indent="-185738" defTabSz="995363">
              <a:spcBef>
                <a:spcPct val="10000"/>
              </a:spcBef>
              <a:buClr>
                <a:srgbClr val="88827C"/>
              </a:buClr>
              <a:buSzPct val="120000"/>
              <a:buFont typeface="Arial" charset="0"/>
              <a:buNone/>
              <a:tabLst>
                <a:tab pos="185738" algn="l"/>
              </a:tabLst>
            </a:pPr>
            <a:endParaRPr lang="fr-FR" sz="1200" dirty="0" smtClean="0">
              <a:solidFill>
                <a:srgbClr val="434241"/>
              </a:solidFill>
              <a:latin typeface="Helvetica" charset="0"/>
              <a:ea typeface="Helvetica" charset="0"/>
              <a:cs typeface="Helvetica" charset="0"/>
            </a:endParaRPr>
          </a:p>
          <a:p>
            <a:pPr marL="193675" indent="-193675" fontAlgn="auto">
              <a:lnSpc>
                <a:spcPct val="75000"/>
              </a:lnSpc>
              <a:spcBef>
                <a:spcPts val="0"/>
              </a:spcBef>
              <a:spcAft>
                <a:spcPts val="0"/>
              </a:spcAft>
              <a:buSzPct val="60000"/>
              <a:buFont typeface="Wingdings 2" charset="2"/>
              <a:buChar char="¡"/>
              <a:tabLst>
                <a:tab pos="952500" algn="l"/>
                <a:tab pos="2098675" algn="l"/>
                <a:tab pos="3616325" algn="r"/>
              </a:tabLst>
              <a:defRPr/>
            </a:pPr>
            <a:r>
              <a:rPr lang="fr-FR" sz="1200" kern="0" dirty="0" smtClean="0">
                <a:solidFill>
                  <a:srgbClr val="333333"/>
                </a:solidFill>
                <a:latin typeface="Helvetica"/>
                <a:ea typeface="Times New Roman" charset="0"/>
                <a:cs typeface="Helvetica"/>
              </a:rPr>
              <a:t>SAGEM DEFENSE SECURITE</a:t>
            </a:r>
          </a:p>
          <a:p>
            <a:pPr marL="454025" lvl="1" indent="-187325" fontAlgn="auto">
              <a:lnSpc>
                <a:spcPct val="75000"/>
              </a:lnSpc>
              <a:spcBef>
                <a:spcPts val="0"/>
              </a:spcBef>
              <a:spcAft>
                <a:spcPts val="0"/>
              </a:spcAft>
              <a:buSzPct val="70000"/>
              <a:buFont typeface="Wingdings 2" charset="2"/>
              <a:buChar char="¡"/>
              <a:tabLst>
                <a:tab pos="952500" algn="l"/>
                <a:tab pos="2098675" algn="l"/>
                <a:tab pos="3616325" algn="r"/>
              </a:tabLst>
              <a:defRPr/>
            </a:pPr>
            <a:r>
              <a:rPr lang="fr-FR" sz="1200" b="0" kern="0" dirty="0" smtClean="0">
                <a:solidFill>
                  <a:srgbClr val="333333"/>
                </a:solidFill>
                <a:latin typeface="Helvetica"/>
                <a:ea typeface="Times New Roman" charset="0"/>
                <a:cs typeface="Helvetica"/>
              </a:rPr>
              <a:t>Mise en place de la fonction </a:t>
            </a:r>
            <a:r>
              <a:rPr lang="fr-FR" sz="1200" b="0" kern="0" dirty="0" err="1" smtClean="0">
                <a:solidFill>
                  <a:srgbClr val="333333"/>
                </a:solidFill>
                <a:latin typeface="Helvetica"/>
                <a:ea typeface="Times New Roman" charset="0"/>
                <a:cs typeface="Helvetica"/>
              </a:rPr>
              <a:t>Supply</a:t>
            </a:r>
            <a:r>
              <a:rPr lang="fr-FR" sz="1200" b="0" kern="0" dirty="0" smtClean="0">
                <a:solidFill>
                  <a:srgbClr val="333333"/>
                </a:solidFill>
                <a:latin typeface="Helvetica"/>
                <a:ea typeface="Times New Roman" charset="0"/>
                <a:cs typeface="Helvetica"/>
              </a:rPr>
              <a:t> Chain</a:t>
            </a:r>
          </a:p>
          <a:p>
            <a:pPr marL="454025" lvl="1" indent="-187325" fontAlgn="auto">
              <a:lnSpc>
                <a:spcPct val="75000"/>
              </a:lnSpc>
              <a:spcBef>
                <a:spcPts val="0"/>
              </a:spcBef>
              <a:spcAft>
                <a:spcPts val="0"/>
              </a:spcAft>
              <a:buSzPct val="70000"/>
              <a:buFont typeface="Wingdings 2" charset="2"/>
              <a:buChar char="¡"/>
              <a:tabLst>
                <a:tab pos="952500" algn="l"/>
                <a:tab pos="2098675" algn="l"/>
                <a:tab pos="3616325" algn="r"/>
              </a:tabLst>
              <a:defRPr/>
            </a:pPr>
            <a:r>
              <a:rPr lang="fr-FR" sz="1200" b="0" kern="0" dirty="0" smtClean="0">
                <a:solidFill>
                  <a:srgbClr val="333333"/>
                </a:solidFill>
                <a:latin typeface="Helvetica"/>
                <a:ea typeface="Times New Roman" charset="0"/>
                <a:cs typeface="Helvetica"/>
              </a:rPr>
              <a:t>Projet de transformation </a:t>
            </a:r>
            <a:r>
              <a:rPr lang="fr-FR" sz="1200" b="0" kern="0" dirty="0" err="1" smtClean="0">
                <a:solidFill>
                  <a:srgbClr val="333333"/>
                </a:solidFill>
                <a:latin typeface="Helvetica"/>
                <a:ea typeface="Times New Roman" charset="0"/>
                <a:cs typeface="Helvetica"/>
              </a:rPr>
              <a:t>Supply</a:t>
            </a:r>
            <a:r>
              <a:rPr lang="fr-FR" sz="1200" b="0" kern="0" dirty="0" smtClean="0">
                <a:solidFill>
                  <a:srgbClr val="333333"/>
                </a:solidFill>
                <a:latin typeface="Helvetica"/>
                <a:ea typeface="Times New Roman" charset="0"/>
                <a:cs typeface="Helvetica"/>
              </a:rPr>
              <a:t> Chain portant sur :</a:t>
            </a:r>
          </a:p>
          <a:p>
            <a:pPr marL="720725" lvl="2" indent="-187325" fontAlgn="auto">
              <a:lnSpc>
                <a:spcPct val="75000"/>
              </a:lnSpc>
              <a:spcBef>
                <a:spcPts val="0"/>
              </a:spcBef>
              <a:spcAft>
                <a:spcPts val="0"/>
              </a:spcAft>
              <a:buSzPct val="70000"/>
              <a:buFont typeface="Wingdings 2" charset="2"/>
              <a:buChar char="¡"/>
              <a:tabLst>
                <a:tab pos="720725" algn="l"/>
                <a:tab pos="2098675" algn="l"/>
                <a:tab pos="3616325" algn="r"/>
              </a:tabLst>
              <a:defRPr/>
            </a:pPr>
            <a:r>
              <a:rPr lang="fr-FR" sz="1200" b="0" kern="0" dirty="0" smtClean="0">
                <a:solidFill>
                  <a:srgbClr val="333333"/>
                </a:solidFill>
                <a:latin typeface="Helvetica"/>
                <a:ea typeface="Times New Roman" charset="0"/>
                <a:cs typeface="Helvetica"/>
              </a:rPr>
              <a:t>La définition des modèles de pilotage par famille de produits</a:t>
            </a:r>
          </a:p>
          <a:p>
            <a:pPr marL="720725" lvl="2" indent="-187325" fontAlgn="auto">
              <a:lnSpc>
                <a:spcPct val="75000"/>
              </a:lnSpc>
              <a:spcBef>
                <a:spcPts val="0"/>
              </a:spcBef>
              <a:spcAft>
                <a:spcPts val="0"/>
              </a:spcAft>
              <a:buSzPct val="70000"/>
              <a:buFont typeface="Wingdings 2" charset="2"/>
              <a:buChar char="¡"/>
              <a:tabLst>
                <a:tab pos="720725" algn="l"/>
                <a:tab pos="2098675" algn="l"/>
                <a:tab pos="3616325" algn="r"/>
              </a:tabLst>
              <a:defRPr/>
            </a:pPr>
            <a:r>
              <a:rPr lang="fr-FR" sz="1200" b="0" kern="0" dirty="0" smtClean="0">
                <a:solidFill>
                  <a:srgbClr val="333333"/>
                </a:solidFill>
                <a:latin typeface="Helvetica"/>
                <a:ea typeface="Times New Roman" charset="0"/>
                <a:cs typeface="Helvetica"/>
              </a:rPr>
              <a:t>La refonte </a:t>
            </a:r>
            <a:r>
              <a:rPr lang="fr-FR" sz="1200" b="0" kern="0" dirty="0">
                <a:solidFill>
                  <a:srgbClr val="333333"/>
                </a:solidFill>
                <a:latin typeface="Helvetica"/>
                <a:ea typeface="Times New Roman" charset="0"/>
                <a:cs typeface="Helvetica"/>
              </a:rPr>
              <a:t>des processus </a:t>
            </a:r>
            <a:r>
              <a:rPr lang="fr-FR" sz="1200" b="0" kern="0" dirty="0" smtClean="0">
                <a:solidFill>
                  <a:srgbClr val="333333"/>
                </a:solidFill>
                <a:latin typeface="Helvetica"/>
                <a:ea typeface="Times New Roman" charset="0"/>
                <a:cs typeface="Helvetica"/>
              </a:rPr>
              <a:t>d’approvisionnements</a:t>
            </a:r>
          </a:p>
          <a:p>
            <a:pPr marL="720725" lvl="2" indent="-187325" fontAlgn="auto">
              <a:lnSpc>
                <a:spcPct val="75000"/>
              </a:lnSpc>
              <a:spcBef>
                <a:spcPts val="0"/>
              </a:spcBef>
              <a:spcAft>
                <a:spcPts val="0"/>
              </a:spcAft>
              <a:buSzPct val="70000"/>
              <a:buFont typeface="Wingdings 2" charset="2"/>
              <a:buChar char="¡"/>
              <a:tabLst>
                <a:tab pos="720725" algn="l"/>
                <a:tab pos="2098675" algn="l"/>
                <a:tab pos="3616325" algn="r"/>
              </a:tabLst>
              <a:defRPr/>
            </a:pPr>
            <a:r>
              <a:rPr lang="fr-FR" sz="1200" b="0" kern="0" dirty="0" smtClean="0">
                <a:solidFill>
                  <a:srgbClr val="333333"/>
                </a:solidFill>
                <a:latin typeface="Helvetica"/>
                <a:ea typeface="Times New Roman" charset="0"/>
                <a:cs typeface="Helvetica"/>
              </a:rPr>
              <a:t>La mise en place des processus de planification PIC-PDP</a:t>
            </a:r>
          </a:p>
          <a:p>
            <a:pPr marL="720725" lvl="2" indent="-187325" fontAlgn="auto">
              <a:lnSpc>
                <a:spcPct val="75000"/>
              </a:lnSpc>
              <a:spcBef>
                <a:spcPts val="0"/>
              </a:spcBef>
              <a:spcAft>
                <a:spcPts val="0"/>
              </a:spcAft>
              <a:buSzPct val="70000"/>
              <a:buFont typeface="Wingdings 2" charset="2"/>
              <a:buChar char="¡"/>
              <a:tabLst>
                <a:tab pos="720725" algn="l"/>
                <a:tab pos="2098675" algn="l"/>
                <a:tab pos="3616325" algn="r"/>
              </a:tabLst>
              <a:defRPr/>
            </a:pPr>
            <a:r>
              <a:rPr lang="fr-FR" sz="1200" b="0" kern="0" dirty="0" smtClean="0">
                <a:solidFill>
                  <a:srgbClr val="333333"/>
                </a:solidFill>
                <a:latin typeface="Helvetica"/>
                <a:ea typeface="Times New Roman" charset="0"/>
                <a:cs typeface="Helvetica"/>
              </a:rPr>
              <a:t>La mise en place de </a:t>
            </a:r>
            <a:r>
              <a:rPr lang="fr-FR" sz="1200" b="0" kern="0" dirty="0">
                <a:solidFill>
                  <a:srgbClr val="333333"/>
                </a:solidFill>
                <a:latin typeface="Helvetica"/>
                <a:ea typeface="Times New Roman" charset="0"/>
                <a:cs typeface="Helvetica"/>
              </a:rPr>
              <a:t>t</a:t>
            </a:r>
            <a:r>
              <a:rPr lang="fr-FR" sz="1200" b="0" kern="0" dirty="0" smtClean="0">
                <a:solidFill>
                  <a:srgbClr val="333333"/>
                </a:solidFill>
                <a:latin typeface="Helvetica"/>
                <a:ea typeface="Times New Roman" charset="0"/>
                <a:cs typeface="Helvetica"/>
              </a:rPr>
              <a:t>ableaux de bord</a:t>
            </a:r>
          </a:p>
          <a:p>
            <a:pPr marL="185738" indent="-185738" defTabSz="995363">
              <a:spcBef>
                <a:spcPct val="10000"/>
              </a:spcBef>
              <a:buClr>
                <a:srgbClr val="4B4A48"/>
              </a:buClr>
              <a:buSzPct val="120000"/>
              <a:tabLst>
                <a:tab pos="185738" algn="l"/>
              </a:tabLst>
            </a:pPr>
            <a:r>
              <a:rPr lang="fr-FR" sz="1200" dirty="0" smtClean="0">
                <a:solidFill>
                  <a:srgbClr val="434241"/>
                </a:solidFill>
                <a:latin typeface="Helvetica" charset="0"/>
                <a:ea typeface="Helvetica" charset="0"/>
                <a:cs typeface="Helvetica" charset="0"/>
              </a:rPr>
              <a:t>THALES</a:t>
            </a:r>
          </a:p>
          <a:p>
            <a:pPr marL="454025" lvl="1" indent="-187325" fontAlgn="auto">
              <a:lnSpc>
                <a:spcPct val="75000"/>
              </a:lnSpc>
              <a:spcBef>
                <a:spcPts val="0"/>
              </a:spcBef>
              <a:spcAft>
                <a:spcPts val="0"/>
              </a:spcAft>
              <a:buSzPct val="70000"/>
              <a:buFont typeface="Wingdings" charset="2"/>
              <a:buChar char="§"/>
              <a:tabLst>
                <a:tab pos="952500" algn="l"/>
                <a:tab pos="2098675" algn="l"/>
                <a:tab pos="3616325" algn="r"/>
              </a:tabLst>
              <a:defRPr/>
            </a:pPr>
            <a:r>
              <a:rPr lang="fr-FR" sz="1200" b="0" kern="0" dirty="0">
                <a:solidFill>
                  <a:srgbClr val="333333"/>
                </a:solidFill>
                <a:latin typeface="Helvetica"/>
                <a:ea typeface="Times New Roman" charset="0"/>
                <a:cs typeface="Helvetica"/>
              </a:rPr>
              <a:t>Mise en place de processus collaboratifs avec les fournisseurs en phase d’industrialisation</a:t>
            </a:r>
          </a:p>
          <a:p>
            <a:pPr marL="454025" lvl="1" indent="-187325" fontAlgn="auto">
              <a:lnSpc>
                <a:spcPct val="75000"/>
              </a:lnSpc>
              <a:spcBef>
                <a:spcPts val="0"/>
              </a:spcBef>
              <a:spcAft>
                <a:spcPts val="0"/>
              </a:spcAft>
              <a:buSzPct val="70000"/>
              <a:buFont typeface="Wingdings" charset="2"/>
              <a:buChar char="§"/>
              <a:tabLst>
                <a:tab pos="952500" algn="l"/>
                <a:tab pos="2098675" algn="l"/>
                <a:tab pos="3616325" algn="r"/>
              </a:tabLst>
              <a:defRPr/>
            </a:pPr>
            <a:r>
              <a:rPr lang="fr-FR" sz="1200" b="0" kern="0" dirty="0">
                <a:solidFill>
                  <a:srgbClr val="333333"/>
                </a:solidFill>
                <a:latin typeface="Helvetica"/>
                <a:ea typeface="Times New Roman" charset="0"/>
                <a:cs typeface="Helvetica"/>
              </a:rPr>
              <a:t>Etude d’opportunité d’externalisation des </a:t>
            </a:r>
            <a:r>
              <a:rPr lang="fr-FR" sz="1200" b="0" kern="0" dirty="0" smtClean="0">
                <a:solidFill>
                  <a:srgbClr val="333333"/>
                </a:solidFill>
                <a:latin typeface="Helvetica"/>
                <a:ea typeface="Times New Roman" charset="0"/>
                <a:cs typeface="Helvetica"/>
              </a:rPr>
              <a:t>prototypes</a:t>
            </a:r>
          </a:p>
          <a:p>
            <a:pPr marL="454025" lvl="1" indent="-187325" fontAlgn="auto">
              <a:lnSpc>
                <a:spcPct val="75000"/>
              </a:lnSpc>
              <a:spcBef>
                <a:spcPts val="0"/>
              </a:spcBef>
              <a:spcAft>
                <a:spcPts val="0"/>
              </a:spcAft>
              <a:buSzPct val="70000"/>
              <a:buFont typeface="Wingdings" charset="2"/>
              <a:buChar char="§"/>
              <a:tabLst>
                <a:tab pos="952500" algn="l"/>
                <a:tab pos="2098675" algn="l"/>
                <a:tab pos="3616325" algn="r"/>
              </a:tabLst>
              <a:defRPr/>
            </a:pPr>
            <a:r>
              <a:rPr lang="fr-FR" sz="1200" b="0" kern="0" dirty="0" smtClean="0">
                <a:solidFill>
                  <a:srgbClr val="333333"/>
                </a:solidFill>
                <a:latin typeface="Helvetica"/>
                <a:ea typeface="Times New Roman" charset="0"/>
                <a:cs typeface="Helvetica"/>
              </a:rPr>
              <a:t>Accompagnement de chantiers « Lean </a:t>
            </a:r>
            <a:r>
              <a:rPr lang="fr-FR" sz="1200" b="0" kern="0" dirty="0" err="1" smtClean="0">
                <a:solidFill>
                  <a:srgbClr val="333333"/>
                </a:solidFill>
                <a:latin typeface="Helvetica"/>
                <a:ea typeface="Times New Roman" charset="0"/>
                <a:cs typeface="Helvetica"/>
              </a:rPr>
              <a:t>developpement</a:t>
            </a:r>
            <a:r>
              <a:rPr lang="fr-FR" sz="1200" b="0" kern="0" dirty="0" smtClean="0">
                <a:solidFill>
                  <a:srgbClr val="333333"/>
                </a:solidFill>
                <a:latin typeface="Helvetica"/>
                <a:ea typeface="Times New Roman" charset="0"/>
                <a:cs typeface="Helvetica"/>
              </a:rPr>
              <a:t> »</a:t>
            </a:r>
          </a:p>
          <a:p>
            <a:pPr marL="193675" indent="-193675" fontAlgn="auto">
              <a:lnSpc>
                <a:spcPct val="75000"/>
              </a:lnSpc>
              <a:spcBef>
                <a:spcPts val="0"/>
              </a:spcBef>
              <a:spcAft>
                <a:spcPts val="0"/>
              </a:spcAft>
              <a:buSzPct val="60000"/>
              <a:buFont typeface="Wingdings 2" charset="2"/>
              <a:buChar char="¡"/>
              <a:tabLst>
                <a:tab pos="952500" algn="l"/>
                <a:tab pos="2098675" algn="l"/>
                <a:tab pos="3616325" algn="r"/>
              </a:tabLst>
              <a:defRPr/>
            </a:pPr>
            <a:endParaRPr lang="fr-FR" sz="1200" kern="0" dirty="0" smtClean="0">
              <a:solidFill>
                <a:srgbClr val="333333"/>
              </a:solidFill>
              <a:latin typeface="Euphemia UCAS"/>
              <a:ea typeface="Times New Roman" charset="0"/>
              <a:cs typeface="Euphemia UCAS"/>
            </a:endParaRPr>
          </a:p>
          <a:p>
            <a:pPr marL="193675" indent="-193675" fontAlgn="auto">
              <a:lnSpc>
                <a:spcPct val="75000"/>
              </a:lnSpc>
              <a:spcBef>
                <a:spcPts val="0"/>
              </a:spcBef>
              <a:spcAft>
                <a:spcPts val="0"/>
              </a:spcAft>
              <a:buSzPct val="60000"/>
              <a:buFont typeface="Wingdings 2" charset="2"/>
              <a:buChar char="¡"/>
              <a:tabLst>
                <a:tab pos="952500" algn="l"/>
                <a:tab pos="2098675" algn="l"/>
                <a:tab pos="3616325" algn="r"/>
              </a:tabLst>
              <a:defRPr/>
            </a:pPr>
            <a:r>
              <a:rPr lang="fr-FR" sz="1200" kern="0" dirty="0" smtClean="0">
                <a:solidFill>
                  <a:srgbClr val="333333"/>
                </a:solidFill>
                <a:latin typeface="Helvetica"/>
                <a:ea typeface="Times New Roman" charset="0"/>
                <a:cs typeface="Helvetica"/>
              </a:rPr>
              <a:t>SAFT</a:t>
            </a:r>
            <a:endParaRPr lang="fr-FR" sz="1200" kern="0" dirty="0">
              <a:solidFill>
                <a:srgbClr val="333333"/>
              </a:solidFill>
              <a:latin typeface="Helvetica"/>
              <a:ea typeface="Times New Roman" charset="0"/>
              <a:cs typeface="Helvetica"/>
            </a:endParaRPr>
          </a:p>
          <a:p>
            <a:pPr marL="490538" lvl="1" indent="-158750" fontAlgn="auto">
              <a:lnSpc>
                <a:spcPct val="75000"/>
              </a:lnSpc>
              <a:spcBef>
                <a:spcPts val="0"/>
              </a:spcBef>
              <a:spcAft>
                <a:spcPts val="0"/>
              </a:spcAft>
              <a:buSzPct val="70000"/>
              <a:buFont typeface="Wingdings 2" charset="2"/>
              <a:buChar char="¡"/>
              <a:tabLst>
                <a:tab pos="952500" algn="l"/>
                <a:tab pos="2098675" algn="l"/>
                <a:tab pos="3616325" algn="r"/>
              </a:tabLst>
              <a:defRPr/>
            </a:pPr>
            <a:r>
              <a:rPr lang="fr-FR" sz="1200" b="0" kern="0" dirty="0">
                <a:solidFill>
                  <a:srgbClr val="333333"/>
                </a:solidFill>
                <a:latin typeface="Helvetica"/>
                <a:ea typeface="Times New Roman" charset="0"/>
                <a:cs typeface="Helvetica"/>
              </a:rPr>
              <a:t>Projet de réduction des stocks</a:t>
            </a:r>
          </a:p>
          <a:p>
            <a:pPr marL="490538" lvl="1" indent="-158750" fontAlgn="auto">
              <a:lnSpc>
                <a:spcPct val="75000"/>
              </a:lnSpc>
              <a:spcBef>
                <a:spcPts val="0"/>
              </a:spcBef>
              <a:spcAft>
                <a:spcPts val="0"/>
              </a:spcAft>
              <a:buSzPct val="70000"/>
              <a:buFont typeface="Wingdings 2" charset="2"/>
              <a:buChar char="¡"/>
              <a:tabLst>
                <a:tab pos="952500" algn="l"/>
                <a:tab pos="2098675" algn="l"/>
                <a:tab pos="3616325" algn="r"/>
              </a:tabLst>
              <a:defRPr/>
            </a:pPr>
            <a:r>
              <a:rPr lang="fr-FR" sz="1200" b="0" kern="0" dirty="0">
                <a:solidFill>
                  <a:srgbClr val="333333"/>
                </a:solidFill>
                <a:latin typeface="Helvetica"/>
                <a:ea typeface="Times New Roman" charset="0"/>
                <a:cs typeface="Helvetica"/>
              </a:rPr>
              <a:t>Analyse des stocks de matière premières et </a:t>
            </a:r>
            <a:r>
              <a:rPr lang="fr-FR" sz="1200" b="0" kern="0" dirty="0" smtClean="0">
                <a:solidFill>
                  <a:srgbClr val="333333"/>
                </a:solidFill>
                <a:latin typeface="Helvetica"/>
                <a:ea typeface="Times New Roman" charset="0"/>
                <a:cs typeface="Helvetica"/>
              </a:rPr>
              <a:t>composants et des en-cours</a:t>
            </a:r>
          </a:p>
          <a:p>
            <a:pPr marL="490538" lvl="1" indent="-158750" fontAlgn="auto">
              <a:lnSpc>
                <a:spcPct val="75000"/>
              </a:lnSpc>
              <a:spcBef>
                <a:spcPts val="0"/>
              </a:spcBef>
              <a:spcAft>
                <a:spcPts val="0"/>
              </a:spcAft>
              <a:buSzPct val="70000"/>
              <a:buFont typeface="Wingdings 2" charset="2"/>
              <a:buChar char="¡"/>
              <a:tabLst>
                <a:tab pos="952500" algn="l"/>
                <a:tab pos="2098675" algn="l"/>
                <a:tab pos="3616325" algn="r"/>
              </a:tabLst>
              <a:defRPr/>
            </a:pPr>
            <a:r>
              <a:rPr lang="fr-FR" sz="1200" b="0" kern="0" dirty="0" smtClean="0">
                <a:solidFill>
                  <a:srgbClr val="333333"/>
                </a:solidFill>
                <a:latin typeface="Helvetica"/>
                <a:ea typeface="Times New Roman" charset="0"/>
                <a:cs typeface="Helvetica"/>
              </a:rPr>
              <a:t>Evaluation des gains et plan d’action portant sur les approvisionnements et le pilotage des flux d’atelier</a:t>
            </a:r>
          </a:p>
          <a:p>
            <a:pPr marL="34925" indent="-158750" fontAlgn="auto">
              <a:lnSpc>
                <a:spcPct val="75000"/>
              </a:lnSpc>
              <a:spcBef>
                <a:spcPts val="0"/>
              </a:spcBef>
              <a:spcAft>
                <a:spcPts val="0"/>
              </a:spcAft>
              <a:buSzPct val="70000"/>
              <a:buFont typeface="Wingdings" charset="2"/>
              <a:buChar char="§"/>
              <a:tabLst>
                <a:tab pos="952500" algn="l"/>
                <a:tab pos="2098675" algn="l"/>
                <a:tab pos="3616325" algn="r"/>
              </a:tabLst>
              <a:defRPr/>
            </a:pPr>
            <a:endParaRPr lang="fr-FR" sz="1200" kern="0" dirty="0" smtClean="0">
              <a:solidFill>
                <a:srgbClr val="333333"/>
              </a:solidFill>
              <a:latin typeface="Helvetica"/>
              <a:ea typeface="Times New Roman" charset="0"/>
              <a:cs typeface="Helvetica"/>
            </a:endParaRPr>
          </a:p>
          <a:p>
            <a:pPr marL="185738" indent="-185738" defTabSz="995363">
              <a:spcBef>
                <a:spcPct val="10000"/>
              </a:spcBef>
              <a:buClr>
                <a:srgbClr val="4B4A48"/>
              </a:buClr>
              <a:buSzPct val="120000"/>
              <a:tabLst>
                <a:tab pos="185738" algn="l"/>
              </a:tabLst>
            </a:pPr>
            <a:endParaRPr lang="fr-FR" sz="1200" b="0" dirty="0">
              <a:solidFill>
                <a:srgbClr val="434241"/>
              </a:solidFill>
              <a:latin typeface="Helvetica" charset="0"/>
              <a:ea typeface="Helvetica" charset="0"/>
              <a:cs typeface="Helvetica" charset="0"/>
            </a:endParaRPr>
          </a:p>
        </p:txBody>
      </p:sp>
      <p:sp>
        <p:nvSpPr>
          <p:cNvPr id="11269" name="Rectangle 5"/>
          <p:cNvSpPr>
            <a:spLocks noChangeArrowheads="1"/>
          </p:cNvSpPr>
          <p:nvPr/>
        </p:nvSpPr>
        <p:spPr bwMode="auto">
          <a:xfrm>
            <a:off x="6435725" y="1484312"/>
            <a:ext cx="3021013" cy="5038529"/>
          </a:xfrm>
          <a:prstGeom prst="rect">
            <a:avLst/>
          </a:prstGeom>
          <a:noFill/>
          <a:ln w="9525">
            <a:noFill/>
            <a:miter lim="800000"/>
            <a:headEnd/>
            <a:tailEnd/>
          </a:ln>
        </p:spPr>
        <p:txBody>
          <a:bodyPr>
            <a:prstTxWarp prst="textNoShape">
              <a:avLst/>
            </a:prstTxWarp>
          </a:bodyPr>
          <a:lstStyle/>
          <a:p>
            <a:pPr algn="just" defTabSz="995363">
              <a:spcBef>
                <a:spcPct val="10000"/>
              </a:spcBef>
              <a:buClr>
                <a:srgbClr val="88827C"/>
              </a:buClr>
              <a:buSzPct val="120000"/>
              <a:buFont typeface="Arial" charset="0"/>
              <a:buNone/>
            </a:pPr>
            <a:r>
              <a:rPr lang="fr-FR" sz="1400" b="0" dirty="0">
                <a:solidFill>
                  <a:srgbClr val="9E9694"/>
                </a:solidFill>
                <a:latin typeface="Helvetica" charset="0"/>
                <a:ea typeface="Helvetica" charset="0"/>
                <a:cs typeface="Helvetica" charset="0"/>
              </a:rPr>
              <a:t>Expériences </a:t>
            </a:r>
            <a:r>
              <a:rPr lang="fr-FR" sz="1400" b="0" dirty="0" smtClean="0">
                <a:solidFill>
                  <a:srgbClr val="9E9694"/>
                </a:solidFill>
                <a:latin typeface="Helvetica" charset="0"/>
                <a:ea typeface="Helvetica" charset="0"/>
                <a:cs typeface="Helvetica" charset="0"/>
              </a:rPr>
              <a:t>professionnelles</a:t>
            </a:r>
            <a:endParaRPr lang="fr-FR" sz="1400" b="0" dirty="0">
              <a:solidFill>
                <a:srgbClr val="9E9694"/>
              </a:solidFill>
              <a:latin typeface="Helvetica" charset="0"/>
              <a:ea typeface="Helvetica" charset="0"/>
              <a:cs typeface="Helvetica" charset="0"/>
            </a:endParaRPr>
          </a:p>
          <a:p>
            <a:pPr algn="just" defTabSz="995363">
              <a:spcBef>
                <a:spcPct val="10000"/>
              </a:spcBef>
              <a:buClr>
                <a:srgbClr val="88827C"/>
              </a:buClr>
              <a:buSzPct val="120000"/>
              <a:buFont typeface="Arial" charset="0"/>
              <a:buNone/>
            </a:pPr>
            <a:endParaRPr lang="fr-FR" sz="1200" b="0" dirty="0" smtClean="0">
              <a:solidFill>
                <a:srgbClr val="9E9694"/>
              </a:solidFill>
              <a:latin typeface="Helvetica" charset="0"/>
              <a:ea typeface="Helvetica" charset="0"/>
              <a:cs typeface="Helvetica" charset="0"/>
            </a:endParaRPr>
          </a:p>
          <a:p>
            <a:pPr fontAlgn="auto">
              <a:spcBef>
                <a:spcPct val="20000"/>
              </a:spcBef>
              <a:spcAft>
                <a:spcPts val="0"/>
              </a:spcAft>
              <a:buSzPct val="60000"/>
              <a:tabLst>
                <a:tab pos="952500" algn="l"/>
                <a:tab pos="2098675" algn="l"/>
                <a:tab pos="3616325" algn="r"/>
              </a:tabLst>
              <a:defRPr/>
            </a:pPr>
            <a:r>
              <a:rPr lang="fr-FR" sz="1200" b="0" dirty="0" smtClean="0">
                <a:solidFill>
                  <a:srgbClr val="434241"/>
                </a:solidFill>
                <a:latin typeface="Helvetica" charset="0"/>
                <a:ea typeface="Helvetica" charset="0"/>
                <a:cs typeface="Helvetica" charset="0"/>
              </a:rPr>
              <a:t>Denis travaille dans le conseil depuis 23 ans, après une première expérience de 3 ans dans l’ingénierie chez </a:t>
            </a:r>
            <a:r>
              <a:rPr lang="fr-FR" sz="1200" b="0" dirty="0" err="1" smtClean="0">
                <a:solidFill>
                  <a:srgbClr val="434241"/>
                </a:solidFill>
                <a:latin typeface="Helvetica" charset="0"/>
                <a:ea typeface="Helvetica" charset="0"/>
                <a:cs typeface="Helvetica" charset="0"/>
              </a:rPr>
              <a:t>Technip</a:t>
            </a:r>
            <a:r>
              <a:rPr lang="fr-FR" sz="1200" b="0" dirty="0" smtClean="0">
                <a:solidFill>
                  <a:srgbClr val="434241"/>
                </a:solidFill>
                <a:latin typeface="Helvetica" charset="0"/>
                <a:ea typeface="Helvetica" charset="0"/>
                <a:cs typeface="Helvetica" charset="0"/>
              </a:rPr>
              <a:t>.</a:t>
            </a:r>
          </a:p>
          <a:p>
            <a:pPr fontAlgn="auto">
              <a:spcBef>
                <a:spcPct val="20000"/>
              </a:spcBef>
              <a:spcAft>
                <a:spcPts val="0"/>
              </a:spcAft>
              <a:buSzPct val="60000"/>
              <a:tabLst>
                <a:tab pos="952500" algn="l"/>
                <a:tab pos="2098675" algn="l"/>
                <a:tab pos="3616325" algn="r"/>
              </a:tabLst>
              <a:defRPr/>
            </a:pPr>
            <a:endParaRPr lang="fr-FR" sz="1200" b="0" dirty="0" smtClean="0">
              <a:solidFill>
                <a:srgbClr val="434241"/>
              </a:solidFill>
              <a:latin typeface="Helvetica" charset="0"/>
              <a:ea typeface="Helvetica" charset="0"/>
              <a:cs typeface="Helvetica" charset="0"/>
            </a:endParaRPr>
          </a:p>
          <a:p>
            <a:pPr fontAlgn="auto">
              <a:spcBef>
                <a:spcPct val="20000"/>
              </a:spcBef>
              <a:spcAft>
                <a:spcPts val="0"/>
              </a:spcAft>
              <a:buSzPct val="60000"/>
              <a:tabLst>
                <a:tab pos="952500" algn="l"/>
                <a:tab pos="2098675" algn="l"/>
                <a:tab pos="3616325" algn="r"/>
              </a:tabLst>
              <a:defRPr/>
            </a:pPr>
            <a:r>
              <a:rPr lang="fr-FR" sz="1200" b="0" dirty="0" smtClean="0">
                <a:solidFill>
                  <a:srgbClr val="434241"/>
                </a:solidFill>
                <a:latin typeface="Helvetica" charset="0"/>
                <a:ea typeface="Helvetica" charset="0"/>
                <a:cs typeface="Helvetica" charset="0"/>
              </a:rPr>
              <a:t>Il a accompli la majorité de son parcours professionnel chez Bossard Consultants, puis Gemini Consulting. Devenu Vice Président fin 1999, il dirige l’activité de conseil en </a:t>
            </a:r>
            <a:r>
              <a:rPr lang="fr-FR" sz="1200" b="0" dirty="0" err="1" smtClean="0">
                <a:solidFill>
                  <a:srgbClr val="434241"/>
                </a:solidFill>
                <a:latin typeface="Helvetica" charset="0"/>
                <a:ea typeface="Helvetica" charset="0"/>
                <a:cs typeface="Helvetica" charset="0"/>
              </a:rPr>
              <a:t>Supply</a:t>
            </a:r>
            <a:r>
              <a:rPr lang="fr-FR" sz="1200" b="0" dirty="0" smtClean="0">
                <a:solidFill>
                  <a:srgbClr val="434241"/>
                </a:solidFill>
                <a:latin typeface="Helvetica" charset="0"/>
                <a:ea typeface="Helvetica" charset="0"/>
                <a:cs typeface="Helvetica" charset="0"/>
              </a:rPr>
              <a:t> Chain de Gemini Consulting pour la France.</a:t>
            </a:r>
          </a:p>
          <a:p>
            <a:pPr fontAlgn="auto">
              <a:spcBef>
                <a:spcPct val="20000"/>
              </a:spcBef>
              <a:spcAft>
                <a:spcPts val="0"/>
              </a:spcAft>
              <a:buSzPct val="60000"/>
              <a:tabLst>
                <a:tab pos="952500" algn="l"/>
                <a:tab pos="2098675" algn="l"/>
                <a:tab pos="3616325" algn="r"/>
              </a:tabLst>
              <a:defRPr/>
            </a:pPr>
            <a:endParaRPr lang="fr-FR" sz="1200" b="0" dirty="0" smtClean="0">
              <a:solidFill>
                <a:srgbClr val="434241"/>
              </a:solidFill>
              <a:latin typeface="Helvetica" charset="0"/>
              <a:ea typeface="Helvetica" charset="0"/>
              <a:cs typeface="Helvetica" charset="0"/>
            </a:endParaRPr>
          </a:p>
          <a:p>
            <a:pPr fontAlgn="auto">
              <a:spcBef>
                <a:spcPct val="20000"/>
              </a:spcBef>
              <a:spcAft>
                <a:spcPts val="0"/>
              </a:spcAft>
              <a:buSzPct val="60000"/>
              <a:tabLst>
                <a:tab pos="952500" algn="l"/>
                <a:tab pos="2098675" algn="l"/>
                <a:tab pos="3616325" algn="r"/>
              </a:tabLst>
              <a:defRPr/>
            </a:pPr>
            <a:r>
              <a:rPr lang="fr-FR" sz="1200" b="0" dirty="0" smtClean="0">
                <a:solidFill>
                  <a:srgbClr val="434241"/>
                </a:solidFill>
                <a:latin typeface="Helvetica" charset="0"/>
                <a:ea typeface="Helvetica" charset="0"/>
                <a:cs typeface="Helvetica" charset="0"/>
              </a:rPr>
              <a:t>Cofondateur de REFERIS, société de conseil en management, en 2004, il est également Associé fondateur d’ECDYS en 2009.</a:t>
            </a:r>
          </a:p>
          <a:p>
            <a:pPr fontAlgn="auto">
              <a:spcBef>
                <a:spcPct val="20000"/>
              </a:spcBef>
              <a:spcAft>
                <a:spcPts val="0"/>
              </a:spcAft>
              <a:buSzPct val="60000"/>
              <a:tabLst>
                <a:tab pos="952500" algn="l"/>
                <a:tab pos="2098675" algn="l"/>
                <a:tab pos="3616325" algn="r"/>
              </a:tabLst>
              <a:defRPr/>
            </a:pPr>
            <a:endParaRPr lang="fr-FR" sz="1200" b="0" dirty="0" smtClean="0">
              <a:solidFill>
                <a:srgbClr val="434241"/>
              </a:solidFill>
              <a:latin typeface="Helvetica" charset="0"/>
              <a:ea typeface="Helvetica" charset="0"/>
              <a:cs typeface="Helvetica" charset="0"/>
            </a:endParaRPr>
          </a:p>
          <a:p>
            <a:pPr fontAlgn="auto">
              <a:spcBef>
                <a:spcPct val="20000"/>
              </a:spcBef>
              <a:spcAft>
                <a:spcPts val="0"/>
              </a:spcAft>
              <a:buSzPct val="60000"/>
              <a:tabLst>
                <a:tab pos="952500" algn="l"/>
                <a:tab pos="2098675" algn="l"/>
                <a:tab pos="3616325" algn="r"/>
              </a:tabLst>
              <a:defRPr/>
            </a:pPr>
            <a:r>
              <a:rPr lang="fr-FR" sz="1200" b="0" dirty="0" smtClean="0">
                <a:solidFill>
                  <a:srgbClr val="333333"/>
                </a:solidFill>
                <a:latin typeface="Helvetica"/>
                <a:ea typeface="Helvetica" charset="0"/>
                <a:cs typeface="Helvetica"/>
              </a:rPr>
              <a:t>Il a acquis une solide expérience en matière de projets de transformation </a:t>
            </a:r>
            <a:r>
              <a:rPr lang="fr-FR" sz="1200" b="0" dirty="0" err="1" smtClean="0">
                <a:solidFill>
                  <a:srgbClr val="333333"/>
                </a:solidFill>
                <a:latin typeface="Helvetica"/>
                <a:ea typeface="Helvetica" charset="0"/>
                <a:cs typeface="Helvetica"/>
              </a:rPr>
              <a:t>Supply</a:t>
            </a:r>
            <a:r>
              <a:rPr lang="fr-FR" sz="1200" b="0" dirty="0" smtClean="0">
                <a:solidFill>
                  <a:srgbClr val="333333"/>
                </a:solidFill>
                <a:latin typeface="Helvetica"/>
                <a:ea typeface="Helvetica" charset="0"/>
                <a:cs typeface="Helvetica"/>
              </a:rPr>
              <a:t> Chain, dans des secteurs industriels comme le </a:t>
            </a:r>
            <a:r>
              <a:rPr lang="fr-FR" sz="1200" b="0" kern="0" dirty="0" smtClean="0">
                <a:solidFill>
                  <a:srgbClr val="333333"/>
                </a:solidFill>
                <a:latin typeface="Helvetica"/>
                <a:ea typeface="Times New Roman" charset="0"/>
                <a:cs typeface="Helvetica"/>
              </a:rPr>
              <a:t>High Tech, l’</a:t>
            </a:r>
            <a:r>
              <a:rPr lang="fr-FR" sz="1200" b="0" kern="0" dirty="0" err="1" smtClean="0">
                <a:solidFill>
                  <a:srgbClr val="333333"/>
                </a:solidFill>
                <a:latin typeface="Helvetica"/>
                <a:ea typeface="Times New Roman" charset="0"/>
                <a:cs typeface="Helvetica"/>
              </a:rPr>
              <a:t>Aéronautique-Défense</a:t>
            </a:r>
            <a:r>
              <a:rPr lang="fr-FR" sz="1200" b="0" kern="0" dirty="0" smtClean="0">
                <a:solidFill>
                  <a:srgbClr val="333333"/>
                </a:solidFill>
                <a:latin typeface="Helvetica"/>
                <a:ea typeface="Times New Roman" charset="0"/>
                <a:cs typeface="Helvetica"/>
              </a:rPr>
              <a:t>, les Industries de </a:t>
            </a:r>
            <a:r>
              <a:rPr lang="fr-FR" sz="1200" b="0" kern="0" dirty="0" err="1" smtClean="0">
                <a:solidFill>
                  <a:srgbClr val="333333"/>
                </a:solidFill>
                <a:latin typeface="Helvetica"/>
                <a:ea typeface="Times New Roman" charset="0"/>
                <a:cs typeface="Helvetica"/>
              </a:rPr>
              <a:t>Process</a:t>
            </a:r>
            <a:r>
              <a:rPr lang="fr-FR" sz="1200" b="0" kern="0" dirty="0" smtClean="0">
                <a:solidFill>
                  <a:srgbClr val="333333"/>
                </a:solidFill>
                <a:latin typeface="Helvetica"/>
                <a:ea typeface="Times New Roman" charset="0"/>
                <a:cs typeface="Helvetica"/>
              </a:rPr>
              <a:t>, les produits de Grande consommation et le Luxe.</a:t>
            </a:r>
          </a:p>
          <a:p>
            <a:pPr algn="just" defTabSz="995363">
              <a:spcBef>
                <a:spcPct val="10000"/>
              </a:spcBef>
              <a:buClr>
                <a:srgbClr val="88827C"/>
              </a:buClr>
              <a:buSzPct val="120000"/>
              <a:buFont typeface="Arial" charset="0"/>
              <a:buNone/>
            </a:pPr>
            <a:endParaRPr lang="fr-FR" sz="1200" b="0" dirty="0">
              <a:solidFill>
                <a:srgbClr val="9E9694"/>
              </a:solidFill>
              <a:latin typeface="Helvetica" charset="0"/>
              <a:ea typeface="Helvetica" charset="0"/>
              <a:cs typeface="Helvetica" charset="0"/>
            </a:endParaRPr>
          </a:p>
        </p:txBody>
      </p:sp>
      <p:sp>
        <p:nvSpPr>
          <p:cNvPr id="11270" name="Rectangle 6"/>
          <p:cNvSpPr>
            <a:spLocks noChangeArrowheads="1"/>
          </p:cNvSpPr>
          <p:nvPr/>
        </p:nvSpPr>
        <p:spPr bwMode="auto">
          <a:xfrm>
            <a:off x="122238" y="836613"/>
            <a:ext cx="2724150" cy="5486400"/>
          </a:xfrm>
          <a:prstGeom prst="rect">
            <a:avLst/>
          </a:prstGeom>
          <a:solidFill>
            <a:srgbClr val="9E9694"/>
          </a:solidFill>
          <a:ln w="9525">
            <a:noFill/>
            <a:miter lim="800000"/>
            <a:headEnd/>
            <a:tailEnd/>
          </a:ln>
        </p:spPr>
        <p:txBody>
          <a:bodyPr wrap="none" anchor="ctr">
            <a:prstTxWarp prst="textNoShape">
              <a:avLst/>
            </a:prstTxWarp>
          </a:bodyPr>
          <a:lstStyle/>
          <a:p>
            <a:endParaRPr lang="fr-FR"/>
          </a:p>
        </p:txBody>
      </p:sp>
      <p:sp>
        <p:nvSpPr>
          <p:cNvPr id="11271" name="Text Box 8"/>
          <p:cNvSpPr txBox="1">
            <a:spLocks noChangeArrowheads="1"/>
          </p:cNvSpPr>
          <p:nvPr/>
        </p:nvSpPr>
        <p:spPr bwMode="auto">
          <a:xfrm>
            <a:off x="193675" y="2708275"/>
            <a:ext cx="2574925" cy="3546475"/>
          </a:xfrm>
          <a:prstGeom prst="rect">
            <a:avLst/>
          </a:prstGeom>
          <a:noFill/>
          <a:ln w="9525">
            <a:noFill/>
            <a:miter lim="800000"/>
            <a:headEnd/>
            <a:tailEnd/>
          </a:ln>
        </p:spPr>
        <p:txBody>
          <a:bodyPr lIns="0" rIns="0">
            <a:prstTxWarp prst="textNoShape">
              <a:avLst/>
            </a:prstTxWarp>
          </a:bodyPr>
          <a:lstStyle/>
          <a:p>
            <a:pPr marL="95250" indent="-95250">
              <a:spcBef>
                <a:spcPct val="10000"/>
              </a:spcBef>
            </a:pPr>
            <a:r>
              <a:rPr lang="fr-FR" sz="1000" dirty="0">
                <a:solidFill>
                  <a:srgbClr val="FFFFFF"/>
                </a:solidFill>
                <a:latin typeface="Helvetica" charset="0"/>
                <a:ea typeface="ヒラギノ角ゴ Pro W3" charset="-128"/>
                <a:cs typeface="ヒラギノ角ゴ Pro W3" charset="-128"/>
              </a:rPr>
              <a:t>Age : 49 ans</a:t>
            </a:r>
          </a:p>
          <a:p>
            <a:pPr marL="95250" indent="-95250">
              <a:spcBef>
                <a:spcPct val="10000"/>
              </a:spcBef>
            </a:pPr>
            <a:r>
              <a:rPr lang="fr-FR" sz="1000" dirty="0">
                <a:solidFill>
                  <a:srgbClr val="FFFFFF"/>
                </a:solidFill>
                <a:latin typeface="Helvetica" charset="0"/>
                <a:ea typeface="ヒラギノ角ゴ Pro W3" charset="-128"/>
                <a:cs typeface="ヒラギノ角ゴ Pro W3" charset="-128"/>
              </a:rPr>
              <a:t>Nationalité française</a:t>
            </a:r>
          </a:p>
          <a:p>
            <a:pPr marL="95250" indent="-95250">
              <a:spcBef>
                <a:spcPct val="10000"/>
              </a:spcBef>
              <a:buFont typeface="Times" charset="0"/>
              <a:buNone/>
            </a:pPr>
            <a:endParaRPr lang="fr-FR" sz="1000" dirty="0">
              <a:solidFill>
                <a:srgbClr val="FFFFFF"/>
              </a:solidFill>
              <a:latin typeface="Helvetica" charset="0"/>
              <a:ea typeface="ヒラギノ角ゴ Pro W3" charset="-128"/>
              <a:cs typeface="ヒラギノ角ゴ Pro W3" charset="-128"/>
            </a:endParaRPr>
          </a:p>
          <a:p>
            <a:pPr marL="95250" indent="-95250">
              <a:spcBef>
                <a:spcPct val="10000"/>
              </a:spcBef>
              <a:buFont typeface="Times" charset="0"/>
              <a:buNone/>
            </a:pPr>
            <a:r>
              <a:rPr lang="fr-FR" sz="1000" dirty="0">
                <a:solidFill>
                  <a:srgbClr val="FFFFFF"/>
                </a:solidFill>
                <a:latin typeface="Helvetica" charset="0"/>
                <a:ea typeface="ヒラギノ角ゴ Pro W3" charset="-128"/>
                <a:cs typeface="ヒラギノ角ゴ Pro W3" charset="-128"/>
              </a:rPr>
              <a:t>Formation :</a:t>
            </a:r>
          </a:p>
          <a:p>
            <a:pPr marL="95250" indent="-95250">
              <a:spcBef>
                <a:spcPct val="10000"/>
              </a:spcBef>
              <a:buFont typeface="Times" charset="0"/>
              <a:buChar char="•"/>
            </a:pPr>
            <a:r>
              <a:rPr lang="fr-FR" sz="1000" dirty="0">
                <a:solidFill>
                  <a:srgbClr val="FFFFFF"/>
                </a:solidFill>
                <a:latin typeface="Helvetica" charset="0"/>
                <a:ea typeface="ヒラギノ角ゴ Pro W3" charset="-128"/>
                <a:cs typeface="ヒラギノ角ゴ Pro W3" charset="-128"/>
              </a:rPr>
              <a:t>Ingénieur de l’Ecole Centrale Paris (</a:t>
            </a:r>
            <a:r>
              <a:rPr lang="fr-FR" sz="1000" dirty="0" smtClean="0">
                <a:solidFill>
                  <a:srgbClr val="FFFFFF"/>
                </a:solidFill>
                <a:latin typeface="Helvetica" charset="0"/>
                <a:ea typeface="ヒラギノ角ゴ Pro W3" charset="-128"/>
                <a:cs typeface="ヒラギノ角ゴ Pro W3" charset="-128"/>
              </a:rPr>
              <a:t>1982)</a:t>
            </a:r>
            <a:endParaRPr lang="fr-FR" sz="1000" dirty="0">
              <a:solidFill>
                <a:srgbClr val="FFFFFF"/>
              </a:solidFill>
              <a:latin typeface="Helvetica" charset="0"/>
              <a:ea typeface="ヒラギノ角ゴ Pro W3" charset="-128"/>
              <a:cs typeface="ヒラギノ角ゴ Pro W3" charset="-128"/>
            </a:endParaRPr>
          </a:p>
          <a:p>
            <a:pPr marL="95250" indent="-95250">
              <a:spcBef>
                <a:spcPct val="10000"/>
              </a:spcBef>
              <a:buFont typeface="Times" charset="0"/>
              <a:buChar char="•"/>
            </a:pPr>
            <a:endParaRPr lang="fr-FR" sz="1000" dirty="0">
              <a:solidFill>
                <a:srgbClr val="FFFFFF"/>
              </a:solidFill>
              <a:latin typeface="Helvetica" charset="0"/>
              <a:ea typeface="ヒラギノ角ゴ Pro W3" charset="-128"/>
              <a:cs typeface="ヒラギノ角ゴ Pro W3" charset="-128"/>
            </a:endParaRPr>
          </a:p>
          <a:p>
            <a:pPr marL="95250" indent="-95250">
              <a:spcBef>
                <a:spcPct val="10000"/>
              </a:spcBef>
              <a:buFont typeface="Times" charset="0"/>
              <a:buNone/>
            </a:pPr>
            <a:r>
              <a:rPr lang="fr-FR" sz="1000" dirty="0">
                <a:solidFill>
                  <a:srgbClr val="FFFFFF"/>
                </a:solidFill>
                <a:latin typeface="Helvetica" charset="0"/>
                <a:ea typeface="ヒラギノ角ゴ Pro W3" charset="-128"/>
                <a:cs typeface="ヒラギノ角ゴ Pro W3" charset="-128"/>
              </a:rPr>
              <a:t>Langues :</a:t>
            </a:r>
          </a:p>
          <a:p>
            <a:pPr marL="95250" indent="-95250">
              <a:spcBef>
                <a:spcPct val="10000"/>
              </a:spcBef>
              <a:buFont typeface="Times" charset="0"/>
              <a:buChar char="•"/>
            </a:pPr>
            <a:r>
              <a:rPr lang="fr-FR" sz="1000" dirty="0">
                <a:solidFill>
                  <a:srgbClr val="FFFFFF"/>
                </a:solidFill>
                <a:latin typeface="Helvetica" charset="0"/>
                <a:ea typeface="ヒラギノ角ゴ Pro W3" charset="-128"/>
                <a:cs typeface="ヒラギノ角ゴ Pro W3" charset="-128"/>
              </a:rPr>
              <a:t>Français</a:t>
            </a:r>
          </a:p>
          <a:p>
            <a:pPr marL="95250" indent="-95250">
              <a:spcBef>
                <a:spcPct val="10000"/>
              </a:spcBef>
              <a:buFont typeface="Times" charset="0"/>
              <a:buChar char="•"/>
            </a:pPr>
            <a:r>
              <a:rPr lang="fr-FR" sz="1000" dirty="0">
                <a:solidFill>
                  <a:srgbClr val="FFFFFF"/>
                </a:solidFill>
                <a:latin typeface="Helvetica" charset="0"/>
                <a:ea typeface="ヒラギノ角ゴ Pro W3" charset="-128"/>
                <a:cs typeface="ヒラギノ角ゴ Pro W3" charset="-128"/>
              </a:rPr>
              <a:t>Anglais</a:t>
            </a:r>
          </a:p>
          <a:p>
            <a:pPr marL="95250" indent="-95250">
              <a:spcBef>
                <a:spcPct val="10000"/>
              </a:spcBef>
              <a:buFont typeface="Times" charset="0"/>
              <a:buNone/>
            </a:pPr>
            <a:endParaRPr lang="fr-FR" sz="1000" dirty="0">
              <a:solidFill>
                <a:srgbClr val="FFFFFF"/>
              </a:solidFill>
              <a:latin typeface="Helvetica" charset="0"/>
              <a:ea typeface="ヒラギノ角ゴ Pro W3" charset="-128"/>
              <a:cs typeface="ヒラギノ角ゴ Pro W3" charset="-128"/>
            </a:endParaRPr>
          </a:p>
          <a:p>
            <a:pPr marL="95250" indent="-95250">
              <a:spcBef>
                <a:spcPct val="10000"/>
              </a:spcBef>
              <a:buFont typeface="Times" charset="0"/>
              <a:buNone/>
            </a:pPr>
            <a:r>
              <a:rPr lang="fr-FR" sz="1000" dirty="0">
                <a:solidFill>
                  <a:srgbClr val="FFFFFF"/>
                </a:solidFill>
                <a:latin typeface="Helvetica" charset="0"/>
                <a:ea typeface="ヒラギノ角ゴ Pro W3" charset="-128"/>
                <a:cs typeface="ヒラギノ角ゴ Pro W3" charset="-128"/>
              </a:rPr>
              <a:t>Domaines d’intervention </a:t>
            </a:r>
            <a:r>
              <a:rPr lang="fr-FR" sz="1000" dirty="0" smtClean="0">
                <a:solidFill>
                  <a:srgbClr val="FFFFFF"/>
                </a:solidFill>
                <a:latin typeface="Helvetica" charset="0"/>
                <a:ea typeface="ヒラギノ角ゴ Pro W3" charset="-128"/>
                <a:cs typeface="ヒラギノ角ゴ Pro W3" charset="-128"/>
              </a:rPr>
              <a:t>:</a:t>
            </a:r>
          </a:p>
          <a:p>
            <a:pPr marL="93663" indent="-93663">
              <a:spcBef>
                <a:spcPct val="20000"/>
              </a:spcBef>
              <a:buSzPct val="60000"/>
              <a:buFont typeface="Wingdings" charset="2"/>
              <a:buChar char="§"/>
              <a:tabLst>
                <a:tab pos="952500" algn="l"/>
                <a:tab pos="2098675" algn="l"/>
                <a:tab pos="3616325" algn="r"/>
              </a:tabLst>
            </a:pPr>
            <a:r>
              <a:rPr lang="fr-FR" sz="1000" dirty="0" err="1" smtClean="0">
                <a:solidFill>
                  <a:srgbClr val="FFFFFF"/>
                </a:solidFill>
                <a:latin typeface="Helvetica"/>
                <a:ea typeface="Times New Roman" charset="0"/>
                <a:cs typeface="Helvetica"/>
              </a:rPr>
              <a:t>Supply</a:t>
            </a:r>
            <a:r>
              <a:rPr lang="fr-FR" sz="1000" dirty="0" smtClean="0">
                <a:solidFill>
                  <a:srgbClr val="FFFFFF"/>
                </a:solidFill>
                <a:latin typeface="Helvetica"/>
                <a:ea typeface="Times New Roman" charset="0"/>
                <a:cs typeface="Helvetica"/>
              </a:rPr>
              <a:t> Chain étendue : relations avec fournisseurs et clients</a:t>
            </a:r>
          </a:p>
          <a:p>
            <a:pPr marL="93663" indent="-93663">
              <a:spcBef>
                <a:spcPct val="20000"/>
              </a:spcBef>
              <a:buSzPct val="60000"/>
              <a:buFont typeface="Wingdings" charset="2"/>
              <a:buChar char="§"/>
              <a:tabLst>
                <a:tab pos="952500" algn="l"/>
                <a:tab pos="2098675" algn="l"/>
                <a:tab pos="3616325" algn="r"/>
              </a:tabLst>
            </a:pPr>
            <a:r>
              <a:rPr lang="fr-FR" sz="1000" dirty="0" smtClean="0">
                <a:solidFill>
                  <a:srgbClr val="FFFFFF"/>
                </a:solidFill>
                <a:latin typeface="Helvetica"/>
                <a:ea typeface="Times New Roman" charset="0"/>
                <a:cs typeface="Helvetica"/>
              </a:rPr>
              <a:t>Stratégie d’externalisation</a:t>
            </a:r>
          </a:p>
          <a:p>
            <a:pPr marL="93663" indent="-93663">
              <a:spcBef>
                <a:spcPct val="20000"/>
              </a:spcBef>
              <a:buSzPct val="60000"/>
              <a:buFont typeface="Wingdings" charset="2"/>
              <a:buChar char="§"/>
              <a:tabLst>
                <a:tab pos="952500" algn="l"/>
                <a:tab pos="2098675" algn="l"/>
                <a:tab pos="3616325" algn="r"/>
              </a:tabLst>
            </a:pPr>
            <a:r>
              <a:rPr lang="fr-FR" sz="1000" dirty="0" smtClean="0">
                <a:solidFill>
                  <a:srgbClr val="FFFFFF"/>
                </a:solidFill>
                <a:latin typeface="Helvetica"/>
                <a:ea typeface="Times New Roman" charset="0"/>
                <a:cs typeface="Helvetica"/>
              </a:rPr>
              <a:t>Pilotage des flux : prévisions, planification</a:t>
            </a:r>
          </a:p>
          <a:p>
            <a:pPr marL="93663" indent="-93663">
              <a:spcBef>
                <a:spcPct val="20000"/>
              </a:spcBef>
              <a:buSzPct val="60000"/>
              <a:buFont typeface="Wingdings" charset="2"/>
              <a:buChar char="§"/>
              <a:tabLst>
                <a:tab pos="952500" algn="l"/>
                <a:tab pos="2098675" algn="l"/>
                <a:tab pos="3616325" algn="r"/>
              </a:tabLst>
            </a:pPr>
            <a:r>
              <a:rPr lang="fr-FR" sz="1000" dirty="0" smtClean="0">
                <a:solidFill>
                  <a:srgbClr val="FFFFFF"/>
                </a:solidFill>
                <a:latin typeface="Helvetica"/>
                <a:ea typeface="Times New Roman" charset="0"/>
                <a:cs typeface="Helvetica"/>
              </a:rPr>
              <a:t>Efficacité des processus administratifs : ADV, approvisionnements</a:t>
            </a:r>
          </a:p>
          <a:p>
            <a:pPr marL="93663" indent="-93663">
              <a:spcBef>
                <a:spcPct val="20000"/>
              </a:spcBef>
              <a:buSzPct val="60000"/>
              <a:buFont typeface="Wingdings" charset="2"/>
              <a:buChar char="§"/>
              <a:tabLst>
                <a:tab pos="952500" algn="l"/>
                <a:tab pos="2098675" algn="l"/>
                <a:tab pos="3616325" algn="r"/>
              </a:tabLst>
            </a:pPr>
            <a:r>
              <a:rPr lang="fr-FR" sz="1000" dirty="0" smtClean="0">
                <a:solidFill>
                  <a:srgbClr val="FFFFFF"/>
                </a:solidFill>
                <a:latin typeface="Helvetica"/>
                <a:ea typeface="Times New Roman" charset="0"/>
                <a:cs typeface="Helvetica"/>
              </a:rPr>
              <a:t>Distribution et logistique</a:t>
            </a:r>
          </a:p>
          <a:p>
            <a:pPr marL="95250" indent="-95250">
              <a:spcBef>
                <a:spcPct val="10000"/>
              </a:spcBef>
              <a:buFont typeface="Times" charset="0"/>
              <a:buNone/>
            </a:pPr>
            <a:endParaRPr lang="fr-FR" sz="1000" dirty="0" smtClean="0">
              <a:solidFill>
                <a:srgbClr val="FFFFFF"/>
              </a:solidFill>
              <a:latin typeface="Helvetica" charset="0"/>
              <a:ea typeface="ヒラギノ角ゴ Pro W3" charset="-128"/>
              <a:cs typeface="ヒラギノ角ゴ Pro W3" charset="-128"/>
            </a:endParaRPr>
          </a:p>
          <a:p>
            <a:pPr marL="95250" indent="-95250">
              <a:spcBef>
                <a:spcPct val="10000"/>
              </a:spcBef>
              <a:buFont typeface="Times" charset="0"/>
              <a:buNone/>
            </a:pPr>
            <a:endParaRPr lang="fr-FR" sz="1000" dirty="0" smtClean="0">
              <a:solidFill>
                <a:srgbClr val="FFFFFF"/>
              </a:solidFill>
              <a:latin typeface="Helvetica" charset="0"/>
              <a:ea typeface="ヒラギノ角ゴ Pro W3" charset="-128"/>
              <a:cs typeface="ヒラギノ角ゴ Pro W3" charset="-128"/>
            </a:endParaRPr>
          </a:p>
          <a:p>
            <a:pPr marL="95250" indent="-95250">
              <a:spcBef>
                <a:spcPct val="10000"/>
              </a:spcBef>
              <a:buFont typeface="Times" charset="0"/>
              <a:buNone/>
            </a:pPr>
            <a:r>
              <a:rPr lang="fr-FR" sz="1000" dirty="0">
                <a:solidFill>
                  <a:srgbClr val="FFFFFF"/>
                </a:solidFill>
                <a:latin typeface="Helvetica" charset="0"/>
                <a:ea typeface="ヒラギノ角ゴ Pro W3" charset="-128"/>
                <a:cs typeface="ヒラギノ角ゴ Pro W3" charset="-128"/>
              </a:rPr>
              <a:t>Fonction au sein d’ECDYS :</a:t>
            </a:r>
          </a:p>
          <a:p>
            <a:pPr marL="95250" indent="-95250">
              <a:spcBef>
                <a:spcPct val="10000"/>
              </a:spcBef>
              <a:buFont typeface="Times" charset="0"/>
              <a:buChar char="•"/>
            </a:pPr>
            <a:r>
              <a:rPr lang="fr-FR" sz="1000" dirty="0">
                <a:solidFill>
                  <a:srgbClr val="FFFFFF"/>
                </a:solidFill>
                <a:latin typeface="Helvetica" charset="0"/>
                <a:ea typeface="ヒラギノ角ゴ Pro W3" charset="-128"/>
                <a:cs typeface="ヒラギノ角ゴ Pro W3" charset="-128"/>
              </a:rPr>
              <a:t>Directeur Associé</a:t>
            </a:r>
            <a:endParaRPr lang="fr-FR" sz="1000" baseline="-25000" dirty="0">
              <a:solidFill>
                <a:srgbClr val="FFFFFF"/>
              </a:solidFill>
              <a:latin typeface="Helvetica" charset="0"/>
              <a:ea typeface="ヒラギノ角ゴ Pro W3" charset="-128"/>
              <a:cs typeface="ヒラギノ角ゴ Pro W3" charset="-128"/>
            </a:endParaRPr>
          </a:p>
        </p:txBody>
      </p:sp>
      <p:sp>
        <p:nvSpPr>
          <p:cNvPr id="11272" name="Content Placeholder 5"/>
          <p:cNvSpPr>
            <a:spLocks noGrp="1"/>
          </p:cNvSpPr>
          <p:nvPr>
            <p:ph sz="quarter" idx="4294967295"/>
          </p:nvPr>
        </p:nvSpPr>
        <p:spPr>
          <a:xfrm>
            <a:off x="587375" y="107950"/>
            <a:ext cx="5116513" cy="257175"/>
          </a:xfrm>
        </p:spPr>
        <p:txBody>
          <a:bodyPr/>
          <a:lstStyle/>
          <a:p>
            <a:pPr>
              <a:buFont typeface="Arial" charset="0"/>
              <a:buNone/>
            </a:pPr>
            <a:r>
              <a:rPr lang="fr-FR" sz="1100">
                <a:solidFill>
                  <a:schemeClr val="bg1"/>
                </a:solidFill>
                <a:latin typeface="Helvetica" charset="0"/>
              </a:rPr>
              <a:t>CURRICULUM VITAE</a:t>
            </a:r>
          </a:p>
        </p:txBody>
      </p:sp>
      <p:sp>
        <p:nvSpPr>
          <p:cNvPr id="10" name="Slide Number Placeholder 9"/>
          <p:cNvSpPr>
            <a:spLocks noGrp="1"/>
          </p:cNvSpPr>
          <p:nvPr>
            <p:ph type="sldNum" sz="quarter" idx="13"/>
          </p:nvPr>
        </p:nvSpPr>
        <p:spPr/>
        <p:txBody>
          <a:bodyPr/>
          <a:lstStyle/>
          <a:p>
            <a:pPr>
              <a:defRPr/>
            </a:pPr>
            <a:fld id="{AF0239D6-27A3-44A3-A7C8-84D6BBA5DBFC}" type="slidenum">
              <a:rPr lang="fr-FR" smtClean="0"/>
              <a:pPr>
                <a:defRPr/>
              </a:pPr>
              <a:t>12</a:t>
            </a:fld>
            <a:endParaRPr lang="fr-FR"/>
          </a:p>
        </p:txBody>
      </p:sp>
      <p:sp>
        <p:nvSpPr>
          <p:cNvPr id="11" name="Footer Placeholder 10"/>
          <p:cNvSpPr>
            <a:spLocks noGrp="1"/>
          </p:cNvSpPr>
          <p:nvPr>
            <p:ph type="ftr" sz="quarter" idx="14"/>
          </p:nvPr>
        </p:nvSpPr>
        <p:spPr/>
        <p:txBody>
          <a:bodyPr/>
          <a:lstStyle/>
          <a:p>
            <a:pPr>
              <a:defRPr/>
            </a:pPr>
            <a:r>
              <a:rPr lang="en-US" smtClean="0"/>
              <a:t>Latecoere - Réduction des stocks - diagnostic</a:t>
            </a:r>
            <a:endParaRPr lang="fr-FR"/>
          </a:p>
        </p:txBody>
      </p:sp>
      <p:pic>
        <p:nvPicPr>
          <p:cNvPr id="12" name="Imag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0425" y="836880"/>
            <a:ext cx="11557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0730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3"/>
          <p:cNvSpPr>
            <a:spLocks noChangeArrowheads="1"/>
          </p:cNvSpPr>
          <p:nvPr/>
        </p:nvSpPr>
        <p:spPr bwMode="auto">
          <a:xfrm>
            <a:off x="975123" y="549276"/>
            <a:ext cx="2029354"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
        <p:nvSpPr>
          <p:cNvPr id="5123" name="Rectangle 5"/>
          <p:cNvSpPr>
            <a:spLocks noGrp="1" noChangeArrowheads="1"/>
          </p:cNvSpPr>
          <p:nvPr>
            <p:ph type="title"/>
          </p:nvPr>
        </p:nvSpPr>
        <p:spPr>
          <a:xfrm>
            <a:off x="3080148" y="585788"/>
            <a:ext cx="6340871" cy="685800"/>
          </a:xfrm>
        </p:spPr>
        <p:txBody>
          <a:bodyPr/>
          <a:lstStyle/>
          <a:p>
            <a:r>
              <a:rPr lang="fr-FR">
                <a:latin typeface="Euphemia UCAS" charset="0"/>
                <a:ea typeface="ＭＳ Ｐゴシック" charset="0"/>
              </a:rPr>
              <a:t>Lucie Hauzy</a:t>
            </a:r>
          </a:p>
        </p:txBody>
      </p:sp>
      <p:sp>
        <p:nvSpPr>
          <p:cNvPr id="5124" name="Rectangle 8"/>
          <p:cNvSpPr>
            <a:spLocks noChangeArrowheads="1"/>
          </p:cNvSpPr>
          <p:nvPr/>
        </p:nvSpPr>
        <p:spPr bwMode="auto">
          <a:xfrm>
            <a:off x="2925367" y="1484313"/>
            <a:ext cx="3353594"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5738" indent="-185738" defTabSz="995363" eaLnBrk="0" hangingPunct="0">
              <a:spcBef>
                <a:spcPct val="10000"/>
              </a:spcBef>
              <a:buClr>
                <a:srgbClr val="88827C"/>
              </a:buClr>
              <a:buSzPct val="120000"/>
              <a:buFont typeface="Arial" charset="0"/>
              <a:buNone/>
              <a:tabLst>
                <a:tab pos="185738" algn="l"/>
              </a:tabLst>
            </a:pPr>
            <a:r>
              <a:rPr lang="fr-FR" sz="1400" b="0">
                <a:solidFill>
                  <a:srgbClr val="9E9694"/>
                </a:solidFill>
                <a:latin typeface="Euphemia UCAS" charset="0"/>
              </a:rPr>
              <a:t>Références récentes</a:t>
            </a:r>
            <a:endParaRPr lang="fr-FR" sz="1000" b="0">
              <a:solidFill>
                <a:srgbClr val="434241"/>
              </a:solidFill>
              <a:latin typeface="Euphemia UCAS" charset="0"/>
            </a:endParaRPr>
          </a:p>
          <a:p>
            <a:pPr marL="185738" indent="-185738" defTabSz="995363" eaLnBrk="0" hangingPunct="0">
              <a:spcBef>
                <a:spcPct val="10000"/>
              </a:spcBef>
              <a:buClr>
                <a:srgbClr val="88827C"/>
              </a:buClr>
              <a:buSzPct val="120000"/>
              <a:buFont typeface="Arial" charset="0"/>
              <a:buNone/>
              <a:tabLst>
                <a:tab pos="185738" algn="l"/>
              </a:tabLst>
            </a:pPr>
            <a:endParaRPr lang="fr-FR" sz="1000" b="0">
              <a:solidFill>
                <a:srgbClr val="434241"/>
              </a:solidFill>
              <a:latin typeface="Euphemia UCAS" charset="0"/>
            </a:endParaRPr>
          </a:p>
          <a:p>
            <a:pPr marL="185738" indent="-185738" defTabSz="995363" eaLnBrk="0" hangingPunct="0">
              <a:spcBef>
                <a:spcPct val="10000"/>
              </a:spcBef>
              <a:buClr>
                <a:srgbClr val="88827C"/>
              </a:buClr>
              <a:buSzPct val="120000"/>
              <a:buFont typeface="Arial" charset="0"/>
              <a:buNone/>
              <a:tabLst>
                <a:tab pos="185738" algn="l"/>
              </a:tabLst>
            </a:pPr>
            <a:r>
              <a:rPr lang="fr-FR" sz="1200" b="0">
                <a:solidFill>
                  <a:srgbClr val="434241"/>
                </a:solidFill>
                <a:latin typeface="Euphemia UCAS" charset="0"/>
              </a:rPr>
              <a:t>THALES</a:t>
            </a:r>
          </a:p>
          <a:p>
            <a:pPr marL="185738" indent="-185738" defTabSz="995363" eaLnBrk="0" hangingPunct="0">
              <a:spcBef>
                <a:spcPct val="10000"/>
              </a:spcBef>
              <a:buClr>
                <a:srgbClr val="88827C"/>
              </a:buClr>
              <a:buSzPct val="120000"/>
              <a:buFont typeface="Times" charset="0"/>
              <a:buChar char="•"/>
              <a:tabLst>
                <a:tab pos="185738" algn="l"/>
              </a:tabLst>
            </a:pPr>
            <a:r>
              <a:rPr lang="fr-FR" sz="1200" b="0">
                <a:solidFill>
                  <a:srgbClr val="434241"/>
                </a:solidFill>
                <a:latin typeface="Euphemia UCAS" charset="0"/>
              </a:rPr>
              <a:t>pilotage des chantiers « Logistiques » dans le cadre du plan de progrès Lean</a:t>
            </a:r>
          </a:p>
          <a:p>
            <a:pPr marL="185738" indent="-185738" defTabSz="995363" eaLnBrk="0" hangingPunct="0">
              <a:spcBef>
                <a:spcPct val="10000"/>
              </a:spcBef>
              <a:buClr>
                <a:srgbClr val="88827C"/>
              </a:buClr>
              <a:buSzPct val="120000"/>
              <a:buFont typeface="Times" charset="0"/>
              <a:buChar char="•"/>
              <a:tabLst>
                <a:tab pos="185738" algn="l"/>
              </a:tabLst>
            </a:pPr>
            <a:r>
              <a:rPr lang="fr-FR" sz="1200" b="0">
                <a:solidFill>
                  <a:srgbClr val="434241"/>
                </a:solidFill>
                <a:latin typeface="Euphemia UCAS" charset="0"/>
              </a:rPr>
              <a:t>refonte de flux et de l</a:t>
            </a:r>
            <a:r>
              <a:rPr lang="ja-JP" altLang="fr-FR" sz="1200" b="0">
                <a:solidFill>
                  <a:srgbClr val="434241"/>
                </a:solidFill>
                <a:latin typeface="Euphemia UCAS" charset="0"/>
              </a:rPr>
              <a:t>’</a:t>
            </a:r>
            <a:r>
              <a:rPr lang="fr-FR" sz="1200" b="0">
                <a:solidFill>
                  <a:srgbClr val="434241"/>
                </a:solidFill>
                <a:latin typeface="Euphemia UCAS" charset="0"/>
              </a:rPr>
              <a:t>implantation des zones de réception du magasin</a:t>
            </a:r>
          </a:p>
          <a:p>
            <a:pPr marL="185738" indent="-185738" defTabSz="995363" eaLnBrk="0" hangingPunct="0">
              <a:spcBef>
                <a:spcPct val="10000"/>
              </a:spcBef>
              <a:buClr>
                <a:srgbClr val="88827C"/>
              </a:buClr>
              <a:buSzPct val="120000"/>
              <a:buFont typeface="Times" charset="0"/>
              <a:buChar char="•"/>
              <a:tabLst>
                <a:tab pos="185738" algn="l"/>
              </a:tabLst>
            </a:pPr>
            <a:r>
              <a:rPr lang="fr-FR" sz="1200" b="0">
                <a:solidFill>
                  <a:srgbClr val="434241"/>
                </a:solidFill>
                <a:latin typeface="Euphemia UCAS" charset="0"/>
              </a:rPr>
              <a:t>animation de chantier VSM</a:t>
            </a:r>
          </a:p>
          <a:p>
            <a:pPr marL="185738" indent="-185738" defTabSz="995363" eaLnBrk="0" hangingPunct="0">
              <a:spcBef>
                <a:spcPct val="10000"/>
              </a:spcBef>
              <a:buClr>
                <a:srgbClr val="88827C"/>
              </a:buClr>
              <a:buSzPct val="120000"/>
              <a:buFont typeface="Times" charset="0"/>
              <a:buChar char="•"/>
              <a:tabLst>
                <a:tab pos="185738" algn="l"/>
              </a:tabLst>
            </a:pPr>
            <a:r>
              <a:rPr lang="fr-FR" sz="1200" b="0">
                <a:solidFill>
                  <a:srgbClr val="434241"/>
                </a:solidFill>
                <a:latin typeface="Euphemia UCAS" charset="0"/>
              </a:rPr>
              <a:t>pilotage des chantiers et coaching des responsables</a:t>
            </a:r>
          </a:p>
          <a:p>
            <a:pPr marL="185738" indent="-185738" defTabSz="995363" eaLnBrk="0" hangingPunct="0">
              <a:spcBef>
                <a:spcPct val="10000"/>
              </a:spcBef>
              <a:buClr>
                <a:srgbClr val="88827C"/>
              </a:buClr>
              <a:buSzPct val="120000"/>
              <a:buFont typeface="Times" charset="0"/>
              <a:buNone/>
              <a:tabLst>
                <a:tab pos="185738" algn="l"/>
              </a:tabLst>
            </a:pPr>
            <a:endParaRPr lang="fr-FR" sz="1200" b="0">
              <a:solidFill>
                <a:srgbClr val="434241"/>
              </a:solidFill>
              <a:latin typeface="Euphemia UCAS" charset="0"/>
            </a:endParaRPr>
          </a:p>
          <a:p>
            <a:pPr marL="185738" indent="-185738" defTabSz="995363" eaLnBrk="0" hangingPunct="0">
              <a:spcBef>
                <a:spcPct val="10000"/>
              </a:spcBef>
              <a:buClr>
                <a:srgbClr val="88827C"/>
              </a:buClr>
              <a:buSzPct val="120000"/>
              <a:buFont typeface="Times" charset="0"/>
              <a:buNone/>
              <a:tabLst>
                <a:tab pos="185738" algn="l"/>
              </a:tabLst>
            </a:pPr>
            <a:r>
              <a:rPr lang="fr-FR" sz="1200" b="0">
                <a:solidFill>
                  <a:srgbClr val="434241"/>
                </a:solidFill>
                <a:latin typeface="Euphemia UCAS" charset="0"/>
              </a:rPr>
              <a:t> SAGEM</a:t>
            </a:r>
          </a:p>
          <a:p>
            <a:pPr marL="185738" indent="-185738" defTabSz="995363" eaLnBrk="0" hangingPunct="0">
              <a:spcBef>
                <a:spcPct val="10000"/>
              </a:spcBef>
              <a:buClr>
                <a:srgbClr val="4B4A48"/>
              </a:buClr>
              <a:buSzPct val="120000"/>
              <a:buFont typeface="Times" charset="0"/>
              <a:buChar char="•"/>
              <a:tabLst>
                <a:tab pos="185738" algn="l"/>
              </a:tabLst>
            </a:pPr>
            <a:r>
              <a:rPr lang="fr-FR" sz="1200" b="0">
                <a:solidFill>
                  <a:srgbClr val="434241"/>
                </a:solidFill>
                <a:latin typeface="Euphemia UCAS" charset="0"/>
              </a:rPr>
              <a:t>découplage des fonctions Achats et Approvisionnements</a:t>
            </a:r>
          </a:p>
          <a:p>
            <a:pPr marL="185738" indent="-185738" defTabSz="995363" eaLnBrk="0" hangingPunct="0">
              <a:spcBef>
                <a:spcPct val="10000"/>
              </a:spcBef>
              <a:buClr>
                <a:srgbClr val="4B4A48"/>
              </a:buClr>
              <a:buSzPct val="120000"/>
              <a:buFont typeface="Times" charset="0"/>
              <a:buChar char="•"/>
              <a:tabLst>
                <a:tab pos="185738" algn="l"/>
              </a:tabLst>
            </a:pPr>
            <a:r>
              <a:rPr lang="fr-FR" sz="1200" b="0">
                <a:solidFill>
                  <a:srgbClr val="434241"/>
                </a:solidFill>
                <a:latin typeface="Euphemia UCAS" charset="0"/>
              </a:rPr>
              <a:t>diagnostic de la supply chain du programme Félin</a:t>
            </a:r>
          </a:p>
          <a:p>
            <a:pPr marL="185738" indent="-185738" defTabSz="995363" eaLnBrk="0" hangingPunct="0">
              <a:spcBef>
                <a:spcPct val="10000"/>
              </a:spcBef>
              <a:buClr>
                <a:srgbClr val="4B4A48"/>
              </a:buClr>
              <a:buSzPct val="120000"/>
              <a:buFont typeface="Times" charset="0"/>
              <a:buChar char="•"/>
              <a:tabLst>
                <a:tab pos="185738" algn="l"/>
              </a:tabLst>
            </a:pPr>
            <a:r>
              <a:rPr lang="fr-FR" sz="1200" b="0">
                <a:solidFill>
                  <a:srgbClr val="434241"/>
                </a:solidFill>
                <a:latin typeface="Euphemia UCAS" charset="0"/>
              </a:rPr>
              <a:t>déploiement de chantier d</a:t>
            </a:r>
            <a:r>
              <a:rPr lang="ja-JP" altLang="fr-FR" sz="1200" b="0">
                <a:solidFill>
                  <a:srgbClr val="434241"/>
                </a:solidFill>
                <a:latin typeface="Euphemia UCAS" charset="0"/>
              </a:rPr>
              <a:t>’</a:t>
            </a:r>
            <a:r>
              <a:rPr lang="fr-FR" sz="1200" b="0">
                <a:solidFill>
                  <a:srgbClr val="434241"/>
                </a:solidFill>
                <a:latin typeface="Euphemia UCAS" charset="0"/>
              </a:rPr>
              <a:t>amélioration</a:t>
            </a:r>
          </a:p>
          <a:p>
            <a:pPr marL="185738" indent="-185738" defTabSz="995363" eaLnBrk="0" hangingPunct="0">
              <a:spcBef>
                <a:spcPct val="10000"/>
              </a:spcBef>
              <a:buClr>
                <a:srgbClr val="4B4A48"/>
              </a:buClr>
              <a:buSzPct val="120000"/>
              <a:buFont typeface="Times" charset="0"/>
              <a:buChar char="•"/>
              <a:tabLst>
                <a:tab pos="185738" algn="l"/>
              </a:tabLst>
            </a:pPr>
            <a:r>
              <a:rPr lang="fr-FR" sz="1200" b="0">
                <a:solidFill>
                  <a:srgbClr val="434241"/>
                </a:solidFill>
                <a:latin typeface="Euphemia UCAS" charset="0"/>
              </a:rPr>
              <a:t>déploiement de la fonction Supply chain dans le groupe</a:t>
            </a:r>
          </a:p>
        </p:txBody>
      </p:sp>
      <p:sp>
        <p:nvSpPr>
          <p:cNvPr id="5125" name="Rectangle 9"/>
          <p:cNvSpPr>
            <a:spLocks noChangeArrowheads="1"/>
          </p:cNvSpPr>
          <p:nvPr/>
        </p:nvSpPr>
        <p:spPr bwMode="auto">
          <a:xfrm>
            <a:off x="6435461" y="1484313"/>
            <a:ext cx="314034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95363" eaLnBrk="0" hangingPunct="0">
              <a:spcBef>
                <a:spcPct val="10000"/>
              </a:spcBef>
              <a:buClr>
                <a:srgbClr val="88827C"/>
              </a:buClr>
              <a:buSzPct val="120000"/>
              <a:buFont typeface="Arial" charset="0"/>
              <a:buNone/>
            </a:pPr>
            <a:r>
              <a:rPr lang="fr-FR" sz="1400" b="0">
                <a:solidFill>
                  <a:srgbClr val="9E9694"/>
                </a:solidFill>
                <a:latin typeface="Euphemia UCAS" charset="0"/>
              </a:rPr>
              <a:t>Expériences professionnelles</a:t>
            </a:r>
          </a:p>
          <a:p>
            <a:pPr defTabSz="995363" eaLnBrk="0" hangingPunct="0">
              <a:spcBef>
                <a:spcPct val="10000"/>
              </a:spcBef>
              <a:buClr>
                <a:srgbClr val="88827C"/>
              </a:buClr>
              <a:buSzPct val="120000"/>
              <a:buFont typeface="Arial" charset="0"/>
              <a:buNone/>
            </a:pPr>
            <a:endParaRPr lang="fr-FR" sz="1400" b="0">
              <a:solidFill>
                <a:srgbClr val="9E9694"/>
              </a:solidFill>
              <a:latin typeface="Euphemia UCAS" charset="0"/>
            </a:endParaRPr>
          </a:p>
          <a:p>
            <a:pPr defTabSz="995363" eaLnBrk="0" hangingPunct="0">
              <a:spcBef>
                <a:spcPct val="10000"/>
              </a:spcBef>
              <a:buClr>
                <a:srgbClr val="88827C"/>
              </a:buClr>
              <a:buSzPct val="120000"/>
              <a:buFont typeface="Arial" charset="0"/>
              <a:buNone/>
            </a:pPr>
            <a:r>
              <a:rPr lang="fr-FR" sz="1200" b="0">
                <a:solidFill>
                  <a:srgbClr val="434241"/>
                </a:solidFill>
                <a:latin typeface="Euphemia UCAS" charset="0"/>
              </a:rPr>
              <a:t>Lucie a 7 années d</a:t>
            </a:r>
            <a:r>
              <a:rPr lang="ja-JP" altLang="fr-FR" sz="1200" b="0">
                <a:solidFill>
                  <a:srgbClr val="434241"/>
                </a:solidFill>
                <a:latin typeface="Euphemia UCAS" charset="0"/>
              </a:rPr>
              <a:t>’</a:t>
            </a:r>
            <a:r>
              <a:rPr lang="fr-FR" sz="1200" b="0">
                <a:solidFill>
                  <a:srgbClr val="434241"/>
                </a:solidFill>
                <a:latin typeface="Euphemia UCAS" charset="0"/>
              </a:rPr>
              <a:t>expérience professionnelle. Elle est intervenue en tant que consultante au sein de grands projets de transformation, de projets en supply chain ou encore sur des problématiques de performance industrielle pour le compte d</a:t>
            </a:r>
            <a:r>
              <a:rPr lang="ja-JP" altLang="fr-FR" sz="1200" b="0">
                <a:solidFill>
                  <a:srgbClr val="434241"/>
                </a:solidFill>
                <a:latin typeface="Euphemia UCAS" charset="0"/>
              </a:rPr>
              <a:t>’</a:t>
            </a:r>
            <a:r>
              <a:rPr lang="fr-FR" sz="1200" b="0">
                <a:solidFill>
                  <a:srgbClr val="434241"/>
                </a:solidFill>
                <a:latin typeface="Euphemia UCAS" charset="0"/>
              </a:rPr>
              <a:t>un cabinet de conseil français, PMGI spécialisé en performance industrielle et ECDYS aujourd</a:t>
            </a:r>
            <a:r>
              <a:rPr lang="ja-JP" altLang="fr-FR" sz="1200" b="0">
                <a:solidFill>
                  <a:srgbClr val="434241"/>
                </a:solidFill>
                <a:latin typeface="Euphemia UCAS" charset="0"/>
              </a:rPr>
              <a:t>’</a:t>
            </a:r>
            <a:r>
              <a:rPr lang="fr-FR" sz="1200" b="0">
                <a:solidFill>
                  <a:srgbClr val="434241"/>
                </a:solidFill>
                <a:latin typeface="Euphemia UCAS" charset="0"/>
              </a:rPr>
              <a:t>hui</a:t>
            </a:r>
          </a:p>
          <a:p>
            <a:pPr defTabSz="995363" eaLnBrk="0" hangingPunct="0">
              <a:spcBef>
                <a:spcPct val="10000"/>
              </a:spcBef>
              <a:buClr>
                <a:srgbClr val="88827C"/>
              </a:buClr>
              <a:buSzPct val="120000"/>
              <a:buFont typeface="Arial" charset="0"/>
              <a:buNone/>
            </a:pPr>
            <a:endParaRPr lang="fr-FR" sz="1200" b="0">
              <a:solidFill>
                <a:srgbClr val="9E9694"/>
              </a:solidFill>
              <a:latin typeface="Euphemia UCAS" charset="0"/>
            </a:endParaRPr>
          </a:p>
        </p:txBody>
      </p:sp>
      <p:sp>
        <p:nvSpPr>
          <p:cNvPr id="5126" name="Rectangle 10"/>
          <p:cNvSpPr>
            <a:spLocks noChangeArrowheads="1"/>
          </p:cNvSpPr>
          <p:nvPr/>
        </p:nvSpPr>
        <p:spPr bwMode="auto">
          <a:xfrm>
            <a:off x="122106" y="836613"/>
            <a:ext cx="2724150" cy="5486400"/>
          </a:xfrm>
          <a:prstGeom prst="rect">
            <a:avLst/>
          </a:prstGeom>
          <a:solidFill>
            <a:srgbClr val="9E969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pic>
        <p:nvPicPr>
          <p:cNvPr id="5127" name="Picture 11" descr="photo"/>
          <p:cNvPicPr>
            <a:picLocks noChangeAspect="1" noChangeArrowheads="1"/>
          </p:cNvPicPr>
          <p:nvPr/>
        </p:nvPicPr>
        <p:blipFill>
          <a:blip r:embed="rId2">
            <a:extLst>
              <a:ext uri="{28A0092B-C50C-407E-A947-70E740481C1C}">
                <a14:useLocalDpi xmlns:a14="http://schemas.microsoft.com/office/drawing/2010/main" val="0"/>
              </a:ext>
            </a:extLst>
          </a:blip>
          <a:srcRect b="977"/>
          <a:stretch>
            <a:fillRect/>
          </a:stretch>
        </p:blipFill>
        <p:spPr bwMode="auto">
          <a:xfrm>
            <a:off x="818621" y="836614"/>
            <a:ext cx="1129904"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12"/>
          <p:cNvSpPr txBox="1">
            <a:spLocks noChangeArrowheads="1"/>
          </p:cNvSpPr>
          <p:nvPr/>
        </p:nvSpPr>
        <p:spPr bwMode="auto">
          <a:xfrm>
            <a:off x="194337" y="2708276"/>
            <a:ext cx="2574528"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5250" indent="-95250" eaLnBrk="0" hangingPunct="0">
              <a:defRPr sz="800" b="1">
                <a:solidFill>
                  <a:schemeClr val="tx1"/>
                </a:solidFill>
                <a:latin typeface="Tahoma" charset="0"/>
                <a:ea typeface="ＭＳ Ｐゴシック" charset="0"/>
                <a:cs typeface="ＭＳ Ｐゴシック" charset="0"/>
              </a:defRPr>
            </a:lvl1pPr>
            <a:lvl2pPr marL="37931725" indent="-37474525" eaLnBrk="0" hangingPunct="0">
              <a:defRPr sz="800" b="1">
                <a:solidFill>
                  <a:schemeClr val="tx1"/>
                </a:solidFill>
                <a:latin typeface="Tahoma" charset="0"/>
                <a:ea typeface="ＭＳ Ｐゴシック" charset="0"/>
              </a:defRPr>
            </a:lvl2pPr>
            <a:lvl3pPr eaLnBrk="0" hangingPunct="0">
              <a:defRPr sz="800" b="1">
                <a:solidFill>
                  <a:schemeClr val="tx1"/>
                </a:solidFill>
                <a:latin typeface="Tahoma" charset="0"/>
                <a:ea typeface="ＭＳ Ｐゴシック" charset="0"/>
              </a:defRPr>
            </a:lvl3pPr>
            <a:lvl4pPr eaLnBrk="0" hangingPunct="0">
              <a:defRPr sz="800" b="1">
                <a:solidFill>
                  <a:schemeClr val="tx1"/>
                </a:solidFill>
                <a:latin typeface="Tahoma" charset="0"/>
                <a:ea typeface="ＭＳ Ｐゴシック" charset="0"/>
              </a:defRPr>
            </a:lvl4pPr>
            <a:lvl5pPr eaLnBrk="0" hangingPunct="0">
              <a:defRPr sz="800" b="1">
                <a:solidFill>
                  <a:schemeClr val="tx1"/>
                </a:solidFill>
                <a:latin typeface="Tahoma" charset="0"/>
                <a:ea typeface="ＭＳ Ｐゴシック" charset="0"/>
              </a:defRPr>
            </a:lvl5pPr>
            <a:lvl6pPr marL="457200" eaLnBrk="0" fontAlgn="base" hangingPunct="0">
              <a:spcBef>
                <a:spcPct val="0"/>
              </a:spcBef>
              <a:spcAft>
                <a:spcPct val="0"/>
              </a:spcAft>
              <a:defRPr sz="800" b="1">
                <a:solidFill>
                  <a:schemeClr val="tx1"/>
                </a:solidFill>
                <a:latin typeface="Tahoma" charset="0"/>
                <a:ea typeface="ＭＳ Ｐゴシック" charset="0"/>
              </a:defRPr>
            </a:lvl6pPr>
            <a:lvl7pPr marL="914400" eaLnBrk="0" fontAlgn="base" hangingPunct="0">
              <a:spcBef>
                <a:spcPct val="0"/>
              </a:spcBef>
              <a:spcAft>
                <a:spcPct val="0"/>
              </a:spcAft>
              <a:defRPr sz="800" b="1">
                <a:solidFill>
                  <a:schemeClr val="tx1"/>
                </a:solidFill>
                <a:latin typeface="Tahoma" charset="0"/>
                <a:ea typeface="ＭＳ Ｐゴシック" charset="0"/>
              </a:defRPr>
            </a:lvl7pPr>
            <a:lvl8pPr marL="1371600" eaLnBrk="0" fontAlgn="base" hangingPunct="0">
              <a:spcBef>
                <a:spcPct val="0"/>
              </a:spcBef>
              <a:spcAft>
                <a:spcPct val="0"/>
              </a:spcAft>
              <a:defRPr sz="800" b="1">
                <a:solidFill>
                  <a:schemeClr val="tx1"/>
                </a:solidFill>
                <a:latin typeface="Tahoma" charset="0"/>
                <a:ea typeface="ＭＳ Ｐゴシック" charset="0"/>
              </a:defRPr>
            </a:lvl8pPr>
            <a:lvl9pPr marL="1828800" eaLnBrk="0" fontAlgn="base" hangingPunct="0">
              <a:spcBef>
                <a:spcPct val="0"/>
              </a:spcBef>
              <a:spcAft>
                <a:spcPct val="0"/>
              </a:spcAft>
              <a:defRPr sz="800" b="1">
                <a:solidFill>
                  <a:schemeClr val="tx1"/>
                </a:solidFill>
                <a:latin typeface="Tahoma" charset="0"/>
                <a:ea typeface="ＭＳ Ｐゴシック" charset="0"/>
              </a:defRPr>
            </a:lvl9pPr>
          </a:lstStyle>
          <a:p>
            <a:pPr>
              <a:spcBef>
                <a:spcPct val="10000"/>
              </a:spcBef>
            </a:pPr>
            <a:r>
              <a:rPr lang="fr-FR" sz="1100" b="0">
                <a:solidFill>
                  <a:schemeClr val="bg1"/>
                </a:solidFill>
                <a:latin typeface="Euphemia UCAS" charset="0"/>
                <a:ea typeface="ヒラギノ角ゴ Pro W3" charset="0"/>
                <a:cs typeface="ヒラギノ角ゴ Pro W3" charset="0"/>
              </a:rPr>
              <a:t>Age : 31 ans</a:t>
            </a:r>
          </a:p>
          <a:p>
            <a:pPr>
              <a:spcBef>
                <a:spcPct val="10000"/>
              </a:spcBef>
            </a:pPr>
            <a:r>
              <a:rPr lang="fr-FR" sz="1100" b="0">
                <a:solidFill>
                  <a:schemeClr val="bg1"/>
                </a:solidFill>
                <a:latin typeface="Euphemia UCAS" charset="0"/>
                <a:ea typeface="ヒラギノ角ゴ Pro W3" charset="0"/>
                <a:cs typeface="ヒラギノ角ゴ Pro W3" charset="0"/>
              </a:rPr>
              <a:t>Nationalité Française</a:t>
            </a:r>
          </a:p>
          <a:p>
            <a:pPr>
              <a:spcBef>
                <a:spcPct val="10000"/>
              </a:spcBef>
              <a:buFont typeface="Times" charset="0"/>
              <a:buNone/>
            </a:pPr>
            <a:endParaRPr lang="fr-FR" sz="1100" b="0">
              <a:solidFill>
                <a:schemeClr val="bg1"/>
              </a:solidFill>
              <a:latin typeface="Euphemia UCAS" charset="0"/>
              <a:ea typeface="ヒラギノ角ゴ Pro W3" charset="0"/>
              <a:cs typeface="ヒラギノ角ゴ Pro W3" charset="0"/>
            </a:endParaRPr>
          </a:p>
          <a:p>
            <a:pPr>
              <a:spcBef>
                <a:spcPct val="10000"/>
              </a:spcBef>
              <a:buFont typeface="Times" charset="0"/>
              <a:buNone/>
            </a:pPr>
            <a:r>
              <a:rPr lang="fr-FR" sz="1100">
                <a:solidFill>
                  <a:schemeClr val="bg1"/>
                </a:solidFill>
                <a:latin typeface="Euphemia UCAS" charset="0"/>
                <a:ea typeface="ヒラギノ角ゴ Pro W3" charset="0"/>
                <a:cs typeface="ヒラギノ角ゴ Pro W3" charset="0"/>
              </a:rPr>
              <a:t>Formation :</a:t>
            </a:r>
          </a:p>
          <a:p>
            <a:pPr>
              <a:spcBef>
                <a:spcPct val="10000"/>
              </a:spcBef>
              <a:buFont typeface="Times" charset="0"/>
              <a:buChar char="•"/>
            </a:pPr>
            <a:r>
              <a:rPr lang="fr-FR" sz="1100" b="0">
                <a:solidFill>
                  <a:schemeClr val="bg1"/>
                </a:solidFill>
                <a:latin typeface="Euphemia UCAS" charset="0"/>
                <a:ea typeface="ヒラギノ角ゴ Pro W3" charset="0"/>
                <a:cs typeface="ヒラギノ角ゴ Pro W3" charset="0"/>
              </a:rPr>
              <a:t>Ingénieur AgroParisTech</a:t>
            </a:r>
          </a:p>
          <a:p>
            <a:pPr>
              <a:spcBef>
                <a:spcPct val="10000"/>
              </a:spcBef>
              <a:buFont typeface="Times" charset="0"/>
              <a:buChar char="•"/>
            </a:pPr>
            <a:r>
              <a:rPr lang="fr-FR" sz="1100" b="0">
                <a:solidFill>
                  <a:schemeClr val="bg1"/>
                </a:solidFill>
                <a:latin typeface="Euphemia UCAS" charset="0"/>
                <a:ea typeface="ヒラギノ角ゴ Pro W3" charset="0"/>
                <a:cs typeface="ヒラギノ角ゴ Pro W3" charset="0"/>
              </a:rPr>
              <a:t>Basics CPIM</a:t>
            </a:r>
          </a:p>
          <a:p>
            <a:pPr>
              <a:spcBef>
                <a:spcPct val="10000"/>
              </a:spcBef>
              <a:buFont typeface="Times" charset="0"/>
              <a:buChar char="•"/>
            </a:pPr>
            <a:endParaRPr lang="fr-FR" sz="1100" b="0">
              <a:solidFill>
                <a:schemeClr val="bg1"/>
              </a:solidFill>
              <a:latin typeface="Euphemia UCAS" charset="0"/>
              <a:ea typeface="ヒラギノ角ゴ Pro W3" charset="0"/>
              <a:cs typeface="ヒラギノ角ゴ Pro W3" charset="0"/>
            </a:endParaRPr>
          </a:p>
          <a:p>
            <a:pPr>
              <a:spcBef>
                <a:spcPct val="10000"/>
              </a:spcBef>
              <a:buFont typeface="Times" charset="0"/>
              <a:buNone/>
            </a:pPr>
            <a:r>
              <a:rPr lang="fr-FR" sz="1100">
                <a:solidFill>
                  <a:schemeClr val="bg1"/>
                </a:solidFill>
                <a:latin typeface="Euphemia UCAS" charset="0"/>
                <a:ea typeface="ヒラギノ角ゴ Pro W3" charset="0"/>
                <a:cs typeface="ヒラギノ角ゴ Pro W3" charset="0"/>
              </a:rPr>
              <a:t>Langues :</a:t>
            </a:r>
          </a:p>
          <a:p>
            <a:pPr>
              <a:spcBef>
                <a:spcPct val="10000"/>
              </a:spcBef>
              <a:buFont typeface="Times" charset="0"/>
              <a:buChar char="•"/>
            </a:pPr>
            <a:r>
              <a:rPr lang="fr-FR" sz="1100" b="0">
                <a:solidFill>
                  <a:schemeClr val="bg1"/>
                </a:solidFill>
                <a:latin typeface="Euphemia UCAS" charset="0"/>
                <a:ea typeface="ヒラギノ角ゴ Pro W3" charset="0"/>
                <a:cs typeface="ヒラギノ角ゴ Pro W3" charset="0"/>
              </a:rPr>
              <a:t>Français</a:t>
            </a:r>
          </a:p>
          <a:p>
            <a:pPr>
              <a:spcBef>
                <a:spcPct val="10000"/>
              </a:spcBef>
              <a:buFont typeface="Times" charset="0"/>
              <a:buChar char="•"/>
            </a:pPr>
            <a:r>
              <a:rPr lang="fr-FR" sz="1100" b="0">
                <a:solidFill>
                  <a:schemeClr val="bg1"/>
                </a:solidFill>
                <a:latin typeface="Euphemia UCAS" charset="0"/>
                <a:ea typeface="ヒラギノ角ゴ Pro W3" charset="0"/>
                <a:cs typeface="ヒラギノ角ゴ Pro W3" charset="0"/>
              </a:rPr>
              <a:t>Anglais</a:t>
            </a:r>
          </a:p>
          <a:p>
            <a:pPr>
              <a:spcBef>
                <a:spcPct val="10000"/>
              </a:spcBef>
              <a:buFont typeface="Times" charset="0"/>
              <a:buNone/>
            </a:pPr>
            <a:endParaRPr lang="fr-FR" sz="1100" b="0">
              <a:solidFill>
                <a:schemeClr val="bg1"/>
              </a:solidFill>
              <a:latin typeface="Euphemia UCAS" charset="0"/>
              <a:ea typeface="ヒラギノ角ゴ Pro W3" charset="0"/>
              <a:cs typeface="ヒラギノ角ゴ Pro W3" charset="0"/>
            </a:endParaRPr>
          </a:p>
          <a:p>
            <a:pPr>
              <a:spcBef>
                <a:spcPct val="10000"/>
              </a:spcBef>
              <a:buFont typeface="Times" charset="0"/>
              <a:buNone/>
            </a:pPr>
            <a:r>
              <a:rPr lang="fr-FR" sz="1100">
                <a:solidFill>
                  <a:schemeClr val="bg1"/>
                </a:solidFill>
                <a:latin typeface="Euphemia UCAS" charset="0"/>
                <a:ea typeface="ヒラギノ角ゴ Pro W3" charset="0"/>
                <a:cs typeface="ヒラギノ角ゴ Pro W3" charset="0"/>
              </a:rPr>
              <a:t>Domaine d</a:t>
            </a:r>
            <a:r>
              <a:rPr lang="ja-JP" altLang="fr-FR" sz="1100">
                <a:solidFill>
                  <a:schemeClr val="bg1"/>
                </a:solidFill>
                <a:latin typeface="Euphemia UCAS" charset="0"/>
                <a:ea typeface="ヒラギノ角ゴ Pro W3" charset="0"/>
                <a:cs typeface="ヒラギノ角ゴ Pro W3" charset="0"/>
              </a:rPr>
              <a:t>’</a:t>
            </a:r>
            <a:r>
              <a:rPr lang="fr-FR" sz="1100">
                <a:solidFill>
                  <a:schemeClr val="bg1"/>
                </a:solidFill>
                <a:latin typeface="Euphemia UCAS" charset="0"/>
                <a:ea typeface="ヒラギノ角ゴ Pro W3" charset="0"/>
                <a:cs typeface="ヒラギノ角ゴ Pro W3" charset="0"/>
              </a:rPr>
              <a:t>intervention :</a:t>
            </a:r>
          </a:p>
          <a:p>
            <a:pPr>
              <a:spcBef>
                <a:spcPct val="10000"/>
              </a:spcBef>
              <a:buFont typeface="Times" charset="0"/>
              <a:buChar char="•"/>
            </a:pPr>
            <a:r>
              <a:rPr lang="fr-FR" sz="1100" b="0">
                <a:solidFill>
                  <a:schemeClr val="bg1"/>
                </a:solidFill>
                <a:latin typeface="Euphemia UCAS" charset="0"/>
                <a:ea typeface="ヒラギノ角ゴ Pro W3" charset="0"/>
                <a:cs typeface="ヒラギノ角ゴ Pro W3" charset="0"/>
              </a:rPr>
              <a:t>Supply chain</a:t>
            </a:r>
          </a:p>
          <a:p>
            <a:pPr>
              <a:spcBef>
                <a:spcPct val="10000"/>
              </a:spcBef>
              <a:buFont typeface="Times" charset="0"/>
              <a:buChar char="•"/>
            </a:pPr>
            <a:r>
              <a:rPr lang="fr-FR" sz="1100" b="0">
                <a:solidFill>
                  <a:schemeClr val="bg1"/>
                </a:solidFill>
                <a:latin typeface="Euphemia UCAS" charset="0"/>
                <a:ea typeface="ヒラギノ角ゴ Pro W3" charset="0"/>
                <a:cs typeface="ヒラギノ角ゴ Pro W3" charset="0"/>
              </a:rPr>
              <a:t>Organisation</a:t>
            </a:r>
          </a:p>
          <a:p>
            <a:pPr>
              <a:spcBef>
                <a:spcPct val="10000"/>
              </a:spcBef>
              <a:buFont typeface="Times" charset="0"/>
              <a:buChar char="•"/>
            </a:pPr>
            <a:r>
              <a:rPr lang="fr-FR" sz="1100" b="0">
                <a:solidFill>
                  <a:schemeClr val="bg1"/>
                </a:solidFill>
                <a:latin typeface="Euphemia UCAS" charset="0"/>
                <a:ea typeface="ヒラギノ角ゴ Pro W3" charset="0"/>
                <a:cs typeface="ヒラギノ角ゴ Pro W3" charset="0"/>
              </a:rPr>
              <a:t>Management</a:t>
            </a:r>
          </a:p>
          <a:p>
            <a:pPr>
              <a:spcBef>
                <a:spcPct val="10000"/>
              </a:spcBef>
              <a:buFont typeface="Times" charset="0"/>
              <a:buNone/>
            </a:pPr>
            <a:endParaRPr lang="fr-FR" sz="1100" b="0">
              <a:solidFill>
                <a:schemeClr val="bg1"/>
              </a:solidFill>
              <a:latin typeface="Euphemia UCAS" charset="0"/>
              <a:ea typeface="ヒラギノ角ゴ Pro W3" charset="0"/>
              <a:cs typeface="ヒラギノ角ゴ Pro W3" charset="0"/>
            </a:endParaRPr>
          </a:p>
          <a:p>
            <a:pPr>
              <a:spcBef>
                <a:spcPct val="10000"/>
              </a:spcBef>
              <a:buFont typeface="Times" charset="0"/>
              <a:buNone/>
            </a:pPr>
            <a:r>
              <a:rPr lang="fr-FR" sz="1100">
                <a:solidFill>
                  <a:schemeClr val="bg1"/>
                </a:solidFill>
                <a:latin typeface="Euphemia UCAS" charset="0"/>
                <a:ea typeface="ヒラギノ角ゴ Pro W3" charset="0"/>
                <a:cs typeface="ヒラギノ角ゴ Pro W3" charset="0"/>
              </a:rPr>
              <a:t>Fonction au sein d</a:t>
            </a:r>
            <a:r>
              <a:rPr lang="ja-JP" altLang="fr-FR" sz="1100">
                <a:solidFill>
                  <a:schemeClr val="bg1"/>
                </a:solidFill>
                <a:latin typeface="Euphemia UCAS" charset="0"/>
                <a:ea typeface="ヒラギノ角ゴ Pro W3" charset="0"/>
                <a:cs typeface="ヒラギノ角ゴ Pro W3" charset="0"/>
              </a:rPr>
              <a:t>’</a:t>
            </a:r>
            <a:r>
              <a:rPr lang="fr-FR" sz="1100">
                <a:solidFill>
                  <a:schemeClr val="bg1"/>
                </a:solidFill>
                <a:latin typeface="Euphemia UCAS" charset="0"/>
                <a:ea typeface="ヒラギノ角ゴ Pro W3" charset="0"/>
                <a:cs typeface="ヒラギノ角ゴ Pro W3" charset="0"/>
              </a:rPr>
              <a:t>Ecdys :</a:t>
            </a:r>
          </a:p>
          <a:p>
            <a:pPr>
              <a:spcBef>
                <a:spcPct val="10000"/>
              </a:spcBef>
              <a:buFont typeface="Times" charset="0"/>
              <a:buChar char="•"/>
            </a:pPr>
            <a:r>
              <a:rPr lang="fr-FR" sz="1100" b="0">
                <a:solidFill>
                  <a:schemeClr val="bg1"/>
                </a:solidFill>
                <a:latin typeface="Euphemia UCAS" charset="0"/>
                <a:ea typeface="ヒラギノ角ゴ Pro W3" charset="0"/>
                <a:cs typeface="ヒラギノ角ゴ Pro W3" charset="0"/>
              </a:rPr>
              <a:t>Consultante senior</a:t>
            </a:r>
            <a:endParaRPr lang="fr-FR" sz="1100" b="0" baseline="-25000">
              <a:latin typeface="Euphemia UCAS" charset="0"/>
              <a:ea typeface="ヒラギノ角ゴ Pro W3" charset="0"/>
              <a:cs typeface="ヒラギノ角ゴ Pro W3" charset="0"/>
            </a:endParaRPr>
          </a:p>
        </p:txBody>
      </p:sp>
      <p:sp>
        <p:nvSpPr>
          <p:cNvPr id="5129" name="Text Box 14"/>
          <p:cNvSpPr txBox="1">
            <a:spLocks noChangeArrowheads="1"/>
          </p:cNvSpPr>
          <p:nvPr/>
        </p:nvSpPr>
        <p:spPr bwMode="auto">
          <a:xfrm>
            <a:off x="741231" y="69850"/>
            <a:ext cx="2731029"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800" b="1">
                <a:solidFill>
                  <a:schemeClr val="tx1"/>
                </a:solidFill>
                <a:latin typeface="Tahoma" charset="0"/>
                <a:ea typeface="ＭＳ Ｐゴシック" charset="0"/>
                <a:cs typeface="ＭＳ Ｐゴシック" charset="0"/>
              </a:defRPr>
            </a:lvl1pPr>
            <a:lvl2pPr marL="37931725" indent="-37474525" eaLnBrk="0" hangingPunct="0">
              <a:defRPr sz="800" b="1">
                <a:solidFill>
                  <a:schemeClr val="tx1"/>
                </a:solidFill>
                <a:latin typeface="Tahoma" charset="0"/>
                <a:ea typeface="ＭＳ Ｐゴシック" charset="0"/>
              </a:defRPr>
            </a:lvl2pPr>
            <a:lvl3pPr eaLnBrk="0" hangingPunct="0">
              <a:defRPr sz="800" b="1">
                <a:solidFill>
                  <a:schemeClr val="tx1"/>
                </a:solidFill>
                <a:latin typeface="Tahoma" charset="0"/>
                <a:ea typeface="ＭＳ Ｐゴシック" charset="0"/>
              </a:defRPr>
            </a:lvl3pPr>
            <a:lvl4pPr eaLnBrk="0" hangingPunct="0">
              <a:defRPr sz="800" b="1">
                <a:solidFill>
                  <a:schemeClr val="tx1"/>
                </a:solidFill>
                <a:latin typeface="Tahoma" charset="0"/>
                <a:ea typeface="ＭＳ Ｐゴシック" charset="0"/>
              </a:defRPr>
            </a:lvl4pPr>
            <a:lvl5pPr eaLnBrk="0" hangingPunct="0">
              <a:defRPr sz="800" b="1">
                <a:solidFill>
                  <a:schemeClr val="tx1"/>
                </a:solidFill>
                <a:latin typeface="Tahoma" charset="0"/>
                <a:ea typeface="ＭＳ Ｐゴシック" charset="0"/>
              </a:defRPr>
            </a:lvl5pPr>
            <a:lvl6pPr marL="457200" eaLnBrk="0" fontAlgn="base" hangingPunct="0">
              <a:spcBef>
                <a:spcPct val="0"/>
              </a:spcBef>
              <a:spcAft>
                <a:spcPct val="0"/>
              </a:spcAft>
              <a:defRPr sz="800" b="1">
                <a:solidFill>
                  <a:schemeClr val="tx1"/>
                </a:solidFill>
                <a:latin typeface="Tahoma" charset="0"/>
                <a:ea typeface="ＭＳ Ｐゴシック" charset="0"/>
              </a:defRPr>
            </a:lvl6pPr>
            <a:lvl7pPr marL="914400" eaLnBrk="0" fontAlgn="base" hangingPunct="0">
              <a:spcBef>
                <a:spcPct val="0"/>
              </a:spcBef>
              <a:spcAft>
                <a:spcPct val="0"/>
              </a:spcAft>
              <a:defRPr sz="800" b="1">
                <a:solidFill>
                  <a:schemeClr val="tx1"/>
                </a:solidFill>
                <a:latin typeface="Tahoma" charset="0"/>
                <a:ea typeface="ＭＳ Ｐゴシック" charset="0"/>
              </a:defRPr>
            </a:lvl7pPr>
            <a:lvl8pPr marL="1371600" eaLnBrk="0" fontAlgn="base" hangingPunct="0">
              <a:spcBef>
                <a:spcPct val="0"/>
              </a:spcBef>
              <a:spcAft>
                <a:spcPct val="0"/>
              </a:spcAft>
              <a:defRPr sz="800" b="1">
                <a:solidFill>
                  <a:schemeClr val="tx1"/>
                </a:solidFill>
                <a:latin typeface="Tahoma" charset="0"/>
                <a:ea typeface="ＭＳ Ｐゴシック" charset="0"/>
              </a:defRPr>
            </a:lvl8pPr>
            <a:lvl9pPr marL="1828800" eaLnBrk="0" fontAlgn="base" hangingPunct="0">
              <a:spcBef>
                <a:spcPct val="0"/>
              </a:spcBef>
              <a:spcAft>
                <a:spcPct val="0"/>
              </a:spcAft>
              <a:defRPr sz="800" b="1">
                <a:solidFill>
                  <a:schemeClr val="tx1"/>
                </a:solidFill>
                <a:latin typeface="Tahoma" charset="0"/>
                <a:ea typeface="ＭＳ Ｐゴシック" charset="0"/>
              </a:defRPr>
            </a:lvl9pPr>
          </a:lstStyle>
          <a:p>
            <a:pPr eaLnBrk="1" hangingPunct="1">
              <a:buFont typeface="Arial" charset="0"/>
              <a:buNone/>
            </a:pPr>
            <a:r>
              <a:rPr lang="fr-FR" sz="1000" b="0">
                <a:solidFill>
                  <a:schemeClr val="bg1"/>
                </a:solidFill>
                <a:latin typeface="Helvetica" charset="0"/>
                <a:ea typeface="ヒラギノ角ゴ Pro W3" charset="0"/>
                <a:cs typeface="ヒラギノ角ゴ Pro W3" charset="0"/>
              </a:rPr>
              <a:t> </a:t>
            </a:r>
            <a:r>
              <a:rPr lang="fr-FR" sz="1000">
                <a:solidFill>
                  <a:schemeClr val="bg1"/>
                </a:solidFill>
                <a:latin typeface="Helvetica" charset="0"/>
              </a:rPr>
              <a:t>CURRICULUM VITAE</a:t>
            </a:r>
          </a:p>
        </p:txBody>
      </p:sp>
    </p:spTree>
    <p:extLst>
      <p:ext uri="{BB962C8B-B14F-4D97-AF65-F5344CB8AC3E}">
        <p14:creationId xmlns:p14="http://schemas.microsoft.com/office/powerpoint/2010/main" val="22529704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uble Bracket 6"/>
          <p:cNvSpPr/>
          <p:nvPr/>
        </p:nvSpPr>
        <p:spPr bwMode="auto">
          <a:xfrm>
            <a:off x="1156234" y="3465678"/>
            <a:ext cx="7172650" cy="350837"/>
          </a:xfrm>
          <a:prstGeom prst="bracketPair">
            <a:avLst/>
          </a:prstGeom>
          <a:solidFill>
            <a:schemeClr val="accent1">
              <a:alpha val="24000"/>
            </a:schemeClr>
          </a:solidFill>
          <a:ln w="9525" cap="flat" cmpd="sng" algn="ctr">
            <a:solidFill>
              <a:schemeClr val="accent1">
                <a:lumMod val="50000"/>
              </a:schemeClr>
            </a:solidFill>
            <a:prstDash val="solid"/>
            <a:round/>
            <a:headEnd type="none" w="med" len="med"/>
            <a:tailEnd type="none" w="med" len="med"/>
          </a:ln>
          <a:effectLst/>
        </p:spPr>
        <p:txBody>
          <a:bodyPr lIns="36000" tIns="36000" rIns="36000" bIns="36000" anchor="ctr">
            <a:prstTxWarp prst="textNoShape">
              <a:avLst/>
            </a:prstTxWarp>
          </a:bodyPr>
          <a:lstStyle/>
          <a:p>
            <a:pPr algn="ctr" eaLnBrk="0" hangingPunct="0">
              <a:defRPr/>
            </a:pPr>
            <a:endParaRPr lang="fr-FR">
              <a:latin typeface="Helvetica" charset="0"/>
              <a:ea typeface="Helvetica" charset="0"/>
            </a:endParaRPr>
          </a:p>
        </p:txBody>
      </p:sp>
      <p:sp>
        <p:nvSpPr>
          <p:cNvPr id="2" name="Espace réservé du contenu 1"/>
          <p:cNvSpPr>
            <a:spLocks noGrp="1"/>
          </p:cNvSpPr>
          <p:nvPr>
            <p:ph idx="1"/>
          </p:nvPr>
        </p:nvSpPr>
        <p:spPr>
          <a:xfrm>
            <a:off x="1108076" y="1927227"/>
            <a:ext cx="7688263" cy="2396406"/>
          </a:xfrm>
        </p:spPr>
        <p:txBody>
          <a:bodyPr/>
          <a:lstStyle/>
          <a:p>
            <a:pPr>
              <a:spcBef>
                <a:spcPts val="1200"/>
              </a:spcBef>
              <a:spcAft>
                <a:spcPts val="1200"/>
              </a:spcAft>
            </a:pPr>
            <a:r>
              <a:rPr lang="fr-FR" dirty="0" smtClean="0"/>
              <a:t>Contexte et objectif</a:t>
            </a:r>
          </a:p>
          <a:p>
            <a:pPr>
              <a:spcBef>
                <a:spcPts val="1200"/>
              </a:spcBef>
              <a:spcAft>
                <a:spcPts val="1200"/>
              </a:spcAft>
            </a:pPr>
            <a:r>
              <a:rPr lang="fr-FR" dirty="0" smtClean="0"/>
              <a:t>La démarche proposée</a:t>
            </a:r>
          </a:p>
          <a:p>
            <a:pPr>
              <a:spcBef>
                <a:spcPts val="1200"/>
              </a:spcBef>
              <a:spcAft>
                <a:spcPts val="1200"/>
              </a:spcAft>
            </a:pPr>
            <a:r>
              <a:rPr lang="fr-FR" dirty="0" smtClean="0"/>
              <a:t>Notre équipe</a:t>
            </a:r>
          </a:p>
          <a:p>
            <a:pPr marL="0" indent="0">
              <a:spcBef>
                <a:spcPts val="1200"/>
              </a:spcBef>
              <a:spcAft>
                <a:spcPts val="1200"/>
              </a:spcAft>
              <a:buNone/>
            </a:pPr>
            <a:r>
              <a:rPr lang="fr-FR" b="1" dirty="0"/>
              <a:t> </a:t>
            </a:r>
            <a:r>
              <a:rPr lang="fr-FR" b="1" dirty="0" smtClean="0"/>
              <a:t>     Proposition </a:t>
            </a:r>
            <a:r>
              <a:rPr lang="fr-FR" b="1" dirty="0"/>
              <a:t>financière</a:t>
            </a:r>
          </a:p>
          <a:p>
            <a:pPr>
              <a:spcBef>
                <a:spcPts val="1200"/>
              </a:spcBef>
              <a:spcAft>
                <a:spcPts val="1200"/>
              </a:spcAft>
            </a:pPr>
            <a:endParaRPr lang="fr-FR" dirty="0"/>
          </a:p>
        </p:txBody>
      </p:sp>
      <p:sp>
        <p:nvSpPr>
          <p:cNvPr id="3" name="Titre 2"/>
          <p:cNvSpPr>
            <a:spLocks noGrp="1"/>
          </p:cNvSpPr>
          <p:nvPr>
            <p:ph type="title"/>
          </p:nvPr>
        </p:nvSpPr>
        <p:spPr/>
        <p:txBody>
          <a:bodyPr/>
          <a:lstStyle/>
          <a:p>
            <a:r>
              <a:rPr lang="fr-FR" dirty="0" smtClean="0"/>
              <a:t>Plan du document</a:t>
            </a:r>
            <a:endParaRPr lang="fr-FR" dirty="0"/>
          </a:p>
        </p:txBody>
      </p:sp>
      <p:sp>
        <p:nvSpPr>
          <p:cNvPr id="4" name="Espace réservé du contenu 3"/>
          <p:cNvSpPr>
            <a:spLocks noGrp="1"/>
          </p:cNvSpPr>
          <p:nvPr>
            <p:ph sz="quarter" idx="12"/>
          </p:nvPr>
        </p:nvSpPr>
        <p:spPr/>
        <p:txBody>
          <a:bodyPr/>
          <a:lstStyle/>
          <a:p>
            <a:r>
              <a:rPr lang="fr-FR" dirty="0" smtClean="0"/>
              <a:t>SOMMAIRE</a:t>
            </a:r>
            <a:endParaRPr lang="fr-FR" dirty="0"/>
          </a:p>
        </p:txBody>
      </p:sp>
      <p:sp>
        <p:nvSpPr>
          <p:cNvPr id="6" name="Espace réservé du pied de page 5"/>
          <p:cNvSpPr>
            <a:spLocks noGrp="1"/>
          </p:cNvSpPr>
          <p:nvPr>
            <p:ph type="ftr" sz="quarter" idx="14"/>
          </p:nvPr>
        </p:nvSpPr>
        <p:spPr/>
        <p:txBody>
          <a:bodyPr/>
          <a:lstStyle/>
          <a:p>
            <a:pPr>
              <a:defRPr/>
            </a:pPr>
            <a:r>
              <a:rPr lang="en-US" smtClean="0"/>
              <a:t>14 juin 2010 - Safran - Plan gains rapides V2.3</a:t>
            </a:r>
            <a:endParaRPr lang="fr-FR" dirty="0"/>
          </a:p>
        </p:txBody>
      </p:sp>
      <p:sp>
        <p:nvSpPr>
          <p:cNvPr id="8" name="Slide Number Placeholder 7"/>
          <p:cNvSpPr>
            <a:spLocks noGrp="1"/>
          </p:cNvSpPr>
          <p:nvPr>
            <p:ph type="sldNum" sz="quarter" idx="13"/>
          </p:nvPr>
        </p:nvSpPr>
        <p:spPr/>
        <p:txBody>
          <a:bodyPr/>
          <a:lstStyle/>
          <a:p>
            <a:pPr>
              <a:defRPr/>
            </a:pPr>
            <a:fld id="{4EE31B99-1400-4A10-9EDE-E3421D805DDA}" type="slidenum">
              <a:rPr lang="fr-FR" smtClean="0"/>
              <a:pPr>
                <a:defRPr/>
              </a:pPr>
              <a:t>14</a:t>
            </a:fld>
            <a:endParaRPr lang="fr-FR" sz="1400" dirty="0"/>
          </a:p>
        </p:txBody>
      </p:sp>
    </p:spTree>
    <p:extLst>
      <p:ext uri="{BB962C8B-B14F-4D97-AF65-F5344CB8AC3E}">
        <p14:creationId xmlns:p14="http://schemas.microsoft.com/office/powerpoint/2010/main" val="955213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9484" y="1496689"/>
            <a:ext cx="8054364" cy="2180963"/>
          </a:xfrm>
        </p:spPr>
        <p:txBody>
          <a:bodyPr/>
          <a:lstStyle/>
          <a:p>
            <a:pPr>
              <a:spcBef>
                <a:spcPts val="300"/>
              </a:spcBef>
            </a:pPr>
            <a:r>
              <a:rPr lang="fr-FR" dirty="0"/>
              <a:t>Nous prévoyons pour </a:t>
            </a:r>
            <a:r>
              <a:rPr lang="fr-FR" dirty="0" smtClean="0"/>
              <a:t>ce </a:t>
            </a:r>
            <a:r>
              <a:rPr lang="fr-FR" dirty="0"/>
              <a:t>diagnostic un délai de 1 semaine calendaire, et sommes prêts à démarrer à votre </a:t>
            </a:r>
            <a:r>
              <a:rPr lang="fr-FR" dirty="0" smtClean="0"/>
              <a:t>convenance</a:t>
            </a:r>
          </a:p>
          <a:p>
            <a:pPr>
              <a:spcBef>
                <a:spcPts val="300"/>
              </a:spcBef>
            </a:pPr>
            <a:endParaRPr lang="fr-FR" dirty="0" smtClean="0"/>
          </a:p>
          <a:p>
            <a:pPr>
              <a:spcBef>
                <a:spcPts val="300"/>
              </a:spcBef>
            </a:pPr>
            <a:r>
              <a:rPr lang="fr-FR" dirty="0" smtClean="0"/>
              <a:t>Pour témoigner de notre volonté de nous engager à vos cotés pour la réussite de l’ensemble du projet et faire la preuve de notre valeur ajoutée, nous proposons de conduire cette mission pour un budget forfaitaire de </a:t>
            </a:r>
            <a:r>
              <a:rPr lang="fr-FR" b="1" dirty="0" smtClean="0"/>
              <a:t>9000 euros H.T. </a:t>
            </a:r>
            <a:r>
              <a:rPr lang="fr-FR" dirty="0" smtClean="0"/>
              <a:t>, hors frais de déplacement et d’hébergement</a:t>
            </a:r>
            <a:r>
              <a:rPr lang="fr-FR" b="1" dirty="0" smtClean="0"/>
              <a:t>.</a:t>
            </a:r>
          </a:p>
          <a:p>
            <a:pPr>
              <a:spcBef>
                <a:spcPts val="300"/>
              </a:spcBef>
              <a:buNone/>
            </a:pPr>
            <a:endParaRPr lang="fr-FR" b="1" dirty="0" smtClean="0">
              <a:solidFill>
                <a:srgbClr val="FF0000"/>
              </a:solidFill>
            </a:endParaRPr>
          </a:p>
          <a:p>
            <a:pPr>
              <a:spcBef>
                <a:spcPts val="300"/>
              </a:spcBef>
            </a:pPr>
            <a:r>
              <a:rPr lang="fr-FR" dirty="0" smtClean="0"/>
              <a:t>Nos factures mettront en évidence les honoraires et les frais de mission éventuels hors Paris et petite couronne</a:t>
            </a:r>
          </a:p>
        </p:txBody>
      </p:sp>
      <p:sp>
        <p:nvSpPr>
          <p:cNvPr id="3" name="Title 2"/>
          <p:cNvSpPr>
            <a:spLocks noGrp="1"/>
          </p:cNvSpPr>
          <p:nvPr>
            <p:ph type="title"/>
          </p:nvPr>
        </p:nvSpPr>
        <p:spPr/>
        <p:txBody>
          <a:bodyPr/>
          <a:lstStyle/>
          <a:p>
            <a:r>
              <a:rPr lang="fr-FR" dirty="0" smtClean="0"/>
              <a:t>Budget</a:t>
            </a:r>
            <a:endParaRPr lang="fr-FR" dirty="0"/>
          </a:p>
        </p:txBody>
      </p:sp>
      <p:sp>
        <p:nvSpPr>
          <p:cNvPr id="7" name="Rectangle 6"/>
          <p:cNvSpPr/>
          <p:nvPr/>
        </p:nvSpPr>
        <p:spPr>
          <a:xfrm>
            <a:off x="1116038" y="4462059"/>
            <a:ext cx="7815906" cy="911824"/>
          </a:xfrm>
          <a:prstGeom prst="rect">
            <a:avLst/>
          </a:prstGeom>
          <a:solidFill>
            <a:schemeClr val="bg1"/>
          </a:solidFill>
          <a:ln>
            <a:solidFill>
              <a:srgbClr val="D331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fr-FR" sz="1400" b="0" dirty="0" smtClean="0">
                <a:solidFill>
                  <a:schemeClr val="tx1"/>
                </a:solidFill>
                <a:ea typeface="ヒラギノ角ゴ Pro W3" charset="-128"/>
                <a:cs typeface="ヒラギノ角ゴ Pro W3" charset="-128"/>
              </a:rPr>
              <a:t>Nos factures sont payables à réception au compte suivant :</a:t>
            </a:r>
          </a:p>
          <a:p>
            <a:pPr algn="ctr">
              <a:lnSpc>
                <a:spcPct val="90000"/>
              </a:lnSpc>
            </a:pPr>
            <a:r>
              <a:rPr lang="fr-FR" sz="1400" b="0" dirty="0" smtClean="0">
                <a:solidFill>
                  <a:schemeClr val="tx1"/>
                </a:solidFill>
                <a:cs typeface="Gill Sans Light" charset="0"/>
              </a:rPr>
              <a:t>CIC Paris Malesherbes - 48, boulevard Malesherbes</a:t>
            </a:r>
          </a:p>
          <a:p>
            <a:pPr algn="ctr">
              <a:lnSpc>
                <a:spcPct val="90000"/>
              </a:lnSpc>
            </a:pPr>
            <a:r>
              <a:rPr lang="fr-FR" sz="1400" b="0" dirty="0" smtClean="0">
                <a:solidFill>
                  <a:schemeClr val="tx1"/>
                </a:solidFill>
                <a:cs typeface="Gill Sans Light" charset="0"/>
              </a:rPr>
              <a:t>N° compte : 00020024301</a:t>
            </a:r>
          </a:p>
          <a:p>
            <a:pPr algn="ctr">
              <a:lnSpc>
                <a:spcPct val="90000"/>
              </a:lnSpc>
            </a:pPr>
            <a:r>
              <a:rPr lang="fr-FR" sz="1400" b="0" dirty="0" smtClean="0">
                <a:solidFill>
                  <a:schemeClr val="tx1"/>
                </a:solidFill>
                <a:cs typeface="Gill Sans Light" charset="0"/>
              </a:rPr>
              <a:t>Code banque : 30066 - Code agence : 10081- Clé RIB : 46</a:t>
            </a:r>
            <a:endParaRPr lang="fr-FR" sz="1400" b="0" dirty="0">
              <a:solidFill>
                <a:schemeClr val="tx1"/>
              </a:solidFill>
              <a:cs typeface="Gill Sans Light" charset="0"/>
            </a:endParaRPr>
          </a:p>
        </p:txBody>
      </p:sp>
      <p:sp>
        <p:nvSpPr>
          <p:cNvPr id="8" name="Content Placeholder 3"/>
          <p:cNvSpPr>
            <a:spLocks noGrp="1"/>
          </p:cNvSpPr>
          <p:nvPr>
            <p:ph sz="quarter" idx="12"/>
          </p:nvPr>
        </p:nvSpPr>
        <p:spPr>
          <a:xfrm>
            <a:off x="620169" y="107838"/>
            <a:ext cx="8937788" cy="257379"/>
          </a:xfrm>
        </p:spPr>
        <p:txBody>
          <a:bodyPr/>
          <a:lstStyle/>
          <a:p>
            <a:r>
              <a:rPr dirty="0" smtClean="0"/>
              <a:t>PROPOSITION FINANCIERE</a:t>
            </a:r>
            <a:endParaRPr lang="fr-FR" dirty="0"/>
          </a:p>
        </p:txBody>
      </p:sp>
      <p:sp>
        <p:nvSpPr>
          <p:cNvPr id="9" name="Slide Number Placeholder 4"/>
          <p:cNvSpPr>
            <a:spLocks noGrp="1"/>
          </p:cNvSpPr>
          <p:nvPr>
            <p:ph sz="quarter" idx="13"/>
          </p:nvPr>
        </p:nvSpPr>
        <p:spPr/>
        <p:txBody>
          <a:bodyPr/>
          <a:lstStyle>
            <a:lvl1pPr>
              <a:defRPr>
                <a:latin typeface="Helvetica"/>
                <a:cs typeface="Helvetica"/>
              </a:defRPr>
            </a:lvl1pPr>
          </a:lstStyle>
          <a:p>
            <a:pPr>
              <a:defRPr/>
            </a:pPr>
            <a:fld id="{193EF8CE-7DF9-1D4C-96BA-8B758783BCD4}" type="slidenum">
              <a:rPr lang="fr-FR" noProof="0" smtClean="0"/>
              <a:pPr>
                <a:defRPr/>
              </a:pPr>
              <a:t>15</a:t>
            </a:fld>
            <a:endParaRPr lang="fr-FR" sz="1400" noProof="0" dirty="0"/>
          </a:p>
        </p:txBody>
      </p:sp>
      <p:sp>
        <p:nvSpPr>
          <p:cNvPr id="10" name="Espace réservé du pied de page 4"/>
          <p:cNvSpPr>
            <a:spLocks noGrp="1"/>
          </p:cNvSpPr>
          <p:nvPr>
            <p:ph type="ftr" sz="quarter" idx="3"/>
          </p:nvPr>
        </p:nvSpPr>
        <p:spPr>
          <a:xfrm>
            <a:off x="134938" y="6570663"/>
            <a:ext cx="3193478" cy="287337"/>
          </a:xfrm>
          <a:prstGeom prst="rect">
            <a:avLst/>
          </a:prstGeom>
        </p:spPr>
        <p:txBody>
          <a:bodyPr/>
          <a:lstStyle/>
          <a:p>
            <a:pPr>
              <a:defRPr/>
            </a:pPr>
            <a:r>
              <a:rPr lang="en-US" smtClean="0"/>
              <a:t>TouatGaz Diagnostic Flash - ECDYS Consulting V2.1 23 août 2010</a:t>
            </a:r>
            <a:endParaRPr lang="fr-FR" dirty="0"/>
          </a:p>
        </p:txBody>
      </p:sp>
      <p:sp>
        <p:nvSpPr>
          <p:cNvPr id="11" name="Slide Number Placeholder 10"/>
          <p:cNvSpPr>
            <a:spLocks noGrp="1"/>
          </p:cNvSpPr>
          <p:nvPr>
            <p:ph type="sldNum" sz="quarter" idx="13"/>
          </p:nvPr>
        </p:nvSpPr>
        <p:spPr/>
        <p:txBody>
          <a:bodyPr/>
          <a:lstStyle/>
          <a:p>
            <a:fld id="{7987F6AA-8BB4-2D44-97D0-90476DD35B59}" type="slidenum">
              <a:rPr lang="fr-FR" smtClean="0"/>
              <a:pPr/>
              <a:t>15</a:t>
            </a:fld>
            <a:endParaRPr lang="fr-FR"/>
          </a:p>
        </p:txBody>
      </p:sp>
    </p:spTree>
    <p:extLst>
      <p:ext uri="{BB962C8B-B14F-4D97-AF65-F5344CB8AC3E}">
        <p14:creationId xmlns:p14="http://schemas.microsoft.com/office/powerpoint/2010/main" val="9119782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title"/>
          </p:nvPr>
        </p:nvSpPr>
        <p:spPr>
          <a:xfrm>
            <a:off x="1108075" y="576263"/>
            <a:ext cx="8312150" cy="685800"/>
          </a:xfrm>
        </p:spPr>
        <p:txBody>
          <a:bodyPr/>
          <a:lstStyle/>
          <a:p>
            <a:r>
              <a:rPr lang="fr-FR" dirty="0" smtClean="0">
                <a:latin typeface="Helvetica"/>
                <a:ea typeface="Euphemia UCAS" charset="0"/>
                <a:cs typeface="Helvetica"/>
              </a:rPr>
              <a:t>Conditions générales</a:t>
            </a:r>
            <a:endParaRPr lang="fr-FR" dirty="0">
              <a:solidFill>
                <a:srgbClr val="D3311E"/>
              </a:solidFill>
              <a:latin typeface="Helvetica"/>
              <a:ea typeface="Euphemia UCAS" charset="0"/>
              <a:cs typeface="Helvetica"/>
            </a:endParaRPr>
          </a:p>
        </p:txBody>
      </p:sp>
      <p:sp>
        <p:nvSpPr>
          <p:cNvPr id="17414" name="Rectangle 4"/>
          <p:cNvSpPr>
            <a:spLocks noGrp="1" noChangeArrowheads="1"/>
          </p:cNvSpPr>
          <p:nvPr>
            <p:ph type="body" idx="1"/>
          </p:nvPr>
        </p:nvSpPr>
        <p:spPr>
          <a:xfrm>
            <a:off x="1108075" y="1927225"/>
            <a:ext cx="7588250" cy="2627239"/>
          </a:xfrm>
        </p:spPr>
        <p:txBody>
          <a:bodyPr/>
          <a:lstStyle/>
          <a:p>
            <a:pPr>
              <a:buNone/>
            </a:pPr>
            <a:r>
              <a:rPr lang="fr-FR" b="1" dirty="0" err="1" smtClean="0"/>
              <a:t>Confidentialité</a:t>
            </a:r>
            <a:endParaRPr lang="fr-FR" b="1" dirty="0" smtClean="0"/>
          </a:p>
          <a:p>
            <a:r>
              <a:rPr lang="fr-FR" dirty="0" smtClean="0"/>
              <a:t>Les </a:t>
            </a:r>
            <a:r>
              <a:rPr lang="fr-FR" dirty="0" err="1" smtClean="0"/>
              <a:t>résultats</a:t>
            </a:r>
            <a:r>
              <a:rPr lang="fr-FR" dirty="0" smtClean="0"/>
              <a:t> de cette </a:t>
            </a:r>
            <a:r>
              <a:rPr lang="fr-FR" dirty="0" err="1" smtClean="0"/>
              <a:t>étude</a:t>
            </a:r>
            <a:r>
              <a:rPr lang="fr-FR" dirty="0" smtClean="0"/>
              <a:t> ainsi que toutes les informations </a:t>
            </a:r>
            <a:r>
              <a:rPr lang="fr-FR" dirty="0" err="1" smtClean="0"/>
              <a:t>communiquées</a:t>
            </a:r>
            <a:r>
              <a:rPr lang="fr-FR" dirty="0" smtClean="0"/>
              <a:t> par AREVA à notre cabinet, leurs dirigeants et leurs </a:t>
            </a:r>
            <a:r>
              <a:rPr lang="fr-FR" dirty="0" err="1" smtClean="0"/>
              <a:t>employés</a:t>
            </a:r>
            <a:r>
              <a:rPr lang="fr-FR" dirty="0" smtClean="0"/>
              <a:t> seront </a:t>
            </a:r>
            <a:r>
              <a:rPr lang="fr-FR" dirty="0" err="1" smtClean="0"/>
              <a:t>considérés</a:t>
            </a:r>
            <a:r>
              <a:rPr lang="fr-FR" dirty="0" smtClean="0"/>
              <a:t> comme strictement confidentiels et ne seront </a:t>
            </a:r>
            <a:r>
              <a:rPr lang="fr-FR" dirty="0" err="1" smtClean="0"/>
              <a:t>diffusés</a:t>
            </a:r>
            <a:r>
              <a:rPr lang="fr-FR" dirty="0" smtClean="0"/>
              <a:t> en aucun cas à l’</a:t>
            </a:r>
            <a:r>
              <a:rPr lang="fr-FR" dirty="0" err="1" smtClean="0"/>
              <a:t>extérieur</a:t>
            </a:r>
            <a:r>
              <a:rPr lang="fr-FR" dirty="0" smtClean="0"/>
              <a:t>.</a:t>
            </a:r>
          </a:p>
          <a:p>
            <a:pPr>
              <a:buNone/>
            </a:pPr>
            <a:r>
              <a:rPr lang="fr-FR" b="1" dirty="0" smtClean="0"/>
              <a:t>Acceptation</a:t>
            </a:r>
          </a:p>
          <a:p>
            <a:r>
              <a:rPr lang="fr-FR" dirty="0" smtClean="0"/>
              <a:t>Cette proposition pourra </a:t>
            </a:r>
            <a:r>
              <a:rPr lang="fr-FR" dirty="0" err="1" smtClean="0"/>
              <a:t>être</a:t>
            </a:r>
            <a:r>
              <a:rPr lang="fr-FR" dirty="0" smtClean="0"/>
              <a:t> </a:t>
            </a:r>
            <a:r>
              <a:rPr lang="fr-FR" dirty="0" err="1" smtClean="0"/>
              <a:t>acceptée</a:t>
            </a:r>
            <a:r>
              <a:rPr lang="fr-FR" dirty="0" smtClean="0"/>
              <a:t> par lettre, autorisation </a:t>
            </a:r>
            <a:r>
              <a:rPr lang="fr-FR" dirty="0" err="1" smtClean="0"/>
              <a:t>écrite</a:t>
            </a:r>
            <a:r>
              <a:rPr lang="fr-FR" dirty="0" smtClean="0"/>
              <a:t> ou en nous en retournant un exemplaire </a:t>
            </a:r>
            <a:r>
              <a:rPr lang="fr-FR" dirty="0" err="1" smtClean="0"/>
              <a:t>signé</a:t>
            </a:r>
            <a:r>
              <a:rPr lang="fr-FR" dirty="0" smtClean="0"/>
              <a:t>.</a:t>
            </a:r>
          </a:p>
          <a:p>
            <a:pPr>
              <a:buNone/>
            </a:pPr>
            <a:r>
              <a:rPr lang="fr-FR" b="1" dirty="0" err="1" smtClean="0"/>
              <a:t>Validité</a:t>
            </a:r>
            <a:endParaRPr lang="fr-FR" b="1" dirty="0" smtClean="0"/>
          </a:p>
          <a:p>
            <a:r>
              <a:rPr lang="fr-FR" dirty="0" smtClean="0"/>
              <a:t>Les termes de cette proposition resteront valables jusqu’au 15 novembre 2010, cette </a:t>
            </a:r>
            <a:r>
              <a:rPr lang="fr-FR" dirty="0" err="1" smtClean="0"/>
              <a:t>période</a:t>
            </a:r>
            <a:r>
              <a:rPr lang="fr-FR" dirty="0" smtClean="0"/>
              <a:t> de </a:t>
            </a:r>
            <a:r>
              <a:rPr lang="fr-FR" dirty="0" err="1" smtClean="0"/>
              <a:t>validite</a:t>
            </a:r>
            <a:r>
              <a:rPr lang="fr-FR" dirty="0" smtClean="0"/>
              <a:t>́ pouvant </a:t>
            </a:r>
            <a:r>
              <a:rPr lang="fr-FR" dirty="0" err="1" smtClean="0"/>
              <a:t>être</a:t>
            </a:r>
            <a:r>
              <a:rPr lang="fr-FR" dirty="0" smtClean="0"/>
              <a:t> </a:t>
            </a:r>
            <a:r>
              <a:rPr lang="fr-FR" dirty="0" err="1" smtClean="0"/>
              <a:t>prolongée</a:t>
            </a:r>
            <a:r>
              <a:rPr lang="fr-FR" dirty="0" smtClean="0"/>
              <a:t> à votre demande</a:t>
            </a:r>
            <a:endParaRPr lang="fr-FR" dirty="0" smtClean="0">
              <a:latin typeface="Helvetica"/>
              <a:ea typeface="Euphemia UCAS" charset="0"/>
              <a:cs typeface="Helvetica"/>
            </a:endParaRPr>
          </a:p>
        </p:txBody>
      </p:sp>
      <p:sp>
        <p:nvSpPr>
          <p:cNvPr id="6" name="Content Placeholder 3"/>
          <p:cNvSpPr>
            <a:spLocks noGrp="1"/>
          </p:cNvSpPr>
          <p:nvPr>
            <p:ph sz="quarter" idx="12"/>
          </p:nvPr>
        </p:nvSpPr>
        <p:spPr>
          <a:xfrm>
            <a:off x="620169" y="107838"/>
            <a:ext cx="8937788" cy="257379"/>
          </a:xfrm>
        </p:spPr>
        <p:txBody>
          <a:bodyPr/>
          <a:lstStyle/>
          <a:p>
            <a:r>
              <a:rPr lang="fr-FR" dirty="0"/>
              <a:t>CHARGES DE TRAVAIL ET PROPOSITION </a:t>
            </a:r>
            <a:r>
              <a:rPr lang="fr-FR" dirty="0" smtClean="0"/>
              <a:t>FINANCIERE</a:t>
            </a:r>
            <a:endParaRPr lang="fr-FR" dirty="0"/>
          </a:p>
        </p:txBody>
      </p:sp>
      <p:sp>
        <p:nvSpPr>
          <p:cNvPr id="7" name="Footer Placeholder 6"/>
          <p:cNvSpPr>
            <a:spLocks noGrp="1"/>
          </p:cNvSpPr>
          <p:nvPr>
            <p:ph type="ftr" sz="quarter" idx="4294967295"/>
          </p:nvPr>
        </p:nvSpPr>
        <p:spPr>
          <a:xfrm>
            <a:off x="134938" y="6570663"/>
            <a:ext cx="3193478" cy="287337"/>
          </a:xfrm>
          <a:prstGeom prst="rect">
            <a:avLst/>
          </a:prstGeom>
        </p:spPr>
        <p:txBody>
          <a:bodyPr/>
          <a:lstStyle/>
          <a:p>
            <a:pPr>
              <a:defRPr/>
            </a:pPr>
            <a:r>
              <a:rPr lang="en-US" smtClean="0"/>
              <a:t>Safran  Pp ECDYS Achats Purchasing V1.3 25FEV2010 </a:t>
            </a:r>
            <a:endParaRPr lang="fr-FR" dirty="0"/>
          </a:p>
        </p:txBody>
      </p:sp>
      <p:sp>
        <p:nvSpPr>
          <p:cNvPr id="8" name="Slide Number Placeholder 4"/>
          <p:cNvSpPr>
            <a:spLocks noGrp="1"/>
          </p:cNvSpPr>
          <p:nvPr>
            <p:ph type="sldNum" sz="quarter" idx="14"/>
          </p:nvPr>
        </p:nvSpPr>
        <p:spPr>
          <a:xfrm>
            <a:off x="9586912" y="97367"/>
            <a:ext cx="319088" cy="277812"/>
          </a:xfrm>
        </p:spPr>
        <p:txBody>
          <a:bodyPr/>
          <a:lstStyle>
            <a:lvl1pPr>
              <a:defRPr>
                <a:latin typeface="Helvetica"/>
                <a:cs typeface="Helvetica"/>
              </a:defRPr>
            </a:lvl1pPr>
          </a:lstStyle>
          <a:p>
            <a:pPr>
              <a:defRPr/>
            </a:pPr>
            <a:fld id="{193EF8CE-7DF9-1D4C-96BA-8B758783BCD4}" type="slidenum">
              <a:rPr lang="fr-FR" noProof="0" smtClean="0"/>
              <a:pPr>
                <a:defRPr/>
              </a:pPr>
              <a:t>16</a:t>
            </a:fld>
            <a:endParaRPr lang="fr-FR" sz="1400" noProof="0" dirty="0"/>
          </a:p>
        </p:txBody>
      </p:sp>
    </p:spTree>
    <p:extLst>
      <p:ext uri="{BB962C8B-B14F-4D97-AF65-F5344CB8AC3E}">
        <p14:creationId xmlns:p14="http://schemas.microsoft.com/office/powerpoint/2010/main" val="31144409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uble Bracket 6"/>
          <p:cNvSpPr/>
          <p:nvPr/>
        </p:nvSpPr>
        <p:spPr bwMode="auto">
          <a:xfrm>
            <a:off x="1156234" y="1926451"/>
            <a:ext cx="7172650" cy="350837"/>
          </a:xfrm>
          <a:prstGeom prst="bracketPair">
            <a:avLst/>
          </a:prstGeom>
          <a:solidFill>
            <a:schemeClr val="accent1">
              <a:alpha val="24000"/>
            </a:schemeClr>
          </a:solidFill>
          <a:ln w="9525" cap="flat" cmpd="sng" algn="ctr">
            <a:solidFill>
              <a:schemeClr val="accent1">
                <a:lumMod val="50000"/>
              </a:schemeClr>
            </a:solidFill>
            <a:prstDash val="solid"/>
            <a:round/>
            <a:headEnd type="none" w="med" len="med"/>
            <a:tailEnd type="none" w="med" len="med"/>
          </a:ln>
          <a:effectLst/>
        </p:spPr>
        <p:txBody>
          <a:bodyPr lIns="36000" tIns="36000" rIns="36000" bIns="36000" anchor="ctr">
            <a:prstTxWarp prst="textNoShape">
              <a:avLst/>
            </a:prstTxWarp>
          </a:bodyPr>
          <a:lstStyle/>
          <a:p>
            <a:pPr algn="ctr" eaLnBrk="0" hangingPunct="0">
              <a:defRPr/>
            </a:pPr>
            <a:endParaRPr lang="fr-FR">
              <a:latin typeface="Helvetica" charset="0"/>
              <a:ea typeface="Helvetica" charset="0"/>
            </a:endParaRPr>
          </a:p>
        </p:txBody>
      </p:sp>
      <p:sp>
        <p:nvSpPr>
          <p:cNvPr id="2" name="Espace réservé du contenu 1"/>
          <p:cNvSpPr>
            <a:spLocks noGrp="1"/>
          </p:cNvSpPr>
          <p:nvPr>
            <p:ph idx="1"/>
          </p:nvPr>
        </p:nvSpPr>
        <p:spPr>
          <a:xfrm>
            <a:off x="1108076" y="1927227"/>
            <a:ext cx="7688263" cy="2396406"/>
          </a:xfrm>
        </p:spPr>
        <p:txBody>
          <a:bodyPr/>
          <a:lstStyle/>
          <a:p>
            <a:pPr>
              <a:spcBef>
                <a:spcPts val="1200"/>
              </a:spcBef>
              <a:spcAft>
                <a:spcPts val="1200"/>
              </a:spcAft>
              <a:buNone/>
            </a:pPr>
            <a:r>
              <a:rPr lang="fr-FR" dirty="0" smtClean="0"/>
              <a:t>	</a:t>
            </a:r>
            <a:r>
              <a:rPr lang="fr-FR" b="1" dirty="0" smtClean="0"/>
              <a:t>Contexte et objectif</a:t>
            </a:r>
          </a:p>
          <a:p>
            <a:pPr>
              <a:spcBef>
                <a:spcPts val="1200"/>
              </a:spcBef>
              <a:spcAft>
                <a:spcPts val="1200"/>
              </a:spcAft>
            </a:pPr>
            <a:r>
              <a:rPr lang="fr-FR" dirty="0" smtClean="0"/>
              <a:t>La démarche proposée</a:t>
            </a:r>
          </a:p>
          <a:p>
            <a:pPr>
              <a:spcBef>
                <a:spcPts val="1200"/>
              </a:spcBef>
              <a:spcAft>
                <a:spcPts val="1200"/>
              </a:spcAft>
            </a:pPr>
            <a:r>
              <a:rPr lang="fr-FR" dirty="0" smtClean="0"/>
              <a:t>Notre équipe</a:t>
            </a:r>
          </a:p>
          <a:p>
            <a:pPr>
              <a:spcBef>
                <a:spcPts val="1200"/>
              </a:spcBef>
              <a:spcAft>
                <a:spcPts val="1200"/>
              </a:spcAft>
            </a:pPr>
            <a:r>
              <a:rPr lang="fr-FR" dirty="0" smtClean="0"/>
              <a:t>Proposition financière</a:t>
            </a:r>
          </a:p>
          <a:p>
            <a:pPr>
              <a:spcBef>
                <a:spcPts val="1200"/>
              </a:spcBef>
              <a:spcAft>
                <a:spcPts val="1200"/>
              </a:spcAft>
            </a:pPr>
            <a:endParaRPr lang="fr-FR" dirty="0"/>
          </a:p>
        </p:txBody>
      </p:sp>
      <p:sp>
        <p:nvSpPr>
          <p:cNvPr id="3" name="Titre 2"/>
          <p:cNvSpPr>
            <a:spLocks noGrp="1"/>
          </p:cNvSpPr>
          <p:nvPr>
            <p:ph type="title"/>
          </p:nvPr>
        </p:nvSpPr>
        <p:spPr/>
        <p:txBody>
          <a:bodyPr/>
          <a:lstStyle/>
          <a:p>
            <a:r>
              <a:rPr lang="fr-FR" dirty="0" smtClean="0"/>
              <a:t>Plan du document</a:t>
            </a:r>
            <a:endParaRPr lang="fr-FR" dirty="0"/>
          </a:p>
        </p:txBody>
      </p:sp>
      <p:sp>
        <p:nvSpPr>
          <p:cNvPr id="4" name="Espace réservé du contenu 3"/>
          <p:cNvSpPr>
            <a:spLocks noGrp="1"/>
          </p:cNvSpPr>
          <p:nvPr>
            <p:ph sz="quarter" idx="12"/>
          </p:nvPr>
        </p:nvSpPr>
        <p:spPr/>
        <p:txBody>
          <a:bodyPr/>
          <a:lstStyle/>
          <a:p>
            <a:r>
              <a:rPr lang="fr-FR" dirty="0" smtClean="0"/>
              <a:t>SOMMAIRE</a:t>
            </a:r>
            <a:endParaRPr lang="fr-FR" dirty="0"/>
          </a:p>
        </p:txBody>
      </p:sp>
      <p:sp>
        <p:nvSpPr>
          <p:cNvPr id="6" name="Espace réservé du pied de page 5"/>
          <p:cNvSpPr>
            <a:spLocks noGrp="1"/>
          </p:cNvSpPr>
          <p:nvPr>
            <p:ph type="ftr" sz="quarter" idx="14"/>
          </p:nvPr>
        </p:nvSpPr>
        <p:spPr/>
        <p:txBody>
          <a:bodyPr/>
          <a:lstStyle/>
          <a:p>
            <a:pPr>
              <a:defRPr/>
            </a:pPr>
            <a:r>
              <a:rPr lang="en-US" smtClean="0"/>
              <a:t>14 juin 2010 - Safran - Plan gains rapides V2.3</a:t>
            </a:r>
            <a:endParaRPr lang="fr-FR" dirty="0"/>
          </a:p>
        </p:txBody>
      </p:sp>
      <p:sp>
        <p:nvSpPr>
          <p:cNvPr id="8" name="Slide Number Placeholder 7"/>
          <p:cNvSpPr>
            <a:spLocks noGrp="1"/>
          </p:cNvSpPr>
          <p:nvPr>
            <p:ph type="sldNum" sz="quarter" idx="13"/>
          </p:nvPr>
        </p:nvSpPr>
        <p:spPr/>
        <p:txBody>
          <a:bodyPr/>
          <a:lstStyle/>
          <a:p>
            <a:pPr>
              <a:defRPr/>
            </a:pPr>
            <a:fld id="{4EE31B99-1400-4A10-9EDE-E3421D805DDA}" type="slidenum">
              <a:rPr lang="fr-FR" smtClean="0"/>
              <a:pPr>
                <a:defRPr/>
              </a:pPr>
              <a:t>2</a:t>
            </a:fld>
            <a:endParaRPr lang="fr-FR" sz="14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8076" y="1312018"/>
            <a:ext cx="7698791" cy="5074061"/>
          </a:xfrm>
        </p:spPr>
        <p:txBody>
          <a:bodyPr/>
          <a:lstStyle/>
          <a:p>
            <a:pPr lvl="0"/>
            <a:r>
              <a:rPr lang="fr-FR" dirty="0" smtClean="0"/>
              <a:t>ECDYS est </a:t>
            </a:r>
            <a:r>
              <a:rPr lang="fr-FR" dirty="0"/>
              <a:t>une société de conseil en management qui intervient principalement auprès de grandes entreprises sur des problématiques liées à l’évolution de leur stratégie, leur organisation et leur efficacité opérationnelle.</a:t>
            </a:r>
          </a:p>
          <a:p>
            <a:r>
              <a:rPr lang="fr-FR" dirty="0"/>
              <a:t> </a:t>
            </a:r>
            <a:r>
              <a:rPr lang="fr-FR" dirty="0" smtClean="0"/>
              <a:t>Nous souhaitons </a:t>
            </a:r>
            <a:r>
              <a:rPr lang="fr-FR" dirty="0" smtClean="0"/>
              <a:t>être reconnue comme une société de conseil de haut niveau, alliant: </a:t>
            </a:r>
          </a:p>
          <a:p>
            <a:pPr lvl="1">
              <a:spcBef>
                <a:spcPts val="400"/>
              </a:spcBef>
            </a:pPr>
            <a:r>
              <a:rPr lang="fr-FR" dirty="0" smtClean="0"/>
              <a:t>une connaissance approfondie de certains secteurs clés</a:t>
            </a:r>
          </a:p>
          <a:p>
            <a:pPr lvl="1">
              <a:spcBef>
                <a:spcPts val="400"/>
              </a:spcBef>
            </a:pPr>
            <a:r>
              <a:rPr lang="fr-FR" dirty="0" smtClean="0"/>
              <a:t>une offre à fort apport de contenu (savoir faire, méthodes, outils)</a:t>
            </a:r>
          </a:p>
          <a:p>
            <a:pPr lvl="1">
              <a:spcBef>
                <a:spcPts val="400"/>
              </a:spcBef>
            </a:pPr>
            <a:r>
              <a:rPr lang="fr-FR" dirty="0" smtClean="0"/>
              <a:t>des prestations sur mesure</a:t>
            </a:r>
          </a:p>
          <a:p>
            <a:pPr lvl="1">
              <a:spcBef>
                <a:spcPts val="400"/>
              </a:spcBef>
            </a:pPr>
            <a:r>
              <a:rPr lang="fr-FR" dirty="0" smtClean="0"/>
              <a:t>une assistance globale pour accompagner les transformations</a:t>
            </a:r>
          </a:p>
          <a:p>
            <a:pPr lvl="1">
              <a:spcBef>
                <a:spcPts val="400"/>
              </a:spcBef>
            </a:pPr>
            <a:r>
              <a:rPr lang="fr-FR" dirty="0"/>
              <a:t>d</a:t>
            </a:r>
            <a:r>
              <a:rPr lang="fr-FR" dirty="0" smtClean="0"/>
              <a:t>es engagements sur résultats</a:t>
            </a:r>
          </a:p>
          <a:p>
            <a:pPr lvl="1">
              <a:spcBef>
                <a:spcPts val="400"/>
              </a:spcBef>
            </a:pPr>
            <a:r>
              <a:rPr lang="fr-FR" dirty="0"/>
              <a:t>d</a:t>
            </a:r>
            <a:r>
              <a:rPr lang="fr-FR" dirty="0" smtClean="0"/>
              <a:t>e l’empathie pour les clients que nous souhaitons accompagner dans la durée, selon une logique de partenariat</a:t>
            </a:r>
          </a:p>
          <a:p>
            <a:r>
              <a:rPr lang="fr-FR" dirty="0" smtClean="0"/>
              <a:t>Pour y parvenir, nous souhaitons atteindre une masse critique d’environ 50 consultants, grâce à une croissance équilibrée et solide selon deux axes :</a:t>
            </a:r>
          </a:p>
          <a:p>
            <a:pPr lvl="1"/>
            <a:r>
              <a:rPr lang="fr-FR" dirty="0" smtClean="0"/>
              <a:t>Un axes sectoriel en privilégiant les secteurs aéronautique et défense, énergie, pharmacie et logistique et quelques comptes clés (les majors du secteurs)</a:t>
            </a:r>
          </a:p>
          <a:p>
            <a:pPr lvl="1"/>
            <a:r>
              <a:rPr lang="fr-FR" dirty="0" smtClean="0"/>
              <a:t>Un axe métier en capitalisant nos savoir-faire sur la </a:t>
            </a:r>
            <a:r>
              <a:rPr lang="fr-FR" dirty="0" err="1" smtClean="0"/>
              <a:t>supply</a:t>
            </a:r>
            <a:r>
              <a:rPr lang="fr-FR" dirty="0" smtClean="0"/>
              <a:t> </a:t>
            </a:r>
            <a:r>
              <a:rPr lang="fr-FR" dirty="0" err="1" smtClean="0"/>
              <a:t>chain</a:t>
            </a:r>
            <a:r>
              <a:rPr lang="fr-FR" dirty="0" smtClean="0"/>
              <a:t> étendue et l’innovation</a:t>
            </a:r>
          </a:p>
          <a:p>
            <a:r>
              <a:rPr lang="fr-FR" dirty="0" smtClean="0"/>
              <a:t>Nous souhaitons nous affirmer comme une société apte à développer, faire vivre, renforcer et optimiser les partenariats entre différents acteurs industriels et/ou étatiques au sein d’un écosystème économique ou de grands projets de coopération</a:t>
            </a:r>
          </a:p>
          <a:p>
            <a:r>
              <a:rPr lang="fr-FR" dirty="0" smtClean="0"/>
              <a:t>Au delà du métier de conseil, nous souhaitons développer des offres de service à valeur ajoutée, complémentaire de notre cœur de métier</a:t>
            </a:r>
          </a:p>
        </p:txBody>
      </p:sp>
      <p:sp>
        <p:nvSpPr>
          <p:cNvPr id="3" name="Title 2"/>
          <p:cNvSpPr>
            <a:spLocks noGrp="1"/>
          </p:cNvSpPr>
          <p:nvPr>
            <p:ph type="title"/>
          </p:nvPr>
        </p:nvSpPr>
        <p:spPr/>
        <p:txBody>
          <a:bodyPr/>
          <a:lstStyle/>
          <a:p>
            <a:r>
              <a:rPr lang="fr-FR" dirty="0" smtClean="0"/>
              <a:t>Notre vision à 5 ans</a:t>
            </a:r>
            <a:endParaRPr lang="fr-FR" dirty="0"/>
          </a:p>
        </p:txBody>
      </p:sp>
      <p:sp>
        <p:nvSpPr>
          <p:cNvPr id="4" name="Content Placeholder 3"/>
          <p:cNvSpPr>
            <a:spLocks noGrp="1"/>
          </p:cNvSpPr>
          <p:nvPr>
            <p:ph sz="quarter" idx="12"/>
          </p:nvPr>
        </p:nvSpPr>
        <p:spPr/>
        <p:txBody>
          <a:bodyPr/>
          <a:lstStyle/>
          <a:p>
            <a:r>
              <a:rPr dirty="0" smtClean="0"/>
              <a:t>CONTEXTE ET OBJECTIF</a:t>
            </a:r>
            <a:endParaRPr lang="fr-FR" dirty="0"/>
          </a:p>
        </p:txBody>
      </p:sp>
      <p:sp>
        <p:nvSpPr>
          <p:cNvPr id="5" name="Slide Number Placeholder 4"/>
          <p:cNvSpPr>
            <a:spLocks noGrp="1"/>
          </p:cNvSpPr>
          <p:nvPr>
            <p:ph type="sldNum" sz="quarter" idx="13"/>
          </p:nvPr>
        </p:nvSpPr>
        <p:spPr/>
        <p:txBody>
          <a:bodyPr/>
          <a:lstStyle/>
          <a:p>
            <a:pPr>
              <a:defRPr/>
            </a:pPr>
            <a:fld id="{4EE31B99-1400-4A10-9EDE-E3421D805DDA}" type="slidenum">
              <a:rPr lang="fr-FR" smtClean="0"/>
              <a:pPr>
                <a:defRPr/>
              </a:pPr>
              <a:t>3</a:t>
            </a:fld>
            <a:endParaRPr lang="fr-FR" sz="1400" dirty="0"/>
          </a:p>
        </p:txBody>
      </p:sp>
      <p:sp>
        <p:nvSpPr>
          <p:cNvPr id="6" name="Footer Placeholder 5"/>
          <p:cNvSpPr>
            <a:spLocks noGrp="1"/>
          </p:cNvSpPr>
          <p:nvPr>
            <p:ph type="ftr" sz="quarter" idx="14"/>
          </p:nvPr>
        </p:nvSpPr>
        <p:spPr/>
        <p:txBody>
          <a:bodyPr/>
          <a:lstStyle/>
          <a:p>
            <a:pPr>
              <a:defRPr/>
            </a:pPr>
            <a:r>
              <a:rPr lang="en-US" smtClean="0"/>
              <a:t>14 juin 2010 - Safran - Plan gains rapides V2.3</a:t>
            </a:r>
            <a:endParaRPr lang="fr-FR"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80075" y="1335361"/>
            <a:ext cx="7964831" cy="4643175"/>
          </a:xfrm>
        </p:spPr>
        <p:txBody>
          <a:bodyPr/>
          <a:lstStyle/>
          <a:p>
            <a:r>
              <a:rPr lang="fr-FR" dirty="0" smtClean="0"/>
              <a:t>Comme </a:t>
            </a:r>
            <a:r>
              <a:rPr lang="fr-FR" dirty="0" smtClean="0"/>
              <a:t>la plupart des sociétés de conseil, ECDYS fonde son dynamisme sur l’esprit entrepreneurial de ses consultants, la capacité à fonctionner en équipe, la volonté de partager et capitaliser les expériences acquises en son sein.</a:t>
            </a:r>
          </a:p>
          <a:p>
            <a:r>
              <a:rPr lang="fr-FR" dirty="0" smtClean="0"/>
              <a:t>Cette volonté partagée de b</a:t>
            </a:r>
            <a:r>
              <a:rPr lang="fr-FR" dirty="0" smtClean="0"/>
              <a:t>âtir une entreprise durable, avec une personnalité propre et une notoriété croissante trouve sa concrétisation dans </a:t>
            </a:r>
            <a:r>
              <a:rPr lang="fr-FR" dirty="0" smtClean="0"/>
              <a:t>la participation des consultants au capital de l’entreprise.</a:t>
            </a:r>
          </a:p>
          <a:p>
            <a:r>
              <a:rPr lang="fr-FR" dirty="0" smtClean="0"/>
              <a:t>Selon cette logique, chaque consultant souhaitant s’investir durablement dans la société doit pouvoir accéder à plus ou plus long terme accéder au statut d’associé et par conséquent détenir une partie au capital de la société </a:t>
            </a:r>
          </a:p>
          <a:p>
            <a:r>
              <a:rPr lang="fr-FR" dirty="0"/>
              <a:t>L’objectif commun des Associés est de développer l’activité et la rentabilité de la </a:t>
            </a:r>
            <a:r>
              <a:rPr lang="fr-FR" dirty="0" smtClean="0"/>
              <a:t>Société</a:t>
            </a:r>
          </a:p>
          <a:p>
            <a:r>
              <a:rPr lang="fr-FR" dirty="0" smtClean="0"/>
              <a:t>Chaque </a:t>
            </a:r>
            <a:r>
              <a:rPr lang="fr-FR" dirty="0"/>
              <a:t>Associé est ainsi responsable du développement, du bon fonctionnement et de la viabilité économique de la Société. Au-delà des obligations qui s’appliquent à tous les collaborateurs de l’entreprise, les rôles et responsabilités d’un Associé portent plus précisément sur </a:t>
            </a:r>
            <a:r>
              <a:rPr lang="fr-FR" dirty="0" smtClean="0"/>
              <a:t>:</a:t>
            </a:r>
            <a:endParaRPr lang="fr-FR" dirty="0"/>
          </a:p>
          <a:p>
            <a:pPr lvl="1"/>
            <a:r>
              <a:rPr lang="fr-FR" dirty="0" smtClean="0"/>
              <a:t>La stratégie </a:t>
            </a:r>
            <a:r>
              <a:rPr lang="fr-FR" dirty="0"/>
              <a:t>de la Société en fonction de l’évolution du marché et des opportunités perçues,</a:t>
            </a:r>
          </a:p>
          <a:p>
            <a:pPr lvl="1"/>
            <a:r>
              <a:rPr lang="fr-FR" dirty="0"/>
              <a:t>La contribution à la génération de chiffre d’affaire et de marge à partir de la conquête de nouveaux clients ou le développement de clients existants,</a:t>
            </a:r>
          </a:p>
          <a:p>
            <a:pPr lvl="1"/>
            <a:r>
              <a:rPr lang="fr-FR" dirty="0" smtClean="0"/>
              <a:t>Le développement de nouvelles offres, </a:t>
            </a:r>
            <a:r>
              <a:rPr lang="fr-FR" dirty="0"/>
              <a:t>la notoriété de la Société et le renforcement de son image,</a:t>
            </a:r>
          </a:p>
          <a:p>
            <a:pPr lvl="1"/>
            <a:r>
              <a:rPr lang="fr-FR" dirty="0" smtClean="0"/>
              <a:t>Le </a:t>
            </a:r>
            <a:r>
              <a:rPr lang="fr-FR" dirty="0"/>
              <a:t>recrutement des collaborateurs nécessaires au fonctionnement de la </a:t>
            </a:r>
            <a:r>
              <a:rPr lang="fr-FR" dirty="0" smtClean="0"/>
              <a:t>Société</a:t>
            </a:r>
            <a:endParaRPr lang="fr-FR" dirty="0"/>
          </a:p>
        </p:txBody>
      </p:sp>
      <p:sp>
        <p:nvSpPr>
          <p:cNvPr id="3" name="Title 2"/>
          <p:cNvSpPr>
            <a:spLocks noGrp="1"/>
          </p:cNvSpPr>
          <p:nvPr>
            <p:ph type="title"/>
          </p:nvPr>
        </p:nvSpPr>
        <p:spPr/>
        <p:txBody>
          <a:bodyPr/>
          <a:lstStyle/>
          <a:p>
            <a:r>
              <a:rPr lang="fr-FR" dirty="0" smtClean="0"/>
              <a:t>Le r</a:t>
            </a:r>
            <a:r>
              <a:rPr lang="fr-FR" dirty="0" smtClean="0"/>
              <a:t>ôle des associés</a:t>
            </a:r>
            <a:endParaRPr lang="fr-FR" dirty="0"/>
          </a:p>
        </p:txBody>
      </p:sp>
      <p:sp>
        <p:nvSpPr>
          <p:cNvPr id="4" name="Content Placeholder 3"/>
          <p:cNvSpPr>
            <a:spLocks noGrp="1"/>
          </p:cNvSpPr>
          <p:nvPr>
            <p:ph sz="quarter" idx="12"/>
          </p:nvPr>
        </p:nvSpPr>
        <p:spPr>
          <a:xfrm>
            <a:off x="620169" y="107840"/>
            <a:ext cx="8937788" cy="257359"/>
          </a:xfrm>
        </p:spPr>
        <p:txBody>
          <a:bodyPr/>
          <a:lstStyle/>
          <a:p>
            <a:r>
              <a:rPr lang="en-US" dirty="0"/>
              <a:t>CONTEXTE ET </a:t>
            </a:r>
            <a:r>
              <a:rPr lang="en-US" dirty="0" smtClean="0"/>
              <a:t>OBJECTIF</a:t>
            </a:r>
            <a:endParaRPr lang="en-US" dirty="0"/>
          </a:p>
        </p:txBody>
      </p:sp>
      <p:sp>
        <p:nvSpPr>
          <p:cNvPr id="5" name="Slide Number Placeholder 4"/>
          <p:cNvSpPr>
            <a:spLocks noGrp="1"/>
          </p:cNvSpPr>
          <p:nvPr>
            <p:ph type="sldNum" sz="quarter" idx="13"/>
          </p:nvPr>
        </p:nvSpPr>
        <p:spPr/>
        <p:txBody>
          <a:bodyPr/>
          <a:lstStyle/>
          <a:p>
            <a:pPr>
              <a:defRPr/>
            </a:pPr>
            <a:fld id="{4EE31B99-1400-4A10-9EDE-E3421D805DDA}" type="slidenum">
              <a:rPr lang="fr-FR" smtClean="0"/>
              <a:pPr>
                <a:defRPr/>
              </a:pPr>
              <a:t>4</a:t>
            </a:fld>
            <a:endParaRPr lang="fr-FR" sz="1400" dirty="0"/>
          </a:p>
        </p:txBody>
      </p:sp>
      <p:sp>
        <p:nvSpPr>
          <p:cNvPr id="6" name="Footer Placeholder 5"/>
          <p:cNvSpPr>
            <a:spLocks noGrp="1"/>
          </p:cNvSpPr>
          <p:nvPr>
            <p:ph type="ftr" sz="quarter" idx="14"/>
          </p:nvPr>
        </p:nvSpPr>
        <p:spPr/>
        <p:txBody>
          <a:bodyPr/>
          <a:lstStyle/>
          <a:p>
            <a:pPr>
              <a:defRPr/>
            </a:pPr>
            <a:r>
              <a:rPr lang="en-US" dirty="0" smtClean="0"/>
              <a:t>14 </a:t>
            </a:r>
            <a:r>
              <a:rPr lang="en-US" dirty="0" err="1" smtClean="0"/>
              <a:t>juin</a:t>
            </a:r>
            <a:r>
              <a:rPr lang="en-US" dirty="0" smtClean="0"/>
              <a:t> 2010 - </a:t>
            </a:r>
            <a:r>
              <a:rPr lang="en-US" dirty="0" err="1" smtClean="0"/>
              <a:t>Safran</a:t>
            </a:r>
            <a:r>
              <a:rPr lang="en-US" dirty="0" smtClean="0"/>
              <a:t> - Plan gains </a:t>
            </a:r>
            <a:r>
              <a:rPr lang="en-US" dirty="0" err="1" smtClean="0"/>
              <a:t>rapides</a:t>
            </a:r>
            <a:r>
              <a:rPr lang="en-US" dirty="0" smtClean="0"/>
              <a:t> V2.3</a:t>
            </a:r>
            <a:endParaRPr lang="fr-FR" dirty="0"/>
          </a:p>
        </p:txBody>
      </p:sp>
    </p:spTree>
    <p:extLst>
      <p:ext uri="{BB962C8B-B14F-4D97-AF65-F5344CB8AC3E}">
        <p14:creationId xmlns:p14="http://schemas.microsoft.com/office/powerpoint/2010/main" val="25027585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8076" y="1666705"/>
            <a:ext cx="7688263" cy="2042463"/>
          </a:xfrm>
        </p:spPr>
        <p:txBody>
          <a:bodyPr/>
          <a:lstStyle/>
          <a:p>
            <a:r>
              <a:rPr lang="fr-FR" dirty="0"/>
              <a:t>ECDYS a été créée en juin 2009 par Hervé Leroy : Il est encore aujourd’hui l’actionnaire principal et exerce le rôle de président de la société.</a:t>
            </a:r>
          </a:p>
          <a:p>
            <a:r>
              <a:rPr lang="fr-FR" dirty="0"/>
              <a:t>Le capital de ECDYS a été ouvert en 2010 à deux autres associés : Denis Lemoine et Nicolas Riboud </a:t>
            </a:r>
            <a:r>
              <a:rPr lang="fr-FR" dirty="0" err="1"/>
              <a:t>Sainclair</a:t>
            </a:r>
            <a:r>
              <a:rPr lang="fr-FR" dirty="0"/>
              <a:t> qui détiennent respectivement 40% et 15% du capital de l’entreprise.</a:t>
            </a:r>
          </a:p>
          <a:p>
            <a:r>
              <a:rPr lang="fr-FR" dirty="0"/>
              <a:t>La cible est d’ouvrir le capital aux consultants qui ont témoigné, par leur travail, leurs qualités professionnelles et leurs valeurs humaines de leur engagement à développer la société.</a:t>
            </a:r>
            <a:endParaRPr lang="fr-FR" dirty="0"/>
          </a:p>
        </p:txBody>
      </p:sp>
      <p:sp>
        <p:nvSpPr>
          <p:cNvPr id="3" name="Title 2"/>
          <p:cNvSpPr>
            <a:spLocks noGrp="1"/>
          </p:cNvSpPr>
          <p:nvPr>
            <p:ph type="title"/>
          </p:nvPr>
        </p:nvSpPr>
        <p:spPr/>
        <p:txBody>
          <a:bodyPr/>
          <a:lstStyle/>
          <a:p>
            <a:r>
              <a:rPr lang="fr-FR" dirty="0" smtClean="0"/>
              <a:t>Vous souhaitez engager un diagnostic rapide permettant de structurer un plan d’action d’amélioration</a:t>
            </a:r>
            <a:endParaRPr lang="fr-FR" dirty="0"/>
          </a:p>
        </p:txBody>
      </p:sp>
      <p:sp>
        <p:nvSpPr>
          <p:cNvPr id="5" name="Slide Number Placeholder 4"/>
          <p:cNvSpPr>
            <a:spLocks noGrp="1"/>
          </p:cNvSpPr>
          <p:nvPr>
            <p:ph type="sldNum" sz="quarter" idx="13"/>
          </p:nvPr>
        </p:nvSpPr>
        <p:spPr/>
        <p:txBody>
          <a:bodyPr/>
          <a:lstStyle/>
          <a:p>
            <a:pPr>
              <a:defRPr/>
            </a:pPr>
            <a:fld id="{4EE31B99-1400-4A10-9EDE-E3421D805DDA}" type="slidenum">
              <a:rPr lang="fr-FR" smtClean="0"/>
              <a:pPr>
                <a:defRPr/>
              </a:pPr>
              <a:t>5</a:t>
            </a:fld>
            <a:endParaRPr lang="fr-FR" sz="1400" dirty="0"/>
          </a:p>
        </p:txBody>
      </p:sp>
      <p:sp>
        <p:nvSpPr>
          <p:cNvPr id="6" name="Footer Placeholder 5"/>
          <p:cNvSpPr>
            <a:spLocks noGrp="1"/>
          </p:cNvSpPr>
          <p:nvPr>
            <p:ph type="ftr" sz="quarter" idx="14"/>
          </p:nvPr>
        </p:nvSpPr>
        <p:spPr/>
        <p:txBody>
          <a:bodyPr/>
          <a:lstStyle/>
          <a:p>
            <a:pPr>
              <a:defRPr/>
            </a:pPr>
            <a:r>
              <a:rPr lang="en-US" smtClean="0"/>
              <a:t>14 juin 2010 - Safran - Plan gains rapides V2.3</a:t>
            </a:r>
            <a:endParaRPr lang="fr-FR" dirty="0"/>
          </a:p>
        </p:txBody>
      </p:sp>
      <p:sp>
        <p:nvSpPr>
          <p:cNvPr id="7" name="Content Placeholder 3"/>
          <p:cNvSpPr>
            <a:spLocks noGrp="1"/>
          </p:cNvSpPr>
          <p:nvPr>
            <p:ph sz="quarter" idx="12"/>
          </p:nvPr>
        </p:nvSpPr>
        <p:spPr>
          <a:xfrm>
            <a:off x="620169" y="107840"/>
            <a:ext cx="8937788" cy="257359"/>
          </a:xfrm>
        </p:spPr>
        <p:txBody>
          <a:bodyPr/>
          <a:lstStyle/>
          <a:p>
            <a:r>
              <a:rPr lang="en-US" dirty="0"/>
              <a:t>CONTEXTE ET </a:t>
            </a:r>
            <a:r>
              <a:rPr lang="en-US" dirty="0" smtClean="0"/>
              <a:t>OBJECTIF</a:t>
            </a:r>
            <a:endParaRPr lang="en-US" dirty="0"/>
          </a:p>
        </p:txBody>
      </p:sp>
    </p:spTree>
    <p:extLst>
      <p:ext uri="{BB962C8B-B14F-4D97-AF65-F5344CB8AC3E}">
        <p14:creationId xmlns:p14="http://schemas.microsoft.com/office/powerpoint/2010/main" val="14562517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uble Bracket 6"/>
          <p:cNvSpPr/>
          <p:nvPr/>
        </p:nvSpPr>
        <p:spPr bwMode="auto">
          <a:xfrm>
            <a:off x="1156234" y="2417713"/>
            <a:ext cx="7172650" cy="350837"/>
          </a:xfrm>
          <a:prstGeom prst="bracketPair">
            <a:avLst/>
          </a:prstGeom>
          <a:solidFill>
            <a:schemeClr val="accent1">
              <a:alpha val="24000"/>
            </a:schemeClr>
          </a:solidFill>
          <a:ln w="9525" cap="flat" cmpd="sng" algn="ctr">
            <a:solidFill>
              <a:schemeClr val="accent1">
                <a:lumMod val="50000"/>
              </a:schemeClr>
            </a:solidFill>
            <a:prstDash val="solid"/>
            <a:round/>
            <a:headEnd type="none" w="med" len="med"/>
            <a:tailEnd type="none" w="med" len="med"/>
          </a:ln>
          <a:effectLst/>
        </p:spPr>
        <p:txBody>
          <a:bodyPr lIns="36000" tIns="36000" rIns="36000" bIns="36000" anchor="ctr">
            <a:prstTxWarp prst="textNoShape">
              <a:avLst/>
            </a:prstTxWarp>
          </a:bodyPr>
          <a:lstStyle/>
          <a:p>
            <a:pPr algn="ctr" eaLnBrk="0" hangingPunct="0">
              <a:defRPr/>
            </a:pPr>
            <a:endParaRPr lang="fr-FR">
              <a:latin typeface="Helvetica" charset="0"/>
              <a:ea typeface="Helvetica" charset="0"/>
            </a:endParaRPr>
          </a:p>
        </p:txBody>
      </p:sp>
      <p:sp>
        <p:nvSpPr>
          <p:cNvPr id="2" name="Espace réservé du contenu 1"/>
          <p:cNvSpPr>
            <a:spLocks noGrp="1"/>
          </p:cNvSpPr>
          <p:nvPr>
            <p:ph idx="1"/>
          </p:nvPr>
        </p:nvSpPr>
        <p:spPr>
          <a:xfrm>
            <a:off x="1108076" y="1927227"/>
            <a:ext cx="7688263" cy="2396406"/>
          </a:xfrm>
        </p:spPr>
        <p:txBody>
          <a:bodyPr/>
          <a:lstStyle/>
          <a:p>
            <a:pPr>
              <a:spcBef>
                <a:spcPts val="1200"/>
              </a:spcBef>
              <a:spcAft>
                <a:spcPts val="1200"/>
              </a:spcAft>
            </a:pPr>
            <a:r>
              <a:rPr lang="fr-FR" dirty="0" smtClean="0"/>
              <a:t>Contexte et objectif</a:t>
            </a:r>
          </a:p>
          <a:p>
            <a:pPr marL="0" indent="0">
              <a:spcBef>
                <a:spcPts val="1200"/>
              </a:spcBef>
              <a:spcAft>
                <a:spcPts val="1200"/>
              </a:spcAft>
              <a:buNone/>
            </a:pPr>
            <a:r>
              <a:rPr lang="fr-FR" b="1" dirty="0"/>
              <a:t> </a:t>
            </a:r>
            <a:r>
              <a:rPr lang="fr-FR" b="1" dirty="0" smtClean="0"/>
              <a:t>    La démarche proposée</a:t>
            </a:r>
          </a:p>
          <a:p>
            <a:pPr>
              <a:spcBef>
                <a:spcPts val="1200"/>
              </a:spcBef>
              <a:spcAft>
                <a:spcPts val="1200"/>
              </a:spcAft>
            </a:pPr>
            <a:r>
              <a:rPr lang="fr-FR" dirty="0" smtClean="0"/>
              <a:t>Notre équipe</a:t>
            </a:r>
          </a:p>
          <a:p>
            <a:pPr>
              <a:spcBef>
                <a:spcPts val="1200"/>
              </a:spcBef>
              <a:spcAft>
                <a:spcPts val="1200"/>
              </a:spcAft>
            </a:pPr>
            <a:r>
              <a:rPr lang="fr-FR" dirty="0"/>
              <a:t>Proposition financière</a:t>
            </a:r>
          </a:p>
          <a:p>
            <a:pPr>
              <a:spcBef>
                <a:spcPts val="1200"/>
              </a:spcBef>
              <a:spcAft>
                <a:spcPts val="1200"/>
              </a:spcAft>
            </a:pPr>
            <a:endParaRPr lang="fr-FR" dirty="0"/>
          </a:p>
        </p:txBody>
      </p:sp>
      <p:sp>
        <p:nvSpPr>
          <p:cNvPr id="3" name="Titre 2"/>
          <p:cNvSpPr>
            <a:spLocks noGrp="1"/>
          </p:cNvSpPr>
          <p:nvPr>
            <p:ph type="title"/>
          </p:nvPr>
        </p:nvSpPr>
        <p:spPr/>
        <p:txBody>
          <a:bodyPr/>
          <a:lstStyle/>
          <a:p>
            <a:r>
              <a:rPr lang="fr-FR" dirty="0" smtClean="0"/>
              <a:t>Plan du document</a:t>
            </a:r>
            <a:endParaRPr lang="fr-FR" dirty="0"/>
          </a:p>
        </p:txBody>
      </p:sp>
      <p:sp>
        <p:nvSpPr>
          <p:cNvPr id="4" name="Espace réservé du contenu 3"/>
          <p:cNvSpPr>
            <a:spLocks noGrp="1"/>
          </p:cNvSpPr>
          <p:nvPr>
            <p:ph sz="quarter" idx="12"/>
          </p:nvPr>
        </p:nvSpPr>
        <p:spPr/>
        <p:txBody>
          <a:bodyPr/>
          <a:lstStyle/>
          <a:p>
            <a:r>
              <a:rPr lang="fr-FR" dirty="0" smtClean="0"/>
              <a:t>SOMMAIRE</a:t>
            </a:r>
            <a:endParaRPr lang="fr-FR" dirty="0"/>
          </a:p>
        </p:txBody>
      </p:sp>
      <p:sp>
        <p:nvSpPr>
          <p:cNvPr id="6" name="Espace réservé du pied de page 5"/>
          <p:cNvSpPr>
            <a:spLocks noGrp="1"/>
          </p:cNvSpPr>
          <p:nvPr>
            <p:ph type="ftr" sz="quarter" idx="14"/>
          </p:nvPr>
        </p:nvSpPr>
        <p:spPr/>
        <p:txBody>
          <a:bodyPr/>
          <a:lstStyle/>
          <a:p>
            <a:pPr>
              <a:defRPr/>
            </a:pPr>
            <a:r>
              <a:rPr lang="en-US" smtClean="0"/>
              <a:t>14 juin 2010 - Safran - Plan gains rapides V2.3</a:t>
            </a:r>
            <a:endParaRPr lang="fr-FR" dirty="0"/>
          </a:p>
        </p:txBody>
      </p:sp>
      <p:sp>
        <p:nvSpPr>
          <p:cNvPr id="8" name="Slide Number Placeholder 7"/>
          <p:cNvSpPr>
            <a:spLocks noGrp="1"/>
          </p:cNvSpPr>
          <p:nvPr>
            <p:ph type="sldNum" sz="quarter" idx="13"/>
          </p:nvPr>
        </p:nvSpPr>
        <p:spPr/>
        <p:txBody>
          <a:bodyPr/>
          <a:lstStyle/>
          <a:p>
            <a:pPr>
              <a:defRPr/>
            </a:pPr>
            <a:fld id="{4EE31B99-1400-4A10-9EDE-E3421D805DDA}" type="slidenum">
              <a:rPr lang="fr-FR" smtClean="0"/>
              <a:pPr>
                <a:defRPr/>
              </a:pPr>
              <a:t>6</a:t>
            </a:fld>
            <a:endParaRPr lang="fr-FR" sz="1400" dirty="0"/>
          </a:p>
        </p:txBody>
      </p:sp>
    </p:spTree>
    <p:extLst>
      <p:ext uri="{BB962C8B-B14F-4D97-AF65-F5344CB8AC3E}">
        <p14:creationId xmlns:p14="http://schemas.microsoft.com/office/powerpoint/2010/main" val="33465520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La démarche proposée se déroule sur une semaine calendaire</a:t>
            </a:r>
            <a:endParaRPr lang="fr-FR" dirty="0"/>
          </a:p>
        </p:txBody>
      </p:sp>
      <p:sp>
        <p:nvSpPr>
          <p:cNvPr id="4" name="Content Placeholder 3"/>
          <p:cNvSpPr>
            <a:spLocks noGrp="1"/>
          </p:cNvSpPr>
          <p:nvPr>
            <p:ph sz="quarter" idx="12"/>
          </p:nvPr>
        </p:nvSpPr>
        <p:spPr/>
        <p:txBody>
          <a:bodyPr/>
          <a:lstStyle/>
          <a:p>
            <a:r>
              <a:rPr lang="fr-FR" dirty="0" smtClean="0"/>
              <a:t>DEMARCHE PROPOSEE</a:t>
            </a:r>
            <a:endParaRPr lang="fr-FR" dirty="0"/>
          </a:p>
        </p:txBody>
      </p:sp>
      <p:sp>
        <p:nvSpPr>
          <p:cNvPr id="5" name="Slide Number Placeholder 4"/>
          <p:cNvSpPr>
            <a:spLocks noGrp="1"/>
          </p:cNvSpPr>
          <p:nvPr>
            <p:ph type="sldNum" sz="quarter" idx="13"/>
          </p:nvPr>
        </p:nvSpPr>
        <p:spPr/>
        <p:txBody>
          <a:bodyPr/>
          <a:lstStyle/>
          <a:p>
            <a:pPr>
              <a:defRPr/>
            </a:pPr>
            <a:fld id="{4EE31B99-1400-4A10-9EDE-E3421D805DDA}" type="slidenum">
              <a:rPr lang="fr-FR" smtClean="0"/>
              <a:pPr>
                <a:defRPr/>
              </a:pPr>
              <a:t>7</a:t>
            </a:fld>
            <a:endParaRPr lang="fr-FR" sz="1400" dirty="0"/>
          </a:p>
        </p:txBody>
      </p:sp>
      <p:sp>
        <p:nvSpPr>
          <p:cNvPr id="6" name="Footer Placeholder 5"/>
          <p:cNvSpPr>
            <a:spLocks noGrp="1"/>
          </p:cNvSpPr>
          <p:nvPr>
            <p:ph type="ftr" sz="quarter" idx="14"/>
          </p:nvPr>
        </p:nvSpPr>
        <p:spPr/>
        <p:txBody>
          <a:bodyPr/>
          <a:lstStyle/>
          <a:p>
            <a:pPr>
              <a:defRPr/>
            </a:pPr>
            <a:r>
              <a:rPr lang="en-US" smtClean="0"/>
              <a:t>14 juin 2010 - Safran - Plan gains rapides V2.3</a:t>
            </a:r>
            <a:endParaRPr lang="fr-FR" dirty="0"/>
          </a:p>
        </p:txBody>
      </p:sp>
      <p:sp>
        <p:nvSpPr>
          <p:cNvPr id="7" name="Pentagon 6"/>
          <p:cNvSpPr/>
          <p:nvPr/>
        </p:nvSpPr>
        <p:spPr bwMode="auto">
          <a:xfrm>
            <a:off x="1306022" y="2743814"/>
            <a:ext cx="4001941" cy="826734"/>
          </a:xfrm>
          <a:prstGeom prst="homePlate">
            <a:avLst/>
          </a:prstGeom>
          <a:solidFill>
            <a:srgbClr val="86817C"/>
          </a:solidFill>
          <a:ln w="9525" cap="flat" cmpd="sng" algn="ctr">
            <a:solidFill>
              <a:srgbClr val="AEA7A5"/>
            </a:solidFill>
            <a:prstDash val="solid"/>
            <a:round/>
            <a:headEnd type="none" w="med" len="med"/>
            <a:tailEnd type="none" w="med" len="med"/>
          </a:ln>
          <a:effectLst>
            <a:outerShdw blurRad="50800" dist="38100" dir="2700000" algn="br">
              <a:srgbClr val="000000">
                <a:alpha val="43000"/>
              </a:srgbClr>
            </a:outerShdw>
          </a:effectLst>
        </p:spPr>
        <p:txBody>
          <a:bodyPr vert="horz" wrap="square" lIns="36000" tIns="36000" rIns="36000" bIns="360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bg1"/>
                </a:solidFill>
                <a:effectLst/>
                <a:latin typeface="Helvetica"/>
                <a:cs typeface="Helvetica"/>
              </a:rPr>
              <a:t>Entretiens MAINCO  </a:t>
            </a:r>
            <a:r>
              <a:rPr kumimoji="0" lang="fr-FR" sz="1100" b="1" i="0" u="none" strike="noStrike" cap="none" normalizeH="0" baseline="30000" dirty="0" smtClean="0">
                <a:ln>
                  <a:noFill/>
                </a:ln>
                <a:solidFill>
                  <a:schemeClr val="bg1"/>
                </a:solidFill>
                <a:effectLst/>
                <a:latin typeface="Helvetica"/>
                <a:cs typeface="Helvetica"/>
              </a:rPr>
              <a:t>(1)</a:t>
            </a:r>
            <a:r>
              <a:rPr kumimoji="0" lang="fr-FR" sz="1100" b="1" i="0" u="none" strike="noStrike" cap="none" normalizeH="0" baseline="0" dirty="0" smtClean="0">
                <a:ln>
                  <a:noFill/>
                </a:ln>
                <a:solidFill>
                  <a:schemeClr val="bg1"/>
                </a:solidFill>
                <a:effectLst/>
                <a:latin typeface="Helvetica"/>
                <a:cs typeface="Helvetica"/>
              </a:rPr>
              <a:t> </a:t>
            </a:r>
          </a:p>
        </p:txBody>
      </p:sp>
      <p:sp>
        <p:nvSpPr>
          <p:cNvPr id="8" name="Pentagon 7"/>
          <p:cNvSpPr/>
          <p:nvPr/>
        </p:nvSpPr>
        <p:spPr bwMode="auto">
          <a:xfrm>
            <a:off x="2636008" y="4334012"/>
            <a:ext cx="2636008" cy="826734"/>
          </a:xfrm>
          <a:prstGeom prst="homePlate">
            <a:avLst/>
          </a:prstGeom>
          <a:solidFill>
            <a:srgbClr val="86817C"/>
          </a:solidFill>
          <a:ln w="9525" cap="flat" cmpd="sng" algn="ctr">
            <a:solidFill>
              <a:srgbClr val="AEA7A5"/>
            </a:solidFill>
            <a:prstDash val="solid"/>
            <a:round/>
            <a:headEnd type="none" w="med" len="med"/>
            <a:tailEnd type="none" w="med" len="med"/>
          </a:ln>
          <a:effectLst>
            <a:outerShdw blurRad="50800" dist="38100" dir="2700000" algn="br">
              <a:srgbClr val="000000">
                <a:alpha val="43000"/>
              </a:srgbClr>
            </a:outerShdw>
          </a:effectLst>
        </p:spPr>
        <p:txBody>
          <a:bodyPr vert="horz" wrap="square" lIns="36000" tIns="36000" rIns="36000" bIns="360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bg1"/>
                </a:solidFill>
                <a:effectLst/>
                <a:latin typeface="Helvetica"/>
                <a:cs typeface="Helvetica"/>
              </a:rPr>
              <a:t>Analyse des données</a:t>
            </a:r>
          </a:p>
        </p:txBody>
      </p:sp>
      <p:sp>
        <p:nvSpPr>
          <p:cNvPr id="9" name="Pentagon 8"/>
          <p:cNvSpPr/>
          <p:nvPr/>
        </p:nvSpPr>
        <p:spPr bwMode="auto">
          <a:xfrm>
            <a:off x="5307962" y="3312193"/>
            <a:ext cx="1347221" cy="826734"/>
          </a:xfrm>
          <a:prstGeom prst="homePlate">
            <a:avLst/>
          </a:prstGeom>
          <a:solidFill>
            <a:srgbClr val="86817C"/>
          </a:solidFill>
          <a:ln w="9525" cap="flat" cmpd="sng" algn="ctr">
            <a:solidFill>
              <a:srgbClr val="AEA7A5"/>
            </a:solidFill>
            <a:prstDash val="solid"/>
            <a:round/>
            <a:headEnd type="none" w="med" len="med"/>
            <a:tailEnd type="none" w="med" len="med"/>
          </a:ln>
          <a:effectLst>
            <a:outerShdw blurRad="50800" dist="38100" dir="2700000" algn="br">
              <a:srgbClr val="000000">
                <a:alpha val="43000"/>
              </a:srgbClr>
            </a:outerShdw>
          </a:effectLst>
        </p:spPr>
        <p:txBody>
          <a:bodyPr vert="horz" wrap="square" lIns="36000" tIns="36000" rIns="36000" bIns="360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bg1"/>
                </a:solidFill>
                <a:effectLst/>
                <a:latin typeface="Helvetica"/>
                <a:cs typeface="Helvetica"/>
              </a:rPr>
              <a:t>Auto-évaluation en équipe</a:t>
            </a:r>
          </a:p>
        </p:txBody>
      </p:sp>
      <p:sp>
        <p:nvSpPr>
          <p:cNvPr id="10" name="Pentagon 9"/>
          <p:cNvSpPr/>
          <p:nvPr/>
        </p:nvSpPr>
        <p:spPr bwMode="auto">
          <a:xfrm>
            <a:off x="6625967" y="3320814"/>
            <a:ext cx="1379804" cy="826734"/>
          </a:xfrm>
          <a:prstGeom prst="homePlate">
            <a:avLst/>
          </a:prstGeom>
          <a:solidFill>
            <a:srgbClr val="86817C"/>
          </a:solidFill>
          <a:ln w="9525" cap="flat" cmpd="sng" algn="ctr">
            <a:solidFill>
              <a:srgbClr val="AEA7A5"/>
            </a:solidFill>
            <a:prstDash val="solid"/>
            <a:round/>
            <a:headEnd type="none" w="med" len="med"/>
            <a:tailEnd type="none" w="med" len="med"/>
          </a:ln>
          <a:effectLst>
            <a:outerShdw blurRad="50800" dist="38100" dir="2700000" algn="br">
              <a:srgbClr val="000000">
                <a:alpha val="43000"/>
              </a:srgbClr>
            </a:outerShdw>
          </a:effectLst>
        </p:spPr>
        <p:txBody>
          <a:bodyPr vert="horz" wrap="square" lIns="36000" tIns="36000" rIns="36000" bIns="360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bg1"/>
                </a:solidFill>
                <a:effectLst/>
                <a:latin typeface="Helvetica"/>
                <a:cs typeface="Helvetica"/>
              </a:rPr>
              <a:t>Restitution du diagnostic et plan d’action</a:t>
            </a:r>
          </a:p>
        </p:txBody>
      </p:sp>
      <p:sp>
        <p:nvSpPr>
          <p:cNvPr id="13" name="Rectangle 12"/>
          <p:cNvSpPr/>
          <p:nvPr/>
        </p:nvSpPr>
        <p:spPr bwMode="auto">
          <a:xfrm>
            <a:off x="1318004" y="1939566"/>
            <a:ext cx="1329986" cy="4121689"/>
          </a:xfrm>
          <a:prstGeom prst="rect">
            <a:avLst/>
          </a:prstGeom>
          <a:noFill/>
          <a:ln w="9525" cap="flat" cmpd="sng" algn="ctr">
            <a:solidFill>
              <a:srgbClr val="AEA7A5"/>
            </a:solidFill>
            <a:prstDash val="dash"/>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dirty="0" smtClean="0">
              <a:ln>
                <a:noFill/>
              </a:ln>
              <a:solidFill>
                <a:schemeClr val="bg1"/>
              </a:solidFill>
              <a:effectLst/>
              <a:latin typeface="Helvetica"/>
              <a:cs typeface="Helvetica"/>
            </a:endParaRPr>
          </a:p>
        </p:txBody>
      </p:sp>
      <p:sp>
        <p:nvSpPr>
          <p:cNvPr id="14" name="Rectangle 13"/>
          <p:cNvSpPr/>
          <p:nvPr/>
        </p:nvSpPr>
        <p:spPr bwMode="auto">
          <a:xfrm>
            <a:off x="2644626" y="1939566"/>
            <a:ext cx="1329986" cy="4121689"/>
          </a:xfrm>
          <a:prstGeom prst="rect">
            <a:avLst/>
          </a:prstGeom>
          <a:noFill/>
          <a:ln w="9525" cap="flat" cmpd="sng" algn="ctr">
            <a:solidFill>
              <a:srgbClr val="AEA7A5"/>
            </a:solidFill>
            <a:prstDash val="dash"/>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dirty="0" smtClean="0">
              <a:ln>
                <a:noFill/>
              </a:ln>
              <a:solidFill>
                <a:schemeClr val="bg1"/>
              </a:solidFill>
              <a:effectLst/>
              <a:latin typeface="Helvetica"/>
              <a:cs typeface="Helvetica"/>
            </a:endParaRPr>
          </a:p>
        </p:txBody>
      </p:sp>
      <p:sp>
        <p:nvSpPr>
          <p:cNvPr id="15" name="Rectangle 14"/>
          <p:cNvSpPr/>
          <p:nvPr/>
        </p:nvSpPr>
        <p:spPr bwMode="auto">
          <a:xfrm>
            <a:off x="3971247" y="1939566"/>
            <a:ext cx="1329986" cy="4121689"/>
          </a:xfrm>
          <a:prstGeom prst="rect">
            <a:avLst/>
          </a:prstGeom>
          <a:noFill/>
          <a:ln w="9525" cap="flat" cmpd="sng" algn="ctr">
            <a:solidFill>
              <a:srgbClr val="AEA7A5"/>
            </a:solidFill>
            <a:prstDash val="dash"/>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dirty="0" smtClean="0">
              <a:ln>
                <a:noFill/>
              </a:ln>
              <a:solidFill>
                <a:schemeClr val="bg1"/>
              </a:solidFill>
              <a:effectLst/>
              <a:latin typeface="Helvetica"/>
              <a:cs typeface="Helvetica"/>
            </a:endParaRPr>
          </a:p>
        </p:txBody>
      </p:sp>
      <p:sp>
        <p:nvSpPr>
          <p:cNvPr id="16" name="Rectangle 15"/>
          <p:cNvSpPr/>
          <p:nvPr/>
        </p:nvSpPr>
        <p:spPr bwMode="auto">
          <a:xfrm>
            <a:off x="5297868" y="1939566"/>
            <a:ext cx="1329986" cy="4121689"/>
          </a:xfrm>
          <a:prstGeom prst="rect">
            <a:avLst/>
          </a:prstGeom>
          <a:noFill/>
          <a:ln w="9525" cap="flat" cmpd="sng" algn="ctr">
            <a:solidFill>
              <a:srgbClr val="AEA7A5"/>
            </a:solidFill>
            <a:prstDash val="dash"/>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dirty="0" smtClean="0">
              <a:ln>
                <a:noFill/>
              </a:ln>
              <a:solidFill>
                <a:schemeClr val="bg1"/>
              </a:solidFill>
              <a:effectLst/>
              <a:latin typeface="Helvetica"/>
              <a:cs typeface="Helvetica"/>
            </a:endParaRPr>
          </a:p>
        </p:txBody>
      </p:sp>
      <p:sp>
        <p:nvSpPr>
          <p:cNvPr id="17" name="Rectangle 16"/>
          <p:cNvSpPr/>
          <p:nvPr/>
        </p:nvSpPr>
        <p:spPr bwMode="auto">
          <a:xfrm>
            <a:off x="6624489" y="1939566"/>
            <a:ext cx="1329986" cy="4121689"/>
          </a:xfrm>
          <a:prstGeom prst="rect">
            <a:avLst/>
          </a:prstGeom>
          <a:noFill/>
          <a:ln w="9525" cap="flat" cmpd="sng" algn="ctr">
            <a:solidFill>
              <a:srgbClr val="AEA7A5"/>
            </a:solidFill>
            <a:prstDash val="dash"/>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dirty="0" smtClean="0">
              <a:ln>
                <a:noFill/>
              </a:ln>
              <a:solidFill>
                <a:schemeClr val="bg1"/>
              </a:solidFill>
              <a:effectLst/>
              <a:latin typeface="Helvetica"/>
              <a:cs typeface="Helvetica"/>
            </a:endParaRPr>
          </a:p>
        </p:txBody>
      </p:sp>
      <p:sp>
        <p:nvSpPr>
          <p:cNvPr id="18" name="TextBox 17"/>
          <p:cNvSpPr txBox="1"/>
          <p:nvPr/>
        </p:nvSpPr>
        <p:spPr>
          <a:xfrm>
            <a:off x="1889853" y="2102049"/>
            <a:ext cx="263119" cy="261610"/>
          </a:xfrm>
          <a:prstGeom prst="rect">
            <a:avLst/>
          </a:prstGeom>
          <a:noFill/>
        </p:spPr>
        <p:txBody>
          <a:bodyPr wrap="none" rtlCol="0">
            <a:spAutoFit/>
          </a:bodyPr>
          <a:lstStyle/>
          <a:p>
            <a:pPr algn="ctr"/>
            <a:r>
              <a:rPr lang="fr-FR" sz="1100" dirty="0" smtClean="0">
                <a:latin typeface="Helvetica"/>
                <a:cs typeface="Helvetica"/>
              </a:rPr>
              <a:t>J</a:t>
            </a:r>
          </a:p>
        </p:txBody>
      </p:sp>
      <p:sp>
        <p:nvSpPr>
          <p:cNvPr id="19" name="TextBox 18"/>
          <p:cNvSpPr txBox="1"/>
          <p:nvPr/>
        </p:nvSpPr>
        <p:spPr>
          <a:xfrm>
            <a:off x="3100114" y="2102049"/>
            <a:ext cx="423952" cy="261610"/>
          </a:xfrm>
          <a:prstGeom prst="rect">
            <a:avLst/>
          </a:prstGeom>
          <a:noFill/>
        </p:spPr>
        <p:txBody>
          <a:bodyPr wrap="none" rtlCol="0">
            <a:spAutoFit/>
          </a:bodyPr>
          <a:lstStyle/>
          <a:p>
            <a:pPr algn="ctr"/>
            <a:r>
              <a:rPr lang="fr-FR" sz="1100" dirty="0" smtClean="0">
                <a:latin typeface="Helvetica"/>
                <a:cs typeface="Helvetica"/>
              </a:rPr>
              <a:t>J+1</a:t>
            </a:r>
          </a:p>
        </p:txBody>
      </p:sp>
      <p:sp>
        <p:nvSpPr>
          <p:cNvPr id="20" name="TextBox 19"/>
          <p:cNvSpPr txBox="1"/>
          <p:nvPr/>
        </p:nvSpPr>
        <p:spPr>
          <a:xfrm>
            <a:off x="4310375" y="2102049"/>
            <a:ext cx="423952" cy="261610"/>
          </a:xfrm>
          <a:prstGeom prst="rect">
            <a:avLst/>
          </a:prstGeom>
          <a:noFill/>
        </p:spPr>
        <p:txBody>
          <a:bodyPr wrap="none" rtlCol="0">
            <a:spAutoFit/>
          </a:bodyPr>
          <a:lstStyle/>
          <a:p>
            <a:pPr algn="ctr"/>
            <a:r>
              <a:rPr lang="fr-FR" sz="1100" dirty="0" smtClean="0">
                <a:latin typeface="Helvetica"/>
                <a:cs typeface="Helvetica"/>
              </a:rPr>
              <a:t>J+2</a:t>
            </a:r>
          </a:p>
        </p:txBody>
      </p:sp>
      <p:sp>
        <p:nvSpPr>
          <p:cNvPr id="21" name="TextBox 20"/>
          <p:cNvSpPr txBox="1"/>
          <p:nvPr/>
        </p:nvSpPr>
        <p:spPr>
          <a:xfrm>
            <a:off x="5676402" y="2102049"/>
            <a:ext cx="423952" cy="261610"/>
          </a:xfrm>
          <a:prstGeom prst="rect">
            <a:avLst/>
          </a:prstGeom>
          <a:noFill/>
        </p:spPr>
        <p:txBody>
          <a:bodyPr wrap="none" rtlCol="0">
            <a:spAutoFit/>
          </a:bodyPr>
          <a:lstStyle/>
          <a:p>
            <a:pPr algn="ctr"/>
            <a:r>
              <a:rPr lang="fr-FR" sz="1100" dirty="0" smtClean="0">
                <a:latin typeface="Helvetica"/>
                <a:cs typeface="Helvetica"/>
              </a:rPr>
              <a:t>J+3</a:t>
            </a:r>
          </a:p>
        </p:txBody>
      </p:sp>
      <p:sp>
        <p:nvSpPr>
          <p:cNvPr id="22" name="TextBox 21"/>
          <p:cNvSpPr txBox="1"/>
          <p:nvPr/>
        </p:nvSpPr>
        <p:spPr>
          <a:xfrm>
            <a:off x="7052226" y="2102049"/>
            <a:ext cx="428322" cy="261610"/>
          </a:xfrm>
          <a:prstGeom prst="rect">
            <a:avLst/>
          </a:prstGeom>
          <a:noFill/>
        </p:spPr>
        <p:txBody>
          <a:bodyPr wrap="none" rtlCol="0">
            <a:spAutoFit/>
          </a:bodyPr>
          <a:lstStyle/>
          <a:p>
            <a:pPr algn="ctr"/>
            <a:r>
              <a:rPr lang="fr-FR" sz="1100" dirty="0" smtClean="0">
                <a:latin typeface="Helvetica"/>
                <a:cs typeface="Helvetica"/>
              </a:rPr>
              <a:t>J+4</a:t>
            </a:r>
          </a:p>
        </p:txBody>
      </p:sp>
      <p:sp>
        <p:nvSpPr>
          <p:cNvPr id="11" name="Left-Right Arrow 10"/>
          <p:cNvSpPr/>
          <p:nvPr/>
        </p:nvSpPr>
        <p:spPr bwMode="auto">
          <a:xfrm>
            <a:off x="1270076" y="1581579"/>
            <a:ext cx="6745785" cy="515211"/>
          </a:xfrm>
          <a:prstGeom prst="leftRightArrow">
            <a:avLst/>
          </a:prstGeom>
          <a:solidFill>
            <a:srgbClr val="DD311E"/>
          </a:solidFill>
          <a:ln w="9525" cap="flat" cmpd="sng" algn="ctr">
            <a:solidFill>
              <a:srgbClr val="AEA7A5"/>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bg1"/>
                </a:solidFill>
                <a:effectLst/>
                <a:latin typeface="Helvetica"/>
                <a:cs typeface="Helvetica"/>
              </a:rPr>
              <a:t>1 semaine</a:t>
            </a:r>
          </a:p>
        </p:txBody>
      </p:sp>
      <p:sp>
        <p:nvSpPr>
          <p:cNvPr id="23" name="TextBox 22"/>
          <p:cNvSpPr txBox="1"/>
          <p:nvPr/>
        </p:nvSpPr>
        <p:spPr>
          <a:xfrm>
            <a:off x="762650" y="6170553"/>
            <a:ext cx="6392297" cy="261610"/>
          </a:xfrm>
          <a:prstGeom prst="rect">
            <a:avLst/>
          </a:prstGeom>
          <a:noFill/>
        </p:spPr>
        <p:txBody>
          <a:bodyPr wrap="none" rtlCol="0">
            <a:spAutoFit/>
          </a:bodyPr>
          <a:lstStyle/>
          <a:p>
            <a:pPr algn="ctr"/>
            <a:r>
              <a:rPr lang="fr-FR" sz="1100" b="0" baseline="30000" dirty="0">
                <a:latin typeface="Helvetica"/>
                <a:cs typeface="Helvetica"/>
              </a:rPr>
              <a:t>(1</a:t>
            </a:r>
            <a:r>
              <a:rPr lang="fr-FR" sz="1100" b="0" baseline="30000" dirty="0" smtClean="0">
                <a:latin typeface="Helvetica"/>
                <a:cs typeface="Helvetica"/>
              </a:rPr>
              <a:t>)   </a:t>
            </a:r>
            <a:r>
              <a:rPr lang="en-US" sz="1100" b="0" dirty="0" smtClean="0">
                <a:latin typeface="Helvetica"/>
                <a:cs typeface="Helvetica"/>
              </a:rPr>
              <a:t>S</a:t>
            </a:r>
            <a:r>
              <a:rPr lang="fr-FR" sz="1100" b="0" dirty="0" smtClean="0">
                <a:latin typeface="Helvetica"/>
                <a:cs typeface="Helvetica"/>
              </a:rPr>
              <a:t>i possible, des entretiens téléphoniques ou sur site seront organisés avec les principaux clients</a:t>
            </a:r>
          </a:p>
        </p:txBody>
      </p:sp>
    </p:spTree>
    <p:extLst>
      <p:ext uri="{BB962C8B-B14F-4D97-AF65-F5344CB8AC3E}">
        <p14:creationId xmlns:p14="http://schemas.microsoft.com/office/powerpoint/2010/main" val="14038177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8077" y="1506428"/>
            <a:ext cx="3996742" cy="3827567"/>
          </a:xfrm>
        </p:spPr>
        <p:txBody>
          <a:bodyPr/>
          <a:lstStyle/>
          <a:p>
            <a:r>
              <a:rPr lang="fr-FR" dirty="0"/>
              <a:t>La pertinence de cet exercice et l’appropriation des résultats qui en découlent supposent de pouvoir mobiliser une équipe pluridisciplinaire et d’organiser, au sein de l’entreprise ou du site concerné, un véritable processus d’évaluation collective</a:t>
            </a:r>
            <a:r>
              <a:rPr lang="fr-FR" dirty="0" smtClean="0"/>
              <a:t>.</a:t>
            </a:r>
          </a:p>
          <a:p>
            <a:r>
              <a:rPr lang="fr-FR" dirty="0" smtClean="0"/>
              <a:t>Nous </a:t>
            </a:r>
            <a:r>
              <a:rPr lang="fr-FR" dirty="0"/>
              <a:t>recommandons d’identifier une personne en charge de conduire l’évaluation. Son rôle consistera à animer et faciliter un groupe de travail auquel doivent participer des représentants des différentes fonctions de la </a:t>
            </a:r>
            <a:r>
              <a:rPr lang="fr-FR" dirty="0" err="1"/>
              <a:t>supply</a:t>
            </a:r>
            <a:r>
              <a:rPr lang="fr-FR" dirty="0"/>
              <a:t> </a:t>
            </a:r>
            <a:r>
              <a:rPr lang="fr-FR" dirty="0" err="1"/>
              <a:t>chain</a:t>
            </a:r>
            <a:r>
              <a:rPr lang="fr-FR" dirty="0"/>
              <a:t> : </a:t>
            </a:r>
            <a:r>
              <a:rPr lang="fr-FR" dirty="0" smtClean="0"/>
              <a:t>planning, achats/approvisionnement, logistique et </a:t>
            </a:r>
            <a:r>
              <a:rPr lang="fr-FR" dirty="0"/>
              <a:t>distribution, </a:t>
            </a:r>
            <a:r>
              <a:rPr lang="fr-FR" dirty="0" smtClean="0"/>
              <a:t>qualité, finances. </a:t>
            </a:r>
            <a:r>
              <a:rPr lang="fr-FR" dirty="0"/>
              <a:t>Ainsi, des avis différents peuvent s’exprimer et une confrontation vertueuse peut s’engager et permettre de dégager les grandes actions d’amélioration</a:t>
            </a:r>
            <a:r>
              <a:rPr lang="fr-FR" dirty="0" smtClean="0"/>
              <a:t>.</a:t>
            </a:r>
            <a:endParaRPr lang="fr-FR" dirty="0"/>
          </a:p>
        </p:txBody>
      </p:sp>
      <p:sp>
        <p:nvSpPr>
          <p:cNvPr id="3" name="Title 2"/>
          <p:cNvSpPr>
            <a:spLocks noGrp="1"/>
          </p:cNvSpPr>
          <p:nvPr>
            <p:ph type="title"/>
          </p:nvPr>
        </p:nvSpPr>
        <p:spPr/>
        <p:txBody>
          <a:bodyPr/>
          <a:lstStyle/>
          <a:p>
            <a:r>
              <a:rPr lang="fr-FR" dirty="0" smtClean="0"/>
              <a:t>Au cours de ce diagnostic, nous utiliserons notre outil d’évaluation de la maturité de la </a:t>
            </a:r>
            <a:r>
              <a:rPr lang="fr-FR" dirty="0" err="1" smtClean="0"/>
              <a:t>supply</a:t>
            </a:r>
            <a:r>
              <a:rPr lang="fr-FR" dirty="0" smtClean="0"/>
              <a:t> </a:t>
            </a:r>
            <a:r>
              <a:rPr lang="fr-FR" dirty="0" err="1" smtClean="0"/>
              <a:t>chain</a:t>
            </a:r>
            <a:endParaRPr lang="fr-FR" dirty="0"/>
          </a:p>
        </p:txBody>
      </p:sp>
      <p:sp>
        <p:nvSpPr>
          <p:cNvPr id="5" name="Slide Number Placeholder 4"/>
          <p:cNvSpPr>
            <a:spLocks noGrp="1"/>
          </p:cNvSpPr>
          <p:nvPr>
            <p:ph type="sldNum" sz="quarter" idx="13"/>
          </p:nvPr>
        </p:nvSpPr>
        <p:spPr/>
        <p:txBody>
          <a:bodyPr/>
          <a:lstStyle/>
          <a:p>
            <a:pPr>
              <a:defRPr/>
            </a:pPr>
            <a:fld id="{4EE31B99-1400-4A10-9EDE-E3421D805DDA}" type="slidenum">
              <a:rPr lang="fr-FR" smtClean="0"/>
              <a:pPr>
                <a:defRPr/>
              </a:pPr>
              <a:t>8</a:t>
            </a:fld>
            <a:endParaRPr lang="fr-FR" sz="1400" dirty="0"/>
          </a:p>
        </p:txBody>
      </p:sp>
      <p:sp>
        <p:nvSpPr>
          <p:cNvPr id="6" name="Footer Placeholder 5"/>
          <p:cNvSpPr>
            <a:spLocks noGrp="1"/>
          </p:cNvSpPr>
          <p:nvPr>
            <p:ph type="ftr" sz="quarter" idx="14"/>
          </p:nvPr>
        </p:nvSpPr>
        <p:spPr/>
        <p:txBody>
          <a:bodyPr/>
          <a:lstStyle/>
          <a:p>
            <a:pPr>
              <a:defRPr/>
            </a:pPr>
            <a:r>
              <a:rPr lang="en-US" smtClean="0"/>
              <a:t>14 juin 2010 - Safran - Plan gains rapides V2.3</a:t>
            </a:r>
            <a:endParaRPr lang="fr-FR" dirty="0"/>
          </a:p>
        </p:txBody>
      </p:sp>
      <p:pic>
        <p:nvPicPr>
          <p:cNvPr id="13" name="Picture 12"/>
          <p:cNvPicPr>
            <a:picLocks noChangeAspect="1"/>
          </p:cNvPicPr>
          <p:nvPr/>
        </p:nvPicPr>
        <p:blipFill>
          <a:blip r:embed="rId2"/>
          <a:stretch>
            <a:fillRect/>
          </a:stretch>
        </p:blipFill>
        <p:spPr>
          <a:xfrm>
            <a:off x="5031070" y="1700287"/>
            <a:ext cx="3883868" cy="2108542"/>
          </a:xfrm>
          <a:prstGeom prst="rect">
            <a:avLst/>
          </a:prstGeom>
        </p:spPr>
      </p:pic>
      <p:sp>
        <p:nvSpPr>
          <p:cNvPr id="14" name="Content Placeholder 1"/>
          <p:cNvSpPr>
            <a:spLocks noGrp="1"/>
          </p:cNvSpPr>
          <p:nvPr>
            <p:ph idx="1"/>
          </p:nvPr>
        </p:nvSpPr>
        <p:spPr>
          <a:xfrm>
            <a:off x="1108077" y="5394512"/>
            <a:ext cx="7346198" cy="811357"/>
          </a:xfrm>
        </p:spPr>
        <p:txBody>
          <a:bodyPr/>
          <a:lstStyle/>
          <a:p>
            <a:r>
              <a:rPr lang="fr-FR" dirty="0" smtClean="0"/>
              <a:t>Le rôle d’ECDYS consistera à animer </a:t>
            </a:r>
            <a:r>
              <a:rPr lang="fr-FR" dirty="0"/>
              <a:t>un travail de groupe, plurifonctionnel, pour faire de cet exercice d’auto-évaluation un événement de mobilisation collectif</a:t>
            </a:r>
          </a:p>
          <a:p>
            <a:pPr marL="0" indent="0">
              <a:buNone/>
            </a:pPr>
            <a:endParaRPr lang="fr-FR" dirty="0"/>
          </a:p>
        </p:txBody>
      </p:sp>
      <p:sp>
        <p:nvSpPr>
          <p:cNvPr id="15" name="Content Placeholder 3"/>
          <p:cNvSpPr>
            <a:spLocks noGrp="1"/>
          </p:cNvSpPr>
          <p:nvPr>
            <p:ph sz="quarter" idx="12"/>
          </p:nvPr>
        </p:nvSpPr>
        <p:spPr>
          <a:xfrm>
            <a:off x="620169" y="107840"/>
            <a:ext cx="8937788" cy="257379"/>
          </a:xfrm>
        </p:spPr>
        <p:txBody>
          <a:bodyPr/>
          <a:lstStyle/>
          <a:p>
            <a:r>
              <a:rPr lang="fr-FR" dirty="0" smtClean="0"/>
              <a:t>DEMARCHE PROPOSEE</a:t>
            </a:r>
            <a:endParaRPr lang="fr-FR" dirty="0"/>
          </a:p>
        </p:txBody>
      </p:sp>
    </p:spTree>
    <p:extLst>
      <p:ext uri="{BB962C8B-B14F-4D97-AF65-F5344CB8AC3E}">
        <p14:creationId xmlns:p14="http://schemas.microsoft.com/office/powerpoint/2010/main" val="32377353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108075" y="576263"/>
            <a:ext cx="7572154" cy="685800"/>
          </a:xfrm>
        </p:spPr>
        <p:txBody>
          <a:bodyPr/>
          <a:lstStyle/>
          <a:p>
            <a:r>
              <a:rPr lang="fr-FR" dirty="0" smtClean="0"/>
              <a:t>Le diagnostic permettra également de déterminer le niveau de stock optimal correspondant à l’organisation existante</a:t>
            </a:r>
            <a:endParaRPr lang="fr-FR" dirty="0"/>
          </a:p>
        </p:txBody>
      </p:sp>
      <p:sp>
        <p:nvSpPr>
          <p:cNvPr id="19461" name="Rectangle 3"/>
          <p:cNvSpPr>
            <a:spLocks noGrp="1" noChangeArrowheads="1"/>
          </p:cNvSpPr>
          <p:nvPr>
            <p:ph type="body" idx="1"/>
          </p:nvPr>
        </p:nvSpPr>
        <p:spPr>
          <a:xfrm>
            <a:off x="1090065" y="1338365"/>
            <a:ext cx="7769773" cy="2673405"/>
          </a:xfrm>
        </p:spPr>
        <p:txBody>
          <a:bodyPr/>
          <a:lstStyle/>
          <a:p>
            <a:pPr marL="180000">
              <a:spcBef>
                <a:spcPts val="0"/>
              </a:spcBef>
              <a:spcAft>
                <a:spcPts val="0"/>
              </a:spcAft>
            </a:pPr>
            <a:r>
              <a:rPr lang="fr-FR" sz="1200" dirty="0"/>
              <a:t>Le </a:t>
            </a:r>
            <a:r>
              <a:rPr lang="fr-FR" sz="1200" dirty="0" smtClean="0"/>
              <a:t>diagnostic </a:t>
            </a:r>
            <a:r>
              <a:rPr lang="fr-FR" sz="1200" dirty="0"/>
              <a:t>permet de cartographier votre organisation, vos flux, vos </a:t>
            </a:r>
            <a:r>
              <a:rPr lang="fr-FR" sz="1200" dirty="0" smtClean="0"/>
              <a:t>contraintes.</a:t>
            </a:r>
          </a:p>
          <a:p>
            <a:pPr marL="180000">
              <a:spcBef>
                <a:spcPts val="0"/>
              </a:spcBef>
              <a:spcAft>
                <a:spcPts val="0"/>
              </a:spcAft>
            </a:pPr>
            <a:endParaRPr lang="fr-FR" sz="1200" dirty="0" smtClean="0"/>
          </a:p>
          <a:p>
            <a:pPr marL="180000">
              <a:spcBef>
                <a:spcPts val="0"/>
              </a:spcBef>
              <a:spcAft>
                <a:spcPts val="0"/>
              </a:spcAft>
            </a:pPr>
            <a:endParaRPr lang="fr-FR" sz="1200" dirty="0" smtClean="0"/>
          </a:p>
          <a:p>
            <a:pPr marL="180000">
              <a:spcBef>
                <a:spcPts val="0"/>
              </a:spcBef>
              <a:spcAft>
                <a:spcPts val="0"/>
              </a:spcAft>
            </a:pPr>
            <a:endParaRPr lang="fr-FR" sz="1200" dirty="0" smtClean="0"/>
          </a:p>
          <a:p>
            <a:pPr marL="180000">
              <a:spcBef>
                <a:spcPts val="0"/>
              </a:spcBef>
              <a:spcAft>
                <a:spcPts val="0"/>
              </a:spcAft>
            </a:pPr>
            <a:endParaRPr lang="fr-FR" sz="1200" dirty="0" smtClean="0"/>
          </a:p>
          <a:p>
            <a:pPr marL="180000">
              <a:spcBef>
                <a:spcPts val="0"/>
              </a:spcBef>
              <a:spcAft>
                <a:spcPts val="0"/>
              </a:spcAft>
            </a:pPr>
            <a:endParaRPr lang="fr-FR" sz="1200" dirty="0" smtClean="0"/>
          </a:p>
          <a:p>
            <a:pPr marL="180000">
              <a:spcBef>
                <a:spcPts val="0"/>
              </a:spcBef>
              <a:spcAft>
                <a:spcPts val="0"/>
              </a:spcAft>
            </a:pPr>
            <a:endParaRPr lang="fr-FR" sz="1200" dirty="0" smtClean="0"/>
          </a:p>
          <a:p>
            <a:pPr marL="180000">
              <a:spcBef>
                <a:spcPts val="0"/>
              </a:spcBef>
              <a:spcAft>
                <a:spcPts val="0"/>
              </a:spcAft>
            </a:pPr>
            <a:endParaRPr lang="fr-FR" sz="1200" dirty="0" smtClean="0"/>
          </a:p>
          <a:p>
            <a:pPr marL="180000">
              <a:spcBef>
                <a:spcPts val="0"/>
              </a:spcBef>
              <a:spcAft>
                <a:spcPts val="0"/>
              </a:spcAft>
            </a:pPr>
            <a:endParaRPr lang="fr-FR" sz="1200" dirty="0" smtClean="0"/>
          </a:p>
          <a:p>
            <a:pPr marL="180000">
              <a:spcBef>
                <a:spcPts val="0"/>
              </a:spcBef>
              <a:spcAft>
                <a:spcPts val="0"/>
              </a:spcAft>
            </a:pPr>
            <a:endParaRPr lang="fr-FR" sz="1200" dirty="0" smtClean="0"/>
          </a:p>
          <a:p>
            <a:pPr marL="180000">
              <a:spcBef>
                <a:spcPts val="0"/>
              </a:spcBef>
              <a:spcAft>
                <a:spcPts val="0"/>
              </a:spcAft>
            </a:pPr>
            <a:endParaRPr lang="fr-FR" sz="1200" dirty="0" smtClean="0"/>
          </a:p>
          <a:p>
            <a:pPr marL="180000">
              <a:spcBef>
                <a:spcPts val="0"/>
              </a:spcBef>
              <a:spcAft>
                <a:spcPts val="0"/>
              </a:spcAft>
            </a:pPr>
            <a:endParaRPr lang="fr-FR" sz="1200" dirty="0" smtClean="0"/>
          </a:p>
          <a:p>
            <a:pPr marL="180000">
              <a:spcBef>
                <a:spcPts val="0"/>
              </a:spcBef>
              <a:spcAft>
                <a:spcPts val="0"/>
              </a:spcAft>
            </a:pPr>
            <a:endParaRPr lang="fr-FR" sz="1200" dirty="0" smtClean="0"/>
          </a:p>
          <a:p>
            <a:pPr marL="180000">
              <a:spcBef>
                <a:spcPts val="0"/>
              </a:spcBef>
              <a:spcAft>
                <a:spcPts val="0"/>
              </a:spcAft>
            </a:pPr>
            <a:endParaRPr lang="fr-FR" sz="1200" dirty="0" smtClean="0"/>
          </a:p>
        </p:txBody>
      </p:sp>
      <p:sp>
        <p:nvSpPr>
          <p:cNvPr id="5" name="Rectangle 3"/>
          <p:cNvSpPr txBox="1">
            <a:spLocks noChangeArrowheads="1"/>
          </p:cNvSpPr>
          <p:nvPr/>
        </p:nvSpPr>
        <p:spPr bwMode="gray">
          <a:xfrm>
            <a:off x="1090741" y="1566749"/>
            <a:ext cx="3405147" cy="1565409"/>
          </a:xfrm>
          <a:prstGeom prst="rect">
            <a:avLst/>
          </a:prstGeom>
          <a:noFill/>
          <a:ln w="9525">
            <a:noFill/>
            <a:miter lim="800000"/>
            <a:headEnd/>
            <a:tailEnd/>
          </a:ln>
        </p:spPr>
        <p:txBody>
          <a:bodyPr vert="horz" wrap="square" lIns="87225" tIns="43615" rIns="87225" bIns="43615" numCol="1" anchor="t" anchorCtr="0" compatLnSpc="1">
            <a:prstTxWarp prst="textNoShape">
              <a:avLst/>
            </a:prstTxWarp>
            <a:spAutoFit/>
          </a:bodyPr>
          <a:lstStyle/>
          <a:p>
            <a:pPr marL="266700" indent="-271463" defTabSz="869950" eaLnBrk="0" hangingPunct="0">
              <a:spcBef>
                <a:spcPts val="0"/>
              </a:spcBef>
              <a:buClr>
                <a:srgbClr val="88827C"/>
              </a:buClr>
              <a:buSzPct val="120000"/>
              <a:buFont typeface="Arial"/>
              <a:buChar char="•"/>
            </a:pPr>
            <a:r>
              <a:rPr kumimoji="0" lang="fr-FR" sz="1200" b="0" i="0" u="none" strike="noStrike" kern="0" cap="none" spc="0" normalizeH="0" baseline="0" noProof="0" dirty="0" smtClean="0">
                <a:ln>
                  <a:noFill/>
                </a:ln>
                <a:solidFill>
                  <a:srgbClr val="434241"/>
                </a:solidFill>
                <a:effectLst/>
                <a:uLnTx/>
                <a:uFillTx/>
                <a:latin typeface="Helvetica"/>
                <a:ea typeface="MS PGothic" pitchFamily="34" charset="-128"/>
                <a:cs typeface="Helvetica"/>
              </a:rPr>
              <a:t>Le diagnostic </a:t>
            </a:r>
            <a:r>
              <a:rPr lang="fr-FR" sz="1200" b="0" kern="0" dirty="0" smtClean="0">
                <a:solidFill>
                  <a:srgbClr val="434241"/>
                </a:solidFill>
                <a:latin typeface="Helvetica"/>
                <a:ea typeface="MS PGothic" pitchFamily="34" charset="-128"/>
                <a:cs typeface="Helvetica"/>
              </a:rPr>
              <a:t>est construit autour d’u</a:t>
            </a:r>
            <a:r>
              <a:rPr kumimoji="0" lang="fr-FR" sz="1200" b="0" i="0" u="none" strike="noStrike" kern="0" cap="none" spc="0" normalizeH="0" baseline="0" noProof="0" dirty="0" smtClean="0">
                <a:ln>
                  <a:noFill/>
                </a:ln>
                <a:solidFill>
                  <a:srgbClr val="434241"/>
                </a:solidFill>
                <a:effectLst/>
                <a:uLnTx/>
                <a:uFillTx/>
                <a:latin typeface="Helvetica"/>
                <a:ea typeface="MS PGothic" pitchFamily="34" charset="-128"/>
                <a:cs typeface="Helvetica"/>
              </a:rPr>
              <a:t>n ensemble de visites de deux ou trois jours sur chaque site (ou unité industrielle) suivant un guide méthodologique très strict. L’ensemble de</a:t>
            </a:r>
            <a:r>
              <a:rPr lang="fr-FR" sz="1200" b="0" kern="0" dirty="0" smtClean="0">
                <a:solidFill>
                  <a:srgbClr val="434241"/>
                </a:solidFill>
                <a:latin typeface="Helvetica"/>
                <a:ea typeface="MS PGothic" pitchFamily="34" charset="-128"/>
                <a:cs typeface="Helvetica"/>
              </a:rPr>
              <a:t>s leviers stocks sont étudiés. Les opportunités et premiers axes de travail sont identifiés et validés avec le management.</a:t>
            </a:r>
            <a:endParaRPr kumimoji="0" lang="fr-FR" sz="1200" b="0" i="0" u="none" strike="noStrike" kern="0" cap="none" spc="0" normalizeH="0" baseline="0" noProof="0" dirty="0" smtClean="0">
              <a:ln>
                <a:noFill/>
              </a:ln>
              <a:solidFill>
                <a:srgbClr val="434241"/>
              </a:solidFill>
              <a:effectLst/>
              <a:uLnTx/>
              <a:uFillTx/>
              <a:latin typeface="Helvetica"/>
              <a:ea typeface="MS PGothic" pitchFamily="34" charset="-128"/>
              <a:cs typeface="Helvetica"/>
            </a:endParaRPr>
          </a:p>
        </p:txBody>
      </p:sp>
      <p:graphicFrame>
        <p:nvGraphicFramePr>
          <p:cNvPr id="7" name="Group 423"/>
          <p:cNvGraphicFramePr>
            <a:graphicFrameLocks noGrp="1"/>
          </p:cNvGraphicFramePr>
          <p:nvPr>
            <p:extLst>
              <p:ext uri="{D42A27DB-BD31-4B8C-83A1-F6EECF244321}">
                <p14:modId xmlns:p14="http://schemas.microsoft.com/office/powerpoint/2010/main" val="4078932977"/>
              </p:ext>
            </p:extLst>
          </p:nvPr>
        </p:nvGraphicFramePr>
        <p:xfrm>
          <a:off x="4725550" y="1836409"/>
          <a:ext cx="4069468" cy="2390553"/>
        </p:xfrm>
        <a:graphic>
          <a:graphicData uri="http://schemas.openxmlformats.org/drawingml/2006/table">
            <a:tbl>
              <a:tblPr firstRow="1" bandRow="1">
                <a:tableStyleId>{793D81CF-94F2-401A-BA57-92F5A7B2D0C5}</a:tableStyleId>
              </a:tblPr>
              <a:tblGrid>
                <a:gridCol w="349315"/>
                <a:gridCol w="373155"/>
                <a:gridCol w="3346998"/>
              </a:tblGrid>
              <a:tr h="139066">
                <a:tc gridSpan="2">
                  <a:txBody>
                    <a:bodyPr/>
                    <a:lstStyle/>
                    <a:p>
                      <a:pPr marL="0" marR="0" lvl="0" indent="0" algn="l" defTabSz="914400" rtl="0" eaLnBrk="0" fontAlgn="base" latinLnBrk="0" hangingPunct="0">
                        <a:lnSpc>
                          <a:spcPct val="100000"/>
                        </a:lnSpc>
                        <a:spcBef>
                          <a:spcPct val="50000"/>
                        </a:spcBef>
                        <a:spcAft>
                          <a:spcPct val="0"/>
                        </a:spcAft>
                        <a:buClr>
                          <a:schemeClr val="accent1"/>
                        </a:buClr>
                        <a:buSzPct val="75000"/>
                        <a:buFont typeface="Wingdings" charset="2"/>
                        <a:buNone/>
                        <a:tabLst/>
                      </a:pPr>
                      <a:r>
                        <a:rPr kumimoji="0" lang="fr-FR" sz="700" u="none" strike="noStrike" cap="none" normalizeH="0" baseline="0" noProof="0" smtClean="0">
                          <a:ln>
                            <a:noFill/>
                          </a:ln>
                          <a:effectLst/>
                          <a:latin typeface="Helvetica"/>
                          <a:cs typeface="Helvetica"/>
                        </a:rPr>
                        <a:t>JOUR 1</a:t>
                      </a:r>
                      <a:endParaRPr kumimoji="0" lang="fr-FR" sz="700" b="1" i="0" u="none" strike="noStrike" cap="none" normalizeH="0" baseline="0" noProof="0">
                        <a:ln>
                          <a:noFill/>
                        </a:ln>
                        <a:solidFill>
                          <a:srgbClr val="003366"/>
                        </a:solidFill>
                        <a:effectLst/>
                        <a:latin typeface="Helvetica"/>
                        <a:cs typeface="Helvetica"/>
                      </a:endParaRPr>
                    </a:p>
                  </a:txBody>
                  <a:tcPr marL="36000" marR="36000" marT="18000" marB="18000" anchor="ctr" horzOverflow="overflow"/>
                </a:tc>
                <a:tc hMerge="1">
                  <a:txBody>
                    <a:bodyPr/>
                    <a:lstStyle/>
                    <a:p>
                      <a:pPr marL="0" marR="0" lvl="0" indent="0" algn="l" defTabSz="914400" rtl="0" eaLnBrk="0" fontAlgn="base" latinLnBrk="0" hangingPunct="0">
                        <a:lnSpc>
                          <a:spcPct val="100000"/>
                        </a:lnSpc>
                        <a:spcBef>
                          <a:spcPct val="50000"/>
                        </a:spcBef>
                        <a:spcAft>
                          <a:spcPct val="0"/>
                        </a:spcAft>
                        <a:buClr>
                          <a:schemeClr val="accent1"/>
                        </a:buClr>
                        <a:buSzPct val="75000"/>
                        <a:buFont typeface="Wingdings" charset="2"/>
                        <a:buNone/>
                        <a:tabLst/>
                      </a:pPr>
                      <a:endParaRPr kumimoji="0" lang="en-US" sz="1050" b="1" i="0" u="none" strike="noStrike" cap="none" normalizeH="0" baseline="0" noProof="0" dirty="0">
                        <a:ln>
                          <a:noFill/>
                        </a:ln>
                        <a:solidFill>
                          <a:srgbClr val="003366"/>
                        </a:solidFill>
                        <a:effectLst/>
                        <a:latin typeface="Helvetica"/>
                        <a:cs typeface="Helvetica"/>
                      </a:endParaRPr>
                    </a:p>
                  </a:txBody>
                  <a:tcPr marL="36000" marR="36000" marT="36000" marB="0"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700" b="1" i="0" u="none" strike="noStrike" cap="none" normalizeH="0" baseline="0" noProof="0" dirty="0" smtClean="0">
                          <a:ln>
                            <a:noFill/>
                          </a:ln>
                          <a:solidFill>
                            <a:schemeClr val="lt1"/>
                          </a:solidFill>
                          <a:effectLst/>
                          <a:latin typeface="Helvetica"/>
                          <a:cs typeface="Helvetica"/>
                        </a:rPr>
                        <a:t>Activités</a:t>
                      </a:r>
                      <a:endParaRPr kumimoji="0" lang="fr-FR" sz="700" b="0" i="0" u="none" strike="noStrike" cap="none" normalizeH="0" baseline="0" noProof="0" dirty="0">
                        <a:ln>
                          <a:noFill/>
                        </a:ln>
                        <a:solidFill>
                          <a:srgbClr val="003366"/>
                        </a:solidFill>
                        <a:effectLst/>
                        <a:latin typeface="Helvetica"/>
                        <a:cs typeface="Helvetica"/>
                      </a:endParaRPr>
                    </a:p>
                  </a:txBody>
                  <a:tcPr marL="36000" marR="36000" marT="18000" marB="18000" anchor="ctr" horzOverflow="overflow"/>
                </a:tc>
              </a:tr>
              <a:tr h="2345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smtClean="0">
                          <a:ln>
                            <a:noFill/>
                          </a:ln>
                          <a:effectLst/>
                          <a:latin typeface="Helvetica"/>
                          <a:cs typeface="Helvetica"/>
                        </a:rPr>
                        <a:t>9:00</a:t>
                      </a:r>
                      <a:endParaRPr kumimoji="0" lang="fr-FR" sz="600" b="0" i="0" u="none" strike="noStrike" cap="none" normalizeH="0" baseline="0" noProof="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smtClean="0">
                          <a:ln>
                            <a:noFill/>
                          </a:ln>
                          <a:effectLst/>
                          <a:latin typeface="Helvetica"/>
                          <a:cs typeface="Helvetica"/>
                        </a:rPr>
                        <a:t>10:00</a:t>
                      </a:r>
                      <a:endParaRPr kumimoji="0" lang="fr-FR" sz="600" b="0" i="0" u="none" strike="noStrike" cap="none" normalizeH="0" baseline="0" noProof="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700" u="none" strike="noStrike" cap="none" normalizeH="0" baseline="0" noProof="0" dirty="0" smtClean="0">
                          <a:ln>
                            <a:noFill/>
                          </a:ln>
                          <a:effectLst/>
                          <a:latin typeface="Helvetica"/>
                          <a:cs typeface="Helvetica"/>
                        </a:rPr>
                        <a:t>Lancement du projet : Contexte, objectifs, planning périmètre et équipe</a:t>
                      </a:r>
                      <a:endParaRPr kumimoji="0" lang="fr-FR" sz="700" b="0" i="0" u="none" strike="noStrike" cap="none" normalizeH="0" baseline="0" noProof="0" dirty="0">
                        <a:ln>
                          <a:noFill/>
                        </a:ln>
                        <a:solidFill>
                          <a:srgbClr val="003366"/>
                        </a:solidFill>
                        <a:effectLst/>
                        <a:latin typeface="Helvetica"/>
                        <a:ea typeface="Times New Roman" charset="0"/>
                        <a:cs typeface="Helvetica"/>
                      </a:endParaRPr>
                    </a:p>
                  </a:txBody>
                  <a:tcPr marL="36000" marR="36000" marT="18000" marB="18000" anchor="ctr" horzOverflow="overflow"/>
                </a:tc>
              </a:tr>
              <a:tr h="55497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smtClean="0">
                          <a:ln>
                            <a:noFill/>
                          </a:ln>
                          <a:effectLst/>
                          <a:latin typeface="Helvetica"/>
                          <a:cs typeface="Helvetica"/>
                        </a:rPr>
                        <a:t>10:00</a:t>
                      </a:r>
                      <a:endParaRPr kumimoji="0" lang="fr-FR" sz="600" b="0" i="0" u="none" strike="noStrike" cap="none" normalizeH="0" baseline="0" noProof="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smtClean="0">
                          <a:ln>
                            <a:noFill/>
                          </a:ln>
                          <a:effectLst/>
                          <a:latin typeface="Helvetica"/>
                          <a:cs typeface="Helvetica"/>
                        </a:rPr>
                        <a:t>11:00</a:t>
                      </a:r>
                      <a:endParaRPr kumimoji="0" lang="fr-FR" sz="600" b="0" i="0" u="none" strike="noStrike" cap="none" normalizeH="0" baseline="0" noProof="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700" u="none" strike="noStrike" cap="none" normalizeH="0" baseline="0" noProof="0" dirty="0" smtClean="0">
                          <a:ln>
                            <a:noFill/>
                          </a:ln>
                          <a:effectLst/>
                          <a:latin typeface="Helvetica"/>
                          <a:cs typeface="Helvetica"/>
                        </a:rPr>
                        <a:t>Présentation du marché et des clients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700" u="none" strike="noStrike" cap="none" normalizeH="0" baseline="0" noProof="0" dirty="0" smtClean="0">
                          <a:ln>
                            <a:noFill/>
                          </a:ln>
                          <a:effectLst/>
                          <a:latin typeface="Helvetica"/>
                          <a:cs typeface="Helvetica"/>
                        </a:rPr>
                        <a:t>Marché/ clients / types de produit (saisonnalité)</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700" u="none" strike="noStrike" cap="none" normalizeH="0" baseline="0" noProof="0" dirty="0" smtClean="0">
                          <a:ln>
                            <a:noFill/>
                          </a:ln>
                          <a:effectLst/>
                          <a:latin typeface="Helvetica"/>
                          <a:cs typeface="Helvetica"/>
                        </a:rPr>
                        <a:t>Volumes de vente par Marché/ clients / types de produit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700" u="none" strike="noStrike" cap="none" normalizeH="0" baseline="0" noProof="0" dirty="0" smtClean="0">
                          <a:ln>
                            <a:noFill/>
                          </a:ln>
                          <a:effectLst/>
                          <a:latin typeface="Helvetica"/>
                          <a:cs typeface="Helvetica"/>
                        </a:rPr>
                        <a:t>Caractéristiques de principales demandes, facteurs clés de succès sur les principaux marchés</a:t>
                      </a:r>
                    </a:p>
                  </a:txBody>
                  <a:tcPr marL="36000" marR="36000" marT="18000" marB="18000" anchor="ctr" horzOverflow="overflow"/>
                </a:tc>
              </a:tr>
              <a:tr h="13906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smtClean="0">
                          <a:ln>
                            <a:noFill/>
                          </a:ln>
                          <a:effectLst/>
                          <a:latin typeface="Helvetica"/>
                          <a:cs typeface="Helvetica"/>
                        </a:rPr>
                        <a:t>11:00</a:t>
                      </a:r>
                      <a:endParaRPr kumimoji="0" lang="fr-FR" sz="600" b="0" i="0" u="none" strike="noStrike" cap="none" normalizeH="0" baseline="0" noProof="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smtClean="0">
                          <a:ln>
                            <a:noFill/>
                          </a:ln>
                          <a:effectLst/>
                          <a:latin typeface="Helvetica"/>
                          <a:cs typeface="Helvetica"/>
                        </a:rPr>
                        <a:t>12:30</a:t>
                      </a:r>
                      <a:endParaRPr kumimoji="0" lang="fr-FR" sz="600" b="0" i="0" u="none" strike="noStrike" cap="none" normalizeH="0" baseline="0" noProof="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700" u="none" strike="noStrike" cap="none" normalizeH="0" baseline="0" noProof="0" dirty="0" smtClean="0">
                          <a:ln>
                            <a:noFill/>
                          </a:ln>
                          <a:effectLst/>
                          <a:latin typeface="Helvetica"/>
                          <a:cs typeface="Helvetica"/>
                        </a:rPr>
                        <a:t>Visite du site</a:t>
                      </a:r>
                      <a:endParaRPr kumimoji="0" lang="fr-FR" sz="700" b="0" i="0" u="none" strike="noStrike" cap="none" normalizeH="0" baseline="0" noProof="0" dirty="0">
                        <a:ln>
                          <a:noFill/>
                        </a:ln>
                        <a:solidFill>
                          <a:srgbClr val="003366"/>
                        </a:solidFill>
                        <a:effectLst/>
                        <a:latin typeface="Helvetica"/>
                        <a:cs typeface="Helvetica"/>
                      </a:endParaRPr>
                    </a:p>
                  </a:txBody>
                  <a:tcPr marL="36000" marR="36000" marT="18000" marB="18000" anchor="ctr" horzOverflow="overflow"/>
                </a:tc>
              </a:tr>
              <a:tr h="13906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smtClean="0">
                          <a:ln>
                            <a:noFill/>
                          </a:ln>
                          <a:effectLst/>
                          <a:latin typeface="Helvetica"/>
                          <a:cs typeface="Helvetica"/>
                        </a:rPr>
                        <a:t>12:30</a:t>
                      </a:r>
                      <a:endParaRPr kumimoji="0" lang="fr-FR" sz="600" b="0" i="0" u="none" strike="noStrike" cap="none" normalizeH="0" baseline="0" noProof="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dirty="0" smtClean="0">
                          <a:ln>
                            <a:noFill/>
                          </a:ln>
                          <a:effectLst/>
                          <a:latin typeface="Helvetica"/>
                          <a:cs typeface="Helvetica"/>
                        </a:rPr>
                        <a:t>13:00</a:t>
                      </a:r>
                      <a:endParaRPr kumimoji="0" lang="fr-FR" sz="600" b="0" i="0" u="none" strike="noStrike" cap="none" normalizeH="0" baseline="0" noProof="0" dirty="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700" u="none" strike="noStrike" cap="none" normalizeH="0" baseline="0" noProof="0" dirty="0" smtClean="0">
                          <a:ln>
                            <a:noFill/>
                          </a:ln>
                          <a:effectLst/>
                          <a:latin typeface="Helvetica"/>
                          <a:cs typeface="Helvetica"/>
                        </a:rPr>
                        <a:t>Déjeuner</a:t>
                      </a:r>
                      <a:endParaRPr kumimoji="0" lang="fr-FR" sz="700" b="0" i="0" u="none" strike="noStrike" cap="none" normalizeH="0" baseline="0" noProof="0" dirty="0">
                        <a:ln>
                          <a:noFill/>
                        </a:ln>
                        <a:solidFill>
                          <a:srgbClr val="003366"/>
                        </a:solidFill>
                        <a:effectLst/>
                        <a:latin typeface="Helvetica"/>
                        <a:cs typeface="Helvetica"/>
                      </a:endParaRPr>
                    </a:p>
                  </a:txBody>
                  <a:tcPr marL="36000" marR="36000" marT="18000" marB="18000" anchor="ctr" horzOverflow="overflow"/>
                </a:tc>
              </a:tr>
              <a:tr h="2345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dirty="0" smtClean="0">
                          <a:ln>
                            <a:noFill/>
                          </a:ln>
                          <a:effectLst/>
                          <a:latin typeface="Helvetica"/>
                          <a:cs typeface="Helvetica"/>
                        </a:rPr>
                        <a:t>13:00</a:t>
                      </a:r>
                      <a:endParaRPr kumimoji="0" lang="fr-FR" sz="600" b="0" i="0" u="none" strike="noStrike" cap="none" normalizeH="0" baseline="0" noProof="0" dirty="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smtClean="0">
                          <a:ln>
                            <a:noFill/>
                          </a:ln>
                          <a:effectLst/>
                          <a:latin typeface="Helvetica"/>
                          <a:cs typeface="Helvetica"/>
                        </a:rPr>
                        <a:t>14:00</a:t>
                      </a:r>
                      <a:endParaRPr kumimoji="0" lang="fr-FR" sz="600" b="0" i="0" u="none" strike="noStrike" cap="none" normalizeH="0" baseline="0" noProof="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700" u="none" strike="noStrike" cap="none" normalizeH="0" baseline="0" noProof="0" dirty="0" smtClean="0">
                          <a:ln>
                            <a:noFill/>
                          </a:ln>
                          <a:effectLst/>
                          <a:latin typeface="Helvetica"/>
                          <a:cs typeface="Helvetica"/>
                        </a:rPr>
                        <a:t>Prise de connaissances des initiatives et plan d’actions de réduction de stocks en cours</a:t>
                      </a:r>
                      <a:endParaRPr kumimoji="0" lang="fr-FR" sz="700" b="0" i="0" u="none" strike="noStrike" cap="none" normalizeH="0" baseline="0" noProof="0" dirty="0">
                        <a:ln>
                          <a:noFill/>
                        </a:ln>
                        <a:solidFill>
                          <a:srgbClr val="003366"/>
                        </a:solidFill>
                        <a:effectLst/>
                        <a:latin typeface="Helvetica"/>
                        <a:cs typeface="Helvetica"/>
                      </a:endParaRPr>
                    </a:p>
                  </a:txBody>
                  <a:tcPr marL="36000" marR="36000" marT="18000" marB="18000" anchor="ctr" horzOverflow="overflow"/>
                </a:tc>
              </a:tr>
              <a:tr h="13906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smtClean="0">
                          <a:ln>
                            <a:noFill/>
                          </a:ln>
                          <a:effectLst/>
                          <a:latin typeface="Helvetica"/>
                          <a:cs typeface="Helvetica"/>
                        </a:rPr>
                        <a:t>14:00</a:t>
                      </a:r>
                      <a:endParaRPr kumimoji="0" lang="fr-FR" sz="600" b="0" i="0" u="none" strike="noStrike" cap="none" normalizeH="0" baseline="0" noProof="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smtClean="0">
                          <a:ln>
                            <a:noFill/>
                          </a:ln>
                          <a:effectLst/>
                          <a:latin typeface="Helvetica"/>
                          <a:cs typeface="Helvetica"/>
                        </a:rPr>
                        <a:t>15:00</a:t>
                      </a:r>
                      <a:endParaRPr kumimoji="0" lang="fr-FR" sz="600" b="0" i="0" u="none" strike="noStrike" cap="none" normalizeH="0" baseline="0" noProof="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700" u="none" strike="noStrike" cap="none" normalizeH="0" baseline="0" noProof="0" dirty="0" smtClean="0">
                          <a:ln>
                            <a:noFill/>
                          </a:ln>
                          <a:effectLst/>
                          <a:latin typeface="Helvetica"/>
                          <a:cs typeface="Helvetica"/>
                        </a:rPr>
                        <a:t>Revue des matières première et fournisseurs</a:t>
                      </a:r>
                    </a:p>
                  </a:txBody>
                  <a:tcPr marL="36000" marR="36000" marT="18000" marB="18000" anchor="ctr" horzOverflow="overflow"/>
                </a:tc>
              </a:tr>
              <a:tr h="76655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smtClean="0">
                          <a:ln>
                            <a:noFill/>
                          </a:ln>
                          <a:effectLst/>
                          <a:latin typeface="Helvetica"/>
                          <a:cs typeface="Helvetica"/>
                        </a:rPr>
                        <a:t>15:00</a:t>
                      </a:r>
                      <a:endParaRPr kumimoji="0" lang="fr-FR" sz="600" b="0" i="0" u="none" strike="noStrike" cap="none" normalizeH="0" baseline="0" noProof="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600" u="none" strike="noStrike" cap="none" normalizeH="0" baseline="0" noProof="0" smtClean="0">
                          <a:ln>
                            <a:noFill/>
                          </a:ln>
                          <a:effectLst/>
                          <a:latin typeface="Helvetica"/>
                          <a:cs typeface="Helvetica"/>
                        </a:rPr>
                        <a:t>end</a:t>
                      </a:r>
                      <a:endParaRPr kumimoji="0" lang="fr-FR" sz="600" b="0" i="0" u="none" strike="noStrike" cap="none" normalizeH="0" baseline="0" noProof="0">
                        <a:ln>
                          <a:noFill/>
                        </a:ln>
                        <a:solidFill>
                          <a:srgbClr val="003366"/>
                        </a:solidFill>
                        <a:effectLst/>
                        <a:latin typeface="Helvetica"/>
                        <a:cs typeface="Helvetica"/>
                      </a:endParaRPr>
                    </a:p>
                  </a:txBody>
                  <a:tcPr marL="36000" marR="36000" marT="18000" marB="18000"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700" u="none" strike="noStrike" cap="none" normalizeH="0" baseline="0" noProof="0" dirty="0" smtClean="0">
                          <a:ln>
                            <a:noFill/>
                          </a:ln>
                          <a:effectLst/>
                          <a:latin typeface="Helvetica"/>
                          <a:cs typeface="Helvetica"/>
                        </a:rPr>
                        <a:t>Analyse par thème:</a:t>
                      </a:r>
                    </a:p>
                    <a:p>
                      <a:pPr marL="354013" marR="0" lvl="0" indent="-171450" algn="l" defTabSz="914400" rtl="0" eaLnBrk="0" fontAlgn="base" latinLnBrk="0" hangingPunct="0">
                        <a:lnSpc>
                          <a:spcPct val="100000"/>
                        </a:lnSpc>
                        <a:spcBef>
                          <a:spcPct val="0"/>
                        </a:spcBef>
                        <a:spcAft>
                          <a:spcPct val="0"/>
                        </a:spcAft>
                        <a:buClrTx/>
                        <a:buSzTx/>
                        <a:buFont typeface="Arial"/>
                        <a:buChar char="•"/>
                        <a:tabLst/>
                      </a:pPr>
                      <a:r>
                        <a:rPr kumimoji="0" lang="fr-FR" sz="700" u="none" strike="noStrike" cap="none" normalizeH="0" baseline="0" noProof="0" dirty="0" smtClean="0">
                          <a:ln>
                            <a:noFill/>
                          </a:ln>
                          <a:effectLst/>
                          <a:latin typeface="Helvetica"/>
                          <a:cs typeface="Helvetica"/>
                        </a:rPr>
                        <a:t>Cartographie des </a:t>
                      </a:r>
                      <a:r>
                        <a:rPr kumimoji="0" lang="fr-FR" sz="700" u="none" strike="noStrike" cap="none" normalizeH="0" baseline="0" noProof="0" dirty="0" err="1" smtClean="0">
                          <a:ln>
                            <a:noFill/>
                          </a:ln>
                          <a:effectLst/>
                          <a:latin typeface="Helvetica"/>
                          <a:cs typeface="Helvetica"/>
                        </a:rPr>
                        <a:t>process</a:t>
                      </a:r>
                      <a:endParaRPr kumimoji="0" lang="fr-FR" sz="700" u="none" strike="noStrike" cap="none" normalizeH="0" baseline="0" noProof="0" dirty="0" smtClean="0">
                        <a:ln>
                          <a:noFill/>
                        </a:ln>
                        <a:effectLst/>
                        <a:latin typeface="Helvetica"/>
                        <a:cs typeface="Helvetica"/>
                      </a:endParaRPr>
                    </a:p>
                    <a:p>
                      <a:pPr marL="354013" marR="0" lvl="0" indent="-171450" algn="l" defTabSz="914400" rtl="0" eaLnBrk="0" fontAlgn="base" latinLnBrk="0" hangingPunct="0">
                        <a:lnSpc>
                          <a:spcPct val="100000"/>
                        </a:lnSpc>
                        <a:spcBef>
                          <a:spcPct val="0"/>
                        </a:spcBef>
                        <a:spcAft>
                          <a:spcPct val="0"/>
                        </a:spcAft>
                        <a:buClrTx/>
                        <a:buSzTx/>
                        <a:buFont typeface="Arial"/>
                        <a:buChar char="•"/>
                        <a:tabLst/>
                      </a:pPr>
                      <a:r>
                        <a:rPr kumimoji="0" lang="fr-FR" sz="700" u="none" strike="noStrike" cap="none" normalizeH="0" baseline="0" noProof="0" dirty="0" smtClean="0">
                          <a:ln>
                            <a:noFill/>
                          </a:ln>
                          <a:effectLst/>
                          <a:latin typeface="Helvetica"/>
                          <a:cs typeface="Helvetica"/>
                        </a:rPr>
                        <a:t>Engagement de commandes, planning, lancement, facturation</a:t>
                      </a:r>
                    </a:p>
                    <a:p>
                      <a:pPr marL="354013" marR="0" lvl="0" indent="-171450" algn="l" defTabSz="914400" rtl="0" eaLnBrk="0" fontAlgn="base" latinLnBrk="0" hangingPunct="0">
                        <a:lnSpc>
                          <a:spcPct val="100000"/>
                        </a:lnSpc>
                        <a:spcBef>
                          <a:spcPct val="0"/>
                        </a:spcBef>
                        <a:spcAft>
                          <a:spcPct val="0"/>
                        </a:spcAft>
                        <a:buClrTx/>
                        <a:buSzTx/>
                        <a:buFont typeface="Arial"/>
                        <a:buChar char="•"/>
                        <a:tabLst/>
                      </a:pPr>
                      <a:r>
                        <a:rPr kumimoji="0" lang="fr-FR" sz="700" u="none" strike="noStrike" cap="none" normalizeH="0" baseline="0" noProof="0" dirty="0" smtClean="0">
                          <a:ln>
                            <a:noFill/>
                          </a:ln>
                          <a:effectLst/>
                          <a:latin typeface="Helvetica"/>
                          <a:cs typeface="Helvetica"/>
                        </a:rPr>
                        <a:t>Paramètres de planification</a:t>
                      </a:r>
                    </a:p>
                    <a:p>
                      <a:pPr marL="354013" marR="0" lvl="0" indent="-171450" algn="l" defTabSz="914400" rtl="0" eaLnBrk="0" fontAlgn="base" latinLnBrk="0" hangingPunct="0">
                        <a:lnSpc>
                          <a:spcPct val="100000"/>
                        </a:lnSpc>
                        <a:spcBef>
                          <a:spcPct val="0"/>
                        </a:spcBef>
                        <a:spcAft>
                          <a:spcPct val="0"/>
                        </a:spcAft>
                        <a:buClrTx/>
                        <a:buSzTx/>
                        <a:buFont typeface="Arial"/>
                        <a:buChar char="•"/>
                        <a:tabLst/>
                      </a:pPr>
                      <a:r>
                        <a:rPr kumimoji="0" lang="fr-FR" sz="700" u="none" strike="noStrike" cap="none" normalizeH="0" baseline="0" noProof="0" dirty="0" smtClean="0">
                          <a:ln>
                            <a:noFill/>
                          </a:ln>
                          <a:effectLst/>
                          <a:latin typeface="Helvetica"/>
                          <a:cs typeface="Helvetica"/>
                        </a:rPr>
                        <a:t>Value </a:t>
                      </a:r>
                      <a:r>
                        <a:rPr kumimoji="0" lang="fr-FR" sz="700" u="none" strike="noStrike" cap="none" normalizeH="0" baseline="0" noProof="0" dirty="0" err="1" smtClean="0">
                          <a:ln>
                            <a:noFill/>
                          </a:ln>
                          <a:effectLst/>
                          <a:latin typeface="Helvetica"/>
                          <a:cs typeface="Helvetica"/>
                        </a:rPr>
                        <a:t>stream</a:t>
                      </a:r>
                      <a:r>
                        <a:rPr kumimoji="0" lang="fr-FR" sz="700" u="none" strike="noStrike" cap="none" normalizeH="0" baseline="0" noProof="0" dirty="0" smtClean="0">
                          <a:ln>
                            <a:noFill/>
                          </a:ln>
                          <a:effectLst/>
                          <a:latin typeface="Helvetica"/>
                          <a:cs typeface="Helvetica"/>
                        </a:rPr>
                        <a:t> </a:t>
                      </a:r>
                      <a:r>
                        <a:rPr kumimoji="0" lang="fr-FR" sz="700" u="none" strike="noStrike" cap="none" normalizeH="0" baseline="0" noProof="0" dirty="0" err="1" smtClean="0">
                          <a:ln>
                            <a:noFill/>
                          </a:ln>
                          <a:effectLst/>
                          <a:latin typeface="Helvetica"/>
                          <a:cs typeface="Helvetica"/>
                        </a:rPr>
                        <a:t>mapping</a:t>
                      </a:r>
                      <a:r>
                        <a:rPr kumimoji="0" lang="fr-FR" sz="700" u="none" strike="noStrike" cap="none" normalizeH="0" baseline="0" noProof="0" dirty="0" smtClean="0">
                          <a:ln>
                            <a:noFill/>
                          </a:ln>
                          <a:effectLst/>
                          <a:latin typeface="Helvetica"/>
                          <a:cs typeface="Helvetica"/>
                        </a:rPr>
                        <a:t> </a:t>
                      </a:r>
                    </a:p>
                    <a:p>
                      <a:pPr marL="354013" marR="0" lvl="0" indent="-171450" algn="l" defTabSz="914400" rtl="0" eaLnBrk="0" fontAlgn="base" latinLnBrk="0" hangingPunct="0">
                        <a:lnSpc>
                          <a:spcPct val="100000"/>
                        </a:lnSpc>
                        <a:spcBef>
                          <a:spcPct val="0"/>
                        </a:spcBef>
                        <a:spcAft>
                          <a:spcPct val="0"/>
                        </a:spcAft>
                        <a:buClrTx/>
                        <a:buSzTx/>
                        <a:buFont typeface="Arial"/>
                        <a:buChar char="•"/>
                        <a:tabLst/>
                      </a:pPr>
                      <a:r>
                        <a:rPr kumimoji="0" lang="fr-FR" sz="700" u="none" strike="noStrike" cap="none" normalizeH="0" baseline="0" noProof="0" dirty="0" smtClean="0">
                          <a:ln>
                            <a:noFill/>
                          </a:ln>
                          <a:effectLst/>
                          <a:latin typeface="Helvetica"/>
                          <a:cs typeface="Helvetica"/>
                        </a:rPr>
                        <a:t>Performance opérationnelles et </a:t>
                      </a:r>
                      <a:r>
                        <a:rPr kumimoji="0" lang="fr-FR" sz="700" u="none" strike="noStrike" cap="none" normalizeH="0" baseline="0" noProof="0" dirty="0" err="1" smtClean="0">
                          <a:ln>
                            <a:noFill/>
                          </a:ln>
                          <a:effectLst/>
                          <a:latin typeface="Helvetica"/>
                          <a:cs typeface="Helvetica"/>
                        </a:rPr>
                        <a:t>KPI’s</a:t>
                      </a:r>
                      <a:endParaRPr kumimoji="0" lang="fr-FR" sz="700" b="0" i="0" u="none" strike="noStrike" cap="none" normalizeH="0" baseline="0" noProof="0" dirty="0">
                        <a:ln>
                          <a:noFill/>
                        </a:ln>
                        <a:solidFill>
                          <a:srgbClr val="003366"/>
                        </a:solidFill>
                        <a:effectLst/>
                        <a:latin typeface="Helvetica"/>
                        <a:ea typeface="Times New Roman" charset="0"/>
                        <a:cs typeface="Helvetica"/>
                      </a:endParaRPr>
                    </a:p>
                  </a:txBody>
                  <a:tcPr marL="36000" marR="36000" marT="18000" marB="18000" anchor="ctr" horzOverflow="overflow"/>
                </a:tc>
              </a:tr>
            </a:tbl>
          </a:graphicData>
        </a:graphic>
      </p:graphicFrame>
      <p:sp>
        <p:nvSpPr>
          <p:cNvPr id="8" name="Rectangle 3"/>
          <p:cNvSpPr txBox="1">
            <a:spLocks noChangeArrowheads="1"/>
          </p:cNvSpPr>
          <p:nvPr/>
        </p:nvSpPr>
        <p:spPr bwMode="gray">
          <a:xfrm>
            <a:off x="5580453" y="4374248"/>
            <a:ext cx="3186519" cy="1380743"/>
          </a:xfrm>
          <a:prstGeom prst="rect">
            <a:avLst/>
          </a:prstGeom>
          <a:noFill/>
          <a:ln w="9525">
            <a:noFill/>
            <a:miter lim="800000"/>
            <a:headEnd/>
            <a:tailEnd/>
          </a:ln>
        </p:spPr>
        <p:txBody>
          <a:bodyPr vert="horz" wrap="square" lIns="87225" tIns="43615" rIns="87225" bIns="43615" numCol="1" anchor="t" anchorCtr="0" compatLnSpc="1">
            <a:prstTxWarp prst="textNoShape">
              <a:avLst/>
            </a:prstTxWarp>
            <a:spAutoFit/>
          </a:bodyPr>
          <a:lstStyle/>
          <a:p>
            <a:pPr marL="266700" indent="-271463" defTabSz="869950" eaLnBrk="0" hangingPunct="0">
              <a:spcBef>
                <a:spcPts val="0"/>
              </a:spcBef>
              <a:buClr>
                <a:srgbClr val="88827C"/>
              </a:buClr>
              <a:buSzPct val="120000"/>
              <a:buFont typeface="Arial" charset="0"/>
              <a:buChar char="•"/>
            </a:pPr>
            <a:r>
              <a:rPr kumimoji="0" lang="fr-FR" sz="1200" b="0" i="0" u="none" strike="noStrike" kern="0" cap="none" spc="0" normalizeH="0" baseline="0" noProof="0" dirty="0" smtClean="0">
                <a:ln>
                  <a:noFill/>
                </a:ln>
                <a:solidFill>
                  <a:srgbClr val="434241"/>
                </a:solidFill>
                <a:effectLst/>
                <a:uLnTx/>
                <a:uFillTx/>
                <a:latin typeface="Helvetica"/>
                <a:ea typeface="MS PGothic" pitchFamily="34" charset="-128"/>
                <a:cs typeface="Helvetica"/>
              </a:rPr>
              <a:t>Une modélisation « en échantillonnage » permettant d’identifier l’écart entre stock normatif et stock réel.</a:t>
            </a:r>
          </a:p>
          <a:p>
            <a:pPr marL="266700" indent="-271463" defTabSz="869950" eaLnBrk="0" hangingPunct="0">
              <a:spcBef>
                <a:spcPts val="0"/>
              </a:spcBef>
              <a:buClr>
                <a:srgbClr val="88827C"/>
              </a:buClr>
              <a:buSzPct val="120000"/>
              <a:buFont typeface="Arial" charset="0"/>
              <a:buChar char="•"/>
            </a:pPr>
            <a:r>
              <a:rPr kumimoji="0" lang="fr-FR" sz="1200" b="0" i="0" u="none" strike="noStrike" kern="0" cap="none" spc="0" normalizeH="0" baseline="0" noProof="0" dirty="0" smtClean="0">
                <a:ln>
                  <a:noFill/>
                </a:ln>
                <a:solidFill>
                  <a:srgbClr val="434241"/>
                </a:solidFill>
                <a:effectLst/>
                <a:uLnTx/>
                <a:uFillTx/>
                <a:latin typeface="Helvetica"/>
                <a:ea typeface="MS PGothic" pitchFamily="34" charset="-128"/>
                <a:cs typeface="Helvetica"/>
              </a:rPr>
              <a:t>Un ensemble d’analyses quantitatives « normalisées » permettant de hiérarchiser les enjeux et d’identifier des actions à résultat rapide</a:t>
            </a:r>
          </a:p>
        </p:txBody>
      </p:sp>
      <p:grpSp>
        <p:nvGrpSpPr>
          <p:cNvPr id="1184" name="Grouper 1183"/>
          <p:cNvGrpSpPr/>
          <p:nvPr/>
        </p:nvGrpSpPr>
        <p:grpSpPr>
          <a:xfrm>
            <a:off x="1309395" y="4496968"/>
            <a:ext cx="3138714" cy="1668527"/>
            <a:chOff x="2607772" y="5048611"/>
            <a:chExt cx="3237740" cy="1809389"/>
          </a:xfrm>
        </p:grpSpPr>
        <p:sp>
          <p:nvSpPr>
            <p:cNvPr id="10" name="Rectangle 1206"/>
            <p:cNvSpPr>
              <a:spLocks noChangeArrowheads="1"/>
            </p:cNvSpPr>
            <p:nvPr/>
          </p:nvSpPr>
          <p:spPr bwMode="auto">
            <a:xfrm>
              <a:off x="3154872" y="5674804"/>
              <a:ext cx="1442880" cy="322327"/>
            </a:xfrm>
            <a:prstGeom prst="rect">
              <a:avLst/>
            </a:prstGeom>
            <a:solidFill>
              <a:schemeClr val="bg2"/>
            </a:solidFill>
            <a:ln w="6350">
              <a:solidFill>
                <a:srgbClr val="FF0000"/>
              </a:solidFill>
              <a:miter lim="800000"/>
              <a:headEnd/>
              <a:tailEnd/>
            </a:ln>
          </p:spPr>
          <p:txBody>
            <a:bodyPr>
              <a:prstTxWarp prst="textNoShape">
                <a:avLst/>
              </a:prstTxWarp>
            </a:bodyPr>
            <a:lstStyle/>
            <a:p>
              <a:endParaRPr lang="fr-FR" sz="500">
                <a:latin typeface="Helvetica"/>
                <a:cs typeface="Helvetica"/>
              </a:endParaRPr>
            </a:p>
          </p:txBody>
        </p:sp>
        <p:sp>
          <p:nvSpPr>
            <p:cNvPr id="11" name="Rectangle 1218"/>
            <p:cNvSpPr>
              <a:spLocks noChangeArrowheads="1"/>
            </p:cNvSpPr>
            <p:nvPr/>
          </p:nvSpPr>
          <p:spPr bwMode="auto">
            <a:xfrm>
              <a:off x="2607772" y="5048611"/>
              <a:ext cx="3237740" cy="1809389"/>
            </a:xfrm>
            <a:prstGeom prst="rect">
              <a:avLst/>
            </a:prstGeom>
            <a:solidFill>
              <a:schemeClr val="bg1"/>
            </a:solidFill>
            <a:ln w="19050" cap="flat" cmpd="sng" algn="ctr">
              <a:solidFill>
                <a:srgbClr val="86817C"/>
              </a:solidFill>
              <a:prstDash val="solid"/>
              <a:miter lim="800000"/>
              <a:headEnd type="none" w="sm" len="sm"/>
              <a:tailEnd type="none" w="sm" len="sm"/>
            </a:ln>
            <a:effectLst/>
          </p:spPr>
          <p:txBody>
            <a:bodyPr wrap="none" lIns="0" tIns="0" rIns="0" bIns="0" anchor="ctr">
              <a:prstTxWarp prst="textNoShape">
                <a:avLst/>
              </a:prstTxWarp>
            </a:bodyPr>
            <a:lstStyle/>
            <a:p>
              <a:endParaRPr lang="fr-FR" sz="500">
                <a:latin typeface="Helvetica"/>
                <a:cs typeface="Helvetica"/>
              </a:endParaRPr>
            </a:p>
          </p:txBody>
        </p:sp>
        <p:sp>
          <p:nvSpPr>
            <p:cNvPr id="356" name="Rectangle 1177"/>
            <p:cNvSpPr>
              <a:spLocks noChangeArrowheads="1"/>
            </p:cNvSpPr>
            <p:nvPr/>
          </p:nvSpPr>
          <p:spPr bwMode="auto">
            <a:xfrm>
              <a:off x="2658031" y="5064033"/>
              <a:ext cx="843305" cy="124349"/>
            </a:xfrm>
            <a:prstGeom prst="rect">
              <a:avLst/>
            </a:prstGeom>
            <a:noFill/>
            <a:ln w="9525">
              <a:noFill/>
              <a:miter lim="800000"/>
              <a:headEnd/>
              <a:tailEnd/>
            </a:ln>
          </p:spPr>
          <p:txBody>
            <a:bodyPr wrap="square" lIns="0" tIns="0" rIns="0" bIns="0">
              <a:prstTxWarp prst="textNoShape">
                <a:avLst/>
              </a:prstTxWarp>
              <a:spAutoFit/>
            </a:bodyPr>
            <a:lstStyle/>
            <a:p>
              <a:r>
                <a:rPr lang="fr-FR" b="1" dirty="0" smtClean="0">
                  <a:solidFill>
                    <a:schemeClr val="accent1"/>
                  </a:solidFill>
                  <a:latin typeface="Helvetica"/>
                  <a:cs typeface="Helvetica"/>
                </a:rPr>
                <a:t>Catégories ABC</a:t>
              </a:r>
              <a:endParaRPr lang="fr-FR" sz="100" dirty="0">
                <a:solidFill>
                  <a:schemeClr val="accent1"/>
                </a:solidFill>
                <a:latin typeface="Helvetica"/>
                <a:cs typeface="Helvetica"/>
              </a:endParaRPr>
            </a:p>
          </p:txBody>
        </p:sp>
        <p:sp>
          <p:nvSpPr>
            <p:cNvPr id="357" name="Freeform 1178"/>
            <p:cNvSpPr>
              <a:spLocks noEditPoints="1"/>
            </p:cNvSpPr>
            <p:nvPr/>
          </p:nvSpPr>
          <p:spPr bwMode="auto">
            <a:xfrm>
              <a:off x="2950152" y="5370971"/>
              <a:ext cx="29527" cy="1343910"/>
            </a:xfrm>
            <a:custGeom>
              <a:avLst/>
              <a:gdLst/>
              <a:ahLst/>
              <a:cxnLst>
                <a:cxn ang="0">
                  <a:pos x="32" y="50"/>
                </a:cxn>
                <a:cxn ang="0">
                  <a:pos x="32" y="3049"/>
                </a:cxn>
                <a:cxn ang="0">
                  <a:pos x="32" y="3049"/>
                </a:cxn>
                <a:cxn ang="0">
                  <a:pos x="32" y="3051"/>
                </a:cxn>
                <a:cxn ang="0">
                  <a:pos x="30" y="3051"/>
                </a:cxn>
                <a:cxn ang="0">
                  <a:pos x="30" y="3053"/>
                </a:cxn>
                <a:cxn ang="0">
                  <a:pos x="28" y="3051"/>
                </a:cxn>
                <a:cxn ang="0">
                  <a:pos x="26" y="3051"/>
                </a:cxn>
                <a:cxn ang="0">
                  <a:pos x="26" y="3049"/>
                </a:cxn>
                <a:cxn ang="0">
                  <a:pos x="26" y="3049"/>
                </a:cxn>
                <a:cxn ang="0">
                  <a:pos x="26" y="50"/>
                </a:cxn>
                <a:cxn ang="0">
                  <a:pos x="26" y="50"/>
                </a:cxn>
                <a:cxn ang="0">
                  <a:pos x="26" y="48"/>
                </a:cxn>
                <a:cxn ang="0">
                  <a:pos x="28" y="48"/>
                </a:cxn>
                <a:cxn ang="0">
                  <a:pos x="30" y="46"/>
                </a:cxn>
                <a:cxn ang="0">
                  <a:pos x="30" y="48"/>
                </a:cxn>
                <a:cxn ang="0">
                  <a:pos x="32" y="48"/>
                </a:cxn>
                <a:cxn ang="0">
                  <a:pos x="32" y="50"/>
                </a:cxn>
                <a:cxn ang="0">
                  <a:pos x="32" y="50"/>
                </a:cxn>
                <a:cxn ang="0">
                  <a:pos x="32" y="50"/>
                </a:cxn>
                <a:cxn ang="0">
                  <a:pos x="0" y="59"/>
                </a:cxn>
                <a:cxn ang="0">
                  <a:pos x="30" y="0"/>
                </a:cxn>
                <a:cxn ang="0">
                  <a:pos x="59" y="59"/>
                </a:cxn>
                <a:cxn ang="0">
                  <a:pos x="0" y="59"/>
                </a:cxn>
              </a:cxnLst>
              <a:rect l="0" t="0" r="r" b="b"/>
              <a:pathLst>
                <a:path w="59" h="3053">
                  <a:moveTo>
                    <a:pt x="32" y="50"/>
                  </a:moveTo>
                  <a:lnTo>
                    <a:pt x="32" y="3049"/>
                  </a:lnTo>
                  <a:lnTo>
                    <a:pt x="32" y="3049"/>
                  </a:lnTo>
                  <a:lnTo>
                    <a:pt x="32" y="3051"/>
                  </a:lnTo>
                  <a:lnTo>
                    <a:pt x="30" y="3051"/>
                  </a:lnTo>
                  <a:lnTo>
                    <a:pt x="30" y="3053"/>
                  </a:lnTo>
                  <a:lnTo>
                    <a:pt x="28" y="3051"/>
                  </a:lnTo>
                  <a:lnTo>
                    <a:pt x="26" y="3051"/>
                  </a:lnTo>
                  <a:lnTo>
                    <a:pt x="26" y="3049"/>
                  </a:lnTo>
                  <a:lnTo>
                    <a:pt x="26" y="3049"/>
                  </a:lnTo>
                  <a:lnTo>
                    <a:pt x="26" y="50"/>
                  </a:lnTo>
                  <a:lnTo>
                    <a:pt x="26" y="50"/>
                  </a:lnTo>
                  <a:lnTo>
                    <a:pt x="26" y="48"/>
                  </a:lnTo>
                  <a:lnTo>
                    <a:pt x="28" y="48"/>
                  </a:lnTo>
                  <a:lnTo>
                    <a:pt x="30" y="46"/>
                  </a:lnTo>
                  <a:lnTo>
                    <a:pt x="30" y="48"/>
                  </a:lnTo>
                  <a:lnTo>
                    <a:pt x="32" y="48"/>
                  </a:lnTo>
                  <a:lnTo>
                    <a:pt x="32" y="50"/>
                  </a:lnTo>
                  <a:lnTo>
                    <a:pt x="32" y="50"/>
                  </a:lnTo>
                  <a:lnTo>
                    <a:pt x="32" y="50"/>
                  </a:lnTo>
                  <a:close/>
                  <a:moveTo>
                    <a:pt x="0" y="59"/>
                  </a:moveTo>
                  <a:lnTo>
                    <a:pt x="30" y="0"/>
                  </a:lnTo>
                  <a:lnTo>
                    <a:pt x="59" y="59"/>
                  </a:lnTo>
                  <a:lnTo>
                    <a:pt x="0" y="59"/>
                  </a:lnTo>
                  <a:close/>
                </a:path>
              </a:pathLst>
            </a:custGeom>
            <a:solidFill>
              <a:srgbClr val="000000"/>
            </a:solidFill>
            <a:ln w="1588">
              <a:solidFill>
                <a:srgbClr val="000000"/>
              </a:solidFill>
              <a:prstDash val="solid"/>
              <a:round/>
              <a:headEnd/>
              <a:tailEnd/>
            </a:ln>
          </p:spPr>
          <p:txBody>
            <a:bodyPr>
              <a:prstTxWarp prst="textNoShape">
                <a:avLst/>
              </a:prstTxWarp>
            </a:bodyPr>
            <a:lstStyle/>
            <a:p>
              <a:endParaRPr lang="fr-FR" sz="500">
                <a:latin typeface="Helvetica"/>
                <a:cs typeface="Helvetica"/>
              </a:endParaRPr>
            </a:p>
          </p:txBody>
        </p:sp>
        <p:sp>
          <p:nvSpPr>
            <p:cNvPr id="358" name="Freeform 1179"/>
            <p:cNvSpPr>
              <a:spLocks noEditPoints="1"/>
            </p:cNvSpPr>
            <p:nvPr/>
          </p:nvSpPr>
          <p:spPr bwMode="auto">
            <a:xfrm>
              <a:off x="2962948" y="6698804"/>
              <a:ext cx="2308017" cy="26420"/>
            </a:xfrm>
            <a:custGeom>
              <a:avLst/>
              <a:gdLst/>
              <a:ahLst/>
              <a:cxnLst>
                <a:cxn ang="0">
                  <a:pos x="4" y="25"/>
                </a:cxn>
                <a:cxn ang="0">
                  <a:pos x="4641" y="25"/>
                </a:cxn>
                <a:cxn ang="0">
                  <a:pos x="4643" y="25"/>
                </a:cxn>
                <a:cxn ang="0">
                  <a:pos x="4643" y="25"/>
                </a:cxn>
                <a:cxn ang="0">
                  <a:pos x="4645" y="27"/>
                </a:cxn>
                <a:cxn ang="0">
                  <a:pos x="4645" y="29"/>
                </a:cxn>
                <a:cxn ang="0">
                  <a:pos x="4645" y="31"/>
                </a:cxn>
                <a:cxn ang="0">
                  <a:pos x="4643" y="31"/>
                </a:cxn>
                <a:cxn ang="0">
                  <a:pos x="4643" y="33"/>
                </a:cxn>
                <a:cxn ang="0">
                  <a:pos x="4641" y="33"/>
                </a:cxn>
                <a:cxn ang="0">
                  <a:pos x="4" y="33"/>
                </a:cxn>
                <a:cxn ang="0">
                  <a:pos x="2" y="33"/>
                </a:cxn>
                <a:cxn ang="0">
                  <a:pos x="0" y="31"/>
                </a:cxn>
                <a:cxn ang="0">
                  <a:pos x="0" y="31"/>
                </a:cxn>
                <a:cxn ang="0">
                  <a:pos x="0" y="29"/>
                </a:cxn>
                <a:cxn ang="0">
                  <a:pos x="0" y="27"/>
                </a:cxn>
                <a:cxn ang="0">
                  <a:pos x="0" y="25"/>
                </a:cxn>
                <a:cxn ang="0">
                  <a:pos x="2" y="25"/>
                </a:cxn>
                <a:cxn ang="0">
                  <a:pos x="4" y="25"/>
                </a:cxn>
                <a:cxn ang="0">
                  <a:pos x="4" y="25"/>
                </a:cxn>
                <a:cxn ang="0">
                  <a:pos x="4631" y="0"/>
                </a:cxn>
                <a:cxn ang="0">
                  <a:pos x="4690" y="29"/>
                </a:cxn>
                <a:cxn ang="0">
                  <a:pos x="4631" y="59"/>
                </a:cxn>
                <a:cxn ang="0">
                  <a:pos x="4631" y="0"/>
                </a:cxn>
              </a:cxnLst>
              <a:rect l="0" t="0" r="r" b="b"/>
              <a:pathLst>
                <a:path w="4690" h="59">
                  <a:moveTo>
                    <a:pt x="4" y="25"/>
                  </a:moveTo>
                  <a:lnTo>
                    <a:pt x="4641" y="25"/>
                  </a:lnTo>
                  <a:lnTo>
                    <a:pt x="4643" y="25"/>
                  </a:lnTo>
                  <a:lnTo>
                    <a:pt x="4643" y="25"/>
                  </a:lnTo>
                  <a:lnTo>
                    <a:pt x="4645" y="27"/>
                  </a:lnTo>
                  <a:lnTo>
                    <a:pt x="4645" y="29"/>
                  </a:lnTo>
                  <a:lnTo>
                    <a:pt x="4645" y="31"/>
                  </a:lnTo>
                  <a:lnTo>
                    <a:pt x="4643" y="31"/>
                  </a:lnTo>
                  <a:lnTo>
                    <a:pt x="4643" y="33"/>
                  </a:lnTo>
                  <a:lnTo>
                    <a:pt x="4641" y="33"/>
                  </a:lnTo>
                  <a:lnTo>
                    <a:pt x="4" y="33"/>
                  </a:lnTo>
                  <a:lnTo>
                    <a:pt x="2" y="33"/>
                  </a:lnTo>
                  <a:lnTo>
                    <a:pt x="0" y="31"/>
                  </a:lnTo>
                  <a:lnTo>
                    <a:pt x="0" y="31"/>
                  </a:lnTo>
                  <a:lnTo>
                    <a:pt x="0" y="29"/>
                  </a:lnTo>
                  <a:lnTo>
                    <a:pt x="0" y="27"/>
                  </a:lnTo>
                  <a:lnTo>
                    <a:pt x="0" y="25"/>
                  </a:lnTo>
                  <a:lnTo>
                    <a:pt x="2" y="25"/>
                  </a:lnTo>
                  <a:lnTo>
                    <a:pt x="4" y="25"/>
                  </a:lnTo>
                  <a:lnTo>
                    <a:pt x="4" y="25"/>
                  </a:lnTo>
                  <a:close/>
                  <a:moveTo>
                    <a:pt x="4631" y="0"/>
                  </a:moveTo>
                  <a:lnTo>
                    <a:pt x="4690" y="29"/>
                  </a:lnTo>
                  <a:lnTo>
                    <a:pt x="4631" y="59"/>
                  </a:lnTo>
                  <a:lnTo>
                    <a:pt x="4631" y="0"/>
                  </a:lnTo>
                  <a:close/>
                </a:path>
              </a:pathLst>
            </a:custGeom>
            <a:solidFill>
              <a:srgbClr val="000000"/>
            </a:solidFill>
            <a:ln w="1588">
              <a:solidFill>
                <a:srgbClr val="000000"/>
              </a:solidFill>
              <a:prstDash val="solid"/>
              <a:round/>
              <a:headEnd/>
              <a:tailEnd/>
            </a:ln>
          </p:spPr>
          <p:txBody>
            <a:bodyPr>
              <a:prstTxWarp prst="textNoShape">
                <a:avLst/>
              </a:prstTxWarp>
            </a:bodyPr>
            <a:lstStyle/>
            <a:p>
              <a:endParaRPr lang="fr-FR" sz="500">
                <a:latin typeface="Helvetica"/>
                <a:cs typeface="Helvetica"/>
              </a:endParaRPr>
            </a:p>
          </p:txBody>
        </p:sp>
        <p:sp>
          <p:nvSpPr>
            <p:cNvPr id="359" name="Freeform 1180"/>
            <p:cNvSpPr>
              <a:spLocks/>
            </p:cNvSpPr>
            <p:nvPr/>
          </p:nvSpPr>
          <p:spPr bwMode="auto">
            <a:xfrm>
              <a:off x="2973033" y="5512760"/>
              <a:ext cx="2007828" cy="1177462"/>
            </a:xfrm>
            <a:custGeom>
              <a:avLst/>
              <a:gdLst/>
              <a:ahLst/>
              <a:cxnLst>
                <a:cxn ang="0">
                  <a:pos x="18" y="218"/>
                </a:cxn>
                <a:cxn ang="0">
                  <a:pos x="51" y="540"/>
                </a:cxn>
                <a:cxn ang="0">
                  <a:pos x="81" y="748"/>
                </a:cxn>
                <a:cxn ang="0">
                  <a:pos x="117" y="948"/>
                </a:cxn>
                <a:cxn ang="0">
                  <a:pos x="162" y="1138"/>
                </a:cxn>
                <a:cxn ang="0">
                  <a:pos x="218" y="1314"/>
                </a:cxn>
                <a:cxn ang="0">
                  <a:pos x="289" y="1475"/>
                </a:cxn>
                <a:cxn ang="0">
                  <a:pos x="352" y="1586"/>
                </a:cxn>
                <a:cxn ang="0">
                  <a:pos x="394" y="1653"/>
                </a:cxn>
                <a:cxn ang="0">
                  <a:pos x="437" y="1714"/>
                </a:cxn>
                <a:cxn ang="0">
                  <a:pos x="481" y="1774"/>
                </a:cxn>
                <a:cxn ang="0">
                  <a:pos x="526" y="1829"/>
                </a:cxn>
                <a:cxn ang="0">
                  <a:pos x="574" y="1881"/>
                </a:cxn>
                <a:cxn ang="0">
                  <a:pos x="623" y="1930"/>
                </a:cxn>
                <a:cxn ang="0">
                  <a:pos x="677" y="1976"/>
                </a:cxn>
                <a:cxn ang="0">
                  <a:pos x="736" y="2019"/>
                </a:cxn>
                <a:cxn ang="0">
                  <a:pos x="800" y="2061"/>
                </a:cxn>
                <a:cxn ang="0">
                  <a:pos x="867" y="2100"/>
                </a:cxn>
                <a:cxn ang="0">
                  <a:pos x="942" y="2138"/>
                </a:cxn>
                <a:cxn ang="0">
                  <a:pos x="1025" y="2174"/>
                </a:cxn>
                <a:cxn ang="0">
                  <a:pos x="1069" y="2191"/>
                </a:cxn>
                <a:cxn ang="0">
                  <a:pos x="1114" y="2209"/>
                </a:cxn>
                <a:cxn ang="0">
                  <a:pos x="1162" y="2227"/>
                </a:cxn>
                <a:cxn ang="0">
                  <a:pos x="1213" y="2245"/>
                </a:cxn>
                <a:cxn ang="0">
                  <a:pos x="1265" y="2263"/>
                </a:cxn>
                <a:cxn ang="0">
                  <a:pos x="1320" y="2280"/>
                </a:cxn>
                <a:cxn ang="0">
                  <a:pos x="1378" y="2298"/>
                </a:cxn>
                <a:cxn ang="0">
                  <a:pos x="1500" y="2332"/>
                </a:cxn>
                <a:cxn ang="0">
                  <a:pos x="1631" y="2364"/>
                </a:cxn>
                <a:cxn ang="0">
                  <a:pos x="1770" y="2393"/>
                </a:cxn>
                <a:cxn ang="0">
                  <a:pos x="1918" y="2423"/>
                </a:cxn>
                <a:cxn ang="0">
                  <a:pos x="2073" y="2449"/>
                </a:cxn>
                <a:cxn ang="0">
                  <a:pos x="2235" y="2474"/>
                </a:cxn>
                <a:cxn ang="0">
                  <a:pos x="2401" y="2498"/>
                </a:cxn>
                <a:cxn ang="0">
                  <a:pos x="2574" y="2520"/>
                </a:cxn>
                <a:cxn ang="0">
                  <a:pos x="2934" y="2562"/>
                </a:cxn>
                <a:cxn ang="0">
                  <a:pos x="3308" y="2601"/>
                </a:cxn>
                <a:cxn ang="0">
                  <a:pos x="3692" y="2637"/>
                </a:cxn>
              </a:cxnLst>
              <a:rect l="0" t="0" r="r" b="b"/>
              <a:pathLst>
                <a:path w="4080" h="2672">
                  <a:moveTo>
                    <a:pt x="0" y="0"/>
                  </a:moveTo>
                  <a:lnTo>
                    <a:pt x="18" y="218"/>
                  </a:lnTo>
                  <a:lnTo>
                    <a:pt x="39" y="433"/>
                  </a:lnTo>
                  <a:lnTo>
                    <a:pt x="51" y="540"/>
                  </a:lnTo>
                  <a:lnTo>
                    <a:pt x="65" y="645"/>
                  </a:lnTo>
                  <a:lnTo>
                    <a:pt x="81" y="748"/>
                  </a:lnTo>
                  <a:lnTo>
                    <a:pt x="97" y="849"/>
                  </a:lnTo>
                  <a:lnTo>
                    <a:pt x="117" y="948"/>
                  </a:lnTo>
                  <a:lnTo>
                    <a:pt x="138" y="1045"/>
                  </a:lnTo>
                  <a:lnTo>
                    <a:pt x="162" y="1138"/>
                  </a:lnTo>
                  <a:lnTo>
                    <a:pt x="188" y="1227"/>
                  </a:lnTo>
                  <a:lnTo>
                    <a:pt x="218" y="1314"/>
                  </a:lnTo>
                  <a:lnTo>
                    <a:pt x="251" y="1397"/>
                  </a:lnTo>
                  <a:lnTo>
                    <a:pt x="289" y="1475"/>
                  </a:lnTo>
                  <a:lnTo>
                    <a:pt x="330" y="1550"/>
                  </a:lnTo>
                  <a:lnTo>
                    <a:pt x="352" y="1586"/>
                  </a:lnTo>
                  <a:lnTo>
                    <a:pt x="372" y="1619"/>
                  </a:lnTo>
                  <a:lnTo>
                    <a:pt x="394" y="1653"/>
                  </a:lnTo>
                  <a:lnTo>
                    <a:pt x="416" y="1685"/>
                  </a:lnTo>
                  <a:lnTo>
                    <a:pt x="437" y="1714"/>
                  </a:lnTo>
                  <a:lnTo>
                    <a:pt x="459" y="1744"/>
                  </a:lnTo>
                  <a:lnTo>
                    <a:pt x="481" y="1774"/>
                  </a:lnTo>
                  <a:lnTo>
                    <a:pt x="503" y="1801"/>
                  </a:lnTo>
                  <a:lnTo>
                    <a:pt x="526" y="1829"/>
                  </a:lnTo>
                  <a:lnTo>
                    <a:pt x="548" y="1855"/>
                  </a:lnTo>
                  <a:lnTo>
                    <a:pt x="574" y="1881"/>
                  </a:lnTo>
                  <a:lnTo>
                    <a:pt x="598" y="1904"/>
                  </a:lnTo>
                  <a:lnTo>
                    <a:pt x="623" y="1930"/>
                  </a:lnTo>
                  <a:lnTo>
                    <a:pt x="649" y="1952"/>
                  </a:lnTo>
                  <a:lnTo>
                    <a:pt x="677" y="1976"/>
                  </a:lnTo>
                  <a:lnTo>
                    <a:pt x="707" y="1997"/>
                  </a:lnTo>
                  <a:lnTo>
                    <a:pt x="736" y="2019"/>
                  </a:lnTo>
                  <a:lnTo>
                    <a:pt x="766" y="2039"/>
                  </a:lnTo>
                  <a:lnTo>
                    <a:pt x="800" y="2061"/>
                  </a:lnTo>
                  <a:lnTo>
                    <a:pt x="833" y="2080"/>
                  </a:lnTo>
                  <a:lnTo>
                    <a:pt x="867" y="2100"/>
                  </a:lnTo>
                  <a:lnTo>
                    <a:pt x="905" y="2118"/>
                  </a:lnTo>
                  <a:lnTo>
                    <a:pt x="942" y="2138"/>
                  </a:lnTo>
                  <a:lnTo>
                    <a:pt x="984" y="2156"/>
                  </a:lnTo>
                  <a:lnTo>
                    <a:pt x="1025" y="2174"/>
                  </a:lnTo>
                  <a:lnTo>
                    <a:pt x="1047" y="2183"/>
                  </a:lnTo>
                  <a:lnTo>
                    <a:pt x="1069" y="2191"/>
                  </a:lnTo>
                  <a:lnTo>
                    <a:pt x="1091" y="2201"/>
                  </a:lnTo>
                  <a:lnTo>
                    <a:pt x="1114" y="2209"/>
                  </a:lnTo>
                  <a:lnTo>
                    <a:pt x="1138" y="2219"/>
                  </a:lnTo>
                  <a:lnTo>
                    <a:pt x="1162" y="2227"/>
                  </a:lnTo>
                  <a:lnTo>
                    <a:pt x="1188" y="2237"/>
                  </a:lnTo>
                  <a:lnTo>
                    <a:pt x="1213" y="2245"/>
                  </a:lnTo>
                  <a:lnTo>
                    <a:pt x="1239" y="2255"/>
                  </a:lnTo>
                  <a:lnTo>
                    <a:pt x="1265" y="2263"/>
                  </a:lnTo>
                  <a:lnTo>
                    <a:pt x="1293" y="2273"/>
                  </a:lnTo>
                  <a:lnTo>
                    <a:pt x="1320" y="2280"/>
                  </a:lnTo>
                  <a:lnTo>
                    <a:pt x="1348" y="2288"/>
                  </a:lnTo>
                  <a:lnTo>
                    <a:pt x="1378" y="2298"/>
                  </a:lnTo>
                  <a:lnTo>
                    <a:pt x="1437" y="2314"/>
                  </a:lnTo>
                  <a:lnTo>
                    <a:pt x="1500" y="2332"/>
                  </a:lnTo>
                  <a:lnTo>
                    <a:pt x="1564" y="2348"/>
                  </a:lnTo>
                  <a:lnTo>
                    <a:pt x="1631" y="2364"/>
                  </a:lnTo>
                  <a:lnTo>
                    <a:pt x="1700" y="2379"/>
                  </a:lnTo>
                  <a:lnTo>
                    <a:pt x="1770" y="2393"/>
                  </a:lnTo>
                  <a:lnTo>
                    <a:pt x="1843" y="2407"/>
                  </a:lnTo>
                  <a:lnTo>
                    <a:pt x="1918" y="2423"/>
                  </a:lnTo>
                  <a:lnTo>
                    <a:pt x="1995" y="2435"/>
                  </a:lnTo>
                  <a:lnTo>
                    <a:pt x="2073" y="2449"/>
                  </a:lnTo>
                  <a:lnTo>
                    <a:pt x="2152" y="2461"/>
                  </a:lnTo>
                  <a:lnTo>
                    <a:pt x="2235" y="2474"/>
                  </a:lnTo>
                  <a:lnTo>
                    <a:pt x="2316" y="2486"/>
                  </a:lnTo>
                  <a:lnTo>
                    <a:pt x="2401" y="2498"/>
                  </a:lnTo>
                  <a:lnTo>
                    <a:pt x="2486" y="2508"/>
                  </a:lnTo>
                  <a:lnTo>
                    <a:pt x="2574" y="2520"/>
                  </a:lnTo>
                  <a:lnTo>
                    <a:pt x="2752" y="2542"/>
                  </a:lnTo>
                  <a:lnTo>
                    <a:pt x="2934" y="2562"/>
                  </a:lnTo>
                  <a:lnTo>
                    <a:pt x="3120" y="2581"/>
                  </a:lnTo>
                  <a:lnTo>
                    <a:pt x="3308" y="2601"/>
                  </a:lnTo>
                  <a:lnTo>
                    <a:pt x="3500" y="2619"/>
                  </a:lnTo>
                  <a:lnTo>
                    <a:pt x="3692" y="2637"/>
                  </a:lnTo>
                  <a:lnTo>
                    <a:pt x="4080" y="2672"/>
                  </a:lnTo>
                </a:path>
              </a:pathLst>
            </a:custGeom>
            <a:noFill/>
            <a:ln w="36513">
              <a:solidFill>
                <a:srgbClr val="86817C"/>
              </a:solidFill>
              <a:prstDash val="solid"/>
              <a:round/>
              <a:headEnd/>
              <a:tailEnd/>
            </a:ln>
          </p:spPr>
          <p:txBody>
            <a:bodyPr>
              <a:prstTxWarp prst="textNoShape">
                <a:avLst/>
              </a:prstTxWarp>
            </a:bodyPr>
            <a:lstStyle/>
            <a:p>
              <a:endParaRPr lang="fr-FR" sz="500">
                <a:latin typeface="Helvetica"/>
                <a:cs typeface="Helvetica"/>
              </a:endParaRPr>
            </a:p>
          </p:txBody>
        </p:sp>
        <p:sp>
          <p:nvSpPr>
            <p:cNvPr id="360" name="Rectangle 1183"/>
            <p:cNvSpPr>
              <a:spLocks noChangeArrowheads="1"/>
            </p:cNvSpPr>
            <p:nvPr/>
          </p:nvSpPr>
          <p:spPr bwMode="auto">
            <a:xfrm>
              <a:off x="2642417" y="5336624"/>
              <a:ext cx="281917" cy="186524"/>
            </a:xfrm>
            <a:prstGeom prst="rect">
              <a:avLst/>
            </a:prstGeom>
            <a:noFill/>
            <a:ln w="9525">
              <a:noFill/>
              <a:miter lim="800000"/>
              <a:headEnd/>
              <a:tailEnd/>
            </a:ln>
          </p:spPr>
          <p:txBody>
            <a:bodyPr wrap="square" lIns="0" tIns="0" rIns="0" bIns="0">
              <a:prstTxWarp prst="textNoShape">
                <a:avLst/>
              </a:prstTxWarp>
              <a:spAutoFit/>
            </a:bodyPr>
            <a:lstStyle/>
            <a:p>
              <a:r>
                <a:rPr lang="fr-FR" sz="600" b="0" dirty="0" smtClean="0">
                  <a:solidFill>
                    <a:schemeClr val="accent1"/>
                  </a:solidFill>
                  <a:latin typeface="Helvetica"/>
                  <a:cs typeface="Helvetica"/>
                </a:rPr>
                <a:t>Valeur unitaire</a:t>
              </a:r>
              <a:endParaRPr lang="fr-FR" sz="600" b="0" dirty="0">
                <a:solidFill>
                  <a:schemeClr val="accent1"/>
                </a:solidFill>
                <a:latin typeface="Helvetica"/>
                <a:cs typeface="Helvetica"/>
              </a:endParaRPr>
            </a:p>
          </p:txBody>
        </p:sp>
        <p:sp>
          <p:nvSpPr>
            <p:cNvPr id="361" name="Rectangle 1184"/>
            <p:cNvSpPr>
              <a:spLocks noChangeArrowheads="1"/>
            </p:cNvSpPr>
            <p:nvPr/>
          </p:nvSpPr>
          <p:spPr bwMode="auto">
            <a:xfrm>
              <a:off x="4598083" y="6726998"/>
              <a:ext cx="635740" cy="93262"/>
            </a:xfrm>
            <a:prstGeom prst="rect">
              <a:avLst/>
            </a:prstGeom>
            <a:noFill/>
            <a:ln w="9525">
              <a:noFill/>
              <a:miter lim="800000"/>
              <a:headEnd/>
              <a:tailEnd/>
            </a:ln>
          </p:spPr>
          <p:txBody>
            <a:bodyPr wrap="square" lIns="0" tIns="0" rIns="0" bIns="0">
              <a:prstTxWarp prst="textNoShape">
                <a:avLst/>
              </a:prstTxWarp>
              <a:spAutoFit/>
            </a:bodyPr>
            <a:lstStyle/>
            <a:p>
              <a:r>
                <a:rPr lang="fr-FR" sz="600" b="0" dirty="0" smtClean="0">
                  <a:solidFill>
                    <a:srgbClr val="86817C"/>
                  </a:solidFill>
                  <a:latin typeface="Helvetica"/>
                  <a:cs typeface="Helvetica"/>
                </a:rPr>
                <a:t>Numéro de pièce</a:t>
              </a:r>
              <a:endParaRPr lang="fr-FR" sz="600" b="0" dirty="0">
                <a:solidFill>
                  <a:srgbClr val="86817C"/>
                </a:solidFill>
                <a:latin typeface="Helvetica"/>
                <a:cs typeface="Helvetica"/>
              </a:endParaRPr>
            </a:p>
          </p:txBody>
        </p:sp>
        <p:sp>
          <p:nvSpPr>
            <p:cNvPr id="362" name="Rectangle 1198"/>
            <p:cNvSpPr>
              <a:spLocks noChangeArrowheads="1"/>
            </p:cNvSpPr>
            <p:nvPr/>
          </p:nvSpPr>
          <p:spPr bwMode="auto">
            <a:xfrm>
              <a:off x="3787732" y="6226987"/>
              <a:ext cx="1802123" cy="322327"/>
            </a:xfrm>
            <a:prstGeom prst="rect">
              <a:avLst/>
            </a:prstGeom>
            <a:noFill/>
            <a:ln w="6350">
              <a:solidFill>
                <a:srgbClr val="D3311E"/>
              </a:solidFill>
              <a:miter lim="800000"/>
              <a:headEnd/>
              <a:tailEnd/>
            </a:ln>
          </p:spPr>
          <p:txBody>
            <a:bodyPr>
              <a:prstTxWarp prst="textNoShape">
                <a:avLst/>
              </a:prstTxWarp>
            </a:bodyPr>
            <a:lstStyle/>
            <a:p>
              <a:endParaRPr lang="fr-FR" sz="500">
                <a:solidFill>
                  <a:srgbClr val="D3311E"/>
                </a:solidFill>
                <a:latin typeface="Helvetica"/>
                <a:cs typeface="Helvetica"/>
              </a:endParaRPr>
            </a:p>
          </p:txBody>
        </p:sp>
        <p:sp>
          <p:nvSpPr>
            <p:cNvPr id="363" name="Rectangle 1199"/>
            <p:cNvSpPr>
              <a:spLocks noChangeArrowheads="1"/>
            </p:cNvSpPr>
            <p:nvPr/>
          </p:nvSpPr>
          <p:spPr bwMode="auto">
            <a:xfrm>
              <a:off x="3820210" y="6232271"/>
              <a:ext cx="684947" cy="93262"/>
            </a:xfrm>
            <a:prstGeom prst="rect">
              <a:avLst/>
            </a:prstGeom>
            <a:noFill/>
            <a:ln w="9525">
              <a:noFill/>
              <a:miter lim="800000"/>
              <a:headEnd/>
              <a:tailEnd/>
            </a:ln>
          </p:spPr>
          <p:txBody>
            <a:bodyPr wrap="square" lIns="0" tIns="0" rIns="0" bIns="0">
              <a:prstTxWarp prst="textNoShape">
                <a:avLst/>
              </a:prstTxWarp>
              <a:spAutoFit/>
            </a:bodyPr>
            <a:lstStyle/>
            <a:p>
              <a:r>
                <a:rPr lang="fr-FR" sz="600" b="1" dirty="0" smtClean="0">
                  <a:solidFill>
                    <a:srgbClr val="D3311E"/>
                  </a:solidFill>
                  <a:latin typeface="Helvetica"/>
                  <a:cs typeface="Helvetica"/>
                </a:rPr>
                <a:t>Classe C : </a:t>
              </a:r>
              <a:endParaRPr lang="fr-FR" sz="500" dirty="0">
                <a:solidFill>
                  <a:srgbClr val="D3311E"/>
                </a:solidFill>
                <a:latin typeface="Helvetica"/>
                <a:cs typeface="Helvetica"/>
              </a:endParaRPr>
            </a:p>
          </p:txBody>
        </p:sp>
        <p:sp>
          <p:nvSpPr>
            <p:cNvPr id="364" name="Rectangle 1200"/>
            <p:cNvSpPr>
              <a:spLocks noChangeArrowheads="1"/>
            </p:cNvSpPr>
            <p:nvPr/>
          </p:nvSpPr>
          <p:spPr bwMode="auto">
            <a:xfrm>
              <a:off x="3820211" y="6305367"/>
              <a:ext cx="25051" cy="93262"/>
            </a:xfrm>
            <a:prstGeom prst="rect">
              <a:avLst/>
            </a:prstGeom>
            <a:noFill/>
            <a:ln w="9525">
              <a:noFill/>
              <a:miter lim="800000"/>
              <a:headEnd/>
              <a:tailEnd/>
            </a:ln>
          </p:spPr>
          <p:txBody>
            <a:bodyPr wrap="square" lIns="0" tIns="0" rIns="0" bIns="0">
              <a:prstTxWarp prst="textNoShape">
                <a:avLst/>
              </a:prstTxWarp>
              <a:spAutoFit/>
            </a:bodyPr>
            <a:lstStyle/>
            <a:p>
              <a:r>
                <a:rPr lang="fr-FR" sz="600" smtClean="0">
                  <a:solidFill>
                    <a:srgbClr val="FF0000"/>
                  </a:solidFill>
                  <a:latin typeface="Helvetica"/>
                  <a:cs typeface="Helvetica"/>
                </a:rPr>
                <a:t>•</a:t>
              </a:r>
              <a:endParaRPr lang="fr-FR" sz="500">
                <a:latin typeface="Helvetica"/>
                <a:cs typeface="Helvetica"/>
              </a:endParaRPr>
            </a:p>
          </p:txBody>
        </p:sp>
        <p:sp>
          <p:nvSpPr>
            <p:cNvPr id="365" name="Rectangle 1201"/>
            <p:cNvSpPr>
              <a:spLocks noChangeArrowheads="1"/>
            </p:cNvSpPr>
            <p:nvPr/>
          </p:nvSpPr>
          <p:spPr bwMode="auto">
            <a:xfrm>
              <a:off x="3857612" y="6305366"/>
              <a:ext cx="1984388" cy="93262"/>
            </a:xfrm>
            <a:prstGeom prst="rect">
              <a:avLst/>
            </a:prstGeom>
            <a:noFill/>
            <a:ln w="9525">
              <a:noFill/>
              <a:miter lim="800000"/>
              <a:headEnd/>
              <a:tailEnd/>
            </a:ln>
          </p:spPr>
          <p:txBody>
            <a:bodyPr wrap="square" lIns="0" tIns="0" rIns="0" bIns="0">
              <a:prstTxWarp prst="textNoShape">
                <a:avLst/>
              </a:prstTxWarp>
              <a:spAutoFit/>
            </a:bodyPr>
            <a:lstStyle/>
            <a:p>
              <a:r>
                <a:rPr lang="fr-FR" sz="600" b="1" dirty="0" smtClean="0">
                  <a:solidFill>
                    <a:srgbClr val="D3311E"/>
                  </a:solidFill>
                  <a:latin typeface="Helvetica"/>
                  <a:cs typeface="Helvetica"/>
                </a:rPr>
                <a:t>Réduire le </a:t>
              </a:r>
              <a:r>
                <a:rPr lang="fr-FR" sz="600" dirty="0" smtClean="0">
                  <a:solidFill>
                    <a:srgbClr val="D3311E"/>
                  </a:solidFill>
                  <a:latin typeface="Helvetica"/>
                  <a:cs typeface="Helvetica"/>
                </a:rPr>
                <a:t>nombre de référence en les groupant</a:t>
              </a:r>
              <a:r>
                <a:rPr lang="fr-FR" sz="600" b="1" dirty="0" smtClean="0">
                  <a:solidFill>
                    <a:srgbClr val="D3311E"/>
                  </a:solidFill>
                  <a:latin typeface="Helvetica"/>
                  <a:cs typeface="Helvetica"/>
                </a:rPr>
                <a:t> </a:t>
              </a:r>
              <a:endParaRPr lang="fr-FR" sz="500" dirty="0">
                <a:solidFill>
                  <a:srgbClr val="D3311E"/>
                </a:solidFill>
                <a:latin typeface="Helvetica"/>
                <a:cs typeface="Helvetica"/>
              </a:endParaRPr>
            </a:p>
          </p:txBody>
        </p:sp>
        <p:sp>
          <p:nvSpPr>
            <p:cNvPr id="366" name="Rectangle 1202"/>
            <p:cNvSpPr>
              <a:spLocks noChangeArrowheads="1"/>
            </p:cNvSpPr>
            <p:nvPr/>
          </p:nvSpPr>
          <p:spPr bwMode="auto">
            <a:xfrm>
              <a:off x="3857612" y="6379343"/>
              <a:ext cx="1908188" cy="185643"/>
            </a:xfrm>
            <a:prstGeom prst="rect">
              <a:avLst/>
            </a:prstGeom>
            <a:noFill/>
            <a:ln w="9525">
              <a:noFill/>
              <a:miter lim="800000"/>
              <a:headEnd/>
              <a:tailEnd/>
            </a:ln>
          </p:spPr>
          <p:txBody>
            <a:bodyPr wrap="square" lIns="0" tIns="0" rIns="0" bIns="0">
              <a:prstTxWarp prst="textNoShape">
                <a:avLst/>
              </a:prstTxWarp>
              <a:spAutoFit/>
            </a:bodyPr>
            <a:lstStyle/>
            <a:p>
              <a:r>
                <a:rPr lang="fr-FR" sz="600" b="1" dirty="0" smtClean="0">
                  <a:solidFill>
                    <a:srgbClr val="D3311E"/>
                  </a:solidFill>
                  <a:latin typeface="Helvetica"/>
                  <a:cs typeface="Helvetica"/>
                </a:rPr>
                <a:t>avec un système de réapprovisionnement partagé avec le fournisseur </a:t>
              </a:r>
              <a:endParaRPr lang="fr-FR" sz="500" dirty="0">
                <a:solidFill>
                  <a:srgbClr val="D3311E"/>
                </a:solidFill>
                <a:latin typeface="Helvetica"/>
                <a:cs typeface="Helvetica"/>
              </a:endParaRPr>
            </a:p>
          </p:txBody>
        </p:sp>
        <p:sp>
          <p:nvSpPr>
            <p:cNvPr id="367" name="Rectangle 1203"/>
            <p:cNvSpPr>
              <a:spLocks noChangeArrowheads="1"/>
            </p:cNvSpPr>
            <p:nvPr/>
          </p:nvSpPr>
          <p:spPr bwMode="auto">
            <a:xfrm>
              <a:off x="3820211" y="6452440"/>
              <a:ext cx="0" cy="61942"/>
            </a:xfrm>
            <a:prstGeom prst="rect">
              <a:avLst/>
            </a:prstGeom>
            <a:noFill/>
            <a:ln w="9525">
              <a:noFill/>
              <a:miter lim="800000"/>
              <a:headEnd/>
              <a:tailEnd/>
            </a:ln>
          </p:spPr>
          <p:txBody>
            <a:bodyPr wrap="square" lIns="0" tIns="0" rIns="0" bIns="0">
              <a:prstTxWarp prst="textNoShape">
                <a:avLst/>
              </a:prstTxWarp>
              <a:spAutoFit/>
            </a:bodyPr>
            <a:lstStyle/>
            <a:p>
              <a:endParaRPr lang="fr-FR" sz="500" dirty="0">
                <a:latin typeface="Helvetica"/>
                <a:cs typeface="Helvetica"/>
              </a:endParaRPr>
            </a:p>
          </p:txBody>
        </p:sp>
        <p:sp>
          <p:nvSpPr>
            <p:cNvPr id="368" name="Rectangle 1208"/>
            <p:cNvSpPr>
              <a:spLocks noChangeArrowheads="1"/>
            </p:cNvSpPr>
            <p:nvPr/>
          </p:nvSpPr>
          <p:spPr bwMode="auto">
            <a:xfrm>
              <a:off x="3187351" y="5753184"/>
              <a:ext cx="25051" cy="93262"/>
            </a:xfrm>
            <a:prstGeom prst="rect">
              <a:avLst/>
            </a:prstGeom>
            <a:noFill/>
            <a:ln w="9525">
              <a:noFill/>
              <a:miter lim="800000"/>
              <a:headEnd/>
              <a:tailEnd/>
            </a:ln>
          </p:spPr>
          <p:txBody>
            <a:bodyPr wrap="square" lIns="0" tIns="0" rIns="0" bIns="0">
              <a:prstTxWarp prst="textNoShape">
                <a:avLst/>
              </a:prstTxWarp>
              <a:spAutoFit/>
            </a:bodyPr>
            <a:lstStyle/>
            <a:p>
              <a:r>
                <a:rPr lang="fr-FR" sz="600" smtClean="0">
                  <a:solidFill>
                    <a:srgbClr val="FF0000"/>
                  </a:solidFill>
                  <a:latin typeface="Helvetica"/>
                  <a:cs typeface="Helvetica"/>
                </a:rPr>
                <a:t>•</a:t>
              </a:r>
              <a:endParaRPr lang="fr-FR" sz="500">
                <a:latin typeface="Helvetica"/>
                <a:cs typeface="Helvetica"/>
              </a:endParaRPr>
            </a:p>
          </p:txBody>
        </p:sp>
        <p:sp>
          <p:nvSpPr>
            <p:cNvPr id="369" name="Rectangle 1205"/>
            <p:cNvSpPr>
              <a:spLocks noChangeArrowheads="1"/>
            </p:cNvSpPr>
            <p:nvPr/>
          </p:nvSpPr>
          <p:spPr bwMode="auto">
            <a:xfrm>
              <a:off x="3154872" y="5674804"/>
              <a:ext cx="1442880" cy="322327"/>
            </a:xfrm>
            <a:prstGeom prst="rect">
              <a:avLst/>
            </a:prstGeom>
            <a:solidFill>
              <a:srgbClr val="FFFFFF"/>
            </a:solidFill>
            <a:ln w="9525">
              <a:solidFill>
                <a:srgbClr val="D3311E"/>
              </a:solidFill>
              <a:miter lim="800000"/>
              <a:headEnd/>
              <a:tailEnd/>
            </a:ln>
          </p:spPr>
          <p:txBody>
            <a:bodyPr>
              <a:prstTxWarp prst="textNoShape">
                <a:avLst/>
              </a:prstTxWarp>
            </a:bodyPr>
            <a:lstStyle/>
            <a:p>
              <a:endParaRPr lang="fr-FR" sz="500">
                <a:latin typeface="Helvetica"/>
                <a:cs typeface="Helvetica"/>
              </a:endParaRPr>
            </a:p>
          </p:txBody>
        </p:sp>
        <p:sp>
          <p:nvSpPr>
            <p:cNvPr id="370" name="Rectangle 1211"/>
            <p:cNvSpPr>
              <a:spLocks noChangeArrowheads="1"/>
            </p:cNvSpPr>
            <p:nvPr/>
          </p:nvSpPr>
          <p:spPr bwMode="auto">
            <a:xfrm>
              <a:off x="3187351" y="5899376"/>
              <a:ext cx="25051" cy="93262"/>
            </a:xfrm>
            <a:prstGeom prst="rect">
              <a:avLst/>
            </a:prstGeom>
            <a:noFill/>
            <a:ln w="9525">
              <a:noFill/>
              <a:miter lim="800000"/>
              <a:headEnd/>
              <a:tailEnd/>
            </a:ln>
          </p:spPr>
          <p:txBody>
            <a:bodyPr wrap="square" lIns="0" tIns="0" rIns="0" bIns="0">
              <a:prstTxWarp prst="textNoShape">
                <a:avLst/>
              </a:prstTxWarp>
              <a:spAutoFit/>
            </a:bodyPr>
            <a:lstStyle/>
            <a:p>
              <a:r>
                <a:rPr lang="fr-FR" sz="600" smtClean="0">
                  <a:solidFill>
                    <a:srgbClr val="FF0000"/>
                  </a:solidFill>
                  <a:latin typeface="Helvetica"/>
                  <a:cs typeface="Helvetica"/>
                </a:rPr>
                <a:t>•</a:t>
              </a:r>
              <a:endParaRPr lang="fr-FR" sz="500">
                <a:latin typeface="Helvetica"/>
                <a:cs typeface="Helvetica"/>
              </a:endParaRPr>
            </a:p>
          </p:txBody>
        </p:sp>
        <p:sp>
          <p:nvSpPr>
            <p:cNvPr id="371" name="Rectangle 1213"/>
            <p:cNvSpPr>
              <a:spLocks noChangeArrowheads="1"/>
            </p:cNvSpPr>
            <p:nvPr/>
          </p:nvSpPr>
          <p:spPr bwMode="auto">
            <a:xfrm>
              <a:off x="3031843" y="5318130"/>
              <a:ext cx="537525" cy="93262"/>
            </a:xfrm>
            <a:prstGeom prst="rect">
              <a:avLst/>
            </a:prstGeom>
            <a:noFill/>
            <a:ln w="9525">
              <a:noFill/>
              <a:miter lim="800000"/>
              <a:headEnd/>
              <a:tailEnd/>
            </a:ln>
          </p:spPr>
          <p:txBody>
            <a:bodyPr wrap="square" lIns="0" tIns="0" rIns="0" bIns="0">
              <a:prstTxWarp prst="textNoShape">
                <a:avLst/>
              </a:prstTxWarp>
              <a:spAutoFit/>
            </a:bodyPr>
            <a:lstStyle/>
            <a:p>
              <a:r>
                <a:rPr lang="fr-FR" sz="600" dirty="0" smtClean="0">
                  <a:solidFill>
                    <a:srgbClr val="D3311E"/>
                  </a:solidFill>
                  <a:latin typeface="Helvetica"/>
                  <a:cs typeface="Helvetica"/>
                </a:rPr>
                <a:t>Classe A </a:t>
              </a:r>
              <a:r>
                <a:rPr lang="fr-FR" sz="600" b="1" dirty="0" smtClean="0">
                  <a:solidFill>
                    <a:srgbClr val="D3311E"/>
                  </a:solidFill>
                  <a:latin typeface="Helvetica"/>
                  <a:cs typeface="Helvetica"/>
                </a:rPr>
                <a:t>:</a:t>
              </a:r>
              <a:endParaRPr lang="fr-FR" sz="500" dirty="0">
                <a:solidFill>
                  <a:srgbClr val="D3311E"/>
                </a:solidFill>
                <a:latin typeface="Helvetica"/>
                <a:cs typeface="Helvetica"/>
              </a:endParaRPr>
            </a:p>
          </p:txBody>
        </p:sp>
        <p:sp>
          <p:nvSpPr>
            <p:cNvPr id="372" name="Rectangle 1215"/>
            <p:cNvSpPr>
              <a:spLocks noChangeArrowheads="1"/>
            </p:cNvSpPr>
            <p:nvPr/>
          </p:nvSpPr>
          <p:spPr bwMode="auto">
            <a:xfrm>
              <a:off x="3031843" y="5395923"/>
              <a:ext cx="1018789" cy="93262"/>
            </a:xfrm>
            <a:prstGeom prst="rect">
              <a:avLst/>
            </a:prstGeom>
            <a:noFill/>
            <a:ln w="9525">
              <a:noFill/>
              <a:miter lim="800000"/>
              <a:headEnd/>
              <a:tailEnd/>
            </a:ln>
          </p:spPr>
          <p:txBody>
            <a:bodyPr wrap="square" lIns="0" tIns="0" rIns="0" bIns="0">
              <a:prstTxWarp prst="textNoShape">
                <a:avLst/>
              </a:prstTxWarp>
              <a:spAutoFit/>
            </a:bodyPr>
            <a:lstStyle/>
            <a:p>
              <a:r>
                <a:rPr lang="fr-FR" sz="600" b="1" dirty="0" smtClean="0">
                  <a:solidFill>
                    <a:srgbClr val="D3311E"/>
                  </a:solidFill>
                  <a:latin typeface="Helvetica"/>
                  <a:cs typeface="Helvetica"/>
                </a:rPr>
                <a:t>Gérer “Au cas par cas”</a:t>
              </a:r>
              <a:endParaRPr lang="fr-FR" sz="500" dirty="0">
                <a:solidFill>
                  <a:srgbClr val="D3311E"/>
                </a:solidFill>
                <a:latin typeface="Helvetica"/>
                <a:cs typeface="Helvetica"/>
              </a:endParaRPr>
            </a:p>
          </p:txBody>
        </p:sp>
        <p:sp>
          <p:nvSpPr>
            <p:cNvPr id="373" name="Rectangle 1216"/>
            <p:cNvSpPr>
              <a:spLocks noChangeArrowheads="1"/>
            </p:cNvSpPr>
            <p:nvPr/>
          </p:nvSpPr>
          <p:spPr bwMode="auto">
            <a:xfrm>
              <a:off x="2996411" y="5311966"/>
              <a:ext cx="981276" cy="183180"/>
            </a:xfrm>
            <a:prstGeom prst="rect">
              <a:avLst/>
            </a:prstGeom>
            <a:noFill/>
            <a:ln w="6350">
              <a:solidFill>
                <a:srgbClr val="FF0000"/>
              </a:solidFill>
              <a:miter lim="800000"/>
              <a:headEnd/>
              <a:tailEnd/>
            </a:ln>
          </p:spPr>
          <p:txBody>
            <a:bodyPr>
              <a:prstTxWarp prst="textNoShape">
                <a:avLst/>
              </a:prstTxWarp>
            </a:bodyPr>
            <a:lstStyle/>
            <a:p>
              <a:endParaRPr lang="fr-FR" sz="500">
                <a:solidFill>
                  <a:srgbClr val="D3311E"/>
                </a:solidFill>
                <a:latin typeface="Helvetica"/>
                <a:cs typeface="Helvetica"/>
              </a:endParaRPr>
            </a:p>
          </p:txBody>
        </p:sp>
        <p:cxnSp>
          <p:nvCxnSpPr>
            <p:cNvPr id="377" name="Connecteur droit 376"/>
            <p:cNvCxnSpPr/>
            <p:nvPr/>
          </p:nvCxnSpPr>
          <p:spPr bwMode="auto">
            <a:xfrm rot="16200000" flipH="1">
              <a:off x="2588371" y="6156132"/>
              <a:ext cx="1089688" cy="5249"/>
            </a:xfrm>
            <a:prstGeom prst="line">
              <a:avLst/>
            </a:prstGeom>
            <a:solidFill>
              <a:schemeClr val="accent1"/>
            </a:solidFill>
            <a:ln w="12700" cap="flat" cmpd="sng" algn="ctr">
              <a:solidFill>
                <a:srgbClr val="86817C"/>
              </a:solidFill>
              <a:prstDash val="dash"/>
              <a:round/>
              <a:headEnd type="none" w="med" len="med"/>
              <a:tailEnd type="none" w="med" len="med"/>
            </a:ln>
            <a:effectLst/>
          </p:spPr>
        </p:cxnSp>
        <p:cxnSp>
          <p:nvCxnSpPr>
            <p:cNvPr id="378" name="Connecteur droit 377"/>
            <p:cNvCxnSpPr/>
            <p:nvPr/>
          </p:nvCxnSpPr>
          <p:spPr bwMode="auto">
            <a:xfrm rot="16200000" flipH="1">
              <a:off x="3409897" y="6393325"/>
              <a:ext cx="643476" cy="5254"/>
            </a:xfrm>
            <a:prstGeom prst="line">
              <a:avLst/>
            </a:prstGeom>
            <a:solidFill>
              <a:schemeClr val="accent1"/>
            </a:solidFill>
            <a:ln w="12700" cap="flat" cmpd="sng" algn="ctr">
              <a:solidFill>
                <a:srgbClr val="86817C"/>
              </a:solidFill>
              <a:prstDash val="dash"/>
              <a:round/>
              <a:headEnd type="none" w="med" len="med"/>
              <a:tailEnd type="none" w="med" len="med"/>
            </a:ln>
            <a:effectLst/>
          </p:spPr>
        </p:cxnSp>
        <p:sp>
          <p:nvSpPr>
            <p:cNvPr id="379" name="Rectangle 1207"/>
            <p:cNvSpPr>
              <a:spLocks noChangeArrowheads="1"/>
            </p:cNvSpPr>
            <p:nvPr/>
          </p:nvSpPr>
          <p:spPr bwMode="auto">
            <a:xfrm>
              <a:off x="3187351" y="5680968"/>
              <a:ext cx="529070" cy="93262"/>
            </a:xfrm>
            <a:prstGeom prst="rect">
              <a:avLst/>
            </a:prstGeom>
            <a:noFill/>
            <a:ln w="9525">
              <a:noFill/>
              <a:miter lim="800000"/>
              <a:headEnd/>
              <a:tailEnd/>
            </a:ln>
          </p:spPr>
          <p:txBody>
            <a:bodyPr wrap="square" lIns="0" tIns="0" rIns="0" bIns="0">
              <a:prstTxWarp prst="textNoShape">
                <a:avLst/>
              </a:prstTxWarp>
              <a:spAutoFit/>
            </a:bodyPr>
            <a:lstStyle/>
            <a:p>
              <a:r>
                <a:rPr lang="fr-FR" sz="600" b="1" dirty="0" smtClean="0">
                  <a:solidFill>
                    <a:srgbClr val="D3311E"/>
                  </a:solidFill>
                  <a:latin typeface="Helvetica"/>
                  <a:cs typeface="Helvetica"/>
                </a:rPr>
                <a:t>Classe B :</a:t>
              </a:r>
              <a:endParaRPr lang="fr-FR" sz="500" dirty="0">
                <a:solidFill>
                  <a:srgbClr val="D3311E"/>
                </a:solidFill>
                <a:latin typeface="Helvetica"/>
                <a:cs typeface="Helvetica"/>
              </a:endParaRPr>
            </a:p>
          </p:txBody>
        </p:sp>
        <p:sp>
          <p:nvSpPr>
            <p:cNvPr id="380" name="Rectangle 1209"/>
            <p:cNvSpPr>
              <a:spLocks noChangeArrowheads="1"/>
            </p:cNvSpPr>
            <p:nvPr/>
          </p:nvSpPr>
          <p:spPr bwMode="auto">
            <a:xfrm>
              <a:off x="3223768" y="5753184"/>
              <a:ext cx="1288472" cy="93262"/>
            </a:xfrm>
            <a:prstGeom prst="rect">
              <a:avLst/>
            </a:prstGeom>
            <a:noFill/>
            <a:ln w="9525">
              <a:noFill/>
              <a:miter lim="800000"/>
              <a:headEnd/>
              <a:tailEnd/>
            </a:ln>
          </p:spPr>
          <p:txBody>
            <a:bodyPr wrap="square" lIns="0" tIns="0" rIns="0" bIns="0">
              <a:prstTxWarp prst="textNoShape">
                <a:avLst/>
              </a:prstTxWarp>
              <a:spAutoFit/>
            </a:bodyPr>
            <a:lstStyle/>
            <a:p>
              <a:r>
                <a:rPr lang="fr-FR" sz="600" b="1" dirty="0" smtClean="0">
                  <a:solidFill>
                    <a:srgbClr val="D3311E"/>
                  </a:solidFill>
                  <a:latin typeface="Helvetica"/>
                  <a:cs typeface="Helvetica"/>
                </a:rPr>
                <a:t>Réduire le nombre de référence en  </a:t>
              </a:r>
              <a:endParaRPr lang="fr-FR" sz="500" dirty="0">
                <a:solidFill>
                  <a:srgbClr val="D3311E"/>
                </a:solidFill>
                <a:latin typeface="Helvetica"/>
                <a:cs typeface="Helvetica"/>
              </a:endParaRPr>
            </a:p>
          </p:txBody>
        </p:sp>
        <p:sp>
          <p:nvSpPr>
            <p:cNvPr id="381" name="Rectangle 1210"/>
            <p:cNvSpPr>
              <a:spLocks noChangeArrowheads="1"/>
            </p:cNvSpPr>
            <p:nvPr/>
          </p:nvSpPr>
          <p:spPr bwMode="auto">
            <a:xfrm>
              <a:off x="3223768" y="5817735"/>
              <a:ext cx="1365165" cy="93262"/>
            </a:xfrm>
            <a:prstGeom prst="rect">
              <a:avLst/>
            </a:prstGeom>
            <a:noFill/>
            <a:ln w="9525">
              <a:noFill/>
              <a:miter lim="800000"/>
              <a:headEnd/>
              <a:tailEnd/>
            </a:ln>
          </p:spPr>
          <p:txBody>
            <a:bodyPr wrap="square" lIns="0" tIns="0" rIns="0" bIns="0">
              <a:prstTxWarp prst="textNoShape">
                <a:avLst/>
              </a:prstTxWarp>
              <a:spAutoFit/>
            </a:bodyPr>
            <a:lstStyle/>
            <a:p>
              <a:r>
                <a:rPr lang="fr-FR" sz="600" dirty="0" smtClean="0">
                  <a:solidFill>
                    <a:srgbClr val="D3311E"/>
                  </a:solidFill>
                  <a:latin typeface="Helvetica"/>
                  <a:cs typeface="Helvetica"/>
                </a:rPr>
                <a:t>l</a:t>
              </a:r>
              <a:r>
                <a:rPr lang="fr-FR" sz="600" b="1" dirty="0" smtClean="0">
                  <a:solidFill>
                    <a:srgbClr val="D3311E"/>
                  </a:solidFill>
                  <a:latin typeface="Helvetica"/>
                  <a:cs typeface="Helvetica"/>
                </a:rPr>
                <a:t>es groupant dans des kits</a:t>
              </a:r>
              <a:endParaRPr lang="fr-FR" sz="500" dirty="0">
                <a:solidFill>
                  <a:srgbClr val="D3311E"/>
                </a:solidFill>
                <a:latin typeface="Helvetica"/>
                <a:cs typeface="Helvetica"/>
              </a:endParaRPr>
            </a:p>
          </p:txBody>
        </p:sp>
        <p:sp>
          <p:nvSpPr>
            <p:cNvPr id="382" name="Rectangle 1212"/>
            <p:cNvSpPr>
              <a:spLocks noChangeArrowheads="1"/>
            </p:cNvSpPr>
            <p:nvPr/>
          </p:nvSpPr>
          <p:spPr bwMode="auto">
            <a:xfrm>
              <a:off x="3223768" y="5899376"/>
              <a:ext cx="1227916" cy="93262"/>
            </a:xfrm>
            <a:prstGeom prst="rect">
              <a:avLst/>
            </a:prstGeom>
            <a:noFill/>
            <a:ln w="9525">
              <a:noFill/>
              <a:miter lim="800000"/>
              <a:headEnd/>
              <a:tailEnd/>
            </a:ln>
          </p:spPr>
          <p:txBody>
            <a:bodyPr wrap="square" lIns="0" tIns="0" rIns="0" bIns="0">
              <a:prstTxWarp prst="textNoShape">
                <a:avLst/>
              </a:prstTxWarp>
              <a:spAutoFit/>
            </a:bodyPr>
            <a:lstStyle/>
            <a:p>
              <a:r>
                <a:rPr lang="fr-FR" sz="600" b="1" dirty="0" smtClean="0">
                  <a:solidFill>
                    <a:srgbClr val="D3311E"/>
                  </a:solidFill>
                  <a:latin typeface="Helvetica"/>
                  <a:cs typeface="Helvetica"/>
                </a:rPr>
                <a:t>Utiliser le  Juste à Temps</a:t>
              </a:r>
              <a:endParaRPr lang="fr-FR" sz="500" dirty="0">
                <a:solidFill>
                  <a:srgbClr val="D3311E"/>
                </a:solidFill>
                <a:latin typeface="Helvetica"/>
                <a:cs typeface="Helvetica"/>
              </a:endParaRPr>
            </a:p>
          </p:txBody>
        </p:sp>
      </p:grpSp>
      <p:grpSp>
        <p:nvGrpSpPr>
          <p:cNvPr id="1183" name="Grouper 1182"/>
          <p:cNvGrpSpPr/>
          <p:nvPr/>
        </p:nvGrpSpPr>
        <p:grpSpPr>
          <a:xfrm>
            <a:off x="1816347" y="3284477"/>
            <a:ext cx="3659364" cy="1579657"/>
            <a:chOff x="4630487" y="4587370"/>
            <a:chExt cx="3659364" cy="1579657"/>
          </a:xfrm>
        </p:grpSpPr>
        <p:sp>
          <p:nvSpPr>
            <p:cNvPr id="12" name="Rectangle 1219"/>
            <p:cNvSpPr>
              <a:spLocks noChangeArrowheads="1"/>
            </p:cNvSpPr>
            <p:nvPr/>
          </p:nvSpPr>
          <p:spPr bwMode="auto">
            <a:xfrm>
              <a:off x="4630487" y="4587370"/>
              <a:ext cx="3659364" cy="1579657"/>
            </a:xfrm>
            <a:prstGeom prst="rect">
              <a:avLst/>
            </a:prstGeom>
            <a:solidFill>
              <a:schemeClr val="bg1"/>
            </a:solidFill>
            <a:ln w="19050" cap="flat" cmpd="sng" algn="ctr">
              <a:solidFill>
                <a:srgbClr val="86817C"/>
              </a:solidFill>
              <a:prstDash val="solid"/>
              <a:miter lim="800000"/>
              <a:headEnd type="none" w="sm" len="sm"/>
              <a:tailEnd type="none" w="sm" len="sm"/>
            </a:ln>
            <a:effectLst/>
          </p:spPr>
          <p:txBody>
            <a:bodyPr wrap="none" lIns="0" tIns="0" rIns="0" bIns="0" anchor="ctr">
              <a:prstTxWarp prst="textNoShape">
                <a:avLst/>
              </a:prstTxWarp>
            </a:bodyPr>
            <a:lstStyle/>
            <a:p>
              <a:endParaRPr lang="fr-FR" sz="500" dirty="0"/>
            </a:p>
          </p:txBody>
        </p:sp>
        <p:sp>
          <p:nvSpPr>
            <p:cNvPr id="13" name="Rectangle 8"/>
            <p:cNvSpPr>
              <a:spLocks noChangeArrowheads="1"/>
            </p:cNvSpPr>
            <p:nvPr/>
          </p:nvSpPr>
          <p:spPr bwMode="auto">
            <a:xfrm>
              <a:off x="4821386" y="4656744"/>
              <a:ext cx="0" cy="136272"/>
            </a:xfrm>
            <a:prstGeom prst="rect">
              <a:avLst/>
            </a:prstGeom>
            <a:noFill/>
            <a:ln w="9525">
              <a:noFill/>
              <a:miter lim="800000"/>
              <a:headEnd/>
              <a:tailEnd/>
            </a:ln>
          </p:spPr>
          <p:txBody>
            <a:bodyPr wrap="square" lIns="0" tIns="0" rIns="0" bIns="0">
              <a:prstTxWarp prst="textNoShape">
                <a:avLst/>
              </a:prstTxWarp>
              <a:spAutoFit/>
            </a:bodyPr>
            <a:lstStyle/>
            <a:p>
              <a:endParaRPr lang="en-US" sz="1100" b="1" dirty="0" smtClean="0">
                <a:solidFill>
                  <a:srgbClr val="003366"/>
                </a:solidFill>
                <a:latin typeface="Helvetica"/>
                <a:cs typeface="Helvetica"/>
              </a:endParaRPr>
            </a:p>
          </p:txBody>
        </p:sp>
        <p:sp>
          <p:nvSpPr>
            <p:cNvPr id="14" name="Rectangle 9"/>
            <p:cNvSpPr>
              <a:spLocks noChangeArrowheads="1"/>
            </p:cNvSpPr>
            <p:nvPr/>
          </p:nvSpPr>
          <p:spPr bwMode="auto">
            <a:xfrm>
              <a:off x="4678917" y="4656744"/>
              <a:ext cx="2634404" cy="138499"/>
            </a:xfrm>
            <a:prstGeom prst="rect">
              <a:avLst/>
            </a:prstGeom>
            <a:noFill/>
            <a:ln w="9525">
              <a:noFill/>
              <a:miter lim="800000"/>
              <a:headEnd/>
              <a:tailEnd/>
            </a:ln>
          </p:spPr>
          <p:txBody>
            <a:bodyPr wrap="square" lIns="0" tIns="0" rIns="0" bIns="0">
              <a:prstTxWarp prst="textNoShape">
                <a:avLst/>
              </a:prstTxWarp>
              <a:spAutoFit/>
            </a:bodyPr>
            <a:lstStyle/>
            <a:p>
              <a:r>
                <a:rPr lang="en-US" sz="900" b="1" dirty="0" smtClean="0">
                  <a:solidFill>
                    <a:schemeClr val="accent1"/>
                  </a:solidFill>
                  <a:latin typeface="Helvetica"/>
                  <a:cs typeface="Helvetica"/>
                </a:rPr>
                <a:t>‘RUNNERS</a:t>
              </a:r>
              <a:r>
                <a:rPr lang="en-US" sz="900" b="1" dirty="0">
                  <a:solidFill>
                    <a:schemeClr val="accent1"/>
                  </a:solidFill>
                  <a:latin typeface="Helvetica"/>
                  <a:cs typeface="Helvetica"/>
                </a:rPr>
                <a:t>’ ‘REPEATERS’ AND ‘STRANGERS’ </a:t>
              </a:r>
            </a:p>
          </p:txBody>
        </p:sp>
        <p:sp>
          <p:nvSpPr>
            <p:cNvPr id="15" name="Rectangle 10"/>
            <p:cNvSpPr>
              <a:spLocks noChangeArrowheads="1"/>
            </p:cNvSpPr>
            <p:nvPr/>
          </p:nvSpPr>
          <p:spPr bwMode="auto">
            <a:xfrm>
              <a:off x="4688301" y="5109856"/>
              <a:ext cx="3022568" cy="833493"/>
            </a:xfrm>
            <a:prstGeom prst="rect">
              <a:avLst/>
            </a:prstGeom>
            <a:solidFill>
              <a:srgbClr val="FFFFFF"/>
            </a:solidFill>
            <a:ln w="9525">
              <a:solidFill>
                <a:srgbClr val="DD311E"/>
              </a:solidFill>
              <a:miter lim="800000"/>
              <a:headEnd/>
              <a:tailEnd/>
            </a:ln>
          </p:spPr>
          <p:txBody>
            <a:bodyPr>
              <a:prstTxWarp prst="textNoShape">
                <a:avLst/>
              </a:prstTxWarp>
            </a:bodyPr>
            <a:lstStyle/>
            <a:p>
              <a:endParaRPr lang="fr-FR" sz="500">
                <a:latin typeface="Helvetica"/>
                <a:cs typeface="Helvetica"/>
              </a:endParaRPr>
            </a:p>
          </p:txBody>
        </p:sp>
        <p:sp>
          <p:nvSpPr>
            <p:cNvPr id="16" name="Rectangle 11"/>
            <p:cNvSpPr>
              <a:spLocks noChangeArrowheads="1"/>
            </p:cNvSpPr>
            <p:nvPr/>
          </p:nvSpPr>
          <p:spPr bwMode="auto">
            <a:xfrm>
              <a:off x="4688301" y="5109856"/>
              <a:ext cx="3022568" cy="83349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7" name="Rectangle 13"/>
            <p:cNvSpPr>
              <a:spLocks noChangeArrowheads="1"/>
            </p:cNvSpPr>
            <p:nvPr/>
          </p:nvSpPr>
          <p:spPr bwMode="auto">
            <a:xfrm>
              <a:off x="4712139" y="5170221"/>
              <a:ext cx="528282" cy="107722"/>
            </a:xfrm>
            <a:prstGeom prst="rect">
              <a:avLst/>
            </a:prstGeom>
            <a:noFill/>
            <a:ln w="9525">
              <a:noFill/>
              <a:miter lim="800000"/>
              <a:headEnd/>
              <a:tailEnd/>
            </a:ln>
          </p:spPr>
          <p:txBody>
            <a:bodyPr wrap="square" lIns="0" tIns="0" rIns="0" bIns="0">
              <a:prstTxWarp prst="textNoShape">
                <a:avLst/>
              </a:prstTxWarp>
              <a:spAutoFit/>
            </a:bodyPr>
            <a:lstStyle/>
            <a:p>
              <a:r>
                <a:rPr lang="en-US" sz="700" b="1" dirty="0" smtClean="0">
                  <a:solidFill>
                    <a:srgbClr val="86817C"/>
                  </a:solidFill>
                  <a:latin typeface="Helvetica"/>
                  <a:cs typeface="Helvetica"/>
                </a:rPr>
                <a:t>‘Stranger</a:t>
              </a:r>
              <a:r>
                <a:rPr lang="en-US" sz="700" b="1" dirty="0">
                  <a:solidFill>
                    <a:srgbClr val="86817C"/>
                  </a:solidFill>
                  <a:latin typeface="Helvetica"/>
                  <a:cs typeface="Helvetica"/>
                </a:rPr>
                <a:t>’</a:t>
              </a:r>
              <a:endParaRPr lang="en-US" sz="200" dirty="0">
                <a:solidFill>
                  <a:srgbClr val="86817C"/>
                </a:solidFill>
                <a:latin typeface="Helvetica"/>
                <a:cs typeface="Helvetica"/>
              </a:endParaRPr>
            </a:p>
          </p:txBody>
        </p:sp>
        <p:sp>
          <p:nvSpPr>
            <p:cNvPr id="18" name="Rectangle 14"/>
            <p:cNvSpPr>
              <a:spLocks noChangeArrowheads="1"/>
            </p:cNvSpPr>
            <p:nvPr/>
          </p:nvSpPr>
          <p:spPr bwMode="auto">
            <a:xfrm>
              <a:off x="4725838" y="5465509"/>
              <a:ext cx="0" cy="61942"/>
            </a:xfrm>
            <a:prstGeom prst="rect">
              <a:avLst/>
            </a:prstGeom>
            <a:noFill/>
            <a:ln w="9525">
              <a:noFill/>
              <a:miter lim="800000"/>
              <a:headEnd/>
              <a:tailEnd/>
            </a:ln>
          </p:spPr>
          <p:txBody>
            <a:bodyPr wrap="square" lIns="0" tIns="0" rIns="0" bIns="0">
              <a:prstTxWarp prst="textNoShape">
                <a:avLst/>
              </a:prstTxWarp>
              <a:spAutoFit/>
            </a:bodyPr>
            <a:lstStyle/>
            <a:p>
              <a:endParaRPr lang="fr-FR" sz="500">
                <a:latin typeface="Helvetica"/>
                <a:cs typeface="Helvetica"/>
              </a:endParaRPr>
            </a:p>
          </p:txBody>
        </p:sp>
        <p:sp>
          <p:nvSpPr>
            <p:cNvPr id="19" name="Rectangle 15"/>
            <p:cNvSpPr>
              <a:spLocks noChangeArrowheads="1"/>
            </p:cNvSpPr>
            <p:nvPr/>
          </p:nvSpPr>
          <p:spPr bwMode="auto">
            <a:xfrm>
              <a:off x="4712139" y="5465509"/>
              <a:ext cx="547234" cy="107722"/>
            </a:xfrm>
            <a:prstGeom prst="rect">
              <a:avLst/>
            </a:prstGeom>
            <a:noFill/>
            <a:ln w="9525">
              <a:noFill/>
              <a:miter lim="800000"/>
              <a:headEnd/>
              <a:tailEnd/>
            </a:ln>
          </p:spPr>
          <p:txBody>
            <a:bodyPr wrap="square" lIns="0" tIns="0" rIns="0" bIns="0">
              <a:prstTxWarp prst="textNoShape">
                <a:avLst/>
              </a:prstTxWarp>
              <a:spAutoFit/>
            </a:bodyPr>
            <a:lstStyle/>
            <a:p>
              <a:r>
                <a:rPr lang="fr-FR" sz="700" b="1" dirty="0" smtClean="0">
                  <a:solidFill>
                    <a:srgbClr val="86817C"/>
                  </a:solidFill>
                  <a:latin typeface="Helvetica"/>
                  <a:cs typeface="Helvetica"/>
                </a:rPr>
                <a:t>‘</a:t>
              </a:r>
              <a:r>
                <a:rPr lang="fr-FR" sz="700" b="1" dirty="0" err="1" smtClean="0">
                  <a:solidFill>
                    <a:srgbClr val="86817C"/>
                  </a:solidFill>
                  <a:latin typeface="Helvetica"/>
                  <a:cs typeface="Helvetica"/>
                </a:rPr>
                <a:t>Repeater</a:t>
              </a:r>
              <a:r>
                <a:rPr lang="fr-FR" sz="700" b="1" dirty="0" smtClean="0">
                  <a:solidFill>
                    <a:srgbClr val="86817C"/>
                  </a:solidFill>
                  <a:latin typeface="Helvetica"/>
                  <a:cs typeface="Helvetica"/>
                </a:rPr>
                <a:t>’</a:t>
              </a:r>
              <a:endParaRPr lang="fr-FR" sz="200" dirty="0">
                <a:solidFill>
                  <a:srgbClr val="86817C"/>
                </a:solidFill>
                <a:latin typeface="Helvetica"/>
                <a:cs typeface="Helvetica"/>
              </a:endParaRPr>
            </a:p>
          </p:txBody>
        </p:sp>
        <p:sp>
          <p:nvSpPr>
            <p:cNvPr id="20" name="Rectangle 16"/>
            <p:cNvSpPr>
              <a:spLocks noChangeArrowheads="1"/>
            </p:cNvSpPr>
            <p:nvPr/>
          </p:nvSpPr>
          <p:spPr bwMode="auto">
            <a:xfrm>
              <a:off x="4725838" y="5760067"/>
              <a:ext cx="0" cy="61942"/>
            </a:xfrm>
            <a:prstGeom prst="rect">
              <a:avLst/>
            </a:prstGeom>
            <a:noFill/>
            <a:ln w="9525">
              <a:noFill/>
              <a:miter lim="800000"/>
              <a:headEnd/>
              <a:tailEnd/>
            </a:ln>
          </p:spPr>
          <p:txBody>
            <a:bodyPr wrap="square" lIns="0" tIns="0" rIns="0" bIns="0">
              <a:prstTxWarp prst="textNoShape">
                <a:avLst/>
              </a:prstTxWarp>
              <a:spAutoFit/>
            </a:bodyPr>
            <a:lstStyle/>
            <a:p>
              <a:endParaRPr lang="fr-FR" sz="500">
                <a:latin typeface="Helvetica"/>
                <a:cs typeface="Helvetica"/>
              </a:endParaRPr>
            </a:p>
          </p:txBody>
        </p:sp>
        <p:sp>
          <p:nvSpPr>
            <p:cNvPr id="21" name="Rectangle 17"/>
            <p:cNvSpPr>
              <a:spLocks noChangeArrowheads="1"/>
            </p:cNvSpPr>
            <p:nvPr/>
          </p:nvSpPr>
          <p:spPr bwMode="auto">
            <a:xfrm>
              <a:off x="4712139" y="5760067"/>
              <a:ext cx="458985" cy="107722"/>
            </a:xfrm>
            <a:prstGeom prst="rect">
              <a:avLst/>
            </a:prstGeom>
            <a:noFill/>
            <a:ln w="9525">
              <a:noFill/>
              <a:miter lim="800000"/>
              <a:headEnd/>
              <a:tailEnd/>
            </a:ln>
          </p:spPr>
          <p:txBody>
            <a:bodyPr wrap="square" lIns="0" tIns="0" rIns="0" bIns="0">
              <a:prstTxWarp prst="textNoShape">
                <a:avLst/>
              </a:prstTxWarp>
              <a:spAutoFit/>
            </a:bodyPr>
            <a:lstStyle/>
            <a:p>
              <a:r>
                <a:rPr lang="fr-FR" sz="700" b="1" dirty="0" smtClean="0">
                  <a:solidFill>
                    <a:srgbClr val="86817C"/>
                  </a:solidFill>
                  <a:latin typeface="Helvetica"/>
                  <a:cs typeface="Helvetica"/>
                </a:rPr>
                <a:t>‘</a:t>
              </a:r>
              <a:r>
                <a:rPr lang="fr-FR" sz="700" b="1" dirty="0" err="1" smtClean="0">
                  <a:solidFill>
                    <a:srgbClr val="86817C"/>
                  </a:solidFill>
                  <a:latin typeface="Helvetica"/>
                  <a:cs typeface="Helvetica"/>
                </a:rPr>
                <a:t>Runner</a:t>
              </a:r>
              <a:r>
                <a:rPr lang="fr-FR" sz="700" b="1" dirty="0" smtClean="0">
                  <a:solidFill>
                    <a:srgbClr val="86817C"/>
                  </a:solidFill>
                  <a:latin typeface="Helvetica"/>
                  <a:cs typeface="Helvetica"/>
                </a:rPr>
                <a:t>’</a:t>
              </a:r>
              <a:endParaRPr lang="fr-FR" sz="200" dirty="0">
                <a:solidFill>
                  <a:srgbClr val="86817C"/>
                </a:solidFill>
                <a:latin typeface="Helvetica"/>
                <a:cs typeface="Helvetica"/>
              </a:endParaRPr>
            </a:p>
          </p:txBody>
        </p:sp>
        <p:sp>
          <p:nvSpPr>
            <p:cNvPr id="22" name="Rectangle 18"/>
            <p:cNvSpPr>
              <a:spLocks noChangeArrowheads="1"/>
            </p:cNvSpPr>
            <p:nvPr/>
          </p:nvSpPr>
          <p:spPr bwMode="auto">
            <a:xfrm>
              <a:off x="6773456" y="6034596"/>
              <a:ext cx="875123" cy="107722"/>
            </a:xfrm>
            <a:prstGeom prst="rect">
              <a:avLst/>
            </a:prstGeom>
            <a:noFill/>
            <a:ln w="9525">
              <a:noFill/>
              <a:miter lim="800000"/>
              <a:headEnd/>
              <a:tailEnd/>
            </a:ln>
          </p:spPr>
          <p:txBody>
            <a:bodyPr wrap="square" lIns="0" tIns="0" rIns="0" bIns="0">
              <a:prstTxWarp prst="textNoShape">
                <a:avLst/>
              </a:prstTxWarp>
              <a:spAutoFit/>
            </a:bodyPr>
            <a:lstStyle/>
            <a:p>
              <a:r>
                <a:rPr lang="fr-FR" sz="700" b="0" smtClean="0">
                  <a:solidFill>
                    <a:srgbClr val="86817C"/>
                  </a:solidFill>
                  <a:latin typeface="Helvetica"/>
                  <a:cs typeface="Helvetica"/>
                </a:rPr>
                <a:t>Profil de la demande</a:t>
              </a:r>
              <a:endParaRPr lang="fr-FR" sz="200" b="0">
                <a:solidFill>
                  <a:srgbClr val="86817C"/>
                </a:solidFill>
                <a:latin typeface="Helvetica"/>
                <a:cs typeface="Helvetica"/>
              </a:endParaRPr>
            </a:p>
          </p:txBody>
        </p:sp>
        <p:sp>
          <p:nvSpPr>
            <p:cNvPr id="23" name="Rectangle 19"/>
            <p:cNvSpPr>
              <a:spLocks noChangeArrowheads="1"/>
            </p:cNvSpPr>
            <p:nvPr/>
          </p:nvSpPr>
          <p:spPr bwMode="auto">
            <a:xfrm>
              <a:off x="5177986"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4" name="Rectangle 20"/>
            <p:cNvSpPr>
              <a:spLocks noChangeArrowheads="1"/>
            </p:cNvSpPr>
            <p:nvPr/>
          </p:nvSpPr>
          <p:spPr bwMode="auto">
            <a:xfrm>
              <a:off x="5177986"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5" name="Rectangle 21"/>
            <p:cNvSpPr>
              <a:spLocks noChangeArrowheads="1"/>
            </p:cNvSpPr>
            <p:nvPr/>
          </p:nvSpPr>
          <p:spPr bwMode="auto">
            <a:xfrm>
              <a:off x="5206992"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6" name="Rectangle 22"/>
            <p:cNvSpPr>
              <a:spLocks noChangeArrowheads="1"/>
            </p:cNvSpPr>
            <p:nvPr/>
          </p:nvSpPr>
          <p:spPr bwMode="auto">
            <a:xfrm>
              <a:off x="5206992"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7" name="Rectangle 23"/>
            <p:cNvSpPr>
              <a:spLocks noChangeArrowheads="1"/>
            </p:cNvSpPr>
            <p:nvPr/>
          </p:nvSpPr>
          <p:spPr bwMode="auto">
            <a:xfrm>
              <a:off x="5235998"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8" name="Rectangle 24"/>
            <p:cNvSpPr>
              <a:spLocks noChangeArrowheads="1"/>
            </p:cNvSpPr>
            <p:nvPr/>
          </p:nvSpPr>
          <p:spPr bwMode="auto">
            <a:xfrm>
              <a:off x="5235998"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9" name="Rectangle 25"/>
            <p:cNvSpPr>
              <a:spLocks noChangeArrowheads="1"/>
            </p:cNvSpPr>
            <p:nvPr/>
          </p:nvSpPr>
          <p:spPr bwMode="auto">
            <a:xfrm>
              <a:off x="5265004"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0" name="Rectangle 26"/>
            <p:cNvSpPr>
              <a:spLocks noChangeArrowheads="1"/>
            </p:cNvSpPr>
            <p:nvPr/>
          </p:nvSpPr>
          <p:spPr bwMode="auto">
            <a:xfrm>
              <a:off x="5265004"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1" name="Rectangle 27"/>
            <p:cNvSpPr>
              <a:spLocks noChangeArrowheads="1"/>
            </p:cNvSpPr>
            <p:nvPr/>
          </p:nvSpPr>
          <p:spPr bwMode="auto">
            <a:xfrm>
              <a:off x="5294862"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2" name="Rectangle 28"/>
            <p:cNvSpPr>
              <a:spLocks noChangeArrowheads="1"/>
            </p:cNvSpPr>
            <p:nvPr/>
          </p:nvSpPr>
          <p:spPr bwMode="auto">
            <a:xfrm>
              <a:off x="5294862"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3" name="Rectangle 29"/>
            <p:cNvSpPr>
              <a:spLocks noChangeArrowheads="1"/>
            </p:cNvSpPr>
            <p:nvPr/>
          </p:nvSpPr>
          <p:spPr bwMode="auto">
            <a:xfrm>
              <a:off x="5323868"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4" name="Rectangle 30"/>
            <p:cNvSpPr>
              <a:spLocks noChangeArrowheads="1"/>
            </p:cNvSpPr>
            <p:nvPr/>
          </p:nvSpPr>
          <p:spPr bwMode="auto">
            <a:xfrm>
              <a:off x="5323868"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5" name="Rectangle 31"/>
            <p:cNvSpPr>
              <a:spLocks noChangeArrowheads="1"/>
            </p:cNvSpPr>
            <p:nvPr/>
          </p:nvSpPr>
          <p:spPr bwMode="auto">
            <a:xfrm>
              <a:off x="5352874"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6" name="Rectangle 32"/>
            <p:cNvSpPr>
              <a:spLocks noChangeArrowheads="1"/>
            </p:cNvSpPr>
            <p:nvPr/>
          </p:nvSpPr>
          <p:spPr bwMode="auto">
            <a:xfrm>
              <a:off x="5352874"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7" name="Rectangle 33"/>
            <p:cNvSpPr>
              <a:spLocks noChangeArrowheads="1"/>
            </p:cNvSpPr>
            <p:nvPr/>
          </p:nvSpPr>
          <p:spPr bwMode="auto">
            <a:xfrm>
              <a:off x="5381879"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8" name="Rectangle 34"/>
            <p:cNvSpPr>
              <a:spLocks noChangeArrowheads="1"/>
            </p:cNvSpPr>
            <p:nvPr/>
          </p:nvSpPr>
          <p:spPr bwMode="auto">
            <a:xfrm>
              <a:off x="5381879"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9" name="Rectangle 35"/>
            <p:cNvSpPr>
              <a:spLocks noChangeArrowheads="1"/>
            </p:cNvSpPr>
            <p:nvPr/>
          </p:nvSpPr>
          <p:spPr bwMode="auto">
            <a:xfrm>
              <a:off x="5411738"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0" name="Rectangle 36"/>
            <p:cNvSpPr>
              <a:spLocks noChangeArrowheads="1"/>
            </p:cNvSpPr>
            <p:nvPr/>
          </p:nvSpPr>
          <p:spPr bwMode="auto">
            <a:xfrm>
              <a:off x="5411738"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1" name="Rectangle 37"/>
            <p:cNvSpPr>
              <a:spLocks noChangeArrowheads="1"/>
            </p:cNvSpPr>
            <p:nvPr/>
          </p:nvSpPr>
          <p:spPr bwMode="auto">
            <a:xfrm>
              <a:off x="5440744"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2" name="Rectangle 38"/>
            <p:cNvSpPr>
              <a:spLocks noChangeArrowheads="1"/>
            </p:cNvSpPr>
            <p:nvPr/>
          </p:nvSpPr>
          <p:spPr bwMode="auto">
            <a:xfrm>
              <a:off x="5440744"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3" name="Rectangle 39"/>
            <p:cNvSpPr>
              <a:spLocks noChangeArrowheads="1"/>
            </p:cNvSpPr>
            <p:nvPr/>
          </p:nvSpPr>
          <p:spPr bwMode="auto">
            <a:xfrm>
              <a:off x="5469750"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4" name="Rectangle 40"/>
            <p:cNvSpPr>
              <a:spLocks noChangeArrowheads="1"/>
            </p:cNvSpPr>
            <p:nvPr/>
          </p:nvSpPr>
          <p:spPr bwMode="auto">
            <a:xfrm>
              <a:off x="5469750"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5" name="Rectangle 41"/>
            <p:cNvSpPr>
              <a:spLocks noChangeArrowheads="1"/>
            </p:cNvSpPr>
            <p:nvPr/>
          </p:nvSpPr>
          <p:spPr bwMode="auto">
            <a:xfrm>
              <a:off x="5498755"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6" name="Rectangle 42"/>
            <p:cNvSpPr>
              <a:spLocks noChangeArrowheads="1"/>
            </p:cNvSpPr>
            <p:nvPr/>
          </p:nvSpPr>
          <p:spPr bwMode="auto">
            <a:xfrm>
              <a:off x="5498755"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7" name="Rectangle 43"/>
            <p:cNvSpPr>
              <a:spLocks noChangeArrowheads="1"/>
            </p:cNvSpPr>
            <p:nvPr/>
          </p:nvSpPr>
          <p:spPr bwMode="auto">
            <a:xfrm>
              <a:off x="5528615"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8" name="Rectangle 44"/>
            <p:cNvSpPr>
              <a:spLocks noChangeArrowheads="1"/>
            </p:cNvSpPr>
            <p:nvPr/>
          </p:nvSpPr>
          <p:spPr bwMode="auto">
            <a:xfrm>
              <a:off x="5528615"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9" name="Rectangle 45"/>
            <p:cNvSpPr>
              <a:spLocks noChangeArrowheads="1"/>
            </p:cNvSpPr>
            <p:nvPr/>
          </p:nvSpPr>
          <p:spPr bwMode="auto">
            <a:xfrm>
              <a:off x="5557620" y="5845890"/>
              <a:ext cx="28152"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0" name="Rectangle 46"/>
            <p:cNvSpPr>
              <a:spLocks noChangeArrowheads="1"/>
            </p:cNvSpPr>
            <p:nvPr/>
          </p:nvSpPr>
          <p:spPr bwMode="auto">
            <a:xfrm>
              <a:off x="5557620" y="5845890"/>
              <a:ext cx="28152"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1" name="Rectangle 47"/>
            <p:cNvSpPr>
              <a:spLocks noChangeArrowheads="1"/>
            </p:cNvSpPr>
            <p:nvPr/>
          </p:nvSpPr>
          <p:spPr bwMode="auto">
            <a:xfrm>
              <a:off x="5585772"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2" name="Rectangle 48"/>
            <p:cNvSpPr>
              <a:spLocks noChangeArrowheads="1"/>
            </p:cNvSpPr>
            <p:nvPr/>
          </p:nvSpPr>
          <p:spPr bwMode="auto">
            <a:xfrm>
              <a:off x="5585772"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3" name="Rectangle 49"/>
            <p:cNvSpPr>
              <a:spLocks noChangeArrowheads="1"/>
            </p:cNvSpPr>
            <p:nvPr/>
          </p:nvSpPr>
          <p:spPr bwMode="auto">
            <a:xfrm>
              <a:off x="5615632"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4" name="Rectangle 50"/>
            <p:cNvSpPr>
              <a:spLocks noChangeArrowheads="1"/>
            </p:cNvSpPr>
            <p:nvPr/>
          </p:nvSpPr>
          <p:spPr bwMode="auto">
            <a:xfrm>
              <a:off x="5615632"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5" name="Rectangle 51"/>
            <p:cNvSpPr>
              <a:spLocks noChangeArrowheads="1"/>
            </p:cNvSpPr>
            <p:nvPr/>
          </p:nvSpPr>
          <p:spPr bwMode="auto">
            <a:xfrm>
              <a:off x="5644637"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6" name="Rectangle 52"/>
            <p:cNvSpPr>
              <a:spLocks noChangeArrowheads="1"/>
            </p:cNvSpPr>
            <p:nvPr/>
          </p:nvSpPr>
          <p:spPr bwMode="auto">
            <a:xfrm>
              <a:off x="5644637"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7" name="Rectangle 53"/>
            <p:cNvSpPr>
              <a:spLocks noChangeArrowheads="1"/>
            </p:cNvSpPr>
            <p:nvPr/>
          </p:nvSpPr>
          <p:spPr bwMode="auto">
            <a:xfrm>
              <a:off x="5674496" y="5845890"/>
              <a:ext cx="28152"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8" name="Rectangle 54"/>
            <p:cNvSpPr>
              <a:spLocks noChangeArrowheads="1"/>
            </p:cNvSpPr>
            <p:nvPr/>
          </p:nvSpPr>
          <p:spPr bwMode="auto">
            <a:xfrm>
              <a:off x="5674496" y="5845890"/>
              <a:ext cx="28152"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9" name="Rectangle 55"/>
            <p:cNvSpPr>
              <a:spLocks noChangeArrowheads="1"/>
            </p:cNvSpPr>
            <p:nvPr/>
          </p:nvSpPr>
          <p:spPr bwMode="auto">
            <a:xfrm>
              <a:off x="5702649"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0" name="Rectangle 56"/>
            <p:cNvSpPr>
              <a:spLocks noChangeArrowheads="1"/>
            </p:cNvSpPr>
            <p:nvPr/>
          </p:nvSpPr>
          <p:spPr bwMode="auto">
            <a:xfrm>
              <a:off x="5702649"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1" name="Rectangle 57"/>
            <p:cNvSpPr>
              <a:spLocks noChangeArrowheads="1"/>
            </p:cNvSpPr>
            <p:nvPr/>
          </p:nvSpPr>
          <p:spPr bwMode="auto">
            <a:xfrm>
              <a:off x="5732508"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2" name="Rectangle 58"/>
            <p:cNvSpPr>
              <a:spLocks noChangeArrowheads="1"/>
            </p:cNvSpPr>
            <p:nvPr/>
          </p:nvSpPr>
          <p:spPr bwMode="auto">
            <a:xfrm>
              <a:off x="5732508"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3" name="Rectangle 59"/>
            <p:cNvSpPr>
              <a:spLocks noChangeArrowheads="1"/>
            </p:cNvSpPr>
            <p:nvPr/>
          </p:nvSpPr>
          <p:spPr bwMode="auto">
            <a:xfrm>
              <a:off x="5761513"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4" name="Rectangle 60"/>
            <p:cNvSpPr>
              <a:spLocks noChangeArrowheads="1"/>
            </p:cNvSpPr>
            <p:nvPr/>
          </p:nvSpPr>
          <p:spPr bwMode="auto">
            <a:xfrm>
              <a:off x="5761513"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5" name="Rectangle 61"/>
            <p:cNvSpPr>
              <a:spLocks noChangeArrowheads="1"/>
            </p:cNvSpPr>
            <p:nvPr/>
          </p:nvSpPr>
          <p:spPr bwMode="auto">
            <a:xfrm>
              <a:off x="5791373" y="5845890"/>
              <a:ext cx="28152"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6" name="Rectangle 62"/>
            <p:cNvSpPr>
              <a:spLocks noChangeArrowheads="1"/>
            </p:cNvSpPr>
            <p:nvPr/>
          </p:nvSpPr>
          <p:spPr bwMode="auto">
            <a:xfrm>
              <a:off x="5791373" y="5845890"/>
              <a:ext cx="28152"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7" name="Rectangle 63"/>
            <p:cNvSpPr>
              <a:spLocks noChangeArrowheads="1"/>
            </p:cNvSpPr>
            <p:nvPr/>
          </p:nvSpPr>
          <p:spPr bwMode="auto">
            <a:xfrm>
              <a:off x="5819525"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8" name="Rectangle 64"/>
            <p:cNvSpPr>
              <a:spLocks noChangeArrowheads="1"/>
            </p:cNvSpPr>
            <p:nvPr/>
          </p:nvSpPr>
          <p:spPr bwMode="auto">
            <a:xfrm>
              <a:off x="5819525"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9" name="Rectangle 65"/>
            <p:cNvSpPr>
              <a:spLocks noChangeArrowheads="1"/>
            </p:cNvSpPr>
            <p:nvPr/>
          </p:nvSpPr>
          <p:spPr bwMode="auto">
            <a:xfrm>
              <a:off x="5849383"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0" name="Rectangle 66"/>
            <p:cNvSpPr>
              <a:spLocks noChangeArrowheads="1"/>
            </p:cNvSpPr>
            <p:nvPr/>
          </p:nvSpPr>
          <p:spPr bwMode="auto">
            <a:xfrm>
              <a:off x="5849383"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1" name="Rectangle 67"/>
            <p:cNvSpPr>
              <a:spLocks noChangeArrowheads="1"/>
            </p:cNvSpPr>
            <p:nvPr/>
          </p:nvSpPr>
          <p:spPr bwMode="auto">
            <a:xfrm>
              <a:off x="5878390"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2" name="Rectangle 68"/>
            <p:cNvSpPr>
              <a:spLocks noChangeArrowheads="1"/>
            </p:cNvSpPr>
            <p:nvPr/>
          </p:nvSpPr>
          <p:spPr bwMode="auto">
            <a:xfrm>
              <a:off x="5878390"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3" name="Rectangle 69"/>
            <p:cNvSpPr>
              <a:spLocks noChangeArrowheads="1"/>
            </p:cNvSpPr>
            <p:nvPr/>
          </p:nvSpPr>
          <p:spPr bwMode="auto">
            <a:xfrm>
              <a:off x="5908248" y="5845890"/>
              <a:ext cx="28152"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4" name="Rectangle 70"/>
            <p:cNvSpPr>
              <a:spLocks noChangeArrowheads="1"/>
            </p:cNvSpPr>
            <p:nvPr/>
          </p:nvSpPr>
          <p:spPr bwMode="auto">
            <a:xfrm>
              <a:off x="5908248" y="5845890"/>
              <a:ext cx="28152"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5" name="Rectangle 71"/>
            <p:cNvSpPr>
              <a:spLocks noChangeArrowheads="1"/>
            </p:cNvSpPr>
            <p:nvPr/>
          </p:nvSpPr>
          <p:spPr bwMode="auto">
            <a:xfrm>
              <a:off x="5936401"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6" name="Rectangle 72"/>
            <p:cNvSpPr>
              <a:spLocks noChangeArrowheads="1"/>
            </p:cNvSpPr>
            <p:nvPr/>
          </p:nvSpPr>
          <p:spPr bwMode="auto">
            <a:xfrm>
              <a:off x="5936401"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7" name="Rectangle 73"/>
            <p:cNvSpPr>
              <a:spLocks noChangeArrowheads="1"/>
            </p:cNvSpPr>
            <p:nvPr/>
          </p:nvSpPr>
          <p:spPr bwMode="auto">
            <a:xfrm>
              <a:off x="5965407"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8" name="Rectangle 74"/>
            <p:cNvSpPr>
              <a:spLocks noChangeArrowheads="1"/>
            </p:cNvSpPr>
            <p:nvPr/>
          </p:nvSpPr>
          <p:spPr bwMode="auto">
            <a:xfrm>
              <a:off x="5965407"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9" name="Rectangle 75"/>
            <p:cNvSpPr>
              <a:spLocks noChangeArrowheads="1"/>
            </p:cNvSpPr>
            <p:nvPr/>
          </p:nvSpPr>
          <p:spPr bwMode="auto">
            <a:xfrm>
              <a:off x="5995266"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0" name="Rectangle 76"/>
            <p:cNvSpPr>
              <a:spLocks noChangeArrowheads="1"/>
            </p:cNvSpPr>
            <p:nvPr/>
          </p:nvSpPr>
          <p:spPr bwMode="auto">
            <a:xfrm>
              <a:off x="5995266"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1" name="Rectangle 77"/>
            <p:cNvSpPr>
              <a:spLocks noChangeArrowheads="1"/>
            </p:cNvSpPr>
            <p:nvPr/>
          </p:nvSpPr>
          <p:spPr bwMode="auto">
            <a:xfrm>
              <a:off x="6024271"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2" name="Rectangle 78"/>
            <p:cNvSpPr>
              <a:spLocks noChangeArrowheads="1"/>
            </p:cNvSpPr>
            <p:nvPr/>
          </p:nvSpPr>
          <p:spPr bwMode="auto">
            <a:xfrm>
              <a:off x="6024271"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3" name="Rectangle 79"/>
            <p:cNvSpPr>
              <a:spLocks noChangeArrowheads="1"/>
            </p:cNvSpPr>
            <p:nvPr/>
          </p:nvSpPr>
          <p:spPr bwMode="auto">
            <a:xfrm>
              <a:off x="6053277"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4" name="Rectangle 80"/>
            <p:cNvSpPr>
              <a:spLocks noChangeArrowheads="1"/>
            </p:cNvSpPr>
            <p:nvPr/>
          </p:nvSpPr>
          <p:spPr bwMode="auto">
            <a:xfrm>
              <a:off x="6053277"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5" name="Rectangle 81"/>
            <p:cNvSpPr>
              <a:spLocks noChangeArrowheads="1"/>
            </p:cNvSpPr>
            <p:nvPr/>
          </p:nvSpPr>
          <p:spPr bwMode="auto">
            <a:xfrm>
              <a:off x="6082283"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6" name="Rectangle 82"/>
            <p:cNvSpPr>
              <a:spLocks noChangeArrowheads="1"/>
            </p:cNvSpPr>
            <p:nvPr/>
          </p:nvSpPr>
          <p:spPr bwMode="auto">
            <a:xfrm>
              <a:off x="6082283"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7" name="Rectangle 83"/>
            <p:cNvSpPr>
              <a:spLocks noChangeArrowheads="1"/>
            </p:cNvSpPr>
            <p:nvPr/>
          </p:nvSpPr>
          <p:spPr bwMode="auto">
            <a:xfrm>
              <a:off x="6112141"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8" name="Rectangle 84"/>
            <p:cNvSpPr>
              <a:spLocks noChangeArrowheads="1"/>
            </p:cNvSpPr>
            <p:nvPr/>
          </p:nvSpPr>
          <p:spPr bwMode="auto">
            <a:xfrm>
              <a:off x="6112141"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9" name="Rectangle 85"/>
            <p:cNvSpPr>
              <a:spLocks noChangeArrowheads="1"/>
            </p:cNvSpPr>
            <p:nvPr/>
          </p:nvSpPr>
          <p:spPr bwMode="auto">
            <a:xfrm>
              <a:off x="6141147"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0" name="Rectangle 86"/>
            <p:cNvSpPr>
              <a:spLocks noChangeArrowheads="1"/>
            </p:cNvSpPr>
            <p:nvPr/>
          </p:nvSpPr>
          <p:spPr bwMode="auto">
            <a:xfrm>
              <a:off x="6141147"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1" name="Rectangle 87"/>
            <p:cNvSpPr>
              <a:spLocks noChangeArrowheads="1"/>
            </p:cNvSpPr>
            <p:nvPr/>
          </p:nvSpPr>
          <p:spPr bwMode="auto">
            <a:xfrm>
              <a:off x="6170153"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2" name="Rectangle 88"/>
            <p:cNvSpPr>
              <a:spLocks noChangeArrowheads="1"/>
            </p:cNvSpPr>
            <p:nvPr/>
          </p:nvSpPr>
          <p:spPr bwMode="auto">
            <a:xfrm>
              <a:off x="6170153"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3" name="Rectangle 89"/>
            <p:cNvSpPr>
              <a:spLocks noChangeArrowheads="1"/>
            </p:cNvSpPr>
            <p:nvPr/>
          </p:nvSpPr>
          <p:spPr bwMode="auto">
            <a:xfrm>
              <a:off x="6199159"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4" name="Rectangle 90"/>
            <p:cNvSpPr>
              <a:spLocks noChangeArrowheads="1"/>
            </p:cNvSpPr>
            <p:nvPr/>
          </p:nvSpPr>
          <p:spPr bwMode="auto">
            <a:xfrm>
              <a:off x="6199159"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5" name="Rectangle 91"/>
            <p:cNvSpPr>
              <a:spLocks noChangeArrowheads="1"/>
            </p:cNvSpPr>
            <p:nvPr/>
          </p:nvSpPr>
          <p:spPr bwMode="auto">
            <a:xfrm>
              <a:off x="6229018"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6" name="Rectangle 92"/>
            <p:cNvSpPr>
              <a:spLocks noChangeArrowheads="1"/>
            </p:cNvSpPr>
            <p:nvPr/>
          </p:nvSpPr>
          <p:spPr bwMode="auto">
            <a:xfrm>
              <a:off x="6229018"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7" name="Rectangle 93"/>
            <p:cNvSpPr>
              <a:spLocks noChangeArrowheads="1"/>
            </p:cNvSpPr>
            <p:nvPr/>
          </p:nvSpPr>
          <p:spPr bwMode="auto">
            <a:xfrm>
              <a:off x="6258023"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8" name="Rectangle 94"/>
            <p:cNvSpPr>
              <a:spLocks noChangeArrowheads="1"/>
            </p:cNvSpPr>
            <p:nvPr/>
          </p:nvSpPr>
          <p:spPr bwMode="auto">
            <a:xfrm>
              <a:off x="6258023"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9" name="Rectangle 95"/>
            <p:cNvSpPr>
              <a:spLocks noChangeArrowheads="1"/>
            </p:cNvSpPr>
            <p:nvPr/>
          </p:nvSpPr>
          <p:spPr bwMode="auto">
            <a:xfrm>
              <a:off x="6287029"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0" name="Rectangle 96"/>
            <p:cNvSpPr>
              <a:spLocks noChangeArrowheads="1"/>
            </p:cNvSpPr>
            <p:nvPr/>
          </p:nvSpPr>
          <p:spPr bwMode="auto">
            <a:xfrm>
              <a:off x="6287029"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1" name="Rectangle 97"/>
            <p:cNvSpPr>
              <a:spLocks noChangeArrowheads="1"/>
            </p:cNvSpPr>
            <p:nvPr/>
          </p:nvSpPr>
          <p:spPr bwMode="auto">
            <a:xfrm>
              <a:off x="6316035"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2" name="Rectangle 98"/>
            <p:cNvSpPr>
              <a:spLocks noChangeArrowheads="1"/>
            </p:cNvSpPr>
            <p:nvPr/>
          </p:nvSpPr>
          <p:spPr bwMode="auto">
            <a:xfrm>
              <a:off x="6316035"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3" name="Rectangle 99"/>
            <p:cNvSpPr>
              <a:spLocks noChangeArrowheads="1"/>
            </p:cNvSpPr>
            <p:nvPr/>
          </p:nvSpPr>
          <p:spPr bwMode="auto">
            <a:xfrm>
              <a:off x="6345894"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4" name="Rectangle 100"/>
            <p:cNvSpPr>
              <a:spLocks noChangeArrowheads="1"/>
            </p:cNvSpPr>
            <p:nvPr/>
          </p:nvSpPr>
          <p:spPr bwMode="auto">
            <a:xfrm>
              <a:off x="6345894"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5" name="Rectangle 101"/>
            <p:cNvSpPr>
              <a:spLocks noChangeArrowheads="1"/>
            </p:cNvSpPr>
            <p:nvPr/>
          </p:nvSpPr>
          <p:spPr bwMode="auto">
            <a:xfrm>
              <a:off x="6374899" y="5845890"/>
              <a:ext cx="28152"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6" name="Rectangle 102"/>
            <p:cNvSpPr>
              <a:spLocks noChangeArrowheads="1"/>
            </p:cNvSpPr>
            <p:nvPr/>
          </p:nvSpPr>
          <p:spPr bwMode="auto">
            <a:xfrm>
              <a:off x="6374899" y="5845890"/>
              <a:ext cx="28152"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7" name="Rectangle 103"/>
            <p:cNvSpPr>
              <a:spLocks noChangeArrowheads="1"/>
            </p:cNvSpPr>
            <p:nvPr/>
          </p:nvSpPr>
          <p:spPr bwMode="auto">
            <a:xfrm>
              <a:off x="6403052"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8" name="Rectangle 104"/>
            <p:cNvSpPr>
              <a:spLocks noChangeArrowheads="1"/>
            </p:cNvSpPr>
            <p:nvPr/>
          </p:nvSpPr>
          <p:spPr bwMode="auto">
            <a:xfrm>
              <a:off x="6403052"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9" name="Rectangle 105"/>
            <p:cNvSpPr>
              <a:spLocks noChangeArrowheads="1"/>
            </p:cNvSpPr>
            <p:nvPr/>
          </p:nvSpPr>
          <p:spPr bwMode="auto">
            <a:xfrm>
              <a:off x="6432911"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0" name="Rectangle 106"/>
            <p:cNvSpPr>
              <a:spLocks noChangeArrowheads="1"/>
            </p:cNvSpPr>
            <p:nvPr/>
          </p:nvSpPr>
          <p:spPr bwMode="auto">
            <a:xfrm>
              <a:off x="6432911"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1" name="Rectangle 107"/>
            <p:cNvSpPr>
              <a:spLocks noChangeArrowheads="1"/>
            </p:cNvSpPr>
            <p:nvPr/>
          </p:nvSpPr>
          <p:spPr bwMode="auto">
            <a:xfrm>
              <a:off x="6461916"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2" name="Rectangle 108"/>
            <p:cNvSpPr>
              <a:spLocks noChangeArrowheads="1"/>
            </p:cNvSpPr>
            <p:nvPr/>
          </p:nvSpPr>
          <p:spPr bwMode="auto">
            <a:xfrm>
              <a:off x="6461916"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3" name="Rectangle 109"/>
            <p:cNvSpPr>
              <a:spLocks noChangeArrowheads="1"/>
            </p:cNvSpPr>
            <p:nvPr/>
          </p:nvSpPr>
          <p:spPr bwMode="auto">
            <a:xfrm>
              <a:off x="6491775" y="5845890"/>
              <a:ext cx="28152"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4" name="Rectangle 110"/>
            <p:cNvSpPr>
              <a:spLocks noChangeArrowheads="1"/>
            </p:cNvSpPr>
            <p:nvPr/>
          </p:nvSpPr>
          <p:spPr bwMode="auto">
            <a:xfrm>
              <a:off x="6491775" y="5845890"/>
              <a:ext cx="28152"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5" name="Rectangle 111"/>
            <p:cNvSpPr>
              <a:spLocks noChangeArrowheads="1"/>
            </p:cNvSpPr>
            <p:nvPr/>
          </p:nvSpPr>
          <p:spPr bwMode="auto">
            <a:xfrm>
              <a:off x="6519928"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6" name="Rectangle 112"/>
            <p:cNvSpPr>
              <a:spLocks noChangeArrowheads="1"/>
            </p:cNvSpPr>
            <p:nvPr/>
          </p:nvSpPr>
          <p:spPr bwMode="auto">
            <a:xfrm>
              <a:off x="6519928"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7" name="Rectangle 113"/>
            <p:cNvSpPr>
              <a:spLocks noChangeArrowheads="1"/>
            </p:cNvSpPr>
            <p:nvPr/>
          </p:nvSpPr>
          <p:spPr bwMode="auto">
            <a:xfrm>
              <a:off x="6549787"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8" name="Rectangle 114"/>
            <p:cNvSpPr>
              <a:spLocks noChangeArrowheads="1"/>
            </p:cNvSpPr>
            <p:nvPr/>
          </p:nvSpPr>
          <p:spPr bwMode="auto">
            <a:xfrm>
              <a:off x="6549787"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9" name="Rectangle 115"/>
            <p:cNvSpPr>
              <a:spLocks noChangeArrowheads="1"/>
            </p:cNvSpPr>
            <p:nvPr/>
          </p:nvSpPr>
          <p:spPr bwMode="auto">
            <a:xfrm>
              <a:off x="6578793"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20" name="Rectangle 116"/>
            <p:cNvSpPr>
              <a:spLocks noChangeArrowheads="1"/>
            </p:cNvSpPr>
            <p:nvPr/>
          </p:nvSpPr>
          <p:spPr bwMode="auto">
            <a:xfrm>
              <a:off x="6578793"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21" name="Rectangle 117"/>
            <p:cNvSpPr>
              <a:spLocks noChangeArrowheads="1"/>
            </p:cNvSpPr>
            <p:nvPr/>
          </p:nvSpPr>
          <p:spPr bwMode="auto">
            <a:xfrm>
              <a:off x="6608652" y="5845890"/>
              <a:ext cx="28152"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22" name="Rectangle 118"/>
            <p:cNvSpPr>
              <a:spLocks noChangeArrowheads="1"/>
            </p:cNvSpPr>
            <p:nvPr/>
          </p:nvSpPr>
          <p:spPr bwMode="auto">
            <a:xfrm>
              <a:off x="6608652" y="5845890"/>
              <a:ext cx="28152"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23" name="Rectangle 119"/>
            <p:cNvSpPr>
              <a:spLocks noChangeArrowheads="1"/>
            </p:cNvSpPr>
            <p:nvPr/>
          </p:nvSpPr>
          <p:spPr bwMode="auto">
            <a:xfrm>
              <a:off x="6636804"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24" name="Rectangle 120"/>
            <p:cNvSpPr>
              <a:spLocks noChangeArrowheads="1"/>
            </p:cNvSpPr>
            <p:nvPr/>
          </p:nvSpPr>
          <p:spPr bwMode="auto">
            <a:xfrm>
              <a:off x="6636804"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25" name="Rectangle 121"/>
            <p:cNvSpPr>
              <a:spLocks noChangeArrowheads="1"/>
            </p:cNvSpPr>
            <p:nvPr/>
          </p:nvSpPr>
          <p:spPr bwMode="auto">
            <a:xfrm>
              <a:off x="6666663"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26" name="Rectangle 122"/>
            <p:cNvSpPr>
              <a:spLocks noChangeArrowheads="1"/>
            </p:cNvSpPr>
            <p:nvPr/>
          </p:nvSpPr>
          <p:spPr bwMode="auto">
            <a:xfrm>
              <a:off x="6666663"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27" name="Rectangle 123"/>
            <p:cNvSpPr>
              <a:spLocks noChangeArrowheads="1"/>
            </p:cNvSpPr>
            <p:nvPr/>
          </p:nvSpPr>
          <p:spPr bwMode="auto">
            <a:xfrm>
              <a:off x="6695669"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28" name="Rectangle 124"/>
            <p:cNvSpPr>
              <a:spLocks noChangeArrowheads="1"/>
            </p:cNvSpPr>
            <p:nvPr/>
          </p:nvSpPr>
          <p:spPr bwMode="auto">
            <a:xfrm>
              <a:off x="6695669"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29" name="Rectangle 125"/>
            <p:cNvSpPr>
              <a:spLocks noChangeArrowheads="1"/>
            </p:cNvSpPr>
            <p:nvPr/>
          </p:nvSpPr>
          <p:spPr bwMode="auto">
            <a:xfrm>
              <a:off x="6725527" y="5845890"/>
              <a:ext cx="28152"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30" name="Rectangle 126"/>
            <p:cNvSpPr>
              <a:spLocks noChangeArrowheads="1"/>
            </p:cNvSpPr>
            <p:nvPr/>
          </p:nvSpPr>
          <p:spPr bwMode="auto">
            <a:xfrm>
              <a:off x="6725527" y="5845890"/>
              <a:ext cx="28152"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31" name="Rectangle 127"/>
            <p:cNvSpPr>
              <a:spLocks noChangeArrowheads="1"/>
            </p:cNvSpPr>
            <p:nvPr/>
          </p:nvSpPr>
          <p:spPr bwMode="auto">
            <a:xfrm>
              <a:off x="6753680"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32" name="Rectangle 128"/>
            <p:cNvSpPr>
              <a:spLocks noChangeArrowheads="1"/>
            </p:cNvSpPr>
            <p:nvPr/>
          </p:nvSpPr>
          <p:spPr bwMode="auto">
            <a:xfrm>
              <a:off x="6753680"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33" name="Rectangle 129"/>
            <p:cNvSpPr>
              <a:spLocks noChangeArrowheads="1"/>
            </p:cNvSpPr>
            <p:nvPr/>
          </p:nvSpPr>
          <p:spPr bwMode="auto">
            <a:xfrm>
              <a:off x="6782686"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34" name="Rectangle 130"/>
            <p:cNvSpPr>
              <a:spLocks noChangeArrowheads="1"/>
            </p:cNvSpPr>
            <p:nvPr/>
          </p:nvSpPr>
          <p:spPr bwMode="auto">
            <a:xfrm>
              <a:off x="6782686"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35" name="Rectangle 131"/>
            <p:cNvSpPr>
              <a:spLocks noChangeArrowheads="1"/>
            </p:cNvSpPr>
            <p:nvPr/>
          </p:nvSpPr>
          <p:spPr bwMode="auto">
            <a:xfrm>
              <a:off x="6812545"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36" name="Rectangle 132"/>
            <p:cNvSpPr>
              <a:spLocks noChangeArrowheads="1"/>
            </p:cNvSpPr>
            <p:nvPr/>
          </p:nvSpPr>
          <p:spPr bwMode="auto">
            <a:xfrm>
              <a:off x="6812545"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37" name="Rectangle 133"/>
            <p:cNvSpPr>
              <a:spLocks noChangeArrowheads="1"/>
            </p:cNvSpPr>
            <p:nvPr/>
          </p:nvSpPr>
          <p:spPr bwMode="auto">
            <a:xfrm>
              <a:off x="6841550"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38" name="Rectangle 134"/>
            <p:cNvSpPr>
              <a:spLocks noChangeArrowheads="1"/>
            </p:cNvSpPr>
            <p:nvPr/>
          </p:nvSpPr>
          <p:spPr bwMode="auto">
            <a:xfrm>
              <a:off x="6841550"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39" name="Rectangle 135"/>
            <p:cNvSpPr>
              <a:spLocks noChangeArrowheads="1"/>
            </p:cNvSpPr>
            <p:nvPr/>
          </p:nvSpPr>
          <p:spPr bwMode="auto">
            <a:xfrm>
              <a:off x="6870556"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40" name="Rectangle 136"/>
            <p:cNvSpPr>
              <a:spLocks noChangeArrowheads="1"/>
            </p:cNvSpPr>
            <p:nvPr/>
          </p:nvSpPr>
          <p:spPr bwMode="auto">
            <a:xfrm>
              <a:off x="6870556"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41" name="Rectangle 137"/>
            <p:cNvSpPr>
              <a:spLocks noChangeArrowheads="1"/>
            </p:cNvSpPr>
            <p:nvPr/>
          </p:nvSpPr>
          <p:spPr bwMode="auto">
            <a:xfrm>
              <a:off x="6899562"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42" name="Rectangle 138"/>
            <p:cNvSpPr>
              <a:spLocks noChangeArrowheads="1"/>
            </p:cNvSpPr>
            <p:nvPr/>
          </p:nvSpPr>
          <p:spPr bwMode="auto">
            <a:xfrm>
              <a:off x="6899562"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43" name="Rectangle 139"/>
            <p:cNvSpPr>
              <a:spLocks noChangeArrowheads="1"/>
            </p:cNvSpPr>
            <p:nvPr/>
          </p:nvSpPr>
          <p:spPr bwMode="auto">
            <a:xfrm>
              <a:off x="6929421"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44" name="Rectangle 140"/>
            <p:cNvSpPr>
              <a:spLocks noChangeArrowheads="1"/>
            </p:cNvSpPr>
            <p:nvPr/>
          </p:nvSpPr>
          <p:spPr bwMode="auto">
            <a:xfrm>
              <a:off x="6929421"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45" name="Rectangle 141"/>
            <p:cNvSpPr>
              <a:spLocks noChangeArrowheads="1"/>
            </p:cNvSpPr>
            <p:nvPr/>
          </p:nvSpPr>
          <p:spPr bwMode="auto">
            <a:xfrm>
              <a:off x="6958427"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46" name="Rectangle 142"/>
            <p:cNvSpPr>
              <a:spLocks noChangeArrowheads="1"/>
            </p:cNvSpPr>
            <p:nvPr/>
          </p:nvSpPr>
          <p:spPr bwMode="auto">
            <a:xfrm>
              <a:off x="6958427"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47" name="Rectangle 143"/>
            <p:cNvSpPr>
              <a:spLocks noChangeArrowheads="1"/>
            </p:cNvSpPr>
            <p:nvPr/>
          </p:nvSpPr>
          <p:spPr bwMode="auto">
            <a:xfrm>
              <a:off x="6987432"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48" name="Rectangle 144"/>
            <p:cNvSpPr>
              <a:spLocks noChangeArrowheads="1"/>
            </p:cNvSpPr>
            <p:nvPr/>
          </p:nvSpPr>
          <p:spPr bwMode="auto">
            <a:xfrm>
              <a:off x="6987432"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49" name="Rectangle 145"/>
            <p:cNvSpPr>
              <a:spLocks noChangeArrowheads="1"/>
            </p:cNvSpPr>
            <p:nvPr/>
          </p:nvSpPr>
          <p:spPr bwMode="auto">
            <a:xfrm>
              <a:off x="7016438"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50" name="Rectangle 146"/>
            <p:cNvSpPr>
              <a:spLocks noChangeArrowheads="1"/>
            </p:cNvSpPr>
            <p:nvPr/>
          </p:nvSpPr>
          <p:spPr bwMode="auto">
            <a:xfrm>
              <a:off x="7016438"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51" name="Rectangle 147"/>
            <p:cNvSpPr>
              <a:spLocks noChangeArrowheads="1"/>
            </p:cNvSpPr>
            <p:nvPr/>
          </p:nvSpPr>
          <p:spPr bwMode="auto">
            <a:xfrm>
              <a:off x="7046297"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52" name="Rectangle 148"/>
            <p:cNvSpPr>
              <a:spLocks noChangeArrowheads="1"/>
            </p:cNvSpPr>
            <p:nvPr/>
          </p:nvSpPr>
          <p:spPr bwMode="auto">
            <a:xfrm>
              <a:off x="7046297"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53" name="Rectangle 149"/>
            <p:cNvSpPr>
              <a:spLocks noChangeArrowheads="1"/>
            </p:cNvSpPr>
            <p:nvPr/>
          </p:nvSpPr>
          <p:spPr bwMode="auto">
            <a:xfrm>
              <a:off x="7075303"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54" name="Rectangle 150"/>
            <p:cNvSpPr>
              <a:spLocks noChangeArrowheads="1"/>
            </p:cNvSpPr>
            <p:nvPr/>
          </p:nvSpPr>
          <p:spPr bwMode="auto">
            <a:xfrm>
              <a:off x="7075303"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55" name="Rectangle 151"/>
            <p:cNvSpPr>
              <a:spLocks noChangeArrowheads="1"/>
            </p:cNvSpPr>
            <p:nvPr/>
          </p:nvSpPr>
          <p:spPr bwMode="auto">
            <a:xfrm>
              <a:off x="7104308"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56" name="Rectangle 152"/>
            <p:cNvSpPr>
              <a:spLocks noChangeArrowheads="1"/>
            </p:cNvSpPr>
            <p:nvPr/>
          </p:nvSpPr>
          <p:spPr bwMode="auto">
            <a:xfrm>
              <a:off x="7104308"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57" name="Rectangle 153"/>
            <p:cNvSpPr>
              <a:spLocks noChangeArrowheads="1"/>
            </p:cNvSpPr>
            <p:nvPr/>
          </p:nvSpPr>
          <p:spPr bwMode="auto">
            <a:xfrm>
              <a:off x="7133314"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58" name="Rectangle 154"/>
            <p:cNvSpPr>
              <a:spLocks noChangeArrowheads="1"/>
            </p:cNvSpPr>
            <p:nvPr/>
          </p:nvSpPr>
          <p:spPr bwMode="auto">
            <a:xfrm>
              <a:off x="7133314"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59" name="Rectangle 155"/>
            <p:cNvSpPr>
              <a:spLocks noChangeArrowheads="1"/>
            </p:cNvSpPr>
            <p:nvPr/>
          </p:nvSpPr>
          <p:spPr bwMode="auto">
            <a:xfrm>
              <a:off x="7163173"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60" name="Rectangle 156"/>
            <p:cNvSpPr>
              <a:spLocks noChangeArrowheads="1"/>
            </p:cNvSpPr>
            <p:nvPr/>
          </p:nvSpPr>
          <p:spPr bwMode="auto">
            <a:xfrm>
              <a:off x="7163173"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61" name="Rectangle 157"/>
            <p:cNvSpPr>
              <a:spLocks noChangeArrowheads="1"/>
            </p:cNvSpPr>
            <p:nvPr/>
          </p:nvSpPr>
          <p:spPr bwMode="auto">
            <a:xfrm>
              <a:off x="7192178" y="5845890"/>
              <a:ext cx="28152"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62" name="Rectangle 158"/>
            <p:cNvSpPr>
              <a:spLocks noChangeArrowheads="1"/>
            </p:cNvSpPr>
            <p:nvPr/>
          </p:nvSpPr>
          <p:spPr bwMode="auto">
            <a:xfrm>
              <a:off x="7192178" y="5845890"/>
              <a:ext cx="28152"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63" name="Rectangle 159"/>
            <p:cNvSpPr>
              <a:spLocks noChangeArrowheads="1"/>
            </p:cNvSpPr>
            <p:nvPr/>
          </p:nvSpPr>
          <p:spPr bwMode="auto">
            <a:xfrm>
              <a:off x="7220331"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64" name="Rectangle 160"/>
            <p:cNvSpPr>
              <a:spLocks noChangeArrowheads="1"/>
            </p:cNvSpPr>
            <p:nvPr/>
          </p:nvSpPr>
          <p:spPr bwMode="auto">
            <a:xfrm>
              <a:off x="7220331"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65" name="Rectangle 161"/>
            <p:cNvSpPr>
              <a:spLocks noChangeArrowheads="1"/>
            </p:cNvSpPr>
            <p:nvPr/>
          </p:nvSpPr>
          <p:spPr bwMode="auto">
            <a:xfrm>
              <a:off x="7250190"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66" name="Rectangle 162"/>
            <p:cNvSpPr>
              <a:spLocks noChangeArrowheads="1"/>
            </p:cNvSpPr>
            <p:nvPr/>
          </p:nvSpPr>
          <p:spPr bwMode="auto">
            <a:xfrm>
              <a:off x="7250190"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67" name="Rectangle 163"/>
            <p:cNvSpPr>
              <a:spLocks noChangeArrowheads="1"/>
            </p:cNvSpPr>
            <p:nvPr/>
          </p:nvSpPr>
          <p:spPr bwMode="auto">
            <a:xfrm>
              <a:off x="7279196"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68" name="Rectangle 164"/>
            <p:cNvSpPr>
              <a:spLocks noChangeArrowheads="1"/>
            </p:cNvSpPr>
            <p:nvPr/>
          </p:nvSpPr>
          <p:spPr bwMode="auto">
            <a:xfrm>
              <a:off x="7279196"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69" name="Rectangle 165"/>
            <p:cNvSpPr>
              <a:spLocks noChangeArrowheads="1"/>
            </p:cNvSpPr>
            <p:nvPr/>
          </p:nvSpPr>
          <p:spPr bwMode="auto">
            <a:xfrm>
              <a:off x="7309055" y="5845890"/>
              <a:ext cx="28152"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70" name="Rectangle 166"/>
            <p:cNvSpPr>
              <a:spLocks noChangeArrowheads="1"/>
            </p:cNvSpPr>
            <p:nvPr/>
          </p:nvSpPr>
          <p:spPr bwMode="auto">
            <a:xfrm>
              <a:off x="7309055" y="5845890"/>
              <a:ext cx="28152"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71" name="Rectangle 167"/>
            <p:cNvSpPr>
              <a:spLocks noChangeArrowheads="1"/>
            </p:cNvSpPr>
            <p:nvPr/>
          </p:nvSpPr>
          <p:spPr bwMode="auto">
            <a:xfrm>
              <a:off x="7337207"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72" name="Rectangle 168"/>
            <p:cNvSpPr>
              <a:spLocks noChangeArrowheads="1"/>
            </p:cNvSpPr>
            <p:nvPr/>
          </p:nvSpPr>
          <p:spPr bwMode="auto">
            <a:xfrm>
              <a:off x="7337207"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73" name="Rectangle 169"/>
            <p:cNvSpPr>
              <a:spLocks noChangeArrowheads="1"/>
            </p:cNvSpPr>
            <p:nvPr/>
          </p:nvSpPr>
          <p:spPr bwMode="auto">
            <a:xfrm>
              <a:off x="7367066"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74" name="Rectangle 170"/>
            <p:cNvSpPr>
              <a:spLocks noChangeArrowheads="1"/>
            </p:cNvSpPr>
            <p:nvPr/>
          </p:nvSpPr>
          <p:spPr bwMode="auto">
            <a:xfrm>
              <a:off x="7367066"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75" name="Rectangle 171"/>
            <p:cNvSpPr>
              <a:spLocks noChangeArrowheads="1"/>
            </p:cNvSpPr>
            <p:nvPr/>
          </p:nvSpPr>
          <p:spPr bwMode="auto">
            <a:xfrm>
              <a:off x="7396072"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76" name="Rectangle 172"/>
            <p:cNvSpPr>
              <a:spLocks noChangeArrowheads="1"/>
            </p:cNvSpPr>
            <p:nvPr/>
          </p:nvSpPr>
          <p:spPr bwMode="auto">
            <a:xfrm>
              <a:off x="7396072"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77" name="Rectangle 173"/>
            <p:cNvSpPr>
              <a:spLocks noChangeArrowheads="1"/>
            </p:cNvSpPr>
            <p:nvPr/>
          </p:nvSpPr>
          <p:spPr bwMode="auto">
            <a:xfrm>
              <a:off x="7425931" y="5845890"/>
              <a:ext cx="28152"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78" name="Rectangle 174"/>
            <p:cNvSpPr>
              <a:spLocks noChangeArrowheads="1"/>
            </p:cNvSpPr>
            <p:nvPr/>
          </p:nvSpPr>
          <p:spPr bwMode="auto">
            <a:xfrm>
              <a:off x="7425931" y="5845890"/>
              <a:ext cx="28152"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79" name="Rectangle 175"/>
            <p:cNvSpPr>
              <a:spLocks noChangeArrowheads="1"/>
            </p:cNvSpPr>
            <p:nvPr/>
          </p:nvSpPr>
          <p:spPr bwMode="auto">
            <a:xfrm>
              <a:off x="7454083"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80" name="Rectangle 176"/>
            <p:cNvSpPr>
              <a:spLocks noChangeArrowheads="1"/>
            </p:cNvSpPr>
            <p:nvPr/>
          </p:nvSpPr>
          <p:spPr bwMode="auto">
            <a:xfrm>
              <a:off x="7454083"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81" name="Rectangle 177"/>
            <p:cNvSpPr>
              <a:spLocks noChangeArrowheads="1"/>
            </p:cNvSpPr>
            <p:nvPr/>
          </p:nvSpPr>
          <p:spPr bwMode="auto">
            <a:xfrm>
              <a:off x="7483942" y="5845890"/>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82" name="Rectangle 178"/>
            <p:cNvSpPr>
              <a:spLocks noChangeArrowheads="1"/>
            </p:cNvSpPr>
            <p:nvPr/>
          </p:nvSpPr>
          <p:spPr bwMode="auto">
            <a:xfrm>
              <a:off x="7483942" y="5845890"/>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83" name="Rectangle 179"/>
            <p:cNvSpPr>
              <a:spLocks noChangeArrowheads="1"/>
            </p:cNvSpPr>
            <p:nvPr/>
          </p:nvSpPr>
          <p:spPr bwMode="auto">
            <a:xfrm>
              <a:off x="7512948" y="5845890"/>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84" name="Rectangle 180"/>
            <p:cNvSpPr>
              <a:spLocks noChangeArrowheads="1"/>
            </p:cNvSpPr>
            <p:nvPr/>
          </p:nvSpPr>
          <p:spPr bwMode="auto">
            <a:xfrm>
              <a:off x="7512948" y="5845890"/>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85" name="Rectangle 181"/>
            <p:cNvSpPr>
              <a:spLocks noChangeArrowheads="1"/>
            </p:cNvSpPr>
            <p:nvPr/>
          </p:nvSpPr>
          <p:spPr bwMode="auto">
            <a:xfrm>
              <a:off x="7542807" y="5845890"/>
              <a:ext cx="28152"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86" name="Rectangle 182"/>
            <p:cNvSpPr>
              <a:spLocks noChangeArrowheads="1"/>
            </p:cNvSpPr>
            <p:nvPr/>
          </p:nvSpPr>
          <p:spPr bwMode="auto">
            <a:xfrm>
              <a:off x="7542807" y="5845890"/>
              <a:ext cx="28152"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87" name="Rectangle 183"/>
            <p:cNvSpPr>
              <a:spLocks noChangeArrowheads="1"/>
            </p:cNvSpPr>
            <p:nvPr/>
          </p:nvSpPr>
          <p:spPr bwMode="auto">
            <a:xfrm>
              <a:off x="5177986" y="5821889"/>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88" name="Rectangle 184"/>
            <p:cNvSpPr>
              <a:spLocks noChangeArrowheads="1"/>
            </p:cNvSpPr>
            <p:nvPr/>
          </p:nvSpPr>
          <p:spPr bwMode="auto">
            <a:xfrm>
              <a:off x="5177986" y="5821889"/>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89" name="Rectangle 185"/>
            <p:cNvSpPr>
              <a:spLocks noChangeArrowheads="1"/>
            </p:cNvSpPr>
            <p:nvPr/>
          </p:nvSpPr>
          <p:spPr bwMode="auto">
            <a:xfrm>
              <a:off x="5206992" y="5821889"/>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90" name="Rectangle 186"/>
            <p:cNvSpPr>
              <a:spLocks noChangeArrowheads="1"/>
            </p:cNvSpPr>
            <p:nvPr/>
          </p:nvSpPr>
          <p:spPr bwMode="auto">
            <a:xfrm>
              <a:off x="5206992" y="5821889"/>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91" name="Rectangle 187"/>
            <p:cNvSpPr>
              <a:spLocks noChangeArrowheads="1"/>
            </p:cNvSpPr>
            <p:nvPr/>
          </p:nvSpPr>
          <p:spPr bwMode="auto">
            <a:xfrm>
              <a:off x="5235998" y="5821889"/>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92" name="Rectangle 188"/>
            <p:cNvSpPr>
              <a:spLocks noChangeArrowheads="1"/>
            </p:cNvSpPr>
            <p:nvPr/>
          </p:nvSpPr>
          <p:spPr bwMode="auto">
            <a:xfrm>
              <a:off x="5235998" y="5821889"/>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93" name="Rectangle 189"/>
            <p:cNvSpPr>
              <a:spLocks noChangeArrowheads="1"/>
            </p:cNvSpPr>
            <p:nvPr/>
          </p:nvSpPr>
          <p:spPr bwMode="auto">
            <a:xfrm>
              <a:off x="5265004" y="5821889"/>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94" name="Rectangle 190"/>
            <p:cNvSpPr>
              <a:spLocks noChangeArrowheads="1"/>
            </p:cNvSpPr>
            <p:nvPr/>
          </p:nvSpPr>
          <p:spPr bwMode="auto">
            <a:xfrm>
              <a:off x="5265004" y="5821889"/>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95" name="Rectangle 191"/>
            <p:cNvSpPr>
              <a:spLocks noChangeArrowheads="1"/>
            </p:cNvSpPr>
            <p:nvPr/>
          </p:nvSpPr>
          <p:spPr bwMode="auto">
            <a:xfrm>
              <a:off x="5294862" y="5821889"/>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96" name="Rectangle 192"/>
            <p:cNvSpPr>
              <a:spLocks noChangeArrowheads="1"/>
            </p:cNvSpPr>
            <p:nvPr/>
          </p:nvSpPr>
          <p:spPr bwMode="auto">
            <a:xfrm>
              <a:off x="5294862" y="5821889"/>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97" name="Rectangle 193"/>
            <p:cNvSpPr>
              <a:spLocks noChangeArrowheads="1"/>
            </p:cNvSpPr>
            <p:nvPr/>
          </p:nvSpPr>
          <p:spPr bwMode="auto">
            <a:xfrm>
              <a:off x="5323868" y="5821889"/>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98" name="Rectangle 194"/>
            <p:cNvSpPr>
              <a:spLocks noChangeArrowheads="1"/>
            </p:cNvSpPr>
            <p:nvPr/>
          </p:nvSpPr>
          <p:spPr bwMode="auto">
            <a:xfrm>
              <a:off x="5323868" y="5821889"/>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99" name="Rectangle 195"/>
            <p:cNvSpPr>
              <a:spLocks noChangeArrowheads="1"/>
            </p:cNvSpPr>
            <p:nvPr/>
          </p:nvSpPr>
          <p:spPr bwMode="auto">
            <a:xfrm>
              <a:off x="5352874" y="5821889"/>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00" name="Rectangle 196"/>
            <p:cNvSpPr>
              <a:spLocks noChangeArrowheads="1"/>
            </p:cNvSpPr>
            <p:nvPr/>
          </p:nvSpPr>
          <p:spPr bwMode="auto">
            <a:xfrm>
              <a:off x="5352874" y="5821889"/>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01" name="Rectangle 197"/>
            <p:cNvSpPr>
              <a:spLocks noChangeArrowheads="1"/>
            </p:cNvSpPr>
            <p:nvPr/>
          </p:nvSpPr>
          <p:spPr bwMode="auto">
            <a:xfrm>
              <a:off x="5381879" y="5821889"/>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02" name="Rectangle 198"/>
            <p:cNvSpPr>
              <a:spLocks noChangeArrowheads="1"/>
            </p:cNvSpPr>
            <p:nvPr/>
          </p:nvSpPr>
          <p:spPr bwMode="auto">
            <a:xfrm>
              <a:off x="5381879" y="5821889"/>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03" name="Rectangle 199"/>
            <p:cNvSpPr>
              <a:spLocks noChangeArrowheads="1"/>
            </p:cNvSpPr>
            <p:nvPr/>
          </p:nvSpPr>
          <p:spPr bwMode="auto">
            <a:xfrm>
              <a:off x="5411738" y="5821889"/>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04" name="Rectangle 200"/>
            <p:cNvSpPr>
              <a:spLocks noChangeArrowheads="1"/>
            </p:cNvSpPr>
            <p:nvPr/>
          </p:nvSpPr>
          <p:spPr bwMode="auto">
            <a:xfrm>
              <a:off x="5411738" y="5821889"/>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05" name="Rectangle 201"/>
            <p:cNvSpPr>
              <a:spLocks noChangeArrowheads="1"/>
            </p:cNvSpPr>
            <p:nvPr/>
          </p:nvSpPr>
          <p:spPr bwMode="auto">
            <a:xfrm>
              <a:off x="5440744" y="5821889"/>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06" name="Rectangle 202"/>
            <p:cNvSpPr>
              <a:spLocks noChangeArrowheads="1"/>
            </p:cNvSpPr>
            <p:nvPr/>
          </p:nvSpPr>
          <p:spPr bwMode="auto">
            <a:xfrm>
              <a:off x="5440744" y="5821889"/>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07" name="Rectangle 203"/>
            <p:cNvSpPr>
              <a:spLocks noChangeArrowheads="1"/>
            </p:cNvSpPr>
            <p:nvPr/>
          </p:nvSpPr>
          <p:spPr bwMode="auto">
            <a:xfrm>
              <a:off x="5469750" y="5821889"/>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08" name="Rectangle 204"/>
            <p:cNvSpPr>
              <a:spLocks noChangeArrowheads="1"/>
            </p:cNvSpPr>
            <p:nvPr/>
          </p:nvSpPr>
          <p:spPr bwMode="auto">
            <a:xfrm>
              <a:off x="5469750" y="5821889"/>
              <a:ext cx="29005"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09" name="Rectangle 205"/>
            <p:cNvSpPr>
              <a:spLocks noChangeArrowheads="1"/>
            </p:cNvSpPr>
            <p:nvPr/>
          </p:nvSpPr>
          <p:spPr bwMode="auto">
            <a:xfrm>
              <a:off x="5498755" y="5821889"/>
              <a:ext cx="29859"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10" name="Rectangle 206"/>
            <p:cNvSpPr>
              <a:spLocks noChangeArrowheads="1"/>
            </p:cNvSpPr>
            <p:nvPr/>
          </p:nvSpPr>
          <p:spPr bwMode="auto">
            <a:xfrm>
              <a:off x="5498755" y="5821889"/>
              <a:ext cx="29859" cy="24001"/>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11" name="Rectangle 207"/>
            <p:cNvSpPr>
              <a:spLocks noChangeArrowheads="1"/>
            </p:cNvSpPr>
            <p:nvPr/>
          </p:nvSpPr>
          <p:spPr bwMode="auto">
            <a:xfrm>
              <a:off x="5528615" y="5821889"/>
              <a:ext cx="29005" cy="24001"/>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grpSp>
          <p:nvGrpSpPr>
            <p:cNvPr id="212" name="Group 409"/>
            <p:cNvGrpSpPr>
              <a:grpSpLocks/>
            </p:cNvGrpSpPr>
            <p:nvPr/>
          </p:nvGrpSpPr>
          <p:grpSpPr bwMode="auto">
            <a:xfrm>
              <a:off x="5177449" y="5821876"/>
              <a:ext cx="2392646" cy="23779"/>
              <a:chOff x="2390" y="2383"/>
              <a:chExt cx="2805" cy="33"/>
            </a:xfrm>
          </p:grpSpPr>
          <p:sp>
            <p:nvSpPr>
              <p:cNvPr id="983" name="Rectangle 209"/>
              <p:cNvSpPr>
                <a:spLocks noChangeArrowheads="1"/>
              </p:cNvSpPr>
              <p:nvPr/>
            </p:nvSpPr>
            <p:spPr bwMode="auto">
              <a:xfrm>
                <a:off x="2801"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84" name="Rectangle 210"/>
              <p:cNvSpPr>
                <a:spLocks noChangeArrowheads="1"/>
              </p:cNvSpPr>
              <p:nvPr/>
            </p:nvSpPr>
            <p:spPr bwMode="auto">
              <a:xfrm>
                <a:off x="2835"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85" name="Rectangle 211"/>
              <p:cNvSpPr>
                <a:spLocks noChangeArrowheads="1"/>
              </p:cNvSpPr>
              <p:nvPr/>
            </p:nvSpPr>
            <p:spPr bwMode="auto">
              <a:xfrm>
                <a:off x="2835"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86" name="Rectangle 212"/>
              <p:cNvSpPr>
                <a:spLocks noChangeArrowheads="1"/>
              </p:cNvSpPr>
              <p:nvPr/>
            </p:nvSpPr>
            <p:spPr bwMode="auto">
              <a:xfrm>
                <a:off x="2868"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87" name="Rectangle 213"/>
              <p:cNvSpPr>
                <a:spLocks noChangeArrowheads="1"/>
              </p:cNvSpPr>
              <p:nvPr/>
            </p:nvSpPr>
            <p:spPr bwMode="auto">
              <a:xfrm>
                <a:off x="2868"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88" name="Rectangle 214"/>
              <p:cNvSpPr>
                <a:spLocks noChangeArrowheads="1"/>
              </p:cNvSpPr>
              <p:nvPr/>
            </p:nvSpPr>
            <p:spPr bwMode="auto">
              <a:xfrm>
                <a:off x="2903"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89" name="Rectangle 215"/>
              <p:cNvSpPr>
                <a:spLocks noChangeArrowheads="1"/>
              </p:cNvSpPr>
              <p:nvPr/>
            </p:nvSpPr>
            <p:spPr bwMode="auto">
              <a:xfrm>
                <a:off x="2903"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90" name="Rectangle 216"/>
              <p:cNvSpPr>
                <a:spLocks noChangeArrowheads="1"/>
              </p:cNvSpPr>
              <p:nvPr/>
            </p:nvSpPr>
            <p:spPr bwMode="auto">
              <a:xfrm>
                <a:off x="2937"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91" name="Rectangle 217"/>
              <p:cNvSpPr>
                <a:spLocks noChangeArrowheads="1"/>
              </p:cNvSpPr>
              <p:nvPr/>
            </p:nvSpPr>
            <p:spPr bwMode="auto">
              <a:xfrm>
                <a:off x="2937"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92" name="Rectangle 218"/>
              <p:cNvSpPr>
                <a:spLocks noChangeArrowheads="1"/>
              </p:cNvSpPr>
              <p:nvPr/>
            </p:nvSpPr>
            <p:spPr bwMode="auto">
              <a:xfrm>
                <a:off x="2972"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93" name="Rectangle 219"/>
              <p:cNvSpPr>
                <a:spLocks noChangeArrowheads="1"/>
              </p:cNvSpPr>
              <p:nvPr/>
            </p:nvSpPr>
            <p:spPr bwMode="auto">
              <a:xfrm>
                <a:off x="2972"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94" name="Rectangle 220"/>
              <p:cNvSpPr>
                <a:spLocks noChangeArrowheads="1"/>
              </p:cNvSpPr>
              <p:nvPr/>
            </p:nvSpPr>
            <p:spPr bwMode="auto">
              <a:xfrm>
                <a:off x="3005"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95" name="Rectangle 221"/>
              <p:cNvSpPr>
                <a:spLocks noChangeArrowheads="1"/>
              </p:cNvSpPr>
              <p:nvPr/>
            </p:nvSpPr>
            <p:spPr bwMode="auto">
              <a:xfrm>
                <a:off x="3005"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96" name="Rectangle 222"/>
              <p:cNvSpPr>
                <a:spLocks noChangeArrowheads="1"/>
              </p:cNvSpPr>
              <p:nvPr/>
            </p:nvSpPr>
            <p:spPr bwMode="auto">
              <a:xfrm>
                <a:off x="3040"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97" name="Rectangle 223"/>
              <p:cNvSpPr>
                <a:spLocks noChangeArrowheads="1"/>
              </p:cNvSpPr>
              <p:nvPr/>
            </p:nvSpPr>
            <p:spPr bwMode="auto">
              <a:xfrm>
                <a:off x="3040"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98" name="Rectangle 224"/>
              <p:cNvSpPr>
                <a:spLocks noChangeArrowheads="1"/>
              </p:cNvSpPr>
              <p:nvPr/>
            </p:nvSpPr>
            <p:spPr bwMode="auto">
              <a:xfrm>
                <a:off x="3074"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99" name="Rectangle 225"/>
              <p:cNvSpPr>
                <a:spLocks noChangeArrowheads="1"/>
              </p:cNvSpPr>
              <p:nvPr/>
            </p:nvSpPr>
            <p:spPr bwMode="auto">
              <a:xfrm>
                <a:off x="3074"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00" name="Rectangle 226"/>
              <p:cNvSpPr>
                <a:spLocks noChangeArrowheads="1"/>
              </p:cNvSpPr>
              <p:nvPr/>
            </p:nvSpPr>
            <p:spPr bwMode="auto">
              <a:xfrm>
                <a:off x="3109"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01" name="Rectangle 227"/>
              <p:cNvSpPr>
                <a:spLocks noChangeArrowheads="1"/>
              </p:cNvSpPr>
              <p:nvPr/>
            </p:nvSpPr>
            <p:spPr bwMode="auto">
              <a:xfrm>
                <a:off x="3109"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02" name="Rectangle 228"/>
              <p:cNvSpPr>
                <a:spLocks noChangeArrowheads="1"/>
              </p:cNvSpPr>
              <p:nvPr/>
            </p:nvSpPr>
            <p:spPr bwMode="auto">
              <a:xfrm>
                <a:off x="3142"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03" name="Rectangle 229"/>
              <p:cNvSpPr>
                <a:spLocks noChangeArrowheads="1"/>
              </p:cNvSpPr>
              <p:nvPr/>
            </p:nvSpPr>
            <p:spPr bwMode="auto">
              <a:xfrm>
                <a:off x="3142"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04" name="Rectangle 230"/>
              <p:cNvSpPr>
                <a:spLocks noChangeArrowheads="1"/>
              </p:cNvSpPr>
              <p:nvPr/>
            </p:nvSpPr>
            <p:spPr bwMode="auto">
              <a:xfrm>
                <a:off x="3177"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05" name="Rectangle 231"/>
              <p:cNvSpPr>
                <a:spLocks noChangeArrowheads="1"/>
              </p:cNvSpPr>
              <p:nvPr/>
            </p:nvSpPr>
            <p:spPr bwMode="auto">
              <a:xfrm>
                <a:off x="3177"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06" name="Rectangle 232"/>
              <p:cNvSpPr>
                <a:spLocks noChangeArrowheads="1"/>
              </p:cNvSpPr>
              <p:nvPr/>
            </p:nvSpPr>
            <p:spPr bwMode="auto">
              <a:xfrm>
                <a:off x="3211"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07" name="Rectangle 233"/>
              <p:cNvSpPr>
                <a:spLocks noChangeArrowheads="1"/>
              </p:cNvSpPr>
              <p:nvPr/>
            </p:nvSpPr>
            <p:spPr bwMode="auto">
              <a:xfrm>
                <a:off x="3211"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08" name="Rectangle 234"/>
              <p:cNvSpPr>
                <a:spLocks noChangeArrowheads="1"/>
              </p:cNvSpPr>
              <p:nvPr/>
            </p:nvSpPr>
            <p:spPr bwMode="auto">
              <a:xfrm>
                <a:off x="3246"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09" name="Rectangle 235"/>
              <p:cNvSpPr>
                <a:spLocks noChangeArrowheads="1"/>
              </p:cNvSpPr>
              <p:nvPr/>
            </p:nvSpPr>
            <p:spPr bwMode="auto">
              <a:xfrm>
                <a:off x="3246"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10" name="Rectangle 236"/>
              <p:cNvSpPr>
                <a:spLocks noChangeArrowheads="1"/>
              </p:cNvSpPr>
              <p:nvPr/>
            </p:nvSpPr>
            <p:spPr bwMode="auto">
              <a:xfrm>
                <a:off x="3279"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11" name="Rectangle 237"/>
              <p:cNvSpPr>
                <a:spLocks noChangeArrowheads="1"/>
              </p:cNvSpPr>
              <p:nvPr/>
            </p:nvSpPr>
            <p:spPr bwMode="auto">
              <a:xfrm>
                <a:off x="3279"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12" name="Rectangle 238"/>
              <p:cNvSpPr>
                <a:spLocks noChangeArrowheads="1"/>
              </p:cNvSpPr>
              <p:nvPr/>
            </p:nvSpPr>
            <p:spPr bwMode="auto">
              <a:xfrm>
                <a:off x="3313"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13" name="Rectangle 239"/>
              <p:cNvSpPr>
                <a:spLocks noChangeArrowheads="1"/>
              </p:cNvSpPr>
              <p:nvPr/>
            </p:nvSpPr>
            <p:spPr bwMode="auto">
              <a:xfrm>
                <a:off x="3313"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14" name="Rectangle 240"/>
              <p:cNvSpPr>
                <a:spLocks noChangeArrowheads="1"/>
              </p:cNvSpPr>
              <p:nvPr/>
            </p:nvSpPr>
            <p:spPr bwMode="auto">
              <a:xfrm>
                <a:off x="3348"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15" name="Rectangle 241"/>
              <p:cNvSpPr>
                <a:spLocks noChangeArrowheads="1"/>
              </p:cNvSpPr>
              <p:nvPr/>
            </p:nvSpPr>
            <p:spPr bwMode="auto">
              <a:xfrm>
                <a:off x="3348"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16" name="Rectangle 242"/>
              <p:cNvSpPr>
                <a:spLocks noChangeArrowheads="1"/>
              </p:cNvSpPr>
              <p:nvPr/>
            </p:nvSpPr>
            <p:spPr bwMode="auto">
              <a:xfrm>
                <a:off x="3382"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17" name="Rectangle 243"/>
              <p:cNvSpPr>
                <a:spLocks noChangeArrowheads="1"/>
              </p:cNvSpPr>
              <p:nvPr/>
            </p:nvSpPr>
            <p:spPr bwMode="auto">
              <a:xfrm>
                <a:off x="3382"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18" name="Rectangle 244"/>
              <p:cNvSpPr>
                <a:spLocks noChangeArrowheads="1"/>
              </p:cNvSpPr>
              <p:nvPr/>
            </p:nvSpPr>
            <p:spPr bwMode="auto">
              <a:xfrm>
                <a:off x="3416"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19" name="Rectangle 245"/>
              <p:cNvSpPr>
                <a:spLocks noChangeArrowheads="1"/>
              </p:cNvSpPr>
              <p:nvPr/>
            </p:nvSpPr>
            <p:spPr bwMode="auto">
              <a:xfrm>
                <a:off x="3416"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20" name="Rectangle 246"/>
              <p:cNvSpPr>
                <a:spLocks noChangeArrowheads="1"/>
              </p:cNvSpPr>
              <p:nvPr/>
            </p:nvSpPr>
            <p:spPr bwMode="auto">
              <a:xfrm>
                <a:off x="3450"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21" name="Rectangle 247"/>
              <p:cNvSpPr>
                <a:spLocks noChangeArrowheads="1"/>
              </p:cNvSpPr>
              <p:nvPr/>
            </p:nvSpPr>
            <p:spPr bwMode="auto">
              <a:xfrm>
                <a:off x="3450"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22" name="Rectangle 248"/>
              <p:cNvSpPr>
                <a:spLocks noChangeArrowheads="1"/>
              </p:cNvSpPr>
              <p:nvPr/>
            </p:nvSpPr>
            <p:spPr bwMode="auto">
              <a:xfrm>
                <a:off x="3485"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23" name="Rectangle 249"/>
              <p:cNvSpPr>
                <a:spLocks noChangeArrowheads="1"/>
              </p:cNvSpPr>
              <p:nvPr/>
            </p:nvSpPr>
            <p:spPr bwMode="auto">
              <a:xfrm>
                <a:off x="3485"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24" name="Rectangle 250"/>
              <p:cNvSpPr>
                <a:spLocks noChangeArrowheads="1"/>
              </p:cNvSpPr>
              <p:nvPr/>
            </p:nvSpPr>
            <p:spPr bwMode="auto">
              <a:xfrm>
                <a:off x="3519"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25" name="Rectangle 251"/>
              <p:cNvSpPr>
                <a:spLocks noChangeArrowheads="1"/>
              </p:cNvSpPr>
              <p:nvPr/>
            </p:nvSpPr>
            <p:spPr bwMode="auto">
              <a:xfrm>
                <a:off x="3519"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26" name="Rectangle 252"/>
              <p:cNvSpPr>
                <a:spLocks noChangeArrowheads="1"/>
              </p:cNvSpPr>
              <p:nvPr/>
            </p:nvSpPr>
            <p:spPr bwMode="auto">
              <a:xfrm>
                <a:off x="3553"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27" name="Rectangle 253"/>
              <p:cNvSpPr>
                <a:spLocks noChangeArrowheads="1"/>
              </p:cNvSpPr>
              <p:nvPr/>
            </p:nvSpPr>
            <p:spPr bwMode="auto">
              <a:xfrm>
                <a:off x="3553"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28" name="Rectangle 254"/>
              <p:cNvSpPr>
                <a:spLocks noChangeArrowheads="1"/>
              </p:cNvSpPr>
              <p:nvPr/>
            </p:nvSpPr>
            <p:spPr bwMode="auto">
              <a:xfrm>
                <a:off x="3587"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29" name="Rectangle 255"/>
              <p:cNvSpPr>
                <a:spLocks noChangeArrowheads="1"/>
              </p:cNvSpPr>
              <p:nvPr/>
            </p:nvSpPr>
            <p:spPr bwMode="auto">
              <a:xfrm>
                <a:off x="3587"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30" name="Rectangle 256"/>
              <p:cNvSpPr>
                <a:spLocks noChangeArrowheads="1"/>
              </p:cNvSpPr>
              <p:nvPr/>
            </p:nvSpPr>
            <p:spPr bwMode="auto">
              <a:xfrm>
                <a:off x="3622"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31" name="Rectangle 257"/>
              <p:cNvSpPr>
                <a:spLocks noChangeArrowheads="1"/>
              </p:cNvSpPr>
              <p:nvPr/>
            </p:nvSpPr>
            <p:spPr bwMode="auto">
              <a:xfrm>
                <a:off x="3622"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32" name="Rectangle 258"/>
              <p:cNvSpPr>
                <a:spLocks noChangeArrowheads="1"/>
              </p:cNvSpPr>
              <p:nvPr/>
            </p:nvSpPr>
            <p:spPr bwMode="auto">
              <a:xfrm>
                <a:off x="3656"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33" name="Rectangle 259"/>
              <p:cNvSpPr>
                <a:spLocks noChangeArrowheads="1"/>
              </p:cNvSpPr>
              <p:nvPr/>
            </p:nvSpPr>
            <p:spPr bwMode="auto">
              <a:xfrm>
                <a:off x="3656"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34" name="Rectangle 260"/>
              <p:cNvSpPr>
                <a:spLocks noChangeArrowheads="1"/>
              </p:cNvSpPr>
              <p:nvPr/>
            </p:nvSpPr>
            <p:spPr bwMode="auto">
              <a:xfrm>
                <a:off x="3690"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35" name="Rectangle 261"/>
              <p:cNvSpPr>
                <a:spLocks noChangeArrowheads="1"/>
              </p:cNvSpPr>
              <p:nvPr/>
            </p:nvSpPr>
            <p:spPr bwMode="auto">
              <a:xfrm>
                <a:off x="3690"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36" name="Rectangle 262"/>
              <p:cNvSpPr>
                <a:spLocks noChangeArrowheads="1"/>
              </p:cNvSpPr>
              <p:nvPr/>
            </p:nvSpPr>
            <p:spPr bwMode="auto">
              <a:xfrm>
                <a:off x="3724"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37" name="Rectangle 263"/>
              <p:cNvSpPr>
                <a:spLocks noChangeArrowheads="1"/>
              </p:cNvSpPr>
              <p:nvPr/>
            </p:nvSpPr>
            <p:spPr bwMode="auto">
              <a:xfrm>
                <a:off x="3724"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38" name="Rectangle 264"/>
              <p:cNvSpPr>
                <a:spLocks noChangeArrowheads="1"/>
              </p:cNvSpPr>
              <p:nvPr/>
            </p:nvSpPr>
            <p:spPr bwMode="auto">
              <a:xfrm>
                <a:off x="3759"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39" name="Rectangle 265"/>
              <p:cNvSpPr>
                <a:spLocks noChangeArrowheads="1"/>
              </p:cNvSpPr>
              <p:nvPr/>
            </p:nvSpPr>
            <p:spPr bwMode="auto">
              <a:xfrm>
                <a:off x="3759"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40" name="Rectangle 266"/>
              <p:cNvSpPr>
                <a:spLocks noChangeArrowheads="1"/>
              </p:cNvSpPr>
              <p:nvPr/>
            </p:nvSpPr>
            <p:spPr bwMode="auto">
              <a:xfrm>
                <a:off x="3793"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41" name="Rectangle 267"/>
              <p:cNvSpPr>
                <a:spLocks noChangeArrowheads="1"/>
              </p:cNvSpPr>
              <p:nvPr/>
            </p:nvSpPr>
            <p:spPr bwMode="auto">
              <a:xfrm>
                <a:off x="3793"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42" name="Rectangle 268"/>
              <p:cNvSpPr>
                <a:spLocks noChangeArrowheads="1"/>
              </p:cNvSpPr>
              <p:nvPr/>
            </p:nvSpPr>
            <p:spPr bwMode="auto">
              <a:xfrm>
                <a:off x="3826"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43" name="Rectangle 269"/>
              <p:cNvSpPr>
                <a:spLocks noChangeArrowheads="1"/>
              </p:cNvSpPr>
              <p:nvPr/>
            </p:nvSpPr>
            <p:spPr bwMode="auto">
              <a:xfrm>
                <a:off x="3826"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44" name="Rectangle 270"/>
              <p:cNvSpPr>
                <a:spLocks noChangeArrowheads="1"/>
              </p:cNvSpPr>
              <p:nvPr/>
            </p:nvSpPr>
            <p:spPr bwMode="auto">
              <a:xfrm>
                <a:off x="3861"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45" name="Rectangle 271"/>
              <p:cNvSpPr>
                <a:spLocks noChangeArrowheads="1"/>
              </p:cNvSpPr>
              <p:nvPr/>
            </p:nvSpPr>
            <p:spPr bwMode="auto">
              <a:xfrm>
                <a:off x="3861"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46" name="Rectangle 272"/>
              <p:cNvSpPr>
                <a:spLocks noChangeArrowheads="1"/>
              </p:cNvSpPr>
              <p:nvPr/>
            </p:nvSpPr>
            <p:spPr bwMode="auto">
              <a:xfrm>
                <a:off x="3895"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47" name="Rectangle 273"/>
              <p:cNvSpPr>
                <a:spLocks noChangeArrowheads="1"/>
              </p:cNvSpPr>
              <p:nvPr/>
            </p:nvSpPr>
            <p:spPr bwMode="auto">
              <a:xfrm>
                <a:off x="3895"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48" name="Rectangle 274"/>
              <p:cNvSpPr>
                <a:spLocks noChangeArrowheads="1"/>
              </p:cNvSpPr>
              <p:nvPr/>
            </p:nvSpPr>
            <p:spPr bwMode="auto">
              <a:xfrm>
                <a:off x="3930"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49" name="Rectangle 275"/>
              <p:cNvSpPr>
                <a:spLocks noChangeArrowheads="1"/>
              </p:cNvSpPr>
              <p:nvPr/>
            </p:nvSpPr>
            <p:spPr bwMode="auto">
              <a:xfrm>
                <a:off x="3930"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50" name="Rectangle 276"/>
              <p:cNvSpPr>
                <a:spLocks noChangeArrowheads="1"/>
              </p:cNvSpPr>
              <p:nvPr/>
            </p:nvSpPr>
            <p:spPr bwMode="auto">
              <a:xfrm>
                <a:off x="3963"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51" name="Rectangle 277"/>
              <p:cNvSpPr>
                <a:spLocks noChangeArrowheads="1"/>
              </p:cNvSpPr>
              <p:nvPr/>
            </p:nvSpPr>
            <p:spPr bwMode="auto">
              <a:xfrm>
                <a:off x="3963"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52" name="Rectangle 278"/>
              <p:cNvSpPr>
                <a:spLocks noChangeArrowheads="1"/>
              </p:cNvSpPr>
              <p:nvPr/>
            </p:nvSpPr>
            <p:spPr bwMode="auto">
              <a:xfrm>
                <a:off x="3998"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53" name="Rectangle 279"/>
              <p:cNvSpPr>
                <a:spLocks noChangeArrowheads="1"/>
              </p:cNvSpPr>
              <p:nvPr/>
            </p:nvSpPr>
            <p:spPr bwMode="auto">
              <a:xfrm>
                <a:off x="3998"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54" name="Rectangle 280"/>
              <p:cNvSpPr>
                <a:spLocks noChangeArrowheads="1"/>
              </p:cNvSpPr>
              <p:nvPr/>
            </p:nvSpPr>
            <p:spPr bwMode="auto">
              <a:xfrm>
                <a:off x="4032"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55" name="Rectangle 281"/>
              <p:cNvSpPr>
                <a:spLocks noChangeArrowheads="1"/>
              </p:cNvSpPr>
              <p:nvPr/>
            </p:nvSpPr>
            <p:spPr bwMode="auto">
              <a:xfrm>
                <a:off x="4032"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56" name="Rectangle 282"/>
              <p:cNvSpPr>
                <a:spLocks noChangeArrowheads="1"/>
              </p:cNvSpPr>
              <p:nvPr/>
            </p:nvSpPr>
            <p:spPr bwMode="auto">
              <a:xfrm>
                <a:off x="4067"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57" name="Rectangle 283"/>
              <p:cNvSpPr>
                <a:spLocks noChangeArrowheads="1"/>
              </p:cNvSpPr>
              <p:nvPr/>
            </p:nvSpPr>
            <p:spPr bwMode="auto">
              <a:xfrm>
                <a:off x="4067"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58" name="Rectangle 284"/>
              <p:cNvSpPr>
                <a:spLocks noChangeArrowheads="1"/>
              </p:cNvSpPr>
              <p:nvPr/>
            </p:nvSpPr>
            <p:spPr bwMode="auto">
              <a:xfrm>
                <a:off x="4100"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59" name="Rectangle 285"/>
              <p:cNvSpPr>
                <a:spLocks noChangeArrowheads="1"/>
              </p:cNvSpPr>
              <p:nvPr/>
            </p:nvSpPr>
            <p:spPr bwMode="auto">
              <a:xfrm>
                <a:off x="4100"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60" name="Rectangle 286"/>
              <p:cNvSpPr>
                <a:spLocks noChangeArrowheads="1"/>
              </p:cNvSpPr>
              <p:nvPr/>
            </p:nvSpPr>
            <p:spPr bwMode="auto">
              <a:xfrm>
                <a:off x="4135"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61" name="Rectangle 287"/>
              <p:cNvSpPr>
                <a:spLocks noChangeArrowheads="1"/>
              </p:cNvSpPr>
              <p:nvPr/>
            </p:nvSpPr>
            <p:spPr bwMode="auto">
              <a:xfrm>
                <a:off x="4135"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62" name="Rectangle 288"/>
              <p:cNvSpPr>
                <a:spLocks noChangeArrowheads="1"/>
              </p:cNvSpPr>
              <p:nvPr/>
            </p:nvSpPr>
            <p:spPr bwMode="auto">
              <a:xfrm>
                <a:off x="4169"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63" name="Rectangle 289"/>
              <p:cNvSpPr>
                <a:spLocks noChangeArrowheads="1"/>
              </p:cNvSpPr>
              <p:nvPr/>
            </p:nvSpPr>
            <p:spPr bwMode="auto">
              <a:xfrm>
                <a:off x="4169"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64" name="Rectangle 290"/>
              <p:cNvSpPr>
                <a:spLocks noChangeArrowheads="1"/>
              </p:cNvSpPr>
              <p:nvPr/>
            </p:nvSpPr>
            <p:spPr bwMode="auto">
              <a:xfrm>
                <a:off x="4204"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65" name="Rectangle 291"/>
              <p:cNvSpPr>
                <a:spLocks noChangeArrowheads="1"/>
              </p:cNvSpPr>
              <p:nvPr/>
            </p:nvSpPr>
            <p:spPr bwMode="auto">
              <a:xfrm>
                <a:off x="4204"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66" name="Rectangle 292"/>
              <p:cNvSpPr>
                <a:spLocks noChangeArrowheads="1"/>
              </p:cNvSpPr>
              <p:nvPr/>
            </p:nvSpPr>
            <p:spPr bwMode="auto">
              <a:xfrm>
                <a:off x="4237"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67" name="Rectangle 293"/>
              <p:cNvSpPr>
                <a:spLocks noChangeArrowheads="1"/>
              </p:cNvSpPr>
              <p:nvPr/>
            </p:nvSpPr>
            <p:spPr bwMode="auto">
              <a:xfrm>
                <a:off x="4237"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68" name="Rectangle 294"/>
              <p:cNvSpPr>
                <a:spLocks noChangeArrowheads="1"/>
              </p:cNvSpPr>
              <p:nvPr/>
            </p:nvSpPr>
            <p:spPr bwMode="auto">
              <a:xfrm>
                <a:off x="4271"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69" name="Rectangle 295"/>
              <p:cNvSpPr>
                <a:spLocks noChangeArrowheads="1"/>
              </p:cNvSpPr>
              <p:nvPr/>
            </p:nvSpPr>
            <p:spPr bwMode="auto">
              <a:xfrm>
                <a:off x="4271"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70" name="Rectangle 296"/>
              <p:cNvSpPr>
                <a:spLocks noChangeArrowheads="1"/>
              </p:cNvSpPr>
              <p:nvPr/>
            </p:nvSpPr>
            <p:spPr bwMode="auto">
              <a:xfrm>
                <a:off x="4306"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71" name="Rectangle 297"/>
              <p:cNvSpPr>
                <a:spLocks noChangeArrowheads="1"/>
              </p:cNvSpPr>
              <p:nvPr/>
            </p:nvSpPr>
            <p:spPr bwMode="auto">
              <a:xfrm>
                <a:off x="4306"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72" name="Rectangle 298"/>
              <p:cNvSpPr>
                <a:spLocks noChangeArrowheads="1"/>
              </p:cNvSpPr>
              <p:nvPr/>
            </p:nvSpPr>
            <p:spPr bwMode="auto">
              <a:xfrm>
                <a:off x="4340"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73" name="Rectangle 299"/>
              <p:cNvSpPr>
                <a:spLocks noChangeArrowheads="1"/>
              </p:cNvSpPr>
              <p:nvPr/>
            </p:nvSpPr>
            <p:spPr bwMode="auto">
              <a:xfrm>
                <a:off x="4340"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74" name="Rectangle 300"/>
              <p:cNvSpPr>
                <a:spLocks noChangeArrowheads="1"/>
              </p:cNvSpPr>
              <p:nvPr/>
            </p:nvSpPr>
            <p:spPr bwMode="auto">
              <a:xfrm>
                <a:off x="4374"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75" name="Rectangle 301"/>
              <p:cNvSpPr>
                <a:spLocks noChangeArrowheads="1"/>
              </p:cNvSpPr>
              <p:nvPr/>
            </p:nvSpPr>
            <p:spPr bwMode="auto">
              <a:xfrm>
                <a:off x="4374"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76" name="Rectangle 302"/>
              <p:cNvSpPr>
                <a:spLocks noChangeArrowheads="1"/>
              </p:cNvSpPr>
              <p:nvPr/>
            </p:nvSpPr>
            <p:spPr bwMode="auto">
              <a:xfrm>
                <a:off x="4408"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77" name="Rectangle 303"/>
              <p:cNvSpPr>
                <a:spLocks noChangeArrowheads="1"/>
              </p:cNvSpPr>
              <p:nvPr/>
            </p:nvSpPr>
            <p:spPr bwMode="auto">
              <a:xfrm>
                <a:off x="4408"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78" name="Rectangle 304"/>
              <p:cNvSpPr>
                <a:spLocks noChangeArrowheads="1"/>
              </p:cNvSpPr>
              <p:nvPr/>
            </p:nvSpPr>
            <p:spPr bwMode="auto">
              <a:xfrm>
                <a:off x="4443"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79" name="Rectangle 305"/>
              <p:cNvSpPr>
                <a:spLocks noChangeArrowheads="1"/>
              </p:cNvSpPr>
              <p:nvPr/>
            </p:nvSpPr>
            <p:spPr bwMode="auto">
              <a:xfrm>
                <a:off x="4443"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80" name="Rectangle 306"/>
              <p:cNvSpPr>
                <a:spLocks noChangeArrowheads="1"/>
              </p:cNvSpPr>
              <p:nvPr/>
            </p:nvSpPr>
            <p:spPr bwMode="auto">
              <a:xfrm>
                <a:off x="4477"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81" name="Rectangle 307"/>
              <p:cNvSpPr>
                <a:spLocks noChangeArrowheads="1"/>
              </p:cNvSpPr>
              <p:nvPr/>
            </p:nvSpPr>
            <p:spPr bwMode="auto">
              <a:xfrm>
                <a:off x="4477"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82" name="Rectangle 308"/>
              <p:cNvSpPr>
                <a:spLocks noChangeArrowheads="1"/>
              </p:cNvSpPr>
              <p:nvPr/>
            </p:nvSpPr>
            <p:spPr bwMode="auto">
              <a:xfrm>
                <a:off x="4511"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83" name="Rectangle 309"/>
              <p:cNvSpPr>
                <a:spLocks noChangeArrowheads="1"/>
              </p:cNvSpPr>
              <p:nvPr/>
            </p:nvSpPr>
            <p:spPr bwMode="auto">
              <a:xfrm>
                <a:off x="4511"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84" name="Rectangle 310"/>
              <p:cNvSpPr>
                <a:spLocks noChangeArrowheads="1"/>
              </p:cNvSpPr>
              <p:nvPr/>
            </p:nvSpPr>
            <p:spPr bwMode="auto">
              <a:xfrm>
                <a:off x="4545"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85" name="Rectangle 311"/>
              <p:cNvSpPr>
                <a:spLocks noChangeArrowheads="1"/>
              </p:cNvSpPr>
              <p:nvPr/>
            </p:nvSpPr>
            <p:spPr bwMode="auto">
              <a:xfrm>
                <a:off x="4545"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86" name="Rectangle 312"/>
              <p:cNvSpPr>
                <a:spLocks noChangeArrowheads="1"/>
              </p:cNvSpPr>
              <p:nvPr/>
            </p:nvSpPr>
            <p:spPr bwMode="auto">
              <a:xfrm>
                <a:off x="4580"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87" name="Rectangle 313"/>
              <p:cNvSpPr>
                <a:spLocks noChangeArrowheads="1"/>
              </p:cNvSpPr>
              <p:nvPr/>
            </p:nvSpPr>
            <p:spPr bwMode="auto">
              <a:xfrm>
                <a:off x="4580"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88" name="Rectangle 314"/>
              <p:cNvSpPr>
                <a:spLocks noChangeArrowheads="1"/>
              </p:cNvSpPr>
              <p:nvPr/>
            </p:nvSpPr>
            <p:spPr bwMode="auto">
              <a:xfrm>
                <a:off x="4614"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89" name="Rectangle 315"/>
              <p:cNvSpPr>
                <a:spLocks noChangeArrowheads="1"/>
              </p:cNvSpPr>
              <p:nvPr/>
            </p:nvSpPr>
            <p:spPr bwMode="auto">
              <a:xfrm>
                <a:off x="4614"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90" name="Rectangle 316"/>
              <p:cNvSpPr>
                <a:spLocks noChangeArrowheads="1"/>
              </p:cNvSpPr>
              <p:nvPr/>
            </p:nvSpPr>
            <p:spPr bwMode="auto">
              <a:xfrm>
                <a:off x="4648"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91" name="Rectangle 317"/>
              <p:cNvSpPr>
                <a:spLocks noChangeArrowheads="1"/>
              </p:cNvSpPr>
              <p:nvPr/>
            </p:nvSpPr>
            <p:spPr bwMode="auto">
              <a:xfrm>
                <a:off x="4648"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92" name="Rectangle 318"/>
              <p:cNvSpPr>
                <a:spLocks noChangeArrowheads="1"/>
              </p:cNvSpPr>
              <p:nvPr/>
            </p:nvSpPr>
            <p:spPr bwMode="auto">
              <a:xfrm>
                <a:off x="4682"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93" name="Rectangle 319"/>
              <p:cNvSpPr>
                <a:spLocks noChangeArrowheads="1"/>
              </p:cNvSpPr>
              <p:nvPr/>
            </p:nvSpPr>
            <p:spPr bwMode="auto">
              <a:xfrm>
                <a:off x="4682"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94" name="Rectangle 320"/>
              <p:cNvSpPr>
                <a:spLocks noChangeArrowheads="1"/>
              </p:cNvSpPr>
              <p:nvPr/>
            </p:nvSpPr>
            <p:spPr bwMode="auto">
              <a:xfrm>
                <a:off x="4717"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95" name="Rectangle 321"/>
              <p:cNvSpPr>
                <a:spLocks noChangeArrowheads="1"/>
              </p:cNvSpPr>
              <p:nvPr/>
            </p:nvSpPr>
            <p:spPr bwMode="auto">
              <a:xfrm>
                <a:off x="4717"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96" name="Rectangle 322"/>
              <p:cNvSpPr>
                <a:spLocks noChangeArrowheads="1"/>
              </p:cNvSpPr>
              <p:nvPr/>
            </p:nvSpPr>
            <p:spPr bwMode="auto">
              <a:xfrm>
                <a:off x="4751"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97" name="Rectangle 323"/>
              <p:cNvSpPr>
                <a:spLocks noChangeArrowheads="1"/>
              </p:cNvSpPr>
              <p:nvPr/>
            </p:nvSpPr>
            <p:spPr bwMode="auto">
              <a:xfrm>
                <a:off x="4751"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098" name="Rectangle 324"/>
              <p:cNvSpPr>
                <a:spLocks noChangeArrowheads="1"/>
              </p:cNvSpPr>
              <p:nvPr/>
            </p:nvSpPr>
            <p:spPr bwMode="auto">
              <a:xfrm>
                <a:off x="4784"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099" name="Rectangle 325"/>
              <p:cNvSpPr>
                <a:spLocks noChangeArrowheads="1"/>
              </p:cNvSpPr>
              <p:nvPr/>
            </p:nvSpPr>
            <p:spPr bwMode="auto">
              <a:xfrm>
                <a:off x="4784"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00" name="Rectangle 326"/>
              <p:cNvSpPr>
                <a:spLocks noChangeArrowheads="1"/>
              </p:cNvSpPr>
              <p:nvPr/>
            </p:nvSpPr>
            <p:spPr bwMode="auto">
              <a:xfrm>
                <a:off x="4819"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01" name="Rectangle 327"/>
              <p:cNvSpPr>
                <a:spLocks noChangeArrowheads="1"/>
              </p:cNvSpPr>
              <p:nvPr/>
            </p:nvSpPr>
            <p:spPr bwMode="auto">
              <a:xfrm>
                <a:off x="4819"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02" name="Rectangle 328"/>
              <p:cNvSpPr>
                <a:spLocks noChangeArrowheads="1"/>
              </p:cNvSpPr>
              <p:nvPr/>
            </p:nvSpPr>
            <p:spPr bwMode="auto">
              <a:xfrm>
                <a:off x="4853"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03" name="Rectangle 329"/>
              <p:cNvSpPr>
                <a:spLocks noChangeArrowheads="1"/>
              </p:cNvSpPr>
              <p:nvPr/>
            </p:nvSpPr>
            <p:spPr bwMode="auto">
              <a:xfrm>
                <a:off x="4853"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04" name="Rectangle 330"/>
              <p:cNvSpPr>
                <a:spLocks noChangeArrowheads="1"/>
              </p:cNvSpPr>
              <p:nvPr/>
            </p:nvSpPr>
            <p:spPr bwMode="auto">
              <a:xfrm>
                <a:off x="4888"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05" name="Rectangle 331"/>
              <p:cNvSpPr>
                <a:spLocks noChangeArrowheads="1"/>
              </p:cNvSpPr>
              <p:nvPr/>
            </p:nvSpPr>
            <p:spPr bwMode="auto">
              <a:xfrm>
                <a:off x="4888"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06" name="Rectangle 332"/>
              <p:cNvSpPr>
                <a:spLocks noChangeArrowheads="1"/>
              </p:cNvSpPr>
              <p:nvPr/>
            </p:nvSpPr>
            <p:spPr bwMode="auto">
              <a:xfrm>
                <a:off x="4921"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07" name="Rectangle 333"/>
              <p:cNvSpPr>
                <a:spLocks noChangeArrowheads="1"/>
              </p:cNvSpPr>
              <p:nvPr/>
            </p:nvSpPr>
            <p:spPr bwMode="auto">
              <a:xfrm>
                <a:off x="4921"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08" name="Rectangle 334"/>
              <p:cNvSpPr>
                <a:spLocks noChangeArrowheads="1"/>
              </p:cNvSpPr>
              <p:nvPr/>
            </p:nvSpPr>
            <p:spPr bwMode="auto">
              <a:xfrm>
                <a:off x="4956"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09" name="Rectangle 335"/>
              <p:cNvSpPr>
                <a:spLocks noChangeArrowheads="1"/>
              </p:cNvSpPr>
              <p:nvPr/>
            </p:nvSpPr>
            <p:spPr bwMode="auto">
              <a:xfrm>
                <a:off x="4956"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10" name="Rectangle 336"/>
              <p:cNvSpPr>
                <a:spLocks noChangeArrowheads="1"/>
              </p:cNvSpPr>
              <p:nvPr/>
            </p:nvSpPr>
            <p:spPr bwMode="auto">
              <a:xfrm>
                <a:off x="4990"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11" name="Rectangle 337"/>
              <p:cNvSpPr>
                <a:spLocks noChangeArrowheads="1"/>
              </p:cNvSpPr>
              <p:nvPr/>
            </p:nvSpPr>
            <p:spPr bwMode="auto">
              <a:xfrm>
                <a:off x="4990"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12" name="Rectangle 338"/>
              <p:cNvSpPr>
                <a:spLocks noChangeArrowheads="1"/>
              </p:cNvSpPr>
              <p:nvPr/>
            </p:nvSpPr>
            <p:spPr bwMode="auto">
              <a:xfrm>
                <a:off x="5025"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13" name="Rectangle 339"/>
              <p:cNvSpPr>
                <a:spLocks noChangeArrowheads="1"/>
              </p:cNvSpPr>
              <p:nvPr/>
            </p:nvSpPr>
            <p:spPr bwMode="auto">
              <a:xfrm>
                <a:off x="5025"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14" name="Rectangle 340"/>
              <p:cNvSpPr>
                <a:spLocks noChangeArrowheads="1"/>
              </p:cNvSpPr>
              <p:nvPr/>
            </p:nvSpPr>
            <p:spPr bwMode="auto">
              <a:xfrm>
                <a:off x="5058"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15" name="Rectangle 341"/>
              <p:cNvSpPr>
                <a:spLocks noChangeArrowheads="1"/>
              </p:cNvSpPr>
              <p:nvPr/>
            </p:nvSpPr>
            <p:spPr bwMode="auto">
              <a:xfrm>
                <a:off x="5058"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16" name="Rectangle 342"/>
              <p:cNvSpPr>
                <a:spLocks noChangeArrowheads="1"/>
              </p:cNvSpPr>
              <p:nvPr/>
            </p:nvSpPr>
            <p:spPr bwMode="auto">
              <a:xfrm>
                <a:off x="5093"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17" name="Rectangle 343"/>
              <p:cNvSpPr>
                <a:spLocks noChangeArrowheads="1"/>
              </p:cNvSpPr>
              <p:nvPr/>
            </p:nvSpPr>
            <p:spPr bwMode="auto">
              <a:xfrm>
                <a:off x="5093"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18" name="Rectangle 344"/>
              <p:cNvSpPr>
                <a:spLocks noChangeArrowheads="1"/>
              </p:cNvSpPr>
              <p:nvPr/>
            </p:nvSpPr>
            <p:spPr bwMode="auto">
              <a:xfrm>
                <a:off x="5127"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19" name="Rectangle 345"/>
              <p:cNvSpPr>
                <a:spLocks noChangeArrowheads="1"/>
              </p:cNvSpPr>
              <p:nvPr/>
            </p:nvSpPr>
            <p:spPr bwMode="auto">
              <a:xfrm>
                <a:off x="5127"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20" name="Rectangle 346"/>
              <p:cNvSpPr>
                <a:spLocks noChangeArrowheads="1"/>
              </p:cNvSpPr>
              <p:nvPr/>
            </p:nvSpPr>
            <p:spPr bwMode="auto">
              <a:xfrm>
                <a:off x="5162"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21" name="Rectangle 347"/>
              <p:cNvSpPr>
                <a:spLocks noChangeArrowheads="1"/>
              </p:cNvSpPr>
              <p:nvPr/>
            </p:nvSpPr>
            <p:spPr bwMode="auto">
              <a:xfrm>
                <a:off x="5162"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22" name="Rectangle 348"/>
              <p:cNvSpPr>
                <a:spLocks noChangeArrowheads="1"/>
              </p:cNvSpPr>
              <p:nvPr/>
            </p:nvSpPr>
            <p:spPr bwMode="auto">
              <a:xfrm>
                <a:off x="2390"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23" name="Rectangle 349"/>
              <p:cNvSpPr>
                <a:spLocks noChangeArrowheads="1"/>
              </p:cNvSpPr>
              <p:nvPr/>
            </p:nvSpPr>
            <p:spPr bwMode="auto">
              <a:xfrm>
                <a:off x="2390"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24" name="Rectangle 350"/>
              <p:cNvSpPr>
                <a:spLocks noChangeArrowheads="1"/>
              </p:cNvSpPr>
              <p:nvPr/>
            </p:nvSpPr>
            <p:spPr bwMode="auto">
              <a:xfrm>
                <a:off x="2424"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25" name="Rectangle 351"/>
              <p:cNvSpPr>
                <a:spLocks noChangeArrowheads="1"/>
              </p:cNvSpPr>
              <p:nvPr/>
            </p:nvSpPr>
            <p:spPr bwMode="auto">
              <a:xfrm>
                <a:off x="2424"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26" name="Rectangle 352"/>
              <p:cNvSpPr>
                <a:spLocks noChangeArrowheads="1"/>
              </p:cNvSpPr>
              <p:nvPr/>
            </p:nvSpPr>
            <p:spPr bwMode="auto">
              <a:xfrm>
                <a:off x="2458"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27" name="Rectangle 353"/>
              <p:cNvSpPr>
                <a:spLocks noChangeArrowheads="1"/>
              </p:cNvSpPr>
              <p:nvPr/>
            </p:nvSpPr>
            <p:spPr bwMode="auto">
              <a:xfrm>
                <a:off x="2458"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28" name="Rectangle 354"/>
              <p:cNvSpPr>
                <a:spLocks noChangeArrowheads="1"/>
              </p:cNvSpPr>
              <p:nvPr/>
            </p:nvSpPr>
            <p:spPr bwMode="auto">
              <a:xfrm>
                <a:off x="2492"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29" name="Rectangle 355"/>
              <p:cNvSpPr>
                <a:spLocks noChangeArrowheads="1"/>
              </p:cNvSpPr>
              <p:nvPr/>
            </p:nvSpPr>
            <p:spPr bwMode="auto">
              <a:xfrm>
                <a:off x="2492"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30" name="Rectangle 356"/>
              <p:cNvSpPr>
                <a:spLocks noChangeArrowheads="1"/>
              </p:cNvSpPr>
              <p:nvPr/>
            </p:nvSpPr>
            <p:spPr bwMode="auto">
              <a:xfrm>
                <a:off x="2527"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31" name="Rectangle 357"/>
              <p:cNvSpPr>
                <a:spLocks noChangeArrowheads="1"/>
              </p:cNvSpPr>
              <p:nvPr/>
            </p:nvSpPr>
            <p:spPr bwMode="auto">
              <a:xfrm>
                <a:off x="2527"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32" name="Rectangle 358"/>
              <p:cNvSpPr>
                <a:spLocks noChangeArrowheads="1"/>
              </p:cNvSpPr>
              <p:nvPr/>
            </p:nvSpPr>
            <p:spPr bwMode="auto">
              <a:xfrm>
                <a:off x="2561"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33" name="Rectangle 359"/>
              <p:cNvSpPr>
                <a:spLocks noChangeArrowheads="1"/>
              </p:cNvSpPr>
              <p:nvPr/>
            </p:nvSpPr>
            <p:spPr bwMode="auto">
              <a:xfrm>
                <a:off x="2561"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34" name="Rectangle 360"/>
              <p:cNvSpPr>
                <a:spLocks noChangeArrowheads="1"/>
              </p:cNvSpPr>
              <p:nvPr/>
            </p:nvSpPr>
            <p:spPr bwMode="auto">
              <a:xfrm>
                <a:off x="2595"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35" name="Rectangle 361"/>
              <p:cNvSpPr>
                <a:spLocks noChangeArrowheads="1"/>
              </p:cNvSpPr>
              <p:nvPr/>
            </p:nvSpPr>
            <p:spPr bwMode="auto">
              <a:xfrm>
                <a:off x="2595"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36" name="Rectangle 362"/>
              <p:cNvSpPr>
                <a:spLocks noChangeArrowheads="1"/>
              </p:cNvSpPr>
              <p:nvPr/>
            </p:nvSpPr>
            <p:spPr bwMode="auto">
              <a:xfrm>
                <a:off x="2629"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37" name="Rectangle 363"/>
              <p:cNvSpPr>
                <a:spLocks noChangeArrowheads="1"/>
              </p:cNvSpPr>
              <p:nvPr/>
            </p:nvSpPr>
            <p:spPr bwMode="auto">
              <a:xfrm>
                <a:off x="2629"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38" name="Rectangle 364"/>
              <p:cNvSpPr>
                <a:spLocks noChangeArrowheads="1"/>
              </p:cNvSpPr>
              <p:nvPr/>
            </p:nvSpPr>
            <p:spPr bwMode="auto">
              <a:xfrm>
                <a:off x="2664"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39" name="Rectangle 365"/>
              <p:cNvSpPr>
                <a:spLocks noChangeArrowheads="1"/>
              </p:cNvSpPr>
              <p:nvPr/>
            </p:nvSpPr>
            <p:spPr bwMode="auto">
              <a:xfrm>
                <a:off x="2664"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40" name="Rectangle 366"/>
              <p:cNvSpPr>
                <a:spLocks noChangeArrowheads="1"/>
              </p:cNvSpPr>
              <p:nvPr/>
            </p:nvSpPr>
            <p:spPr bwMode="auto">
              <a:xfrm>
                <a:off x="2698"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41" name="Rectangle 367"/>
              <p:cNvSpPr>
                <a:spLocks noChangeArrowheads="1"/>
              </p:cNvSpPr>
              <p:nvPr/>
            </p:nvSpPr>
            <p:spPr bwMode="auto">
              <a:xfrm>
                <a:off x="2698"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42" name="Rectangle 368"/>
              <p:cNvSpPr>
                <a:spLocks noChangeArrowheads="1"/>
              </p:cNvSpPr>
              <p:nvPr/>
            </p:nvSpPr>
            <p:spPr bwMode="auto">
              <a:xfrm>
                <a:off x="2732"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43" name="Rectangle 369"/>
              <p:cNvSpPr>
                <a:spLocks noChangeArrowheads="1"/>
              </p:cNvSpPr>
              <p:nvPr/>
            </p:nvSpPr>
            <p:spPr bwMode="auto">
              <a:xfrm>
                <a:off x="2732"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44" name="Rectangle 370"/>
              <p:cNvSpPr>
                <a:spLocks noChangeArrowheads="1"/>
              </p:cNvSpPr>
              <p:nvPr/>
            </p:nvSpPr>
            <p:spPr bwMode="auto">
              <a:xfrm>
                <a:off x="2766"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45" name="Rectangle 371"/>
              <p:cNvSpPr>
                <a:spLocks noChangeArrowheads="1"/>
              </p:cNvSpPr>
              <p:nvPr/>
            </p:nvSpPr>
            <p:spPr bwMode="auto">
              <a:xfrm>
                <a:off x="2766"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46" name="Rectangle 372"/>
              <p:cNvSpPr>
                <a:spLocks noChangeArrowheads="1"/>
              </p:cNvSpPr>
              <p:nvPr/>
            </p:nvSpPr>
            <p:spPr bwMode="auto">
              <a:xfrm>
                <a:off x="2801"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47" name="Rectangle 373"/>
              <p:cNvSpPr>
                <a:spLocks noChangeArrowheads="1"/>
              </p:cNvSpPr>
              <p:nvPr/>
            </p:nvSpPr>
            <p:spPr bwMode="auto">
              <a:xfrm>
                <a:off x="2801"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48" name="Rectangle 374"/>
              <p:cNvSpPr>
                <a:spLocks noChangeArrowheads="1"/>
              </p:cNvSpPr>
              <p:nvPr/>
            </p:nvSpPr>
            <p:spPr bwMode="auto">
              <a:xfrm>
                <a:off x="2835"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49" name="Rectangle 375"/>
              <p:cNvSpPr>
                <a:spLocks noChangeArrowheads="1"/>
              </p:cNvSpPr>
              <p:nvPr/>
            </p:nvSpPr>
            <p:spPr bwMode="auto">
              <a:xfrm>
                <a:off x="2835"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50" name="Rectangle 376"/>
              <p:cNvSpPr>
                <a:spLocks noChangeArrowheads="1"/>
              </p:cNvSpPr>
              <p:nvPr/>
            </p:nvSpPr>
            <p:spPr bwMode="auto">
              <a:xfrm>
                <a:off x="2868"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51" name="Rectangle 377"/>
              <p:cNvSpPr>
                <a:spLocks noChangeArrowheads="1"/>
              </p:cNvSpPr>
              <p:nvPr/>
            </p:nvSpPr>
            <p:spPr bwMode="auto">
              <a:xfrm>
                <a:off x="2868"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52" name="Rectangle 378"/>
              <p:cNvSpPr>
                <a:spLocks noChangeArrowheads="1"/>
              </p:cNvSpPr>
              <p:nvPr/>
            </p:nvSpPr>
            <p:spPr bwMode="auto">
              <a:xfrm>
                <a:off x="2903"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53" name="Rectangle 379"/>
              <p:cNvSpPr>
                <a:spLocks noChangeArrowheads="1"/>
              </p:cNvSpPr>
              <p:nvPr/>
            </p:nvSpPr>
            <p:spPr bwMode="auto">
              <a:xfrm>
                <a:off x="2903"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54" name="Rectangle 380"/>
              <p:cNvSpPr>
                <a:spLocks noChangeArrowheads="1"/>
              </p:cNvSpPr>
              <p:nvPr/>
            </p:nvSpPr>
            <p:spPr bwMode="auto">
              <a:xfrm>
                <a:off x="2937"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55" name="Rectangle 381"/>
              <p:cNvSpPr>
                <a:spLocks noChangeArrowheads="1"/>
              </p:cNvSpPr>
              <p:nvPr/>
            </p:nvSpPr>
            <p:spPr bwMode="auto">
              <a:xfrm>
                <a:off x="2937"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56" name="Rectangle 382"/>
              <p:cNvSpPr>
                <a:spLocks noChangeArrowheads="1"/>
              </p:cNvSpPr>
              <p:nvPr/>
            </p:nvSpPr>
            <p:spPr bwMode="auto">
              <a:xfrm>
                <a:off x="2972"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57" name="Rectangle 383"/>
              <p:cNvSpPr>
                <a:spLocks noChangeArrowheads="1"/>
              </p:cNvSpPr>
              <p:nvPr/>
            </p:nvSpPr>
            <p:spPr bwMode="auto">
              <a:xfrm>
                <a:off x="2972"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58" name="Rectangle 384"/>
              <p:cNvSpPr>
                <a:spLocks noChangeArrowheads="1"/>
              </p:cNvSpPr>
              <p:nvPr/>
            </p:nvSpPr>
            <p:spPr bwMode="auto">
              <a:xfrm>
                <a:off x="3005"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59" name="Rectangle 385"/>
              <p:cNvSpPr>
                <a:spLocks noChangeArrowheads="1"/>
              </p:cNvSpPr>
              <p:nvPr/>
            </p:nvSpPr>
            <p:spPr bwMode="auto">
              <a:xfrm>
                <a:off x="3005"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60" name="Rectangle 386"/>
              <p:cNvSpPr>
                <a:spLocks noChangeArrowheads="1"/>
              </p:cNvSpPr>
              <p:nvPr/>
            </p:nvSpPr>
            <p:spPr bwMode="auto">
              <a:xfrm>
                <a:off x="3040"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61" name="Rectangle 387"/>
              <p:cNvSpPr>
                <a:spLocks noChangeArrowheads="1"/>
              </p:cNvSpPr>
              <p:nvPr/>
            </p:nvSpPr>
            <p:spPr bwMode="auto">
              <a:xfrm>
                <a:off x="3040"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62" name="Rectangle 388"/>
              <p:cNvSpPr>
                <a:spLocks noChangeArrowheads="1"/>
              </p:cNvSpPr>
              <p:nvPr/>
            </p:nvSpPr>
            <p:spPr bwMode="auto">
              <a:xfrm>
                <a:off x="3074"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63" name="Rectangle 389"/>
              <p:cNvSpPr>
                <a:spLocks noChangeArrowheads="1"/>
              </p:cNvSpPr>
              <p:nvPr/>
            </p:nvSpPr>
            <p:spPr bwMode="auto">
              <a:xfrm>
                <a:off x="3074"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64" name="Rectangle 390"/>
              <p:cNvSpPr>
                <a:spLocks noChangeArrowheads="1"/>
              </p:cNvSpPr>
              <p:nvPr/>
            </p:nvSpPr>
            <p:spPr bwMode="auto">
              <a:xfrm>
                <a:off x="3109"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65" name="Rectangle 391"/>
              <p:cNvSpPr>
                <a:spLocks noChangeArrowheads="1"/>
              </p:cNvSpPr>
              <p:nvPr/>
            </p:nvSpPr>
            <p:spPr bwMode="auto">
              <a:xfrm>
                <a:off x="3109"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66" name="Rectangle 392"/>
              <p:cNvSpPr>
                <a:spLocks noChangeArrowheads="1"/>
              </p:cNvSpPr>
              <p:nvPr/>
            </p:nvSpPr>
            <p:spPr bwMode="auto">
              <a:xfrm>
                <a:off x="3142"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67" name="Rectangle 393"/>
              <p:cNvSpPr>
                <a:spLocks noChangeArrowheads="1"/>
              </p:cNvSpPr>
              <p:nvPr/>
            </p:nvSpPr>
            <p:spPr bwMode="auto">
              <a:xfrm>
                <a:off x="3142"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68" name="Rectangle 394"/>
              <p:cNvSpPr>
                <a:spLocks noChangeArrowheads="1"/>
              </p:cNvSpPr>
              <p:nvPr/>
            </p:nvSpPr>
            <p:spPr bwMode="auto">
              <a:xfrm>
                <a:off x="3177"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69" name="Rectangle 395"/>
              <p:cNvSpPr>
                <a:spLocks noChangeArrowheads="1"/>
              </p:cNvSpPr>
              <p:nvPr/>
            </p:nvSpPr>
            <p:spPr bwMode="auto">
              <a:xfrm>
                <a:off x="3177"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70" name="Rectangle 396"/>
              <p:cNvSpPr>
                <a:spLocks noChangeArrowheads="1"/>
              </p:cNvSpPr>
              <p:nvPr/>
            </p:nvSpPr>
            <p:spPr bwMode="auto">
              <a:xfrm>
                <a:off x="3211"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71" name="Rectangle 397"/>
              <p:cNvSpPr>
                <a:spLocks noChangeArrowheads="1"/>
              </p:cNvSpPr>
              <p:nvPr/>
            </p:nvSpPr>
            <p:spPr bwMode="auto">
              <a:xfrm>
                <a:off x="3211"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72" name="Rectangle 398"/>
              <p:cNvSpPr>
                <a:spLocks noChangeArrowheads="1"/>
              </p:cNvSpPr>
              <p:nvPr/>
            </p:nvSpPr>
            <p:spPr bwMode="auto">
              <a:xfrm>
                <a:off x="3246"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73" name="Rectangle 399"/>
              <p:cNvSpPr>
                <a:spLocks noChangeArrowheads="1"/>
              </p:cNvSpPr>
              <p:nvPr/>
            </p:nvSpPr>
            <p:spPr bwMode="auto">
              <a:xfrm>
                <a:off x="3246"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74" name="Rectangle 400"/>
              <p:cNvSpPr>
                <a:spLocks noChangeArrowheads="1"/>
              </p:cNvSpPr>
              <p:nvPr/>
            </p:nvSpPr>
            <p:spPr bwMode="auto">
              <a:xfrm>
                <a:off x="3279"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75" name="Rectangle 401"/>
              <p:cNvSpPr>
                <a:spLocks noChangeArrowheads="1"/>
              </p:cNvSpPr>
              <p:nvPr/>
            </p:nvSpPr>
            <p:spPr bwMode="auto">
              <a:xfrm>
                <a:off x="3279"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76" name="Rectangle 402"/>
              <p:cNvSpPr>
                <a:spLocks noChangeArrowheads="1"/>
              </p:cNvSpPr>
              <p:nvPr/>
            </p:nvSpPr>
            <p:spPr bwMode="auto">
              <a:xfrm>
                <a:off x="3313"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77" name="Rectangle 403"/>
              <p:cNvSpPr>
                <a:spLocks noChangeArrowheads="1"/>
              </p:cNvSpPr>
              <p:nvPr/>
            </p:nvSpPr>
            <p:spPr bwMode="auto">
              <a:xfrm>
                <a:off x="3313"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78" name="Rectangle 404"/>
              <p:cNvSpPr>
                <a:spLocks noChangeArrowheads="1"/>
              </p:cNvSpPr>
              <p:nvPr/>
            </p:nvSpPr>
            <p:spPr bwMode="auto">
              <a:xfrm>
                <a:off x="3348"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79" name="Rectangle 405"/>
              <p:cNvSpPr>
                <a:spLocks noChangeArrowheads="1"/>
              </p:cNvSpPr>
              <p:nvPr/>
            </p:nvSpPr>
            <p:spPr bwMode="auto">
              <a:xfrm>
                <a:off x="3348"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80" name="Rectangle 406"/>
              <p:cNvSpPr>
                <a:spLocks noChangeArrowheads="1"/>
              </p:cNvSpPr>
              <p:nvPr/>
            </p:nvSpPr>
            <p:spPr bwMode="auto">
              <a:xfrm>
                <a:off x="3382"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1181" name="Rectangle 407"/>
              <p:cNvSpPr>
                <a:spLocks noChangeArrowheads="1"/>
              </p:cNvSpPr>
              <p:nvPr/>
            </p:nvSpPr>
            <p:spPr bwMode="auto">
              <a:xfrm>
                <a:off x="3382"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1182" name="Rectangle 408"/>
              <p:cNvSpPr>
                <a:spLocks noChangeArrowheads="1"/>
              </p:cNvSpPr>
              <p:nvPr/>
            </p:nvSpPr>
            <p:spPr bwMode="auto">
              <a:xfrm>
                <a:off x="3416"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grpSp>
        <p:grpSp>
          <p:nvGrpSpPr>
            <p:cNvPr id="213" name="Group 610"/>
            <p:cNvGrpSpPr>
              <a:grpSpLocks/>
            </p:cNvGrpSpPr>
            <p:nvPr/>
          </p:nvGrpSpPr>
          <p:grpSpPr bwMode="auto">
            <a:xfrm>
              <a:off x="5177453" y="5796356"/>
              <a:ext cx="2392646" cy="49318"/>
              <a:chOff x="2390" y="2348"/>
              <a:chExt cx="2805" cy="68"/>
            </a:xfrm>
          </p:grpSpPr>
          <p:sp>
            <p:nvSpPr>
              <p:cNvPr id="783" name="Rectangle 410"/>
              <p:cNvSpPr>
                <a:spLocks noChangeArrowheads="1"/>
              </p:cNvSpPr>
              <p:nvPr/>
            </p:nvSpPr>
            <p:spPr bwMode="auto">
              <a:xfrm>
                <a:off x="3416"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84" name="Rectangle 411"/>
              <p:cNvSpPr>
                <a:spLocks noChangeArrowheads="1"/>
              </p:cNvSpPr>
              <p:nvPr/>
            </p:nvSpPr>
            <p:spPr bwMode="auto">
              <a:xfrm>
                <a:off x="3450"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85" name="Rectangle 412"/>
              <p:cNvSpPr>
                <a:spLocks noChangeArrowheads="1"/>
              </p:cNvSpPr>
              <p:nvPr/>
            </p:nvSpPr>
            <p:spPr bwMode="auto">
              <a:xfrm>
                <a:off x="3450"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86" name="Rectangle 413"/>
              <p:cNvSpPr>
                <a:spLocks noChangeArrowheads="1"/>
              </p:cNvSpPr>
              <p:nvPr/>
            </p:nvSpPr>
            <p:spPr bwMode="auto">
              <a:xfrm>
                <a:off x="3485"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87" name="Rectangle 414"/>
              <p:cNvSpPr>
                <a:spLocks noChangeArrowheads="1"/>
              </p:cNvSpPr>
              <p:nvPr/>
            </p:nvSpPr>
            <p:spPr bwMode="auto">
              <a:xfrm>
                <a:off x="3485"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88" name="Rectangle 415"/>
              <p:cNvSpPr>
                <a:spLocks noChangeArrowheads="1"/>
              </p:cNvSpPr>
              <p:nvPr/>
            </p:nvSpPr>
            <p:spPr bwMode="auto">
              <a:xfrm>
                <a:off x="3519"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89" name="Rectangle 416"/>
              <p:cNvSpPr>
                <a:spLocks noChangeArrowheads="1"/>
              </p:cNvSpPr>
              <p:nvPr/>
            </p:nvSpPr>
            <p:spPr bwMode="auto">
              <a:xfrm>
                <a:off x="3519"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90" name="Rectangle 417"/>
              <p:cNvSpPr>
                <a:spLocks noChangeArrowheads="1"/>
              </p:cNvSpPr>
              <p:nvPr/>
            </p:nvSpPr>
            <p:spPr bwMode="auto">
              <a:xfrm>
                <a:off x="3553"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91" name="Rectangle 418"/>
              <p:cNvSpPr>
                <a:spLocks noChangeArrowheads="1"/>
              </p:cNvSpPr>
              <p:nvPr/>
            </p:nvSpPr>
            <p:spPr bwMode="auto">
              <a:xfrm>
                <a:off x="3553"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92" name="Rectangle 419"/>
              <p:cNvSpPr>
                <a:spLocks noChangeArrowheads="1"/>
              </p:cNvSpPr>
              <p:nvPr/>
            </p:nvSpPr>
            <p:spPr bwMode="auto">
              <a:xfrm>
                <a:off x="3587"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93" name="Rectangle 420"/>
              <p:cNvSpPr>
                <a:spLocks noChangeArrowheads="1"/>
              </p:cNvSpPr>
              <p:nvPr/>
            </p:nvSpPr>
            <p:spPr bwMode="auto">
              <a:xfrm>
                <a:off x="3587"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94" name="Rectangle 421"/>
              <p:cNvSpPr>
                <a:spLocks noChangeArrowheads="1"/>
              </p:cNvSpPr>
              <p:nvPr/>
            </p:nvSpPr>
            <p:spPr bwMode="auto">
              <a:xfrm>
                <a:off x="3622"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95" name="Rectangle 422"/>
              <p:cNvSpPr>
                <a:spLocks noChangeArrowheads="1"/>
              </p:cNvSpPr>
              <p:nvPr/>
            </p:nvSpPr>
            <p:spPr bwMode="auto">
              <a:xfrm>
                <a:off x="3622"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96" name="Rectangle 423"/>
              <p:cNvSpPr>
                <a:spLocks noChangeArrowheads="1"/>
              </p:cNvSpPr>
              <p:nvPr/>
            </p:nvSpPr>
            <p:spPr bwMode="auto">
              <a:xfrm>
                <a:off x="3656"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97" name="Rectangle 424"/>
              <p:cNvSpPr>
                <a:spLocks noChangeArrowheads="1"/>
              </p:cNvSpPr>
              <p:nvPr/>
            </p:nvSpPr>
            <p:spPr bwMode="auto">
              <a:xfrm>
                <a:off x="3656"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98" name="Rectangle 425"/>
              <p:cNvSpPr>
                <a:spLocks noChangeArrowheads="1"/>
              </p:cNvSpPr>
              <p:nvPr/>
            </p:nvSpPr>
            <p:spPr bwMode="auto">
              <a:xfrm>
                <a:off x="3690"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99" name="Rectangle 426"/>
              <p:cNvSpPr>
                <a:spLocks noChangeArrowheads="1"/>
              </p:cNvSpPr>
              <p:nvPr/>
            </p:nvSpPr>
            <p:spPr bwMode="auto">
              <a:xfrm>
                <a:off x="3690"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00" name="Rectangle 427"/>
              <p:cNvSpPr>
                <a:spLocks noChangeArrowheads="1"/>
              </p:cNvSpPr>
              <p:nvPr/>
            </p:nvSpPr>
            <p:spPr bwMode="auto">
              <a:xfrm>
                <a:off x="3724"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01" name="Rectangle 428"/>
              <p:cNvSpPr>
                <a:spLocks noChangeArrowheads="1"/>
              </p:cNvSpPr>
              <p:nvPr/>
            </p:nvSpPr>
            <p:spPr bwMode="auto">
              <a:xfrm>
                <a:off x="3724"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02" name="Rectangle 429"/>
              <p:cNvSpPr>
                <a:spLocks noChangeArrowheads="1"/>
              </p:cNvSpPr>
              <p:nvPr/>
            </p:nvSpPr>
            <p:spPr bwMode="auto">
              <a:xfrm>
                <a:off x="3759"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03" name="Rectangle 430"/>
              <p:cNvSpPr>
                <a:spLocks noChangeArrowheads="1"/>
              </p:cNvSpPr>
              <p:nvPr/>
            </p:nvSpPr>
            <p:spPr bwMode="auto">
              <a:xfrm>
                <a:off x="3759"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04" name="Rectangle 431"/>
              <p:cNvSpPr>
                <a:spLocks noChangeArrowheads="1"/>
              </p:cNvSpPr>
              <p:nvPr/>
            </p:nvSpPr>
            <p:spPr bwMode="auto">
              <a:xfrm>
                <a:off x="3793"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05" name="Rectangle 432"/>
              <p:cNvSpPr>
                <a:spLocks noChangeArrowheads="1"/>
              </p:cNvSpPr>
              <p:nvPr/>
            </p:nvSpPr>
            <p:spPr bwMode="auto">
              <a:xfrm>
                <a:off x="3793"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06" name="Rectangle 433"/>
              <p:cNvSpPr>
                <a:spLocks noChangeArrowheads="1"/>
              </p:cNvSpPr>
              <p:nvPr/>
            </p:nvSpPr>
            <p:spPr bwMode="auto">
              <a:xfrm>
                <a:off x="3826"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07" name="Rectangle 434"/>
              <p:cNvSpPr>
                <a:spLocks noChangeArrowheads="1"/>
              </p:cNvSpPr>
              <p:nvPr/>
            </p:nvSpPr>
            <p:spPr bwMode="auto">
              <a:xfrm>
                <a:off x="3826"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08" name="Rectangle 435"/>
              <p:cNvSpPr>
                <a:spLocks noChangeArrowheads="1"/>
              </p:cNvSpPr>
              <p:nvPr/>
            </p:nvSpPr>
            <p:spPr bwMode="auto">
              <a:xfrm>
                <a:off x="3861"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09" name="Rectangle 436"/>
              <p:cNvSpPr>
                <a:spLocks noChangeArrowheads="1"/>
              </p:cNvSpPr>
              <p:nvPr/>
            </p:nvSpPr>
            <p:spPr bwMode="auto">
              <a:xfrm>
                <a:off x="3861"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10" name="Rectangle 437"/>
              <p:cNvSpPr>
                <a:spLocks noChangeArrowheads="1"/>
              </p:cNvSpPr>
              <p:nvPr/>
            </p:nvSpPr>
            <p:spPr bwMode="auto">
              <a:xfrm>
                <a:off x="3895"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11" name="Rectangle 438"/>
              <p:cNvSpPr>
                <a:spLocks noChangeArrowheads="1"/>
              </p:cNvSpPr>
              <p:nvPr/>
            </p:nvSpPr>
            <p:spPr bwMode="auto">
              <a:xfrm>
                <a:off x="3895"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12" name="Rectangle 439"/>
              <p:cNvSpPr>
                <a:spLocks noChangeArrowheads="1"/>
              </p:cNvSpPr>
              <p:nvPr/>
            </p:nvSpPr>
            <p:spPr bwMode="auto">
              <a:xfrm>
                <a:off x="3930"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13" name="Rectangle 440"/>
              <p:cNvSpPr>
                <a:spLocks noChangeArrowheads="1"/>
              </p:cNvSpPr>
              <p:nvPr/>
            </p:nvSpPr>
            <p:spPr bwMode="auto">
              <a:xfrm>
                <a:off x="3930"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14" name="Rectangle 441"/>
              <p:cNvSpPr>
                <a:spLocks noChangeArrowheads="1"/>
              </p:cNvSpPr>
              <p:nvPr/>
            </p:nvSpPr>
            <p:spPr bwMode="auto">
              <a:xfrm>
                <a:off x="3963"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15" name="Rectangle 442"/>
              <p:cNvSpPr>
                <a:spLocks noChangeArrowheads="1"/>
              </p:cNvSpPr>
              <p:nvPr/>
            </p:nvSpPr>
            <p:spPr bwMode="auto">
              <a:xfrm>
                <a:off x="3963"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16" name="Rectangle 443"/>
              <p:cNvSpPr>
                <a:spLocks noChangeArrowheads="1"/>
              </p:cNvSpPr>
              <p:nvPr/>
            </p:nvSpPr>
            <p:spPr bwMode="auto">
              <a:xfrm>
                <a:off x="3998"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17" name="Rectangle 444"/>
              <p:cNvSpPr>
                <a:spLocks noChangeArrowheads="1"/>
              </p:cNvSpPr>
              <p:nvPr/>
            </p:nvSpPr>
            <p:spPr bwMode="auto">
              <a:xfrm>
                <a:off x="3998"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18" name="Rectangle 445"/>
              <p:cNvSpPr>
                <a:spLocks noChangeArrowheads="1"/>
              </p:cNvSpPr>
              <p:nvPr/>
            </p:nvSpPr>
            <p:spPr bwMode="auto">
              <a:xfrm>
                <a:off x="4032"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19" name="Rectangle 446"/>
              <p:cNvSpPr>
                <a:spLocks noChangeArrowheads="1"/>
              </p:cNvSpPr>
              <p:nvPr/>
            </p:nvSpPr>
            <p:spPr bwMode="auto">
              <a:xfrm>
                <a:off x="4032"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20" name="Rectangle 447"/>
              <p:cNvSpPr>
                <a:spLocks noChangeArrowheads="1"/>
              </p:cNvSpPr>
              <p:nvPr/>
            </p:nvSpPr>
            <p:spPr bwMode="auto">
              <a:xfrm>
                <a:off x="4067"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21" name="Rectangle 448"/>
              <p:cNvSpPr>
                <a:spLocks noChangeArrowheads="1"/>
              </p:cNvSpPr>
              <p:nvPr/>
            </p:nvSpPr>
            <p:spPr bwMode="auto">
              <a:xfrm>
                <a:off x="4067"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22" name="Rectangle 449"/>
              <p:cNvSpPr>
                <a:spLocks noChangeArrowheads="1"/>
              </p:cNvSpPr>
              <p:nvPr/>
            </p:nvSpPr>
            <p:spPr bwMode="auto">
              <a:xfrm>
                <a:off x="4100"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23" name="Rectangle 450"/>
              <p:cNvSpPr>
                <a:spLocks noChangeArrowheads="1"/>
              </p:cNvSpPr>
              <p:nvPr/>
            </p:nvSpPr>
            <p:spPr bwMode="auto">
              <a:xfrm>
                <a:off x="4100"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24" name="Rectangle 451"/>
              <p:cNvSpPr>
                <a:spLocks noChangeArrowheads="1"/>
              </p:cNvSpPr>
              <p:nvPr/>
            </p:nvSpPr>
            <p:spPr bwMode="auto">
              <a:xfrm>
                <a:off x="4135"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25" name="Rectangle 452"/>
              <p:cNvSpPr>
                <a:spLocks noChangeArrowheads="1"/>
              </p:cNvSpPr>
              <p:nvPr/>
            </p:nvSpPr>
            <p:spPr bwMode="auto">
              <a:xfrm>
                <a:off x="4135"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26" name="Rectangle 453"/>
              <p:cNvSpPr>
                <a:spLocks noChangeArrowheads="1"/>
              </p:cNvSpPr>
              <p:nvPr/>
            </p:nvSpPr>
            <p:spPr bwMode="auto">
              <a:xfrm>
                <a:off x="4169"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27" name="Rectangle 454"/>
              <p:cNvSpPr>
                <a:spLocks noChangeArrowheads="1"/>
              </p:cNvSpPr>
              <p:nvPr/>
            </p:nvSpPr>
            <p:spPr bwMode="auto">
              <a:xfrm>
                <a:off x="4169"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28" name="Rectangle 455"/>
              <p:cNvSpPr>
                <a:spLocks noChangeArrowheads="1"/>
              </p:cNvSpPr>
              <p:nvPr/>
            </p:nvSpPr>
            <p:spPr bwMode="auto">
              <a:xfrm>
                <a:off x="4204"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29" name="Rectangle 456"/>
              <p:cNvSpPr>
                <a:spLocks noChangeArrowheads="1"/>
              </p:cNvSpPr>
              <p:nvPr/>
            </p:nvSpPr>
            <p:spPr bwMode="auto">
              <a:xfrm>
                <a:off x="4204"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30" name="Rectangle 457"/>
              <p:cNvSpPr>
                <a:spLocks noChangeArrowheads="1"/>
              </p:cNvSpPr>
              <p:nvPr/>
            </p:nvSpPr>
            <p:spPr bwMode="auto">
              <a:xfrm>
                <a:off x="4237"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31" name="Rectangle 458"/>
              <p:cNvSpPr>
                <a:spLocks noChangeArrowheads="1"/>
              </p:cNvSpPr>
              <p:nvPr/>
            </p:nvSpPr>
            <p:spPr bwMode="auto">
              <a:xfrm>
                <a:off x="4237"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32" name="Rectangle 459"/>
              <p:cNvSpPr>
                <a:spLocks noChangeArrowheads="1"/>
              </p:cNvSpPr>
              <p:nvPr/>
            </p:nvSpPr>
            <p:spPr bwMode="auto">
              <a:xfrm>
                <a:off x="4271"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33" name="Rectangle 460"/>
              <p:cNvSpPr>
                <a:spLocks noChangeArrowheads="1"/>
              </p:cNvSpPr>
              <p:nvPr/>
            </p:nvSpPr>
            <p:spPr bwMode="auto">
              <a:xfrm>
                <a:off x="4271"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34" name="Rectangle 461"/>
              <p:cNvSpPr>
                <a:spLocks noChangeArrowheads="1"/>
              </p:cNvSpPr>
              <p:nvPr/>
            </p:nvSpPr>
            <p:spPr bwMode="auto">
              <a:xfrm>
                <a:off x="4306"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35" name="Rectangle 462"/>
              <p:cNvSpPr>
                <a:spLocks noChangeArrowheads="1"/>
              </p:cNvSpPr>
              <p:nvPr/>
            </p:nvSpPr>
            <p:spPr bwMode="auto">
              <a:xfrm>
                <a:off x="4306"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36" name="Rectangle 463"/>
              <p:cNvSpPr>
                <a:spLocks noChangeArrowheads="1"/>
              </p:cNvSpPr>
              <p:nvPr/>
            </p:nvSpPr>
            <p:spPr bwMode="auto">
              <a:xfrm>
                <a:off x="4340"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37" name="Rectangle 464"/>
              <p:cNvSpPr>
                <a:spLocks noChangeArrowheads="1"/>
              </p:cNvSpPr>
              <p:nvPr/>
            </p:nvSpPr>
            <p:spPr bwMode="auto">
              <a:xfrm>
                <a:off x="4340"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38" name="Rectangle 465"/>
              <p:cNvSpPr>
                <a:spLocks noChangeArrowheads="1"/>
              </p:cNvSpPr>
              <p:nvPr/>
            </p:nvSpPr>
            <p:spPr bwMode="auto">
              <a:xfrm>
                <a:off x="4374"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39" name="Rectangle 466"/>
              <p:cNvSpPr>
                <a:spLocks noChangeArrowheads="1"/>
              </p:cNvSpPr>
              <p:nvPr/>
            </p:nvSpPr>
            <p:spPr bwMode="auto">
              <a:xfrm>
                <a:off x="4374"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40" name="Rectangle 467"/>
              <p:cNvSpPr>
                <a:spLocks noChangeArrowheads="1"/>
              </p:cNvSpPr>
              <p:nvPr/>
            </p:nvSpPr>
            <p:spPr bwMode="auto">
              <a:xfrm>
                <a:off x="4408"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41" name="Rectangle 468"/>
              <p:cNvSpPr>
                <a:spLocks noChangeArrowheads="1"/>
              </p:cNvSpPr>
              <p:nvPr/>
            </p:nvSpPr>
            <p:spPr bwMode="auto">
              <a:xfrm>
                <a:off x="4408"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42" name="Rectangle 469"/>
              <p:cNvSpPr>
                <a:spLocks noChangeArrowheads="1"/>
              </p:cNvSpPr>
              <p:nvPr/>
            </p:nvSpPr>
            <p:spPr bwMode="auto">
              <a:xfrm>
                <a:off x="4443"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43" name="Rectangle 470"/>
              <p:cNvSpPr>
                <a:spLocks noChangeArrowheads="1"/>
              </p:cNvSpPr>
              <p:nvPr/>
            </p:nvSpPr>
            <p:spPr bwMode="auto">
              <a:xfrm>
                <a:off x="4443"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44" name="Rectangle 471"/>
              <p:cNvSpPr>
                <a:spLocks noChangeArrowheads="1"/>
              </p:cNvSpPr>
              <p:nvPr/>
            </p:nvSpPr>
            <p:spPr bwMode="auto">
              <a:xfrm>
                <a:off x="4477"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45" name="Rectangle 472"/>
              <p:cNvSpPr>
                <a:spLocks noChangeArrowheads="1"/>
              </p:cNvSpPr>
              <p:nvPr/>
            </p:nvSpPr>
            <p:spPr bwMode="auto">
              <a:xfrm>
                <a:off x="4477"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46" name="Rectangle 473"/>
              <p:cNvSpPr>
                <a:spLocks noChangeArrowheads="1"/>
              </p:cNvSpPr>
              <p:nvPr/>
            </p:nvSpPr>
            <p:spPr bwMode="auto">
              <a:xfrm>
                <a:off x="4511"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47" name="Rectangle 474"/>
              <p:cNvSpPr>
                <a:spLocks noChangeArrowheads="1"/>
              </p:cNvSpPr>
              <p:nvPr/>
            </p:nvSpPr>
            <p:spPr bwMode="auto">
              <a:xfrm>
                <a:off x="4511"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48" name="Rectangle 475"/>
              <p:cNvSpPr>
                <a:spLocks noChangeArrowheads="1"/>
              </p:cNvSpPr>
              <p:nvPr/>
            </p:nvSpPr>
            <p:spPr bwMode="auto">
              <a:xfrm>
                <a:off x="4545"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49" name="Rectangle 476"/>
              <p:cNvSpPr>
                <a:spLocks noChangeArrowheads="1"/>
              </p:cNvSpPr>
              <p:nvPr/>
            </p:nvSpPr>
            <p:spPr bwMode="auto">
              <a:xfrm>
                <a:off x="4545"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50" name="Rectangle 477"/>
              <p:cNvSpPr>
                <a:spLocks noChangeArrowheads="1"/>
              </p:cNvSpPr>
              <p:nvPr/>
            </p:nvSpPr>
            <p:spPr bwMode="auto">
              <a:xfrm>
                <a:off x="4580"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51" name="Rectangle 478"/>
              <p:cNvSpPr>
                <a:spLocks noChangeArrowheads="1"/>
              </p:cNvSpPr>
              <p:nvPr/>
            </p:nvSpPr>
            <p:spPr bwMode="auto">
              <a:xfrm>
                <a:off x="4580"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52" name="Rectangle 479"/>
              <p:cNvSpPr>
                <a:spLocks noChangeArrowheads="1"/>
              </p:cNvSpPr>
              <p:nvPr/>
            </p:nvSpPr>
            <p:spPr bwMode="auto">
              <a:xfrm>
                <a:off x="4614"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53" name="Rectangle 480"/>
              <p:cNvSpPr>
                <a:spLocks noChangeArrowheads="1"/>
              </p:cNvSpPr>
              <p:nvPr/>
            </p:nvSpPr>
            <p:spPr bwMode="auto">
              <a:xfrm>
                <a:off x="4614"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54" name="Rectangle 481"/>
              <p:cNvSpPr>
                <a:spLocks noChangeArrowheads="1"/>
              </p:cNvSpPr>
              <p:nvPr/>
            </p:nvSpPr>
            <p:spPr bwMode="auto">
              <a:xfrm>
                <a:off x="4648"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55" name="Rectangle 482"/>
              <p:cNvSpPr>
                <a:spLocks noChangeArrowheads="1"/>
              </p:cNvSpPr>
              <p:nvPr/>
            </p:nvSpPr>
            <p:spPr bwMode="auto">
              <a:xfrm>
                <a:off x="4648"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56" name="Rectangle 483"/>
              <p:cNvSpPr>
                <a:spLocks noChangeArrowheads="1"/>
              </p:cNvSpPr>
              <p:nvPr/>
            </p:nvSpPr>
            <p:spPr bwMode="auto">
              <a:xfrm>
                <a:off x="4682"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57" name="Rectangle 484"/>
              <p:cNvSpPr>
                <a:spLocks noChangeArrowheads="1"/>
              </p:cNvSpPr>
              <p:nvPr/>
            </p:nvSpPr>
            <p:spPr bwMode="auto">
              <a:xfrm>
                <a:off x="4682"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58" name="Rectangle 485"/>
              <p:cNvSpPr>
                <a:spLocks noChangeArrowheads="1"/>
              </p:cNvSpPr>
              <p:nvPr/>
            </p:nvSpPr>
            <p:spPr bwMode="auto">
              <a:xfrm>
                <a:off x="4717"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59" name="Rectangle 486"/>
              <p:cNvSpPr>
                <a:spLocks noChangeArrowheads="1"/>
              </p:cNvSpPr>
              <p:nvPr/>
            </p:nvSpPr>
            <p:spPr bwMode="auto">
              <a:xfrm>
                <a:off x="4717"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60" name="Rectangle 487"/>
              <p:cNvSpPr>
                <a:spLocks noChangeArrowheads="1"/>
              </p:cNvSpPr>
              <p:nvPr/>
            </p:nvSpPr>
            <p:spPr bwMode="auto">
              <a:xfrm>
                <a:off x="4751"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61" name="Rectangle 488"/>
              <p:cNvSpPr>
                <a:spLocks noChangeArrowheads="1"/>
              </p:cNvSpPr>
              <p:nvPr/>
            </p:nvSpPr>
            <p:spPr bwMode="auto">
              <a:xfrm>
                <a:off x="4751"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62" name="Rectangle 489"/>
              <p:cNvSpPr>
                <a:spLocks noChangeArrowheads="1"/>
              </p:cNvSpPr>
              <p:nvPr/>
            </p:nvSpPr>
            <p:spPr bwMode="auto">
              <a:xfrm>
                <a:off x="4784"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63" name="Rectangle 490"/>
              <p:cNvSpPr>
                <a:spLocks noChangeArrowheads="1"/>
              </p:cNvSpPr>
              <p:nvPr/>
            </p:nvSpPr>
            <p:spPr bwMode="auto">
              <a:xfrm>
                <a:off x="4784"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64" name="Rectangle 491"/>
              <p:cNvSpPr>
                <a:spLocks noChangeArrowheads="1"/>
              </p:cNvSpPr>
              <p:nvPr/>
            </p:nvSpPr>
            <p:spPr bwMode="auto">
              <a:xfrm>
                <a:off x="4819"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65" name="Rectangle 492"/>
              <p:cNvSpPr>
                <a:spLocks noChangeArrowheads="1"/>
              </p:cNvSpPr>
              <p:nvPr/>
            </p:nvSpPr>
            <p:spPr bwMode="auto">
              <a:xfrm>
                <a:off x="4819"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66" name="Rectangle 493"/>
              <p:cNvSpPr>
                <a:spLocks noChangeArrowheads="1"/>
              </p:cNvSpPr>
              <p:nvPr/>
            </p:nvSpPr>
            <p:spPr bwMode="auto">
              <a:xfrm>
                <a:off x="4853"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67" name="Rectangle 494"/>
              <p:cNvSpPr>
                <a:spLocks noChangeArrowheads="1"/>
              </p:cNvSpPr>
              <p:nvPr/>
            </p:nvSpPr>
            <p:spPr bwMode="auto">
              <a:xfrm>
                <a:off x="4853"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68" name="Rectangle 495"/>
              <p:cNvSpPr>
                <a:spLocks noChangeArrowheads="1"/>
              </p:cNvSpPr>
              <p:nvPr/>
            </p:nvSpPr>
            <p:spPr bwMode="auto">
              <a:xfrm>
                <a:off x="4888"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69" name="Rectangle 496"/>
              <p:cNvSpPr>
                <a:spLocks noChangeArrowheads="1"/>
              </p:cNvSpPr>
              <p:nvPr/>
            </p:nvSpPr>
            <p:spPr bwMode="auto">
              <a:xfrm>
                <a:off x="4888"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70" name="Rectangle 497"/>
              <p:cNvSpPr>
                <a:spLocks noChangeArrowheads="1"/>
              </p:cNvSpPr>
              <p:nvPr/>
            </p:nvSpPr>
            <p:spPr bwMode="auto">
              <a:xfrm>
                <a:off x="4921"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71" name="Rectangle 498"/>
              <p:cNvSpPr>
                <a:spLocks noChangeArrowheads="1"/>
              </p:cNvSpPr>
              <p:nvPr/>
            </p:nvSpPr>
            <p:spPr bwMode="auto">
              <a:xfrm>
                <a:off x="4921"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72" name="Rectangle 499"/>
              <p:cNvSpPr>
                <a:spLocks noChangeArrowheads="1"/>
              </p:cNvSpPr>
              <p:nvPr/>
            </p:nvSpPr>
            <p:spPr bwMode="auto">
              <a:xfrm>
                <a:off x="4956"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73" name="Rectangle 500"/>
              <p:cNvSpPr>
                <a:spLocks noChangeArrowheads="1"/>
              </p:cNvSpPr>
              <p:nvPr/>
            </p:nvSpPr>
            <p:spPr bwMode="auto">
              <a:xfrm>
                <a:off x="4956"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74" name="Rectangle 501"/>
              <p:cNvSpPr>
                <a:spLocks noChangeArrowheads="1"/>
              </p:cNvSpPr>
              <p:nvPr/>
            </p:nvSpPr>
            <p:spPr bwMode="auto">
              <a:xfrm>
                <a:off x="4990"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75" name="Rectangle 502"/>
              <p:cNvSpPr>
                <a:spLocks noChangeArrowheads="1"/>
              </p:cNvSpPr>
              <p:nvPr/>
            </p:nvSpPr>
            <p:spPr bwMode="auto">
              <a:xfrm>
                <a:off x="4990"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76" name="Rectangle 503"/>
              <p:cNvSpPr>
                <a:spLocks noChangeArrowheads="1"/>
              </p:cNvSpPr>
              <p:nvPr/>
            </p:nvSpPr>
            <p:spPr bwMode="auto">
              <a:xfrm>
                <a:off x="5025"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77" name="Rectangle 504"/>
              <p:cNvSpPr>
                <a:spLocks noChangeArrowheads="1"/>
              </p:cNvSpPr>
              <p:nvPr/>
            </p:nvSpPr>
            <p:spPr bwMode="auto">
              <a:xfrm>
                <a:off x="5025"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78" name="Rectangle 505"/>
              <p:cNvSpPr>
                <a:spLocks noChangeArrowheads="1"/>
              </p:cNvSpPr>
              <p:nvPr/>
            </p:nvSpPr>
            <p:spPr bwMode="auto">
              <a:xfrm>
                <a:off x="5058"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79" name="Rectangle 506"/>
              <p:cNvSpPr>
                <a:spLocks noChangeArrowheads="1"/>
              </p:cNvSpPr>
              <p:nvPr/>
            </p:nvSpPr>
            <p:spPr bwMode="auto">
              <a:xfrm>
                <a:off x="5058"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80" name="Rectangle 507"/>
              <p:cNvSpPr>
                <a:spLocks noChangeArrowheads="1"/>
              </p:cNvSpPr>
              <p:nvPr/>
            </p:nvSpPr>
            <p:spPr bwMode="auto">
              <a:xfrm>
                <a:off x="5093" y="238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81" name="Rectangle 508"/>
              <p:cNvSpPr>
                <a:spLocks noChangeArrowheads="1"/>
              </p:cNvSpPr>
              <p:nvPr/>
            </p:nvSpPr>
            <p:spPr bwMode="auto">
              <a:xfrm>
                <a:off x="5093" y="238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82" name="Rectangle 509"/>
              <p:cNvSpPr>
                <a:spLocks noChangeArrowheads="1"/>
              </p:cNvSpPr>
              <p:nvPr/>
            </p:nvSpPr>
            <p:spPr bwMode="auto">
              <a:xfrm>
                <a:off x="5127" y="238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83" name="Rectangle 510"/>
              <p:cNvSpPr>
                <a:spLocks noChangeArrowheads="1"/>
              </p:cNvSpPr>
              <p:nvPr/>
            </p:nvSpPr>
            <p:spPr bwMode="auto">
              <a:xfrm>
                <a:off x="5127" y="2383"/>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84" name="Rectangle 511"/>
              <p:cNvSpPr>
                <a:spLocks noChangeArrowheads="1"/>
              </p:cNvSpPr>
              <p:nvPr/>
            </p:nvSpPr>
            <p:spPr bwMode="auto">
              <a:xfrm>
                <a:off x="5162" y="2383"/>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85" name="Rectangle 512"/>
              <p:cNvSpPr>
                <a:spLocks noChangeArrowheads="1"/>
              </p:cNvSpPr>
              <p:nvPr/>
            </p:nvSpPr>
            <p:spPr bwMode="auto">
              <a:xfrm>
                <a:off x="5162" y="2383"/>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86" name="Rectangle 513"/>
              <p:cNvSpPr>
                <a:spLocks noChangeArrowheads="1"/>
              </p:cNvSpPr>
              <p:nvPr/>
            </p:nvSpPr>
            <p:spPr bwMode="auto">
              <a:xfrm>
                <a:off x="2390"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87" name="Rectangle 514"/>
              <p:cNvSpPr>
                <a:spLocks noChangeArrowheads="1"/>
              </p:cNvSpPr>
              <p:nvPr/>
            </p:nvSpPr>
            <p:spPr bwMode="auto">
              <a:xfrm>
                <a:off x="2390"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88" name="Rectangle 515"/>
              <p:cNvSpPr>
                <a:spLocks noChangeArrowheads="1"/>
              </p:cNvSpPr>
              <p:nvPr/>
            </p:nvSpPr>
            <p:spPr bwMode="auto">
              <a:xfrm>
                <a:off x="2424"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89" name="Rectangle 516"/>
              <p:cNvSpPr>
                <a:spLocks noChangeArrowheads="1"/>
              </p:cNvSpPr>
              <p:nvPr/>
            </p:nvSpPr>
            <p:spPr bwMode="auto">
              <a:xfrm>
                <a:off x="2424"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90" name="Rectangle 517"/>
              <p:cNvSpPr>
                <a:spLocks noChangeArrowheads="1"/>
              </p:cNvSpPr>
              <p:nvPr/>
            </p:nvSpPr>
            <p:spPr bwMode="auto">
              <a:xfrm>
                <a:off x="2458"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91" name="Rectangle 518"/>
              <p:cNvSpPr>
                <a:spLocks noChangeArrowheads="1"/>
              </p:cNvSpPr>
              <p:nvPr/>
            </p:nvSpPr>
            <p:spPr bwMode="auto">
              <a:xfrm>
                <a:off x="2458"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92" name="Rectangle 519"/>
              <p:cNvSpPr>
                <a:spLocks noChangeArrowheads="1"/>
              </p:cNvSpPr>
              <p:nvPr/>
            </p:nvSpPr>
            <p:spPr bwMode="auto">
              <a:xfrm>
                <a:off x="2492"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93" name="Rectangle 520"/>
              <p:cNvSpPr>
                <a:spLocks noChangeArrowheads="1"/>
              </p:cNvSpPr>
              <p:nvPr/>
            </p:nvSpPr>
            <p:spPr bwMode="auto">
              <a:xfrm>
                <a:off x="2492"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94" name="Rectangle 521"/>
              <p:cNvSpPr>
                <a:spLocks noChangeArrowheads="1"/>
              </p:cNvSpPr>
              <p:nvPr/>
            </p:nvSpPr>
            <p:spPr bwMode="auto">
              <a:xfrm>
                <a:off x="2527"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95" name="Rectangle 522"/>
              <p:cNvSpPr>
                <a:spLocks noChangeArrowheads="1"/>
              </p:cNvSpPr>
              <p:nvPr/>
            </p:nvSpPr>
            <p:spPr bwMode="auto">
              <a:xfrm>
                <a:off x="2527"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96" name="Rectangle 523"/>
              <p:cNvSpPr>
                <a:spLocks noChangeArrowheads="1"/>
              </p:cNvSpPr>
              <p:nvPr/>
            </p:nvSpPr>
            <p:spPr bwMode="auto">
              <a:xfrm>
                <a:off x="2561"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97" name="Rectangle 524"/>
              <p:cNvSpPr>
                <a:spLocks noChangeArrowheads="1"/>
              </p:cNvSpPr>
              <p:nvPr/>
            </p:nvSpPr>
            <p:spPr bwMode="auto">
              <a:xfrm>
                <a:off x="2561"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898" name="Rectangle 525"/>
              <p:cNvSpPr>
                <a:spLocks noChangeArrowheads="1"/>
              </p:cNvSpPr>
              <p:nvPr/>
            </p:nvSpPr>
            <p:spPr bwMode="auto">
              <a:xfrm>
                <a:off x="2595"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899" name="Rectangle 526"/>
              <p:cNvSpPr>
                <a:spLocks noChangeArrowheads="1"/>
              </p:cNvSpPr>
              <p:nvPr/>
            </p:nvSpPr>
            <p:spPr bwMode="auto">
              <a:xfrm>
                <a:off x="2595"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00" name="Rectangle 527"/>
              <p:cNvSpPr>
                <a:spLocks noChangeArrowheads="1"/>
              </p:cNvSpPr>
              <p:nvPr/>
            </p:nvSpPr>
            <p:spPr bwMode="auto">
              <a:xfrm>
                <a:off x="2629"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01" name="Rectangle 528"/>
              <p:cNvSpPr>
                <a:spLocks noChangeArrowheads="1"/>
              </p:cNvSpPr>
              <p:nvPr/>
            </p:nvSpPr>
            <p:spPr bwMode="auto">
              <a:xfrm>
                <a:off x="2629"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02" name="Rectangle 529"/>
              <p:cNvSpPr>
                <a:spLocks noChangeArrowheads="1"/>
              </p:cNvSpPr>
              <p:nvPr/>
            </p:nvSpPr>
            <p:spPr bwMode="auto">
              <a:xfrm>
                <a:off x="2664"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03" name="Rectangle 530"/>
              <p:cNvSpPr>
                <a:spLocks noChangeArrowheads="1"/>
              </p:cNvSpPr>
              <p:nvPr/>
            </p:nvSpPr>
            <p:spPr bwMode="auto">
              <a:xfrm>
                <a:off x="2664"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04" name="Rectangle 531"/>
              <p:cNvSpPr>
                <a:spLocks noChangeArrowheads="1"/>
              </p:cNvSpPr>
              <p:nvPr/>
            </p:nvSpPr>
            <p:spPr bwMode="auto">
              <a:xfrm>
                <a:off x="2698"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05" name="Rectangle 532"/>
              <p:cNvSpPr>
                <a:spLocks noChangeArrowheads="1"/>
              </p:cNvSpPr>
              <p:nvPr/>
            </p:nvSpPr>
            <p:spPr bwMode="auto">
              <a:xfrm>
                <a:off x="2698"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06" name="Rectangle 533"/>
              <p:cNvSpPr>
                <a:spLocks noChangeArrowheads="1"/>
              </p:cNvSpPr>
              <p:nvPr/>
            </p:nvSpPr>
            <p:spPr bwMode="auto">
              <a:xfrm>
                <a:off x="2732"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07" name="Rectangle 534"/>
              <p:cNvSpPr>
                <a:spLocks noChangeArrowheads="1"/>
              </p:cNvSpPr>
              <p:nvPr/>
            </p:nvSpPr>
            <p:spPr bwMode="auto">
              <a:xfrm>
                <a:off x="2732"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08" name="Rectangle 535"/>
              <p:cNvSpPr>
                <a:spLocks noChangeArrowheads="1"/>
              </p:cNvSpPr>
              <p:nvPr/>
            </p:nvSpPr>
            <p:spPr bwMode="auto">
              <a:xfrm>
                <a:off x="2766"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09" name="Rectangle 536"/>
              <p:cNvSpPr>
                <a:spLocks noChangeArrowheads="1"/>
              </p:cNvSpPr>
              <p:nvPr/>
            </p:nvSpPr>
            <p:spPr bwMode="auto">
              <a:xfrm>
                <a:off x="2766"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10" name="Rectangle 537"/>
              <p:cNvSpPr>
                <a:spLocks noChangeArrowheads="1"/>
              </p:cNvSpPr>
              <p:nvPr/>
            </p:nvSpPr>
            <p:spPr bwMode="auto">
              <a:xfrm>
                <a:off x="2801"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11" name="Rectangle 538"/>
              <p:cNvSpPr>
                <a:spLocks noChangeArrowheads="1"/>
              </p:cNvSpPr>
              <p:nvPr/>
            </p:nvSpPr>
            <p:spPr bwMode="auto">
              <a:xfrm>
                <a:off x="2801"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12" name="Rectangle 539"/>
              <p:cNvSpPr>
                <a:spLocks noChangeArrowheads="1"/>
              </p:cNvSpPr>
              <p:nvPr/>
            </p:nvSpPr>
            <p:spPr bwMode="auto">
              <a:xfrm>
                <a:off x="2835"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13" name="Rectangle 540"/>
              <p:cNvSpPr>
                <a:spLocks noChangeArrowheads="1"/>
              </p:cNvSpPr>
              <p:nvPr/>
            </p:nvSpPr>
            <p:spPr bwMode="auto">
              <a:xfrm>
                <a:off x="2835"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14" name="Rectangle 541"/>
              <p:cNvSpPr>
                <a:spLocks noChangeArrowheads="1"/>
              </p:cNvSpPr>
              <p:nvPr/>
            </p:nvSpPr>
            <p:spPr bwMode="auto">
              <a:xfrm>
                <a:off x="2868"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15" name="Rectangle 542"/>
              <p:cNvSpPr>
                <a:spLocks noChangeArrowheads="1"/>
              </p:cNvSpPr>
              <p:nvPr/>
            </p:nvSpPr>
            <p:spPr bwMode="auto">
              <a:xfrm>
                <a:off x="2868"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16" name="Rectangle 543"/>
              <p:cNvSpPr>
                <a:spLocks noChangeArrowheads="1"/>
              </p:cNvSpPr>
              <p:nvPr/>
            </p:nvSpPr>
            <p:spPr bwMode="auto">
              <a:xfrm>
                <a:off x="2903"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17" name="Rectangle 544"/>
              <p:cNvSpPr>
                <a:spLocks noChangeArrowheads="1"/>
              </p:cNvSpPr>
              <p:nvPr/>
            </p:nvSpPr>
            <p:spPr bwMode="auto">
              <a:xfrm>
                <a:off x="2903"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18" name="Rectangle 545"/>
              <p:cNvSpPr>
                <a:spLocks noChangeArrowheads="1"/>
              </p:cNvSpPr>
              <p:nvPr/>
            </p:nvSpPr>
            <p:spPr bwMode="auto">
              <a:xfrm>
                <a:off x="2937"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19" name="Rectangle 546"/>
              <p:cNvSpPr>
                <a:spLocks noChangeArrowheads="1"/>
              </p:cNvSpPr>
              <p:nvPr/>
            </p:nvSpPr>
            <p:spPr bwMode="auto">
              <a:xfrm>
                <a:off x="2937"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20" name="Rectangle 547"/>
              <p:cNvSpPr>
                <a:spLocks noChangeArrowheads="1"/>
              </p:cNvSpPr>
              <p:nvPr/>
            </p:nvSpPr>
            <p:spPr bwMode="auto">
              <a:xfrm>
                <a:off x="2972"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21" name="Rectangle 548"/>
              <p:cNvSpPr>
                <a:spLocks noChangeArrowheads="1"/>
              </p:cNvSpPr>
              <p:nvPr/>
            </p:nvSpPr>
            <p:spPr bwMode="auto">
              <a:xfrm>
                <a:off x="2972"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22" name="Rectangle 549"/>
              <p:cNvSpPr>
                <a:spLocks noChangeArrowheads="1"/>
              </p:cNvSpPr>
              <p:nvPr/>
            </p:nvSpPr>
            <p:spPr bwMode="auto">
              <a:xfrm>
                <a:off x="3005"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23" name="Rectangle 550"/>
              <p:cNvSpPr>
                <a:spLocks noChangeArrowheads="1"/>
              </p:cNvSpPr>
              <p:nvPr/>
            </p:nvSpPr>
            <p:spPr bwMode="auto">
              <a:xfrm>
                <a:off x="3005"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24" name="Rectangle 551"/>
              <p:cNvSpPr>
                <a:spLocks noChangeArrowheads="1"/>
              </p:cNvSpPr>
              <p:nvPr/>
            </p:nvSpPr>
            <p:spPr bwMode="auto">
              <a:xfrm>
                <a:off x="3040"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25" name="Rectangle 552"/>
              <p:cNvSpPr>
                <a:spLocks noChangeArrowheads="1"/>
              </p:cNvSpPr>
              <p:nvPr/>
            </p:nvSpPr>
            <p:spPr bwMode="auto">
              <a:xfrm>
                <a:off x="3040"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26" name="Rectangle 553"/>
              <p:cNvSpPr>
                <a:spLocks noChangeArrowheads="1"/>
              </p:cNvSpPr>
              <p:nvPr/>
            </p:nvSpPr>
            <p:spPr bwMode="auto">
              <a:xfrm>
                <a:off x="3074"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27" name="Rectangle 554"/>
              <p:cNvSpPr>
                <a:spLocks noChangeArrowheads="1"/>
              </p:cNvSpPr>
              <p:nvPr/>
            </p:nvSpPr>
            <p:spPr bwMode="auto">
              <a:xfrm>
                <a:off x="3074"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28" name="Rectangle 555"/>
              <p:cNvSpPr>
                <a:spLocks noChangeArrowheads="1"/>
              </p:cNvSpPr>
              <p:nvPr/>
            </p:nvSpPr>
            <p:spPr bwMode="auto">
              <a:xfrm>
                <a:off x="3109"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29" name="Rectangle 556"/>
              <p:cNvSpPr>
                <a:spLocks noChangeArrowheads="1"/>
              </p:cNvSpPr>
              <p:nvPr/>
            </p:nvSpPr>
            <p:spPr bwMode="auto">
              <a:xfrm>
                <a:off x="3109"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30" name="Rectangle 557"/>
              <p:cNvSpPr>
                <a:spLocks noChangeArrowheads="1"/>
              </p:cNvSpPr>
              <p:nvPr/>
            </p:nvSpPr>
            <p:spPr bwMode="auto">
              <a:xfrm>
                <a:off x="3142"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31" name="Rectangle 558"/>
              <p:cNvSpPr>
                <a:spLocks noChangeArrowheads="1"/>
              </p:cNvSpPr>
              <p:nvPr/>
            </p:nvSpPr>
            <p:spPr bwMode="auto">
              <a:xfrm>
                <a:off x="3142"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32" name="Rectangle 559"/>
              <p:cNvSpPr>
                <a:spLocks noChangeArrowheads="1"/>
              </p:cNvSpPr>
              <p:nvPr/>
            </p:nvSpPr>
            <p:spPr bwMode="auto">
              <a:xfrm>
                <a:off x="3177"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33" name="Rectangle 560"/>
              <p:cNvSpPr>
                <a:spLocks noChangeArrowheads="1"/>
              </p:cNvSpPr>
              <p:nvPr/>
            </p:nvSpPr>
            <p:spPr bwMode="auto">
              <a:xfrm>
                <a:off x="3177"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34" name="Rectangle 561"/>
              <p:cNvSpPr>
                <a:spLocks noChangeArrowheads="1"/>
              </p:cNvSpPr>
              <p:nvPr/>
            </p:nvSpPr>
            <p:spPr bwMode="auto">
              <a:xfrm>
                <a:off x="3211"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35" name="Rectangle 562"/>
              <p:cNvSpPr>
                <a:spLocks noChangeArrowheads="1"/>
              </p:cNvSpPr>
              <p:nvPr/>
            </p:nvSpPr>
            <p:spPr bwMode="auto">
              <a:xfrm>
                <a:off x="3211"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36" name="Rectangle 563"/>
              <p:cNvSpPr>
                <a:spLocks noChangeArrowheads="1"/>
              </p:cNvSpPr>
              <p:nvPr/>
            </p:nvSpPr>
            <p:spPr bwMode="auto">
              <a:xfrm>
                <a:off x="3246"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37" name="Rectangle 564"/>
              <p:cNvSpPr>
                <a:spLocks noChangeArrowheads="1"/>
              </p:cNvSpPr>
              <p:nvPr/>
            </p:nvSpPr>
            <p:spPr bwMode="auto">
              <a:xfrm>
                <a:off x="3246"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38" name="Rectangle 565"/>
              <p:cNvSpPr>
                <a:spLocks noChangeArrowheads="1"/>
              </p:cNvSpPr>
              <p:nvPr/>
            </p:nvSpPr>
            <p:spPr bwMode="auto">
              <a:xfrm>
                <a:off x="3279"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39" name="Rectangle 566"/>
              <p:cNvSpPr>
                <a:spLocks noChangeArrowheads="1"/>
              </p:cNvSpPr>
              <p:nvPr/>
            </p:nvSpPr>
            <p:spPr bwMode="auto">
              <a:xfrm>
                <a:off x="3279"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40" name="Rectangle 567"/>
              <p:cNvSpPr>
                <a:spLocks noChangeArrowheads="1"/>
              </p:cNvSpPr>
              <p:nvPr/>
            </p:nvSpPr>
            <p:spPr bwMode="auto">
              <a:xfrm>
                <a:off x="3313"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41" name="Rectangle 568"/>
              <p:cNvSpPr>
                <a:spLocks noChangeArrowheads="1"/>
              </p:cNvSpPr>
              <p:nvPr/>
            </p:nvSpPr>
            <p:spPr bwMode="auto">
              <a:xfrm>
                <a:off x="3313"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42" name="Rectangle 569"/>
              <p:cNvSpPr>
                <a:spLocks noChangeArrowheads="1"/>
              </p:cNvSpPr>
              <p:nvPr/>
            </p:nvSpPr>
            <p:spPr bwMode="auto">
              <a:xfrm>
                <a:off x="3348"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43" name="Rectangle 570"/>
              <p:cNvSpPr>
                <a:spLocks noChangeArrowheads="1"/>
              </p:cNvSpPr>
              <p:nvPr/>
            </p:nvSpPr>
            <p:spPr bwMode="auto">
              <a:xfrm>
                <a:off x="3348"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44" name="Rectangle 571"/>
              <p:cNvSpPr>
                <a:spLocks noChangeArrowheads="1"/>
              </p:cNvSpPr>
              <p:nvPr/>
            </p:nvSpPr>
            <p:spPr bwMode="auto">
              <a:xfrm>
                <a:off x="3382"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45" name="Rectangle 572"/>
              <p:cNvSpPr>
                <a:spLocks noChangeArrowheads="1"/>
              </p:cNvSpPr>
              <p:nvPr/>
            </p:nvSpPr>
            <p:spPr bwMode="auto">
              <a:xfrm>
                <a:off x="3382"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46" name="Rectangle 573"/>
              <p:cNvSpPr>
                <a:spLocks noChangeArrowheads="1"/>
              </p:cNvSpPr>
              <p:nvPr/>
            </p:nvSpPr>
            <p:spPr bwMode="auto">
              <a:xfrm>
                <a:off x="3416"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47" name="Rectangle 574"/>
              <p:cNvSpPr>
                <a:spLocks noChangeArrowheads="1"/>
              </p:cNvSpPr>
              <p:nvPr/>
            </p:nvSpPr>
            <p:spPr bwMode="auto">
              <a:xfrm>
                <a:off x="3416"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48" name="Rectangle 575"/>
              <p:cNvSpPr>
                <a:spLocks noChangeArrowheads="1"/>
              </p:cNvSpPr>
              <p:nvPr/>
            </p:nvSpPr>
            <p:spPr bwMode="auto">
              <a:xfrm>
                <a:off x="3450"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49" name="Rectangle 576"/>
              <p:cNvSpPr>
                <a:spLocks noChangeArrowheads="1"/>
              </p:cNvSpPr>
              <p:nvPr/>
            </p:nvSpPr>
            <p:spPr bwMode="auto">
              <a:xfrm>
                <a:off x="3450"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50" name="Rectangle 577"/>
              <p:cNvSpPr>
                <a:spLocks noChangeArrowheads="1"/>
              </p:cNvSpPr>
              <p:nvPr/>
            </p:nvSpPr>
            <p:spPr bwMode="auto">
              <a:xfrm>
                <a:off x="3485"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51" name="Rectangle 578"/>
              <p:cNvSpPr>
                <a:spLocks noChangeArrowheads="1"/>
              </p:cNvSpPr>
              <p:nvPr/>
            </p:nvSpPr>
            <p:spPr bwMode="auto">
              <a:xfrm>
                <a:off x="3485"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52" name="Rectangle 579"/>
              <p:cNvSpPr>
                <a:spLocks noChangeArrowheads="1"/>
              </p:cNvSpPr>
              <p:nvPr/>
            </p:nvSpPr>
            <p:spPr bwMode="auto">
              <a:xfrm>
                <a:off x="3519"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53" name="Rectangle 580"/>
              <p:cNvSpPr>
                <a:spLocks noChangeArrowheads="1"/>
              </p:cNvSpPr>
              <p:nvPr/>
            </p:nvSpPr>
            <p:spPr bwMode="auto">
              <a:xfrm>
                <a:off x="3519"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54" name="Rectangle 581"/>
              <p:cNvSpPr>
                <a:spLocks noChangeArrowheads="1"/>
              </p:cNvSpPr>
              <p:nvPr/>
            </p:nvSpPr>
            <p:spPr bwMode="auto">
              <a:xfrm>
                <a:off x="3553"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55" name="Rectangle 582"/>
              <p:cNvSpPr>
                <a:spLocks noChangeArrowheads="1"/>
              </p:cNvSpPr>
              <p:nvPr/>
            </p:nvSpPr>
            <p:spPr bwMode="auto">
              <a:xfrm>
                <a:off x="3553"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56" name="Rectangle 583"/>
              <p:cNvSpPr>
                <a:spLocks noChangeArrowheads="1"/>
              </p:cNvSpPr>
              <p:nvPr/>
            </p:nvSpPr>
            <p:spPr bwMode="auto">
              <a:xfrm>
                <a:off x="3587"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57" name="Rectangle 584"/>
              <p:cNvSpPr>
                <a:spLocks noChangeArrowheads="1"/>
              </p:cNvSpPr>
              <p:nvPr/>
            </p:nvSpPr>
            <p:spPr bwMode="auto">
              <a:xfrm>
                <a:off x="3587"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58" name="Rectangle 585"/>
              <p:cNvSpPr>
                <a:spLocks noChangeArrowheads="1"/>
              </p:cNvSpPr>
              <p:nvPr/>
            </p:nvSpPr>
            <p:spPr bwMode="auto">
              <a:xfrm>
                <a:off x="3622"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59" name="Rectangle 586"/>
              <p:cNvSpPr>
                <a:spLocks noChangeArrowheads="1"/>
              </p:cNvSpPr>
              <p:nvPr/>
            </p:nvSpPr>
            <p:spPr bwMode="auto">
              <a:xfrm>
                <a:off x="3622"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60" name="Rectangle 587"/>
              <p:cNvSpPr>
                <a:spLocks noChangeArrowheads="1"/>
              </p:cNvSpPr>
              <p:nvPr/>
            </p:nvSpPr>
            <p:spPr bwMode="auto">
              <a:xfrm>
                <a:off x="3656"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61" name="Rectangle 588"/>
              <p:cNvSpPr>
                <a:spLocks noChangeArrowheads="1"/>
              </p:cNvSpPr>
              <p:nvPr/>
            </p:nvSpPr>
            <p:spPr bwMode="auto">
              <a:xfrm>
                <a:off x="3656"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62" name="Rectangle 589"/>
              <p:cNvSpPr>
                <a:spLocks noChangeArrowheads="1"/>
              </p:cNvSpPr>
              <p:nvPr/>
            </p:nvSpPr>
            <p:spPr bwMode="auto">
              <a:xfrm>
                <a:off x="3690"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63" name="Rectangle 590"/>
              <p:cNvSpPr>
                <a:spLocks noChangeArrowheads="1"/>
              </p:cNvSpPr>
              <p:nvPr/>
            </p:nvSpPr>
            <p:spPr bwMode="auto">
              <a:xfrm>
                <a:off x="3690"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64" name="Rectangle 591"/>
              <p:cNvSpPr>
                <a:spLocks noChangeArrowheads="1"/>
              </p:cNvSpPr>
              <p:nvPr/>
            </p:nvSpPr>
            <p:spPr bwMode="auto">
              <a:xfrm>
                <a:off x="3724"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65" name="Rectangle 592"/>
              <p:cNvSpPr>
                <a:spLocks noChangeArrowheads="1"/>
              </p:cNvSpPr>
              <p:nvPr/>
            </p:nvSpPr>
            <p:spPr bwMode="auto">
              <a:xfrm>
                <a:off x="3724"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66" name="Rectangle 593"/>
              <p:cNvSpPr>
                <a:spLocks noChangeArrowheads="1"/>
              </p:cNvSpPr>
              <p:nvPr/>
            </p:nvSpPr>
            <p:spPr bwMode="auto">
              <a:xfrm>
                <a:off x="3759"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67" name="Rectangle 594"/>
              <p:cNvSpPr>
                <a:spLocks noChangeArrowheads="1"/>
              </p:cNvSpPr>
              <p:nvPr/>
            </p:nvSpPr>
            <p:spPr bwMode="auto">
              <a:xfrm>
                <a:off x="3759"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68" name="Rectangle 595"/>
              <p:cNvSpPr>
                <a:spLocks noChangeArrowheads="1"/>
              </p:cNvSpPr>
              <p:nvPr/>
            </p:nvSpPr>
            <p:spPr bwMode="auto">
              <a:xfrm>
                <a:off x="3793"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69" name="Rectangle 596"/>
              <p:cNvSpPr>
                <a:spLocks noChangeArrowheads="1"/>
              </p:cNvSpPr>
              <p:nvPr/>
            </p:nvSpPr>
            <p:spPr bwMode="auto">
              <a:xfrm>
                <a:off x="3793"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70" name="Rectangle 597"/>
              <p:cNvSpPr>
                <a:spLocks noChangeArrowheads="1"/>
              </p:cNvSpPr>
              <p:nvPr/>
            </p:nvSpPr>
            <p:spPr bwMode="auto">
              <a:xfrm>
                <a:off x="3826"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71" name="Rectangle 598"/>
              <p:cNvSpPr>
                <a:spLocks noChangeArrowheads="1"/>
              </p:cNvSpPr>
              <p:nvPr/>
            </p:nvSpPr>
            <p:spPr bwMode="auto">
              <a:xfrm>
                <a:off x="3826"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72" name="Rectangle 599"/>
              <p:cNvSpPr>
                <a:spLocks noChangeArrowheads="1"/>
              </p:cNvSpPr>
              <p:nvPr/>
            </p:nvSpPr>
            <p:spPr bwMode="auto">
              <a:xfrm>
                <a:off x="3861"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73" name="Rectangle 600"/>
              <p:cNvSpPr>
                <a:spLocks noChangeArrowheads="1"/>
              </p:cNvSpPr>
              <p:nvPr/>
            </p:nvSpPr>
            <p:spPr bwMode="auto">
              <a:xfrm>
                <a:off x="3861"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74" name="Rectangle 601"/>
              <p:cNvSpPr>
                <a:spLocks noChangeArrowheads="1"/>
              </p:cNvSpPr>
              <p:nvPr/>
            </p:nvSpPr>
            <p:spPr bwMode="auto">
              <a:xfrm>
                <a:off x="3895"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75" name="Rectangle 602"/>
              <p:cNvSpPr>
                <a:spLocks noChangeArrowheads="1"/>
              </p:cNvSpPr>
              <p:nvPr/>
            </p:nvSpPr>
            <p:spPr bwMode="auto">
              <a:xfrm>
                <a:off x="3895"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76" name="Rectangle 603"/>
              <p:cNvSpPr>
                <a:spLocks noChangeArrowheads="1"/>
              </p:cNvSpPr>
              <p:nvPr/>
            </p:nvSpPr>
            <p:spPr bwMode="auto">
              <a:xfrm>
                <a:off x="3930"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77" name="Rectangle 604"/>
              <p:cNvSpPr>
                <a:spLocks noChangeArrowheads="1"/>
              </p:cNvSpPr>
              <p:nvPr/>
            </p:nvSpPr>
            <p:spPr bwMode="auto">
              <a:xfrm>
                <a:off x="3930"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78" name="Rectangle 605"/>
              <p:cNvSpPr>
                <a:spLocks noChangeArrowheads="1"/>
              </p:cNvSpPr>
              <p:nvPr/>
            </p:nvSpPr>
            <p:spPr bwMode="auto">
              <a:xfrm>
                <a:off x="3963"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79" name="Rectangle 606"/>
              <p:cNvSpPr>
                <a:spLocks noChangeArrowheads="1"/>
              </p:cNvSpPr>
              <p:nvPr/>
            </p:nvSpPr>
            <p:spPr bwMode="auto">
              <a:xfrm>
                <a:off x="3963"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80" name="Rectangle 607"/>
              <p:cNvSpPr>
                <a:spLocks noChangeArrowheads="1"/>
              </p:cNvSpPr>
              <p:nvPr/>
            </p:nvSpPr>
            <p:spPr bwMode="auto">
              <a:xfrm>
                <a:off x="3998"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981" name="Rectangle 608"/>
              <p:cNvSpPr>
                <a:spLocks noChangeArrowheads="1"/>
              </p:cNvSpPr>
              <p:nvPr/>
            </p:nvSpPr>
            <p:spPr bwMode="auto">
              <a:xfrm>
                <a:off x="3998"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982" name="Rectangle 609"/>
              <p:cNvSpPr>
                <a:spLocks noChangeArrowheads="1"/>
              </p:cNvSpPr>
              <p:nvPr/>
            </p:nvSpPr>
            <p:spPr bwMode="auto">
              <a:xfrm>
                <a:off x="4032"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grpSp>
        <p:grpSp>
          <p:nvGrpSpPr>
            <p:cNvPr id="214" name="Group 811"/>
            <p:cNvGrpSpPr>
              <a:grpSpLocks/>
            </p:cNvGrpSpPr>
            <p:nvPr/>
          </p:nvGrpSpPr>
          <p:grpSpPr bwMode="auto">
            <a:xfrm>
              <a:off x="5177456" y="5796337"/>
              <a:ext cx="2392646" cy="25539"/>
              <a:chOff x="2390" y="2348"/>
              <a:chExt cx="2805" cy="35"/>
            </a:xfrm>
          </p:grpSpPr>
          <p:sp>
            <p:nvSpPr>
              <p:cNvPr id="583" name="Rectangle 611"/>
              <p:cNvSpPr>
                <a:spLocks noChangeArrowheads="1"/>
              </p:cNvSpPr>
              <p:nvPr/>
            </p:nvSpPr>
            <p:spPr bwMode="auto">
              <a:xfrm>
                <a:off x="4032"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84" name="Rectangle 612"/>
              <p:cNvSpPr>
                <a:spLocks noChangeArrowheads="1"/>
              </p:cNvSpPr>
              <p:nvPr/>
            </p:nvSpPr>
            <p:spPr bwMode="auto">
              <a:xfrm>
                <a:off x="4067"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85" name="Rectangle 613"/>
              <p:cNvSpPr>
                <a:spLocks noChangeArrowheads="1"/>
              </p:cNvSpPr>
              <p:nvPr/>
            </p:nvSpPr>
            <p:spPr bwMode="auto">
              <a:xfrm>
                <a:off x="4067"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86" name="Rectangle 614"/>
              <p:cNvSpPr>
                <a:spLocks noChangeArrowheads="1"/>
              </p:cNvSpPr>
              <p:nvPr/>
            </p:nvSpPr>
            <p:spPr bwMode="auto">
              <a:xfrm>
                <a:off x="4100"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87" name="Rectangle 615"/>
              <p:cNvSpPr>
                <a:spLocks noChangeArrowheads="1"/>
              </p:cNvSpPr>
              <p:nvPr/>
            </p:nvSpPr>
            <p:spPr bwMode="auto">
              <a:xfrm>
                <a:off x="4100"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88" name="Rectangle 616"/>
              <p:cNvSpPr>
                <a:spLocks noChangeArrowheads="1"/>
              </p:cNvSpPr>
              <p:nvPr/>
            </p:nvSpPr>
            <p:spPr bwMode="auto">
              <a:xfrm>
                <a:off x="4135"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89" name="Rectangle 617"/>
              <p:cNvSpPr>
                <a:spLocks noChangeArrowheads="1"/>
              </p:cNvSpPr>
              <p:nvPr/>
            </p:nvSpPr>
            <p:spPr bwMode="auto">
              <a:xfrm>
                <a:off x="4135"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90" name="Rectangle 618"/>
              <p:cNvSpPr>
                <a:spLocks noChangeArrowheads="1"/>
              </p:cNvSpPr>
              <p:nvPr/>
            </p:nvSpPr>
            <p:spPr bwMode="auto">
              <a:xfrm>
                <a:off x="4169"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91" name="Rectangle 619"/>
              <p:cNvSpPr>
                <a:spLocks noChangeArrowheads="1"/>
              </p:cNvSpPr>
              <p:nvPr/>
            </p:nvSpPr>
            <p:spPr bwMode="auto">
              <a:xfrm>
                <a:off x="4169"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92" name="Rectangle 620"/>
              <p:cNvSpPr>
                <a:spLocks noChangeArrowheads="1"/>
              </p:cNvSpPr>
              <p:nvPr/>
            </p:nvSpPr>
            <p:spPr bwMode="auto">
              <a:xfrm>
                <a:off x="4204"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93" name="Rectangle 621"/>
              <p:cNvSpPr>
                <a:spLocks noChangeArrowheads="1"/>
              </p:cNvSpPr>
              <p:nvPr/>
            </p:nvSpPr>
            <p:spPr bwMode="auto">
              <a:xfrm>
                <a:off x="4204"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94" name="Rectangle 622"/>
              <p:cNvSpPr>
                <a:spLocks noChangeArrowheads="1"/>
              </p:cNvSpPr>
              <p:nvPr/>
            </p:nvSpPr>
            <p:spPr bwMode="auto">
              <a:xfrm>
                <a:off x="4237"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95" name="Rectangle 623"/>
              <p:cNvSpPr>
                <a:spLocks noChangeArrowheads="1"/>
              </p:cNvSpPr>
              <p:nvPr/>
            </p:nvSpPr>
            <p:spPr bwMode="auto">
              <a:xfrm>
                <a:off x="4237"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96" name="Rectangle 624"/>
              <p:cNvSpPr>
                <a:spLocks noChangeArrowheads="1"/>
              </p:cNvSpPr>
              <p:nvPr/>
            </p:nvSpPr>
            <p:spPr bwMode="auto">
              <a:xfrm>
                <a:off x="4271"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97" name="Rectangle 625"/>
              <p:cNvSpPr>
                <a:spLocks noChangeArrowheads="1"/>
              </p:cNvSpPr>
              <p:nvPr/>
            </p:nvSpPr>
            <p:spPr bwMode="auto">
              <a:xfrm>
                <a:off x="4271"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98" name="Rectangle 626"/>
              <p:cNvSpPr>
                <a:spLocks noChangeArrowheads="1"/>
              </p:cNvSpPr>
              <p:nvPr/>
            </p:nvSpPr>
            <p:spPr bwMode="auto">
              <a:xfrm>
                <a:off x="4306"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99" name="Rectangle 627"/>
              <p:cNvSpPr>
                <a:spLocks noChangeArrowheads="1"/>
              </p:cNvSpPr>
              <p:nvPr/>
            </p:nvSpPr>
            <p:spPr bwMode="auto">
              <a:xfrm>
                <a:off x="4306"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00" name="Rectangle 628"/>
              <p:cNvSpPr>
                <a:spLocks noChangeArrowheads="1"/>
              </p:cNvSpPr>
              <p:nvPr/>
            </p:nvSpPr>
            <p:spPr bwMode="auto">
              <a:xfrm>
                <a:off x="4340"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01" name="Rectangle 629"/>
              <p:cNvSpPr>
                <a:spLocks noChangeArrowheads="1"/>
              </p:cNvSpPr>
              <p:nvPr/>
            </p:nvSpPr>
            <p:spPr bwMode="auto">
              <a:xfrm>
                <a:off x="4340"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02" name="Rectangle 630"/>
              <p:cNvSpPr>
                <a:spLocks noChangeArrowheads="1"/>
              </p:cNvSpPr>
              <p:nvPr/>
            </p:nvSpPr>
            <p:spPr bwMode="auto">
              <a:xfrm>
                <a:off x="4374"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03" name="Rectangle 631"/>
              <p:cNvSpPr>
                <a:spLocks noChangeArrowheads="1"/>
              </p:cNvSpPr>
              <p:nvPr/>
            </p:nvSpPr>
            <p:spPr bwMode="auto">
              <a:xfrm>
                <a:off x="4374"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04" name="Rectangle 632"/>
              <p:cNvSpPr>
                <a:spLocks noChangeArrowheads="1"/>
              </p:cNvSpPr>
              <p:nvPr/>
            </p:nvSpPr>
            <p:spPr bwMode="auto">
              <a:xfrm>
                <a:off x="4408"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05" name="Rectangle 633"/>
              <p:cNvSpPr>
                <a:spLocks noChangeArrowheads="1"/>
              </p:cNvSpPr>
              <p:nvPr/>
            </p:nvSpPr>
            <p:spPr bwMode="auto">
              <a:xfrm>
                <a:off x="4408"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06" name="Rectangle 634"/>
              <p:cNvSpPr>
                <a:spLocks noChangeArrowheads="1"/>
              </p:cNvSpPr>
              <p:nvPr/>
            </p:nvSpPr>
            <p:spPr bwMode="auto">
              <a:xfrm>
                <a:off x="4443"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07" name="Rectangle 635"/>
              <p:cNvSpPr>
                <a:spLocks noChangeArrowheads="1"/>
              </p:cNvSpPr>
              <p:nvPr/>
            </p:nvSpPr>
            <p:spPr bwMode="auto">
              <a:xfrm>
                <a:off x="4443"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08" name="Rectangle 636"/>
              <p:cNvSpPr>
                <a:spLocks noChangeArrowheads="1"/>
              </p:cNvSpPr>
              <p:nvPr/>
            </p:nvSpPr>
            <p:spPr bwMode="auto">
              <a:xfrm>
                <a:off x="4477"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09" name="Rectangle 637"/>
              <p:cNvSpPr>
                <a:spLocks noChangeArrowheads="1"/>
              </p:cNvSpPr>
              <p:nvPr/>
            </p:nvSpPr>
            <p:spPr bwMode="auto">
              <a:xfrm>
                <a:off x="4477"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10" name="Rectangle 638"/>
              <p:cNvSpPr>
                <a:spLocks noChangeArrowheads="1"/>
              </p:cNvSpPr>
              <p:nvPr/>
            </p:nvSpPr>
            <p:spPr bwMode="auto">
              <a:xfrm>
                <a:off x="4511"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11" name="Rectangle 639"/>
              <p:cNvSpPr>
                <a:spLocks noChangeArrowheads="1"/>
              </p:cNvSpPr>
              <p:nvPr/>
            </p:nvSpPr>
            <p:spPr bwMode="auto">
              <a:xfrm>
                <a:off x="4511"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12" name="Rectangle 640"/>
              <p:cNvSpPr>
                <a:spLocks noChangeArrowheads="1"/>
              </p:cNvSpPr>
              <p:nvPr/>
            </p:nvSpPr>
            <p:spPr bwMode="auto">
              <a:xfrm>
                <a:off x="4545"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13" name="Rectangle 641"/>
              <p:cNvSpPr>
                <a:spLocks noChangeArrowheads="1"/>
              </p:cNvSpPr>
              <p:nvPr/>
            </p:nvSpPr>
            <p:spPr bwMode="auto">
              <a:xfrm>
                <a:off x="4545"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14" name="Rectangle 642"/>
              <p:cNvSpPr>
                <a:spLocks noChangeArrowheads="1"/>
              </p:cNvSpPr>
              <p:nvPr/>
            </p:nvSpPr>
            <p:spPr bwMode="auto">
              <a:xfrm>
                <a:off x="4580"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15" name="Rectangle 643"/>
              <p:cNvSpPr>
                <a:spLocks noChangeArrowheads="1"/>
              </p:cNvSpPr>
              <p:nvPr/>
            </p:nvSpPr>
            <p:spPr bwMode="auto">
              <a:xfrm>
                <a:off x="4580"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16" name="Rectangle 644"/>
              <p:cNvSpPr>
                <a:spLocks noChangeArrowheads="1"/>
              </p:cNvSpPr>
              <p:nvPr/>
            </p:nvSpPr>
            <p:spPr bwMode="auto">
              <a:xfrm>
                <a:off x="4614"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17" name="Rectangle 645"/>
              <p:cNvSpPr>
                <a:spLocks noChangeArrowheads="1"/>
              </p:cNvSpPr>
              <p:nvPr/>
            </p:nvSpPr>
            <p:spPr bwMode="auto">
              <a:xfrm>
                <a:off x="4614"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18" name="Rectangle 646"/>
              <p:cNvSpPr>
                <a:spLocks noChangeArrowheads="1"/>
              </p:cNvSpPr>
              <p:nvPr/>
            </p:nvSpPr>
            <p:spPr bwMode="auto">
              <a:xfrm>
                <a:off x="4648"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19" name="Rectangle 647"/>
              <p:cNvSpPr>
                <a:spLocks noChangeArrowheads="1"/>
              </p:cNvSpPr>
              <p:nvPr/>
            </p:nvSpPr>
            <p:spPr bwMode="auto">
              <a:xfrm>
                <a:off x="4648"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20" name="Rectangle 648"/>
              <p:cNvSpPr>
                <a:spLocks noChangeArrowheads="1"/>
              </p:cNvSpPr>
              <p:nvPr/>
            </p:nvSpPr>
            <p:spPr bwMode="auto">
              <a:xfrm>
                <a:off x="4682"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21" name="Rectangle 649"/>
              <p:cNvSpPr>
                <a:spLocks noChangeArrowheads="1"/>
              </p:cNvSpPr>
              <p:nvPr/>
            </p:nvSpPr>
            <p:spPr bwMode="auto">
              <a:xfrm>
                <a:off x="4682"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22" name="Rectangle 650"/>
              <p:cNvSpPr>
                <a:spLocks noChangeArrowheads="1"/>
              </p:cNvSpPr>
              <p:nvPr/>
            </p:nvSpPr>
            <p:spPr bwMode="auto">
              <a:xfrm>
                <a:off x="4717"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23" name="Rectangle 651"/>
              <p:cNvSpPr>
                <a:spLocks noChangeArrowheads="1"/>
              </p:cNvSpPr>
              <p:nvPr/>
            </p:nvSpPr>
            <p:spPr bwMode="auto">
              <a:xfrm>
                <a:off x="4717"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24" name="Rectangle 652"/>
              <p:cNvSpPr>
                <a:spLocks noChangeArrowheads="1"/>
              </p:cNvSpPr>
              <p:nvPr/>
            </p:nvSpPr>
            <p:spPr bwMode="auto">
              <a:xfrm>
                <a:off x="4751"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25" name="Rectangle 653"/>
              <p:cNvSpPr>
                <a:spLocks noChangeArrowheads="1"/>
              </p:cNvSpPr>
              <p:nvPr/>
            </p:nvSpPr>
            <p:spPr bwMode="auto">
              <a:xfrm>
                <a:off x="4751"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26" name="Rectangle 654"/>
              <p:cNvSpPr>
                <a:spLocks noChangeArrowheads="1"/>
              </p:cNvSpPr>
              <p:nvPr/>
            </p:nvSpPr>
            <p:spPr bwMode="auto">
              <a:xfrm>
                <a:off x="4784"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27" name="Rectangle 655"/>
              <p:cNvSpPr>
                <a:spLocks noChangeArrowheads="1"/>
              </p:cNvSpPr>
              <p:nvPr/>
            </p:nvSpPr>
            <p:spPr bwMode="auto">
              <a:xfrm>
                <a:off x="4784"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28" name="Rectangle 656"/>
              <p:cNvSpPr>
                <a:spLocks noChangeArrowheads="1"/>
              </p:cNvSpPr>
              <p:nvPr/>
            </p:nvSpPr>
            <p:spPr bwMode="auto">
              <a:xfrm>
                <a:off x="4819"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29" name="Rectangle 657"/>
              <p:cNvSpPr>
                <a:spLocks noChangeArrowheads="1"/>
              </p:cNvSpPr>
              <p:nvPr/>
            </p:nvSpPr>
            <p:spPr bwMode="auto">
              <a:xfrm>
                <a:off x="4819"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30" name="Rectangle 658"/>
              <p:cNvSpPr>
                <a:spLocks noChangeArrowheads="1"/>
              </p:cNvSpPr>
              <p:nvPr/>
            </p:nvSpPr>
            <p:spPr bwMode="auto">
              <a:xfrm>
                <a:off x="4853"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31" name="Rectangle 659"/>
              <p:cNvSpPr>
                <a:spLocks noChangeArrowheads="1"/>
              </p:cNvSpPr>
              <p:nvPr/>
            </p:nvSpPr>
            <p:spPr bwMode="auto">
              <a:xfrm>
                <a:off x="4853"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32" name="Rectangle 660"/>
              <p:cNvSpPr>
                <a:spLocks noChangeArrowheads="1"/>
              </p:cNvSpPr>
              <p:nvPr/>
            </p:nvSpPr>
            <p:spPr bwMode="auto">
              <a:xfrm>
                <a:off x="4888"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33" name="Rectangle 661"/>
              <p:cNvSpPr>
                <a:spLocks noChangeArrowheads="1"/>
              </p:cNvSpPr>
              <p:nvPr/>
            </p:nvSpPr>
            <p:spPr bwMode="auto">
              <a:xfrm>
                <a:off x="4888"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34" name="Rectangle 662"/>
              <p:cNvSpPr>
                <a:spLocks noChangeArrowheads="1"/>
              </p:cNvSpPr>
              <p:nvPr/>
            </p:nvSpPr>
            <p:spPr bwMode="auto">
              <a:xfrm>
                <a:off x="4921"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35" name="Rectangle 663"/>
              <p:cNvSpPr>
                <a:spLocks noChangeArrowheads="1"/>
              </p:cNvSpPr>
              <p:nvPr/>
            </p:nvSpPr>
            <p:spPr bwMode="auto">
              <a:xfrm>
                <a:off x="4921"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36" name="Rectangle 664"/>
              <p:cNvSpPr>
                <a:spLocks noChangeArrowheads="1"/>
              </p:cNvSpPr>
              <p:nvPr/>
            </p:nvSpPr>
            <p:spPr bwMode="auto">
              <a:xfrm>
                <a:off x="4956"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37" name="Rectangle 665"/>
              <p:cNvSpPr>
                <a:spLocks noChangeArrowheads="1"/>
              </p:cNvSpPr>
              <p:nvPr/>
            </p:nvSpPr>
            <p:spPr bwMode="auto">
              <a:xfrm>
                <a:off x="4956"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38" name="Rectangle 666"/>
              <p:cNvSpPr>
                <a:spLocks noChangeArrowheads="1"/>
              </p:cNvSpPr>
              <p:nvPr/>
            </p:nvSpPr>
            <p:spPr bwMode="auto">
              <a:xfrm>
                <a:off x="4990"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39" name="Rectangle 667"/>
              <p:cNvSpPr>
                <a:spLocks noChangeArrowheads="1"/>
              </p:cNvSpPr>
              <p:nvPr/>
            </p:nvSpPr>
            <p:spPr bwMode="auto">
              <a:xfrm>
                <a:off x="4990"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40" name="Rectangle 668"/>
              <p:cNvSpPr>
                <a:spLocks noChangeArrowheads="1"/>
              </p:cNvSpPr>
              <p:nvPr/>
            </p:nvSpPr>
            <p:spPr bwMode="auto">
              <a:xfrm>
                <a:off x="5025"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41" name="Rectangle 669"/>
              <p:cNvSpPr>
                <a:spLocks noChangeArrowheads="1"/>
              </p:cNvSpPr>
              <p:nvPr/>
            </p:nvSpPr>
            <p:spPr bwMode="auto">
              <a:xfrm>
                <a:off x="5025"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42" name="Rectangle 670"/>
              <p:cNvSpPr>
                <a:spLocks noChangeArrowheads="1"/>
              </p:cNvSpPr>
              <p:nvPr/>
            </p:nvSpPr>
            <p:spPr bwMode="auto">
              <a:xfrm>
                <a:off x="5058"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43" name="Rectangle 671"/>
              <p:cNvSpPr>
                <a:spLocks noChangeArrowheads="1"/>
              </p:cNvSpPr>
              <p:nvPr/>
            </p:nvSpPr>
            <p:spPr bwMode="auto">
              <a:xfrm>
                <a:off x="5058"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44" name="Rectangle 672"/>
              <p:cNvSpPr>
                <a:spLocks noChangeArrowheads="1"/>
              </p:cNvSpPr>
              <p:nvPr/>
            </p:nvSpPr>
            <p:spPr bwMode="auto">
              <a:xfrm>
                <a:off x="5093"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45" name="Rectangle 673"/>
              <p:cNvSpPr>
                <a:spLocks noChangeArrowheads="1"/>
              </p:cNvSpPr>
              <p:nvPr/>
            </p:nvSpPr>
            <p:spPr bwMode="auto">
              <a:xfrm>
                <a:off x="5093"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46" name="Rectangle 674"/>
              <p:cNvSpPr>
                <a:spLocks noChangeArrowheads="1"/>
              </p:cNvSpPr>
              <p:nvPr/>
            </p:nvSpPr>
            <p:spPr bwMode="auto">
              <a:xfrm>
                <a:off x="5127"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47" name="Rectangle 675"/>
              <p:cNvSpPr>
                <a:spLocks noChangeArrowheads="1"/>
              </p:cNvSpPr>
              <p:nvPr/>
            </p:nvSpPr>
            <p:spPr bwMode="auto">
              <a:xfrm>
                <a:off x="5127"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48" name="Rectangle 676"/>
              <p:cNvSpPr>
                <a:spLocks noChangeArrowheads="1"/>
              </p:cNvSpPr>
              <p:nvPr/>
            </p:nvSpPr>
            <p:spPr bwMode="auto">
              <a:xfrm>
                <a:off x="5162"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49" name="Rectangle 677"/>
              <p:cNvSpPr>
                <a:spLocks noChangeArrowheads="1"/>
              </p:cNvSpPr>
              <p:nvPr/>
            </p:nvSpPr>
            <p:spPr bwMode="auto">
              <a:xfrm>
                <a:off x="5162"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50" name="Rectangle 678"/>
              <p:cNvSpPr>
                <a:spLocks noChangeArrowheads="1"/>
              </p:cNvSpPr>
              <p:nvPr/>
            </p:nvSpPr>
            <p:spPr bwMode="auto">
              <a:xfrm>
                <a:off x="2390"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51" name="Rectangle 679"/>
              <p:cNvSpPr>
                <a:spLocks noChangeArrowheads="1"/>
              </p:cNvSpPr>
              <p:nvPr/>
            </p:nvSpPr>
            <p:spPr bwMode="auto">
              <a:xfrm>
                <a:off x="2390"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52" name="Rectangle 680"/>
              <p:cNvSpPr>
                <a:spLocks noChangeArrowheads="1"/>
              </p:cNvSpPr>
              <p:nvPr/>
            </p:nvSpPr>
            <p:spPr bwMode="auto">
              <a:xfrm>
                <a:off x="2424"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53" name="Rectangle 681"/>
              <p:cNvSpPr>
                <a:spLocks noChangeArrowheads="1"/>
              </p:cNvSpPr>
              <p:nvPr/>
            </p:nvSpPr>
            <p:spPr bwMode="auto">
              <a:xfrm>
                <a:off x="2424"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54" name="Rectangle 682"/>
              <p:cNvSpPr>
                <a:spLocks noChangeArrowheads="1"/>
              </p:cNvSpPr>
              <p:nvPr/>
            </p:nvSpPr>
            <p:spPr bwMode="auto">
              <a:xfrm>
                <a:off x="2458"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55" name="Rectangle 683"/>
              <p:cNvSpPr>
                <a:spLocks noChangeArrowheads="1"/>
              </p:cNvSpPr>
              <p:nvPr/>
            </p:nvSpPr>
            <p:spPr bwMode="auto">
              <a:xfrm>
                <a:off x="2458"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56" name="Rectangle 684"/>
              <p:cNvSpPr>
                <a:spLocks noChangeArrowheads="1"/>
              </p:cNvSpPr>
              <p:nvPr/>
            </p:nvSpPr>
            <p:spPr bwMode="auto">
              <a:xfrm>
                <a:off x="2492"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57" name="Rectangle 685"/>
              <p:cNvSpPr>
                <a:spLocks noChangeArrowheads="1"/>
              </p:cNvSpPr>
              <p:nvPr/>
            </p:nvSpPr>
            <p:spPr bwMode="auto">
              <a:xfrm>
                <a:off x="2492"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58" name="Rectangle 686"/>
              <p:cNvSpPr>
                <a:spLocks noChangeArrowheads="1"/>
              </p:cNvSpPr>
              <p:nvPr/>
            </p:nvSpPr>
            <p:spPr bwMode="auto">
              <a:xfrm>
                <a:off x="2527"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59" name="Rectangle 687"/>
              <p:cNvSpPr>
                <a:spLocks noChangeArrowheads="1"/>
              </p:cNvSpPr>
              <p:nvPr/>
            </p:nvSpPr>
            <p:spPr bwMode="auto">
              <a:xfrm>
                <a:off x="2527"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60" name="Rectangle 688"/>
              <p:cNvSpPr>
                <a:spLocks noChangeArrowheads="1"/>
              </p:cNvSpPr>
              <p:nvPr/>
            </p:nvSpPr>
            <p:spPr bwMode="auto">
              <a:xfrm>
                <a:off x="2561"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61" name="Rectangle 689"/>
              <p:cNvSpPr>
                <a:spLocks noChangeArrowheads="1"/>
              </p:cNvSpPr>
              <p:nvPr/>
            </p:nvSpPr>
            <p:spPr bwMode="auto">
              <a:xfrm>
                <a:off x="2561"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62" name="Rectangle 690"/>
              <p:cNvSpPr>
                <a:spLocks noChangeArrowheads="1"/>
              </p:cNvSpPr>
              <p:nvPr/>
            </p:nvSpPr>
            <p:spPr bwMode="auto">
              <a:xfrm>
                <a:off x="2595"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63" name="Rectangle 691"/>
              <p:cNvSpPr>
                <a:spLocks noChangeArrowheads="1"/>
              </p:cNvSpPr>
              <p:nvPr/>
            </p:nvSpPr>
            <p:spPr bwMode="auto">
              <a:xfrm>
                <a:off x="2595"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64" name="Rectangle 692"/>
              <p:cNvSpPr>
                <a:spLocks noChangeArrowheads="1"/>
              </p:cNvSpPr>
              <p:nvPr/>
            </p:nvSpPr>
            <p:spPr bwMode="auto">
              <a:xfrm>
                <a:off x="2629"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65" name="Rectangle 693"/>
              <p:cNvSpPr>
                <a:spLocks noChangeArrowheads="1"/>
              </p:cNvSpPr>
              <p:nvPr/>
            </p:nvSpPr>
            <p:spPr bwMode="auto">
              <a:xfrm>
                <a:off x="2629"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66" name="Rectangle 694"/>
              <p:cNvSpPr>
                <a:spLocks noChangeArrowheads="1"/>
              </p:cNvSpPr>
              <p:nvPr/>
            </p:nvSpPr>
            <p:spPr bwMode="auto">
              <a:xfrm>
                <a:off x="2664"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67" name="Rectangle 695"/>
              <p:cNvSpPr>
                <a:spLocks noChangeArrowheads="1"/>
              </p:cNvSpPr>
              <p:nvPr/>
            </p:nvSpPr>
            <p:spPr bwMode="auto">
              <a:xfrm>
                <a:off x="2664"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68" name="Rectangle 696"/>
              <p:cNvSpPr>
                <a:spLocks noChangeArrowheads="1"/>
              </p:cNvSpPr>
              <p:nvPr/>
            </p:nvSpPr>
            <p:spPr bwMode="auto">
              <a:xfrm>
                <a:off x="2698"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69" name="Rectangle 697"/>
              <p:cNvSpPr>
                <a:spLocks noChangeArrowheads="1"/>
              </p:cNvSpPr>
              <p:nvPr/>
            </p:nvSpPr>
            <p:spPr bwMode="auto">
              <a:xfrm>
                <a:off x="2698"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70" name="Rectangle 698"/>
              <p:cNvSpPr>
                <a:spLocks noChangeArrowheads="1"/>
              </p:cNvSpPr>
              <p:nvPr/>
            </p:nvSpPr>
            <p:spPr bwMode="auto">
              <a:xfrm>
                <a:off x="2732"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71" name="Rectangle 699"/>
              <p:cNvSpPr>
                <a:spLocks noChangeArrowheads="1"/>
              </p:cNvSpPr>
              <p:nvPr/>
            </p:nvSpPr>
            <p:spPr bwMode="auto">
              <a:xfrm>
                <a:off x="2732"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72" name="Rectangle 700"/>
              <p:cNvSpPr>
                <a:spLocks noChangeArrowheads="1"/>
              </p:cNvSpPr>
              <p:nvPr/>
            </p:nvSpPr>
            <p:spPr bwMode="auto">
              <a:xfrm>
                <a:off x="2766"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73" name="Rectangle 701"/>
              <p:cNvSpPr>
                <a:spLocks noChangeArrowheads="1"/>
              </p:cNvSpPr>
              <p:nvPr/>
            </p:nvSpPr>
            <p:spPr bwMode="auto">
              <a:xfrm>
                <a:off x="2766"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74" name="Rectangle 702"/>
              <p:cNvSpPr>
                <a:spLocks noChangeArrowheads="1"/>
              </p:cNvSpPr>
              <p:nvPr/>
            </p:nvSpPr>
            <p:spPr bwMode="auto">
              <a:xfrm>
                <a:off x="2801"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75" name="Rectangle 703"/>
              <p:cNvSpPr>
                <a:spLocks noChangeArrowheads="1"/>
              </p:cNvSpPr>
              <p:nvPr/>
            </p:nvSpPr>
            <p:spPr bwMode="auto">
              <a:xfrm>
                <a:off x="2801"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76" name="Rectangle 704"/>
              <p:cNvSpPr>
                <a:spLocks noChangeArrowheads="1"/>
              </p:cNvSpPr>
              <p:nvPr/>
            </p:nvSpPr>
            <p:spPr bwMode="auto">
              <a:xfrm>
                <a:off x="2835"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77" name="Rectangle 705"/>
              <p:cNvSpPr>
                <a:spLocks noChangeArrowheads="1"/>
              </p:cNvSpPr>
              <p:nvPr/>
            </p:nvSpPr>
            <p:spPr bwMode="auto">
              <a:xfrm>
                <a:off x="2835"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78" name="Rectangle 706"/>
              <p:cNvSpPr>
                <a:spLocks noChangeArrowheads="1"/>
              </p:cNvSpPr>
              <p:nvPr/>
            </p:nvSpPr>
            <p:spPr bwMode="auto">
              <a:xfrm>
                <a:off x="2868"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79" name="Rectangle 707"/>
              <p:cNvSpPr>
                <a:spLocks noChangeArrowheads="1"/>
              </p:cNvSpPr>
              <p:nvPr/>
            </p:nvSpPr>
            <p:spPr bwMode="auto">
              <a:xfrm>
                <a:off x="2868"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80" name="Rectangle 708"/>
              <p:cNvSpPr>
                <a:spLocks noChangeArrowheads="1"/>
              </p:cNvSpPr>
              <p:nvPr/>
            </p:nvSpPr>
            <p:spPr bwMode="auto">
              <a:xfrm>
                <a:off x="2903"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81" name="Rectangle 709"/>
              <p:cNvSpPr>
                <a:spLocks noChangeArrowheads="1"/>
              </p:cNvSpPr>
              <p:nvPr/>
            </p:nvSpPr>
            <p:spPr bwMode="auto">
              <a:xfrm>
                <a:off x="2903"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82" name="Rectangle 710"/>
              <p:cNvSpPr>
                <a:spLocks noChangeArrowheads="1"/>
              </p:cNvSpPr>
              <p:nvPr/>
            </p:nvSpPr>
            <p:spPr bwMode="auto">
              <a:xfrm>
                <a:off x="2937"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83" name="Rectangle 711"/>
              <p:cNvSpPr>
                <a:spLocks noChangeArrowheads="1"/>
              </p:cNvSpPr>
              <p:nvPr/>
            </p:nvSpPr>
            <p:spPr bwMode="auto">
              <a:xfrm>
                <a:off x="2937"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84" name="Rectangle 712"/>
              <p:cNvSpPr>
                <a:spLocks noChangeArrowheads="1"/>
              </p:cNvSpPr>
              <p:nvPr/>
            </p:nvSpPr>
            <p:spPr bwMode="auto">
              <a:xfrm>
                <a:off x="2972"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85" name="Rectangle 713"/>
              <p:cNvSpPr>
                <a:spLocks noChangeArrowheads="1"/>
              </p:cNvSpPr>
              <p:nvPr/>
            </p:nvSpPr>
            <p:spPr bwMode="auto">
              <a:xfrm>
                <a:off x="2972"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86" name="Rectangle 714"/>
              <p:cNvSpPr>
                <a:spLocks noChangeArrowheads="1"/>
              </p:cNvSpPr>
              <p:nvPr/>
            </p:nvSpPr>
            <p:spPr bwMode="auto">
              <a:xfrm>
                <a:off x="3005"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87" name="Rectangle 715"/>
              <p:cNvSpPr>
                <a:spLocks noChangeArrowheads="1"/>
              </p:cNvSpPr>
              <p:nvPr/>
            </p:nvSpPr>
            <p:spPr bwMode="auto">
              <a:xfrm>
                <a:off x="3005"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88" name="Rectangle 716"/>
              <p:cNvSpPr>
                <a:spLocks noChangeArrowheads="1"/>
              </p:cNvSpPr>
              <p:nvPr/>
            </p:nvSpPr>
            <p:spPr bwMode="auto">
              <a:xfrm>
                <a:off x="3040"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89" name="Rectangle 717"/>
              <p:cNvSpPr>
                <a:spLocks noChangeArrowheads="1"/>
              </p:cNvSpPr>
              <p:nvPr/>
            </p:nvSpPr>
            <p:spPr bwMode="auto">
              <a:xfrm>
                <a:off x="3040"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90" name="Rectangle 718"/>
              <p:cNvSpPr>
                <a:spLocks noChangeArrowheads="1"/>
              </p:cNvSpPr>
              <p:nvPr/>
            </p:nvSpPr>
            <p:spPr bwMode="auto">
              <a:xfrm>
                <a:off x="3074"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91" name="Rectangle 719"/>
              <p:cNvSpPr>
                <a:spLocks noChangeArrowheads="1"/>
              </p:cNvSpPr>
              <p:nvPr/>
            </p:nvSpPr>
            <p:spPr bwMode="auto">
              <a:xfrm>
                <a:off x="3074"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92" name="Rectangle 720"/>
              <p:cNvSpPr>
                <a:spLocks noChangeArrowheads="1"/>
              </p:cNvSpPr>
              <p:nvPr/>
            </p:nvSpPr>
            <p:spPr bwMode="auto">
              <a:xfrm>
                <a:off x="3109"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93" name="Rectangle 721"/>
              <p:cNvSpPr>
                <a:spLocks noChangeArrowheads="1"/>
              </p:cNvSpPr>
              <p:nvPr/>
            </p:nvSpPr>
            <p:spPr bwMode="auto">
              <a:xfrm>
                <a:off x="3109"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94" name="Rectangle 722"/>
              <p:cNvSpPr>
                <a:spLocks noChangeArrowheads="1"/>
              </p:cNvSpPr>
              <p:nvPr/>
            </p:nvSpPr>
            <p:spPr bwMode="auto">
              <a:xfrm>
                <a:off x="3142"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95" name="Rectangle 723"/>
              <p:cNvSpPr>
                <a:spLocks noChangeArrowheads="1"/>
              </p:cNvSpPr>
              <p:nvPr/>
            </p:nvSpPr>
            <p:spPr bwMode="auto">
              <a:xfrm>
                <a:off x="3142"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96" name="Rectangle 724"/>
              <p:cNvSpPr>
                <a:spLocks noChangeArrowheads="1"/>
              </p:cNvSpPr>
              <p:nvPr/>
            </p:nvSpPr>
            <p:spPr bwMode="auto">
              <a:xfrm>
                <a:off x="3177"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97" name="Rectangle 725"/>
              <p:cNvSpPr>
                <a:spLocks noChangeArrowheads="1"/>
              </p:cNvSpPr>
              <p:nvPr/>
            </p:nvSpPr>
            <p:spPr bwMode="auto">
              <a:xfrm>
                <a:off x="3177"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698" name="Rectangle 726"/>
              <p:cNvSpPr>
                <a:spLocks noChangeArrowheads="1"/>
              </p:cNvSpPr>
              <p:nvPr/>
            </p:nvSpPr>
            <p:spPr bwMode="auto">
              <a:xfrm>
                <a:off x="3211"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699" name="Rectangle 727"/>
              <p:cNvSpPr>
                <a:spLocks noChangeArrowheads="1"/>
              </p:cNvSpPr>
              <p:nvPr/>
            </p:nvSpPr>
            <p:spPr bwMode="auto">
              <a:xfrm>
                <a:off x="3211"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00" name="Rectangle 728"/>
              <p:cNvSpPr>
                <a:spLocks noChangeArrowheads="1"/>
              </p:cNvSpPr>
              <p:nvPr/>
            </p:nvSpPr>
            <p:spPr bwMode="auto">
              <a:xfrm>
                <a:off x="3246"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01" name="Rectangle 729"/>
              <p:cNvSpPr>
                <a:spLocks noChangeArrowheads="1"/>
              </p:cNvSpPr>
              <p:nvPr/>
            </p:nvSpPr>
            <p:spPr bwMode="auto">
              <a:xfrm>
                <a:off x="3246"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02" name="Rectangle 730"/>
              <p:cNvSpPr>
                <a:spLocks noChangeArrowheads="1"/>
              </p:cNvSpPr>
              <p:nvPr/>
            </p:nvSpPr>
            <p:spPr bwMode="auto">
              <a:xfrm>
                <a:off x="3279"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03" name="Rectangle 731"/>
              <p:cNvSpPr>
                <a:spLocks noChangeArrowheads="1"/>
              </p:cNvSpPr>
              <p:nvPr/>
            </p:nvSpPr>
            <p:spPr bwMode="auto">
              <a:xfrm>
                <a:off x="3279"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04" name="Rectangle 732"/>
              <p:cNvSpPr>
                <a:spLocks noChangeArrowheads="1"/>
              </p:cNvSpPr>
              <p:nvPr/>
            </p:nvSpPr>
            <p:spPr bwMode="auto">
              <a:xfrm>
                <a:off x="3313"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05" name="Rectangle 733"/>
              <p:cNvSpPr>
                <a:spLocks noChangeArrowheads="1"/>
              </p:cNvSpPr>
              <p:nvPr/>
            </p:nvSpPr>
            <p:spPr bwMode="auto">
              <a:xfrm>
                <a:off x="3313"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06" name="Rectangle 734"/>
              <p:cNvSpPr>
                <a:spLocks noChangeArrowheads="1"/>
              </p:cNvSpPr>
              <p:nvPr/>
            </p:nvSpPr>
            <p:spPr bwMode="auto">
              <a:xfrm>
                <a:off x="3348"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07" name="Rectangle 735"/>
              <p:cNvSpPr>
                <a:spLocks noChangeArrowheads="1"/>
              </p:cNvSpPr>
              <p:nvPr/>
            </p:nvSpPr>
            <p:spPr bwMode="auto">
              <a:xfrm>
                <a:off x="3348"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08" name="Rectangle 736"/>
              <p:cNvSpPr>
                <a:spLocks noChangeArrowheads="1"/>
              </p:cNvSpPr>
              <p:nvPr/>
            </p:nvSpPr>
            <p:spPr bwMode="auto">
              <a:xfrm>
                <a:off x="3382"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09" name="Rectangle 737"/>
              <p:cNvSpPr>
                <a:spLocks noChangeArrowheads="1"/>
              </p:cNvSpPr>
              <p:nvPr/>
            </p:nvSpPr>
            <p:spPr bwMode="auto">
              <a:xfrm>
                <a:off x="3382"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10" name="Rectangle 738"/>
              <p:cNvSpPr>
                <a:spLocks noChangeArrowheads="1"/>
              </p:cNvSpPr>
              <p:nvPr/>
            </p:nvSpPr>
            <p:spPr bwMode="auto">
              <a:xfrm>
                <a:off x="3416"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11" name="Rectangle 739"/>
              <p:cNvSpPr>
                <a:spLocks noChangeArrowheads="1"/>
              </p:cNvSpPr>
              <p:nvPr/>
            </p:nvSpPr>
            <p:spPr bwMode="auto">
              <a:xfrm>
                <a:off x="3416"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12" name="Rectangle 740"/>
              <p:cNvSpPr>
                <a:spLocks noChangeArrowheads="1"/>
              </p:cNvSpPr>
              <p:nvPr/>
            </p:nvSpPr>
            <p:spPr bwMode="auto">
              <a:xfrm>
                <a:off x="3450"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13" name="Rectangle 741"/>
              <p:cNvSpPr>
                <a:spLocks noChangeArrowheads="1"/>
              </p:cNvSpPr>
              <p:nvPr/>
            </p:nvSpPr>
            <p:spPr bwMode="auto">
              <a:xfrm>
                <a:off x="3450"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14" name="Rectangle 742"/>
              <p:cNvSpPr>
                <a:spLocks noChangeArrowheads="1"/>
              </p:cNvSpPr>
              <p:nvPr/>
            </p:nvSpPr>
            <p:spPr bwMode="auto">
              <a:xfrm>
                <a:off x="3485"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15" name="Rectangle 743"/>
              <p:cNvSpPr>
                <a:spLocks noChangeArrowheads="1"/>
              </p:cNvSpPr>
              <p:nvPr/>
            </p:nvSpPr>
            <p:spPr bwMode="auto">
              <a:xfrm>
                <a:off x="3485"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16" name="Rectangle 744"/>
              <p:cNvSpPr>
                <a:spLocks noChangeArrowheads="1"/>
              </p:cNvSpPr>
              <p:nvPr/>
            </p:nvSpPr>
            <p:spPr bwMode="auto">
              <a:xfrm>
                <a:off x="3519"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17" name="Rectangle 745"/>
              <p:cNvSpPr>
                <a:spLocks noChangeArrowheads="1"/>
              </p:cNvSpPr>
              <p:nvPr/>
            </p:nvSpPr>
            <p:spPr bwMode="auto">
              <a:xfrm>
                <a:off x="3519"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18" name="Rectangle 746"/>
              <p:cNvSpPr>
                <a:spLocks noChangeArrowheads="1"/>
              </p:cNvSpPr>
              <p:nvPr/>
            </p:nvSpPr>
            <p:spPr bwMode="auto">
              <a:xfrm>
                <a:off x="3553"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19" name="Rectangle 747"/>
              <p:cNvSpPr>
                <a:spLocks noChangeArrowheads="1"/>
              </p:cNvSpPr>
              <p:nvPr/>
            </p:nvSpPr>
            <p:spPr bwMode="auto">
              <a:xfrm>
                <a:off x="3553"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20" name="Rectangle 748"/>
              <p:cNvSpPr>
                <a:spLocks noChangeArrowheads="1"/>
              </p:cNvSpPr>
              <p:nvPr/>
            </p:nvSpPr>
            <p:spPr bwMode="auto">
              <a:xfrm>
                <a:off x="3587"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21" name="Rectangle 749"/>
              <p:cNvSpPr>
                <a:spLocks noChangeArrowheads="1"/>
              </p:cNvSpPr>
              <p:nvPr/>
            </p:nvSpPr>
            <p:spPr bwMode="auto">
              <a:xfrm>
                <a:off x="3587"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22" name="Rectangle 750"/>
              <p:cNvSpPr>
                <a:spLocks noChangeArrowheads="1"/>
              </p:cNvSpPr>
              <p:nvPr/>
            </p:nvSpPr>
            <p:spPr bwMode="auto">
              <a:xfrm>
                <a:off x="3622"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23" name="Rectangle 751"/>
              <p:cNvSpPr>
                <a:spLocks noChangeArrowheads="1"/>
              </p:cNvSpPr>
              <p:nvPr/>
            </p:nvSpPr>
            <p:spPr bwMode="auto">
              <a:xfrm>
                <a:off x="3622"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24" name="Rectangle 752"/>
              <p:cNvSpPr>
                <a:spLocks noChangeArrowheads="1"/>
              </p:cNvSpPr>
              <p:nvPr/>
            </p:nvSpPr>
            <p:spPr bwMode="auto">
              <a:xfrm>
                <a:off x="3656"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25" name="Rectangle 753"/>
              <p:cNvSpPr>
                <a:spLocks noChangeArrowheads="1"/>
              </p:cNvSpPr>
              <p:nvPr/>
            </p:nvSpPr>
            <p:spPr bwMode="auto">
              <a:xfrm>
                <a:off x="3656"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26" name="Rectangle 754"/>
              <p:cNvSpPr>
                <a:spLocks noChangeArrowheads="1"/>
              </p:cNvSpPr>
              <p:nvPr/>
            </p:nvSpPr>
            <p:spPr bwMode="auto">
              <a:xfrm>
                <a:off x="3690"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27" name="Rectangle 755"/>
              <p:cNvSpPr>
                <a:spLocks noChangeArrowheads="1"/>
              </p:cNvSpPr>
              <p:nvPr/>
            </p:nvSpPr>
            <p:spPr bwMode="auto">
              <a:xfrm>
                <a:off x="3690"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28" name="Rectangle 756"/>
              <p:cNvSpPr>
                <a:spLocks noChangeArrowheads="1"/>
              </p:cNvSpPr>
              <p:nvPr/>
            </p:nvSpPr>
            <p:spPr bwMode="auto">
              <a:xfrm>
                <a:off x="3724"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29" name="Rectangle 757"/>
              <p:cNvSpPr>
                <a:spLocks noChangeArrowheads="1"/>
              </p:cNvSpPr>
              <p:nvPr/>
            </p:nvSpPr>
            <p:spPr bwMode="auto">
              <a:xfrm>
                <a:off x="3724"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30" name="Rectangle 758"/>
              <p:cNvSpPr>
                <a:spLocks noChangeArrowheads="1"/>
              </p:cNvSpPr>
              <p:nvPr/>
            </p:nvSpPr>
            <p:spPr bwMode="auto">
              <a:xfrm>
                <a:off x="3759"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31" name="Rectangle 759"/>
              <p:cNvSpPr>
                <a:spLocks noChangeArrowheads="1"/>
              </p:cNvSpPr>
              <p:nvPr/>
            </p:nvSpPr>
            <p:spPr bwMode="auto">
              <a:xfrm>
                <a:off x="3759"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32" name="Rectangle 760"/>
              <p:cNvSpPr>
                <a:spLocks noChangeArrowheads="1"/>
              </p:cNvSpPr>
              <p:nvPr/>
            </p:nvSpPr>
            <p:spPr bwMode="auto">
              <a:xfrm>
                <a:off x="3793"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33" name="Rectangle 761"/>
              <p:cNvSpPr>
                <a:spLocks noChangeArrowheads="1"/>
              </p:cNvSpPr>
              <p:nvPr/>
            </p:nvSpPr>
            <p:spPr bwMode="auto">
              <a:xfrm>
                <a:off x="3793"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34" name="Rectangle 762"/>
              <p:cNvSpPr>
                <a:spLocks noChangeArrowheads="1"/>
              </p:cNvSpPr>
              <p:nvPr/>
            </p:nvSpPr>
            <p:spPr bwMode="auto">
              <a:xfrm>
                <a:off x="3826"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35" name="Rectangle 763"/>
              <p:cNvSpPr>
                <a:spLocks noChangeArrowheads="1"/>
              </p:cNvSpPr>
              <p:nvPr/>
            </p:nvSpPr>
            <p:spPr bwMode="auto">
              <a:xfrm>
                <a:off x="3826"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36" name="Rectangle 764"/>
              <p:cNvSpPr>
                <a:spLocks noChangeArrowheads="1"/>
              </p:cNvSpPr>
              <p:nvPr/>
            </p:nvSpPr>
            <p:spPr bwMode="auto">
              <a:xfrm>
                <a:off x="3861"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37" name="Rectangle 765"/>
              <p:cNvSpPr>
                <a:spLocks noChangeArrowheads="1"/>
              </p:cNvSpPr>
              <p:nvPr/>
            </p:nvSpPr>
            <p:spPr bwMode="auto">
              <a:xfrm>
                <a:off x="3861"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38" name="Rectangle 766"/>
              <p:cNvSpPr>
                <a:spLocks noChangeArrowheads="1"/>
              </p:cNvSpPr>
              <p:nvPr/>
            </p:nvSpPr>
            <p:spPr bwMode="auto">
              <a:xfrm>
                <a:off x="3895"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39" name="Rectangle 767"/>
              <p:cNvSpPr>
                <a:spLocks noChangeArrowheads="1"/>
              </p:cNvSpPr>
              <p:nvPr/>
            </p:nvSpPr>
            <p:spPr bwMode="auto">
              <a:xfrm>
                <a:off x="3895"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40" name="Rectangle 768"/>
              <p:cNvSpPr>
                <a:spLocks noChangeArrowheads="1"/>
              </p:cNvSpPr>
              <p:nvPr/>
            </p:nvSpPr>
            <p:spPr bwMode="auto">
              <a:xfrm>
                <a:off x="3930"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41" name="Rectangle 769"/>
              <p:cNvSpPr>
                <a:spLocks noChangeArrowheads="1"/>
              </p:cNvSpPr>
              <p:nvPr/>
            </p:nvSpPr>
            <p:spPr bwMode="auto">
              <a:xfrm>
                <a:off x="3930"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42" name="Rectangle 770"/>
              <p:cNvSpPr>
                <a:spLocks noChangeArrowheads="1"/>
              </p:cNvSpPr>
              <p:nvPr/>
            </p:nvSpPr>
            <p:spPr bwMode="auto">
              <a:xfrm>
                <a:off x="3963"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43" name="Rectangle 771"/>
              <p:cNvSpPr>
                <a:spLocks noChangeArrowheads="1"/>
              </p:cNvSpPr>
              <p:nvPr/>
            </p:nvSpPr>
            <p:spPr bwMode="auto">
              <a:xfrm>
                <a:off x="3963"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44" name="Rectangle 772"/>
              <p:cNvSpPr>
                <a:spLocks noChangeArrowheads="1"/>
              </p:cNvSpPr>
              <p:nvPr/>
            </p:nvSpPr>
            <p:spPr bwMode="auto">
              <a:xfrm>
                <a:off x="3998"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45" name="Rectangle 773"/>
              <p:cNvSpPr>
                <a:spLocks noChangeArrowheads="1"/>
              </p:cNvSpPr>
              <p:nvPr/>
            </p:nvSpPr>
            <p:spPr bwMode="auto">
              <a:xfrm>
                <a:off x="3998"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46" name="Rectangle 774"/>
              <p:cNvSpPr>
                <a:spLocks noChangeArrowheads="1"/>
              </p:cNvSpPr>
              <p:nvPr/>
            </p:nvSpPr>
            <p:spPr bwMode="auto">
              <a:xfrm>
                <a:off x="4032"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47" name="Rectangle 775"/>
              <p:cNvSpPr>
                <a:spLocks noChangeArrowheads="1"/>
              </p:cNvSpPr>
              <p:nvPr/>
            </p:nvSpPr>
            <p:spPr bwMode="auto">
              <a:xfrm>
                <a:off x="4032"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48" name="Rectangle 776"/>
              <p:cNvSpPr>
                <a:spLocks noChangeArrowheads="1"/>
              </p:cNvSpPr>
              <p:nvPr/>
            </p:nvSpPr>
            <p:spPr bwMode="auto">
              <a:xfrm>
                <a:off x="4067"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49" name="Rectangle 777"/>
              <p:cNvSpPr>
                <a:spLocks noChangeArrowheads="1"/>
              </p:cNvSpPr>
              <p:nvPr/>
            </p:nvSpPr>
            <p:spPr bwMode="auto">
              <a:xfrm>
                <a:off x="4067"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50" name="Rectangle 778"/>
              <p:cNvSpPr>
                <a:spLocks noChangeArrowheads="1"/>
              </p:cNvSpPr>
              <p:nvPr/>
            </p:nvSpPr>
            <p:spPr bwMode="auto">
              <a:xfrm>
                <a:off x="4100"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51" name="Rectangle 779"/>
              <p:cNvSpPr>
                <a:spLocks noChangeArrowheads="1"/>
              </p:cNvSpPr>
              <p:nvPr/>
            </p:nvSpPr>
            <p:spPr bwMode="auto">
              <a:xfrm>
                <a:off x="4100"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52" name="Rectangle 780"/>
              <p:cNvSpPr>
                <a:spLocks noChangeArrowheads="1"/>
              </p:cNvSpPr>
              <p:nvPr/>
            </p:nvSpPr>
            <p:spPr bwMode="auto">
              <a:xfrm>
                <a:off x="4135"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53" name="Rectangle 781"/>
              <p:cNvSpPr>
                <a:spLocks noChangeArrowheads="1"/>
              </p:cNvSpPr>
              <p:nvPr/>
            </p:nvSpPr>
            <p:spPr bwMode="auto">
              <a:xfrm>
                <a:off x="4135"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54" name="Rectangle 782"/>
              <p:cNvSpPr>
                <a:spLocks noChangeArrowheads="1"/>
              </p:cNvSpPr>
              <p:nvPr/>
            </p:nvSpPr>
            <p:spPr bwMode="auto">
              <a:xfrm>
                <a:off x="4169"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55" name="Rectangle 783"/>
              <p:cNvSpPr>
                <a:spLocks noChangeArrowheads="1"/>
              </p:cNvSpPr>
              <p:nvPr/>
            </p:nvSpPr>
            <p:spPr bwMode="auto">
              <a:xfrm>
                <a:off x="4169"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56" name="Rectangle 784"/>
              <p:cNvSpPr>
                <a:spLocks noChangeArrowheads="1"/>
              </p:cNvSpPr>
              <p:nvPr/>
            </p:nvSpPr>
            <p:spPr bwMode="auto">
              <a:xfrm>
                <a:off x="4204"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57" name="Rectangle 785"/>
              <p:cNvSpPr>
                <a:spLocks noChangeArrowheads="1"/>
              </p:cNvSpPr>
              <p:nvPr/>
            </p:nvSpPr>
            <p:spPr bwMode="auto">
              <a:xfrm>
                <a:off x="4204"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58" name="Rectangle 786"/>
              <p:cNvSpPr>
                <a:spLocks noChangeArrowheads="1"/>
              </p:cNvSpPr>
              <p:nvPr/>
            </p:nvSpPr>
            <p:spPr bwMode="auto">
              <a:xfrm>
                <a:off x="4237"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59" name="Rectangle 787"/>
              <p:cNvSpPr>
                <a:spLocks noChangeArrowheads="1"/>
              </p:cNvSpPr>
              <p:nvPr/>
            </p:nvSpPr>
            <p:spPr bwMode="auto">
              <a:xfrm>
                <a:off x="4237"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60" name="Rectangle 788"/>
              <p:cNvSpPr>
                <a:spLocks noChangeArrowheads="1"/>
              </p:cNvSpPr>
              <p:nvPr/>
            </p:nvSpPr>
            <p:spPr bwMode="auto">
              <a:xfrm>
                <a:off x="4271"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61" name="Rectangle 789"/>
              <p:cNvSpPr>
                <a:spLocks noChangeArrowheads="1"/>
              </p:cNvSpPr>
              <p:nvPr/>
            </p:nvSpPr>
            <p:spPr bwMode="auto">
              <a:xfrm>
                <a:off x="4271"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62" name="Rectangle 790"/>
              <p:cNvSpPr>
                <a:spLocks noChangeArrowheads="1"/>
              </p:cNvSpPr>
              <p:nvPr/>
            </p:nvSpPr>
            <p:spPr bwMode="auto">
              <a:xfrm>
                <a:off x="4306"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63" name="Rectangle 791"/>
              <p:cNvSpPr>
                <a:spLocks noChangeArrowheads="1"/>
              </p:cNvSpPr>
              <p:nvPr/>
            </p:nvSpPr>
            <p:spPr bwMode="auto">
              <a:xfrm>
                <a:off x="4306"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64" name="Rectangle 792"/>
              <p:cNvSpPr>
                <a:spLocks noChangeArrowheads="1"/>
              </p:cNvSpPr>
              <p:nvPr/>
            </p:nvSpPr>
            <p:spPr bwMode="auto">
              <a:xfrm>
                <a:off x="4340"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65" name="Rectangle 793"/>
              <p:cNvSpPr>
                <a:spLocks noChangeArrowheads="1"/>
              </p:cNvSpPr>
              <p:nvPr/>
            </p:nvSpPr>
            <p:spPr bwMode="auto">
              <a:xfrm>
                <a:off x="4340"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66" name="Rectangle 794"/>
              <p:cNvSpPr>
                <a:spLocks noChangeArrowheads="1"/>
              </p:cNvSpPr>
              <p:nvPr/>
            </p:nvSpPr>
            <p:spPr bwMode="auto">
              <a:xfrm>
                <a:off x="4374"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67" name="Rectangle 795"/>
              <p:cNvSpPr>
                <a:spLocks noChangeArrowheads="1"/>
              </p:cNvSpPr>
              <p:nvPr/>
            </p:nvSpPr>
            <p:spPr bwMode="auto">
              <a:xfrm>
                <a:off x="4374"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68" name="Rectangle 796"/>
              <p:cNvSpPr>
                <a:spLocks noChangeArrowheads="1"/>
              </p:cNvSpPr>
              <p:nvPr/>
            </p:nvSpPr>
            <p:spPr bwMode="auto">
              <a:xfrm>
                <a:off x="4408"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69" name="Rectangle 797"/>
              <p:cNvSpPr>
                <a:spLocks noChangeArrowheads="1"/>
              </p:cNvSpPr>
              <p:nvPr/>
            </p:nvSpPr>
            <p:spPr bwMode="auto">
              <a:xfrm>
                <a:off x="4408"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70" name="Rectangle 798"/>
              <p:cNvSpPr>
                <a:spLocks noChangeArrowheads="1"/>
              </p:cNvSpPr>
              <p:nvPr/>
            </p:nvSpPr>
            <p:spPr bwMode="auto">
              <a:xfrm>
                <a:off x="4443"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71" name="Rectangle 799"/>
              <p:cNvSpPr>
                <a:spLocks noChangeArrowheads="1"/>
              </p:cNvSpPr>
              <p:nvPr/>
            </p:nvSpPr>
            <p:spPr bwMode="auto">
              <a:xfrm>
                <a:off x="4443"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72" name="Rectangle 800"/>
              <p:cNvSpPr>
                <a:spLocks noChangeArrowheads="1"/>
              </p:cNvSpPr>
              <p:nvPr/>
            </p:nvSpPr>
            <p:spPr bwMode="auto">
              <a:xfrm>
                <a:off x="4477"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73" name="Rectangle 801"/>
              <p:cNvSpPr>
                <a:spLocks noChangeArrowheads="1"/>
              </p:cNvSpPr>
              <p:nvPr/>
            </p:nvSpPr>
            <p:spPr bwMode="auto">
              <a:xfrm>
                <a:off x="4477"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74" name="Rectangle 802"/>
              <p:cNvSpPr>
                <a:spLocks noChangeArrowheads="1"/>
              </p:cNvSpPr>
              <p:nvPr/>
            </p:nvSpPr>
            <p:spPr bwMode="auto">
              <a:xfrm>
                <a:off x="4511"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75" name="Rectangle 803"/>
              <p:cNvSpPr>
                <a:spLocks noChangeArrowheads="1"/>
              </p:cNvSpPr>
              <p:nvPr/>
            </p:nvSpPr>
            <p:spPr bwMode="auto">
              <a:xfrm>
                <a:off x="4511"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76" name="Rectangle 804"/>
              <p:cNvSpPr>
                <a:spLocks noChangeArrowheads="1"/>
              </p:cNvSpPr>
              <p:nvPr/>
            </p:nvSpPr>
            <p:spPr bwMode="auto">
              <a:xfrm>
                <a:off x="4545"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77" name="Rectangle 805"/>
              <p:cNvSpPr>
                <a:spLocks noChangeArrowheads="1"/>
              </p:cNvSpPr>
              <p:nvPr/>
            </p:nvSpPr>
            <p:spPr bwMode="auto">
              <a:xfrm>
                <a:off x="4545"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78" name="Rectangle 806"/>
              <p:cNvSpPr>
                <a:spLocks noChangeArrowheads="1"/>
              </p:cNvSpPr>
              <p:nvPr/>
            </p:nvSpPr>
            <p:spPr bwMode="auto">
              <a:xfrm>
                <a:off x="4580"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79" name="Rectangle 807"/>
              <p:cNvSpPr>
                <a:spLocks noChangeArrowheads="1"/>
              </p:cNvSpPr>
              <p:nvPr/>
            </p:nvSpPr>
            <p:spPr bwMode="auto">
              <a:xfrm>
                <a:off x="4580"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80" name="Rectangle 808"/>
              <p:cNvSpPr>
                <a:spLocks noChangeArrowheads="1"/>
              </p:cNvSpPr>
              <p:nvPr/>
            </p:nvSpPr>
            <p:spPr bwMode="auto">
              <a:xfrm>
                <a:off x="4614"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781" name="Rectangle 809"/>
              <p:cNvSpPr>
                <a:spLocks noChangeArrowheads="1"/>
              </p:cNvSpPr>
              <p:nvPr/>
            </p:nvSpPr>
            <p:spPr bwMode="auto">
              <a:xfrm>
                <a:off x="4614"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782" name="Rectangle 810"/>
              <p:cNvSpPr>
                <a:spLocks noChangeArrowheads="1"/>
              </p:cNvSpPr>
              <p:nvPr/>
            </p:nvSpPr>
            <p:spPr bwMode="auto">
              <a:xfrm>
                <a:off x="4648"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grpSp>
        <p:grpSp>
          <p:nvGrpSpPr>
            <p:cNvPr id="215" name="Group 1012"/>
            <p:cNvGrpSpPr>
              <a:grpSpLocks/>
            </p:cNvGrpSpPr>
            <p:nvPr/>
          </p:nvGrpSpPr>
          <p:grpSpPr bwMode="auto">
            <a:xfrm>
              <a:off x="5177451" y="5509243"/>
              <a:ext cx="2392646" cy="312640"/>
              <a:chOff x="2390" y="1953"/>
              <a:chExt cx="2805" cy="430"/>
            </a:xfrm>
          </p:grpSpPr>
          <p:sp>
            <p:nvSpPr>
              <p:cNvPr id="383" name="Rectangle 812"/>
              <p:cNvSpPr>
                <a:spLocks noChangeArrowheads="1"/>
              </p:cNvSpPr>
              <p:nvPr/>
            </p:nvSpPr>
            <p:spPr bwMode="auto">
              <a:xfrm>
                <a:off x="4648"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84" name="Rectangle 813"/>
              <p:cNvSpPr>
                <a:spLocks noChangeArrowheads="1"/>
              </p:cNvSpPr>
              <p:nvPr/>
            </p:nvSpPr>
            <p:spPr bwMode="auto">
              <a:xfrm>
                <a:off x="4682"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85" name="Rectangle 814"/>
              <p:cNvSpPr>
                <a:spLocks noChangeArrowheads="1"/>
              </p:cNvSpPr>
              <p:nvPr/>
            </p:nvSpPr>
            <p:spPr bwMode="auto">
              <a:xfrm>
                <a:off x="4682"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86" name="Rectangle 815"/>
              <p:cNvSpPr>
                <a:spLocks noChangeArrowheads="1"/>
              </p:cNvSpPr>
              <p:nvPr/>
            </p:nvSpPr>
            <p:spPr bwMode="auto">
              <a:xfrm>
                <a:off x="4717"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87" name="Rectangle 816"/>
              <p:cNvSpPr>
                <a:spLocks noChangeArrowheads="1"/>
              </p:cNvSpPr>
              <p:nvPr/>
            </p:nvSpPr>
            <p:spPr bwMode="auto">
              <a:xfrm>
                <a:off x="4717"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88" name="Rectangle 817"/>
              <p:cNvSpPr>
                <a:spLocks noChangeArrowheads="1"/>
              </p:cNvSpPr>
              <p:nvPr/>
            </p:nvSpPr>
            <p:spPr bwMode="auto">
              <a:xfrm>
                <a:off x="4751"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89" name="Rectangle 818"/>
              <p:cNvSpPr>
                <a:spLocks noChangeArrowheads="1"/>
              </p:cNvSpPr>
              <p:nvPr/>
            </p:nvSpPr>
            <p:spPr bwMode="auto">
              <a:xfrm>
                <a:off x="4751"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90" name="Rectangle 819"/>
              <p:cNvSpPr>
                <a:spLocks noChangeArrowheads="1"/>
              </p:cNvSpPr>
              <p:nvPr/>
            </p:nvSpPr>
            <p:spPr bwMode="auto">
              <a:xfrm>
                <a:off x="4784"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91" name="Rectangle 820"/>
              <p:cNvSpPr>
                <a:spLocks noChangeArrowheads="1"/>
              </p:cNvSpPr>
              <p:nvPr/>
            </p:nvSpPr>
            <p:spPr bwMode="auto">
              <a:xfrm>
                <a:off x="4784"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92" name="Rectangle 821"/>
              <p:cNvSpPr>
                <a:spLocks noChangeArrowheads="1"/>
              </p:cNvSpPr>
              <p:nvPr/>
            </p:nvSpPr>
            <p:spPr bwMode="auto">
              <a:xfrm>
                <a:off x="4819"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93" name="Rectangle 822"/>
              <p:cNvSpPr>
                <a:spLocks noChangeArrowheads="1"/>
              </p:cNvSpPr>
              <p:nvPr/>
            </p:nvSpPr>
            <p:spPr bwMode="auto">
              <a:xfrm>
                <a:off x="4819"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94" name="Rectangle 823"/>
              <p:cNvSpPr>
                <a:spLocks noChangeArrowheads="1"/>
              </p:cNvSpPr>
              <p:nvPr/>
            </p:nvSpPr>
            <p:spPr bwMode="auto">
              <a:xfrm>
                <a:off x="4853"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95" name="Rectangle 824"/>
              <p:cNvSpPr>
                <a:spLocks noChangeArrowheads="1"/>
              </p:cNvSpPr>
              <p:nvPr/>
            </p:nvSpPr>
            <p:spPr bwMode="auto">
              <a:xfrm>
                <a:off x="4853"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96" name="Rectangle 825"/>
              <p:cNvSpPr>
                <a:spLocks noChangeArrowheads="1"/>
              </p:cNvSpPr>
              <p:nvPr/>
            </p:nvSpPr>
            <p:spPr bwMode="auto">
              <a:xfrm>
                <a:off x="4888"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97" name="Rectangle 826"/>
              <p:cNvSpPr>
                <a:spLocks noChangeArrowheads="1"/>
              </p:cNvSpPr>
              <p:nvPr/>
            </p:nvSpPr>
            <p:spPr bwMode="auto">
              <a:xfrm>
                <a:off x="4888"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98" name="Rectangle 827"/>
              <p:cNvSpPr>
                <a:spLocks noChangeArrowheads="1"/>
              </p:cNvSpPr>
              <p:nvPr/>
            </p:nvSpPr>
            <p:spPr bwMode="auto">
              <a:xfrm>
                <a:off x="4921"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99" name="Rectangle 828"/>
              <p:cNvSpPr>
                <a:spLocks noChangeArrowheads="1"/>
              </p:cNvSpPr>
              <p:nvPr/>
            </p:nvSpPr>
            <p:spPr bwMode="auto">
              <a:xfrm>
                <a:off x="4921"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00" name="Rectangle 829"/>
              <p:cNvSpPr>
                <a:spLocks noChangeArrowheads="1"/>
              </p:cNvSpPr>
              <p:nvPr/>
            </p:nvSpPr>
            <p:spPr bwMode="auto">
              <a:xfrm>
                <a:off x="4956"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01" name="Rectangle 830"/>
              <p:cNvSpPr>
                <a:spLocks noChangeArrowheads="1"/>
              </p:cNvSpPr>
              <p:nvPr/>
            </p:nvSpPr>
            <p:spPr bwMode="auto">
              <a:xfrm>
                <a:off x="4956"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02" name="Rectangle 831"/>
              <p:cNvSpPr>
                <a:spLocks noChangeArrowheads="1"/>
              </p:cNvSpPr>
              <p:nvPr/>
            </p:nvSpPr>
            <p:spPr bwMode="auto">
              <a:xfrm>
                <a:off x="4990"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03" name="Rectangle 832"/>
              <p:cNvSpPr>
                <a:spLocks noChangeArrowheads="1"/>
              </p:cNvSpPr>
              <p:nvPr/>
            </p:nvSpPr>
            <p:spPr bwMode="auto">
              <a:xfrm>
                <a:off x="4990"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04" name="Rectangle 833"/>
              <p:cNvSpPr>
                <a:spLocks noChangeArrowheads="1"/>
              </p:cNvSpPr>
              <p:nvPr/>
            </p:nvSpPr>
            <p:spPr bwMode="auto">
              <a:xfrm>
                <a:off x="5025"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05" name="Rectangle 834"/>
              <p:cNvSpPr>
                <a:spLocks noChangeArrowheads="1"/>
              </p:cNvSpPr>
              <p:nvPr/>
            </p:nvSpPr>
            <p:spPr bwMode="auto">
              <a:xfrm>
                <a:off x="5025"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06" name="Rectangle 835"/>
              <p:cNvSpPr>
                <a:spLocks noChangeArrowheads="1"/>
              </p:cNvSpPr>
              <p:nvPr/>
            </p:nvSpPr>
            <p:spPr bwMode="auto">
              <a:xfrm>
                <a:off x="5058"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07" name="Rectangle 836"/>
              <p:cNvSpPr>
                <a:spLocks noChangeArrowheads="1"/>
              </p:cNvSpPr>
              <p:nvPr/>
            </p:nvSpPr>
            <p:spPr bwMode="auto">
              <a:xfrm>
                <a:off x="5058"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08" name="Rectangle 837"/>
              <p:cNvSpPr>
                <a:spLocks noChangeArrowheads="1"/>
              </p:cNvSpPr>
              <p:nvPr/>
            </p:nvSpPr>
            <p:spPr bwMode="auto">
              <a:xfrm>
                <a:off x="5093" y="2348"/>
                <a:ext cx="34"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09" name="Rectangle 838"/>
              <p:cNvSpPr>
                <a:spLocks noChangeArrowheads="1"/>
              </p:cNvSpPr>
              <p:nvPr/>
            </p:nvSpPr>
            <p:spPr bwMode="auto">
              <a:xfrm>
                <a:off x="5093" y="2348"/>
                <a:ext cx="34"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10" name="Rectangle 839"/>
              <p:cNvSpPr>
                <a:spLocks noChangeArrowheads="1"/>
              </p:cNvSpPr>
              <p:nvPr/>
            </p:nvSpPr>
            <p:spPr bwMode="auto">
              <a:xfrm>
                <a:off x="5127" y="2348"/>
                <a:ext cx="35"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11" name="Rectangle 840"/>
              <p:cNvSpPr>
                <a:spLocks noChangeArrowheads="1"/>
              </p:cNvSpPr>
              <p:nvPr/>
            </p:nvSpPr>
            <p:spPr bwMode="auto">
              <a:xfrm>
                <a:off x="5127" y="2348"/>
                <a:ext cx="35"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12" name="Rectangle 841"/>
              <p:cNvSpPr>
                <a:spLocks noChangeArrowheads="1"/>
              </p:cNvSpPr>
              <p:nvPr/>
            </p:nvSpPr>
            <p:spPr bwMode="auto">
              <a:xfrm>
                <a:off x="5162" y="2348"/>
                <a:ext cx="33" cy="35"/>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13" name="Rectangle 842"/>
              <p:cNvSpPr>
                <a:spLocks noChangeArrowheads="1"/>
              </p:cNvSpPr>
              <p:nvPr/>
            </p:nvSpPr>
            <p:spPr bwMode="auto">
              <a:xfrm>
                <a:off x="5162" y="2348"/>
                <a:ext cx="33" cy="35"/>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14" name="Rectangle 843"/>
              <p:cNvSpPr>
                <a:spLocks noChangeArrowheads="1"/>
              </p:cNvSpPr>
              <p:nvPr/>
            </p:nvSpPr>
            <p:spPr bwMode="auto">
              <a:xfrm>
                <a:off x="2390"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15" name="Rectangle 844"/>
              <p:cNvSpPr>
                <a:spLocks noChangeArrowheads="1"/>
              </p:cNvSpPr>
              <p:nvPr/>
            </p:nvSpPr>
            <p:spPr bwMode="auto">
              <a:xfrm>
                <a:off x="2390"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16" name="Rectangle 845"/>
              <p:cNvSpPr>
                <a:spLocks noChangeArrowheads="1"/>
              </p:cNvSpPr>
              <p:nvPr/>
            </p:nvSpPr>
            <p:spPr bwMode="auto">
              <a:xfrm>
                <a:off x="2424"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17" name="Rectangle 846"/>
              <p:cNvSpPr>
                <a:spLocks noChangeArrowheads="1"/>
              </p:cNvSpPr>
              <p:nvPr/>
            </p:nvSpPr>
            <p:spPr bwMode="auto">
              <a:xfrm>
                <a:off x="2424"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18" name="Rectangle 847"/>
              <p:cNvSpPr>
                <a:spLocks noChangeArrowheads="1"/>
              </p:cNvSpPr>
              <p:nvPr/>
            </p:nvSpPr>
            <p:spPr bwMode="auto">
              <a:xfrm>
                <a:off x="2458"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19" name="Rectangle 848"/>
              <p:cNvSpPr>
                <a:spLocks noChangeArrowheads="1"/>
              </p:cNvSpPr>
              <p:nvPr/>
            </p:nvSpPr>
            <p:spPr bwMode="auto">
              <a:xfrm>
                <a:off x="2458"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20" name="Rectangle 849"/>
              <p:cNvSpPr>
                <a:spLocks noChangeArrowheads="1"/>
              </p:cNvSpPr>
              <p:nvPr/>
            </p:nvSpPr>
            <p:spPr bwMode="auto">
              <a:xfrm>
                <a:off x="2492"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21" name="Rectangle 850"/>
              <p:cNvSpPr>
                <a:spLocks noChangeArrowheads="1"/>
              </p:cNvSpPr>
              <p:nvPr/>
            </p:nvSpPr>
            <p:spPr bwMode="auto">
              <a:xfrm>
                <a:off x="2492"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22" name="Rectangle 851"/>
              <p:cNvSpPr>
                <a:spLocks noChangeArrowheads="1"/>
              </p:cNvSpPr>
              <p:nvPr/>
            </p:nvSpPr>
            <p:spPr bwMode="auto">
              <a:xfrm>
                <a:off x="2527"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23" name="Rectangle 852"/>
              <p:cNvSpPr>
                <a:spLocks noChangeArrowheads="1"/>
              </p:cNvSpPr>
              <p:nvPr/>
            </p:nvSpPr>
            <p:spPr bwMode="auto">
              <a:xfrm>
                <a:off x="2527"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24" name="Rectangle 853"/>
              <p:cNvSpPr>
                <a:spLocks noChangeArrowheads="1"/>
              </p:cNvSpPr>
              <p:nvPr/>
            </p:nvSpPr>
            <p:spPr bwMode="auto">
              <a:xfrm>
                <a:off x="2664"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25" name="Rectangle 854"/>
              <p:cNvSpPr>
                <a:spLocks noChangeArrowheads="1"/>
              </p:cNvSpPr>
              <p:nvPr/>
            </p:nvSpPr>
            <p:spPr bwMode="auto">
              <a:xfrm>
                <a:off x="2664"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26" name="Rectangle 855"/>
              <p:cNvSpPr>
                <a:spLocks noChangeArrowheads="1"/>
              </p:cNvSpPr>
              <p:nvPr/>
            </p:nvSpPr>
            <p:spPr bwMode="auto">
              <a:xfrm>
                <a:off x="2698"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27" name="Rectangle 856"/>
              <p:cNvSpPr>
                <a:spLocks noChangeArrowheads="1"/>
              </p:cNvSpPr>
              <p:nvPr/>
            </p:nvSpPr>
            <p:spPr bwMode="auto">
              <a:xfrm>
                <a:off x="2698"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28" name="Rectangle 857"/>
              <p:cNvSpPr>
                <a:spLocks noChangeArrowheads="1"/>
              </p:cNvSpPr>
              <p:nvPr/>
            </p:nvSpPr>
            <p:spPr bwMode="auto">
              <a:xfrm>
                <a:off x="2732"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29" name="Rectangle 858"/>
              <p:cNvSpPr>
                <a:spLocks noChangeArrowheads="1"/>
              </p:cNvSpPr>
              <p:nvPr/>
            </p:nvSpPr>
            <p:spPr bwMode="auto">
              <a:xfrm>
                <a:off x="2732"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30" name="Rectangle 859"/>
              <p:cNvSpPr>
                <a:spLocks noChangeArrowheads="1"/>
              </p:cNvSpPr>
              <p:nvPr/>
            </p:nvSpPr>
            <p:spPr bwMode="auto">
              <a:xfrm>
                <a:off x="2766"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31" name="Rectangle 860"/>
              <p:cNvSpPr>
                <a:spLocks noChangeArrowheads="1"/>
              </p:cNvSpPr>
              <p:nvPr/>
            </p:nvSpPr>
            <p:spPr bwMode="auto">
              <a:xfrm>
                <a:off x="2766"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32" name="Rectangle 861"/>
              <p:cNvSpPr>
                <a:spLocks noChangeArrowheads="1"/>
              </p:cNvSpPr>
              <p:nvPr/>
            </p:nvSpPr>
            <p:spPr bwMode="auto">
              <a:xfrm>
                <a:off x="2801"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33" name="Rectangle 862"/>
              <p:cNvSpPr>
                <a:spLocks noChangeArrowheads="1"/>
              </p:cNvSpPr>
              <p:nvPr/>
            </p:nvSpPr>
            <p:spPr bwMode="auto">
              <a:xfrm>
                <a:off x="2801"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34" name="Rectangle 863"/>
              <p:cNvSpPr>
                <a:spLocks noChangeArrowheads="1"/>
              </p:cNvSpPr>
              <p:nvPr/>
            </p:nvSpPr>
            <p:spPr bwMode="auto">
              <a:xfrm>
                <a:off x="2835" y="2315"/>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35" name="Rectangle 864"/>
              <p:cNvSpPr>
                <a:spLocks noChangeArrowheads="1"/>
              </p:cNvSpPr>
              <p:nvPr/>
            </p:nvSpPr>
            <p:spPr bwMode="auto">
              <a:xfrm>
                <a:off x="2835" y="2315"/>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36" name="Rectangle 865"/>
              <p:cNvSpPr>
                <a:spLocks noChangeArrowheads="1"/>
              </p:cNvSpPr>
              <p:nvPr/>
            </p:nvSpPr>
            <p:spPr bwMode="auto">
              <a:xfrm>
                <a:off x="2868"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37" name="Rectangle 866"/>
              <p:cNvSpPr>
                <a:spLocks noChangeArrowheads="1"/>
              </p:cNvSpPr>
              <p:nvPr/>
            </p:nvSpPr>
            <p:spPr bwMode="auto">
              <a:xfrm>
                <a:off x="2868"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38" name="Rectangle 867"/>
              <p:cNvSpPr>
                <a:spLocks noChangeArrowheads="1"/>
              </p:cNvSpPr>
              <p:nvPr/>
            </p:nvSpPr>
            <p:spPr bwMode="auto">
              <a:xfrm>
                <a:off x="2903"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39" name="Rectangle 868"/>
              <p:cNvSpPr>
                <a:spLocks noChangeArrowheads="1"/>
              </p:cNvSpPr>
              <p:nvPr/>
            </p:nvSpPr>
            <p:spPr bwMode="auto">
              <a:xfrm>
                <a:off x="2903"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40" name="Rectangle 869"/>
              <p:cNvSpPr>
                <a:spLocks noChangeArrowheads="1"/>
              </p:cNvSpPr>
              <p:nvPr/>
            </p:nvSpPr>
            <p:spPr bwMode="auto">
              <a:xfrm>
                <a:off x="2937"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41" name="Rectangle 870"/>
              <p:cNvSpPr>
                <a:spLocks noChangeArrowheads="1"/>
              </p:cNvSpPr>
              <p:nvPr/>
            </p:nvSpPr>
            <p:spPr bwMode="auto">
              <a:xfrm>
                <a:off x="2937"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42" name="Rectangle 871"/>
              <p:cNvSpPr>
                <a:spLocks noChangeArrowheads="1"/>
              </p:cNvSpPr>
              <p:nvPr/>
            </p:nvSpPr>
            <p:spPr bwMode="auto">
              <a:xfrm>
                <a:off x="2972" y="2315"/>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43" name="Rectangle 872"/>
              <p:cNvSpPr>
                <a:spLocks noChangeArrowheads="1"/>
              </p:cNvSpPr>
              <p:nvPr/>
            </p:nvSpPr>
            <p:spPr bwMode="auto">
              <a:xfrm>
                <a:off x="2972" y="2315"/>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44" name="Rectangle 873"/>
              <p:cNvSpPr>
                <a:spLocks noChangeArrowheads="1"/>
              </p:cNvSpPr>
              <p:nvPr/>
            </p:nvSpPr>
            <p:spPr bwMode="auto">
              <a:xfrm>
                <a:off x="3005"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45" name="Rectangle 874"/>
              <p:cNvSpPr>
                <a:spLocks noChangeArrowheads="1"/>
              </p:cNvSpPr>
              <p:nvPr/>
            </p:nvSpPr>
            <p:spPr bwMode="auto">
              <a:xfrm>
                <a:off x="3005"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46" name="Rectangle 875"/>
              <p:cNvSpPr>
                <a:spLocks noChangeArrowheads="1"/>
              </p:cNvSpPr>
              <p:nvPr/>
            </p:nvSpPr>
            <p:spPr bwMode="auto">
              <a:xfrm>
                <a:off x="3109" y="2315"/>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47" name="Rectangle 876"/>
              <p:cNvSpPr>
                <a:spLocks noChangeArrowheads="1"/>
              </p:cNvSpPr>
              <p:nvPr/>
            </p:nvSpPr>
            <p:spPr bwMode="auto">
              <a:xfrm>
                <a:off x="3109" y="2315"/>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48" name="Rectangle 877"/>
              <p:cNvSpPr>
                <a:spLocks noChangeArrowheads="1"/>
              </p:cNvSpPr>
              <p:nvPr/>
            </p:nvSpPr>
            <p:spPr bwMode="auto">
              <a:xfrm>
                <a:off x="3142"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49" name="Rectangle 878"/>
              <p:cNvSpPr>
                <a:spLocks noChangeArrowheads="1"/>
              </p:cNvSpPr>
              <p:nvPr/>
            </p:nvSpPr>
            <p:spPr bwMode="auto">
              <a:xfrm>
                <a:off x="3142"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50" name="Rectangle 879"/>
              <p:cNvSpPr>
                <a:spLocks noChangeArrowheads="1"/>
              </p:cNvSpPr>
              <p:nvPr/>
            </p:nvSpPr>
            <p:spPr bwMode="auto">
              <a:xfrm>
                <a:off x="3177"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51" name="Rectangle 880"/>
              <p:cNvSpPr>
                <a:spLocks noChangeArrowheads="1"/>
              </p:cNvSpPr>
              <p:nvPr/>
            </p:nvSpPr>
            <p:spPr bwMode="auto">
              <a:xfrm>
                <a:off x="3177"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52" name="Rectangle 881"/>
              <p:cNvSpPr>
                <a:spLocks noChangeArrowheads="1"/>
              </p:cNvSpPr>
              <p:nvPr/>
            </p:nvSpPr>
            <p:spPr bwMode="auto">
              <a:xfrm>
                <a:off x="3246" y="2315"/>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53" name="Rectangle 882"/>
              <p:cNvSpPr>
                <a:spLocks noChangeArrowheads="1"/>
              </p:cNvSpPr>
              <p:nvPr/>
            </p:nvSpPr>
            <p:spPr bwMode="auto">
              <a:xfrm>
                <a:off x="3246" y="2315"/>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54" name="Rectangle 883"/>
              <p:cNvSpPr>
                <a:spLocks noChangeArrowheads="1"/>
              </p:cNvSpPr>
              <p:nvPr/>
            </p:nvSpPr>
            <p:spPr bwMode="auto">
              <a:xfrm>
                <a:off x="3279"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55" name="Rectangle 884"/>
              <p:cNvSpPr>
                <a:spLocks noChangeArrowheads="1"/>
              </p:cNvSpPr>
              <p:nvPr/>
            </p:nvSpPr>
            <p:spPr bwMode="auto">
              <a:xfrm>
                <a:off x="3279"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56" name="Rectangle 885"/>
              <p:cNvSpPr>
                <a:spLocks noChangeArrowheads="1"/>
              </p:cNvSpPr>
              <p:nvPr/>
            </p:nvSpPr>
            <p:spPr bwMode="auto">
              <a:xfrm>
                <a:off x="3313"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57" name="Rectangle 886"/>
              <p:cNvSpPr>
                <a:spLocks noChangeArrowheads="1"/>
              </p:cNvSpPr>
              <p:nvPr/>
            </p:nvSpPr>
            <p:spPr bwMode="auto">
              <a:xfrm>
                <a:off x="3313"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58" name="Rectangle 887"/>
              <p:cNvSpPr>
                <a:spLocks noChangeArrowheads="1"/>
              </p:cNvSpPr>
              <p:nvPr/>
            </p:nvSpPr>
            <p:spPr bwMode="auto">
              <a:xfrm>
                <a:off x="3382"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59" name="Rectangle 888"/>
              <p:cNvSpPr>
                <a:spLocks noChangeArrowheads="1"/>
              </p:cNvSpPr>
              <p:nvPr/>
            </p:nvSpPr>
            <p:spPr bwMode="auto">
              <a:xfrm>
                <a:off x="3382"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60" name="Rectangle 889"/>
              <p:cNvSpPr>
                <a:spLocks noChangeArrowheads="1"/>
              </p:cNvSpPr>
              <p:nvPr/>
            </p:nvSpPr>
            <p:spPr bwMode="auto">
              <a:xfrm>
                <a:off x="3416"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61" name="Rectangle 890"/>
              <p:cNvSpPr>
                <a:spLocks noChangeArrowheads="1"/>
              </p:cNvSpPr>
              <p:nvPr/>
            </p:nvSpPr>
            <p:spPr bwMode="auto">
              <a:xfrm>
                <a:off x="3416"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62" name="Rectangle 891"/>
              <p:cNvSpPr>
                <a:spLocks noChangeArrowheads="1"/>
              </p:cNvSpPr>
              <p:nvPr/>
            </p:nvSpPr>
            <p:spPr bwMode="auto">
              <a:xfrm>
                <a:off x="3450"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63" name="Rectangle 892"/>
              <p:cNvSpPr>
                <a:spLocks noChangeArrowheads="1"/>
              </p:cNvSpPr>
              <p:nvPr/>
            </p:nvSpPr>
            <p:spPr bwMode="auto">
              <a:xfrm>
                <a:off x="3450"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64" name="Rectangle 893"/>
              <p:cNvSpPr>
                <a:spLocks noChangeArrowheads="1"/>
              </p:cNvSpPr>
              <p:nvPr/>
            </p:nvSpPr>
            <p:spPr bwMode="auto">
              <a:xfrm>
                <a:off x="3485"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65" name="Rectangle 894"/>
              <p:cNvSpPr>
                <a:spLocks noChangeArrowheads="1"/>
              </p:cNvSpPr>
              <p:nvPr/>
            </p:nvSpPr>
            <p:spPr bwMode="auto">
              <a:xfrm>
                <a:off x="3485"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66" name="Rectangle 895"/>
              <p:cNvSpPr>
                <a:spLocks noChangeArrowheads="1"/>
              </p:cNvSpPr>
              <p:nvPr/>
            </p:nvSpPr>
            <p:spPr bwMode="auto">
              <a:xfrm>
                <a:off x="3553"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67" name="Rectangle 896"/>
              <p:cNvSpPr>
                <a:spLocks noChangeArrowheads="1"/>
              </p:cNvSpPr>
              <p:nvPr/>
            </p:nvSpPr>
            <p:spPr bwMode="auto">
              <a:xfrm>
                <a:off x="3553"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68" name="Rectangle 897"/>
              <p:cNvSpPr>
                <a:spLocks noChangeArrowheads="1"/>
              </p:cNvSpPr>
              <p:nvPr/>
            </p:nvSpPr>
            <p:spPr bwMode="auto">
              <a:xfrm>
                <a:off x="3587"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69" name="Rectangle 898"/>
              <p:cNvSpPr>
                <a:spLocks noChangeArrowheads="1"/>
              </p:cNvSpPr>
              <p:nvPr/>
            </p:nvSpPr>
            <p:spPr bwMode="auto">
              <a:xfrm>
                <a:off x="3587"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70" name="Rectangle 899"/>
              <p:cNvSpPr>
                <a:spLocks noChangeArrowheads="1"/>
              </p:cNvSpPr>
              <p:nvPr/>
            </p:nvSpPr>
            <p:spPr bwMode="auto">
              <a:xfrm>
                <a:off x="3622"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71" name="Rectangle 900"/>
              <p:cNvSpPr>
                <a:spLocks noChangeArrowheads="1"/>
              </p:cNvSpPr>
              <p:nvPr/>
            </p:nvSpPr>
            <p:spPr bwMode="auto">
              <a:xfrm>
                <a:off x="3622"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72" name="Rectangle 901"/>
              <p:cNvSpPr>
                <a:spLocks noChangeArrowheads="1"/>
              </p:cNvSpPr>
              <p:nvPr/>
            </p:nvSpPr>
            <p:spPr bwMode="auto">
              <a:xfrm>
                <a:off x="3656"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73" name="Rectangle 902"/>
              <p:cNvSpPr>
                <a:spLocks noChangeArrowheads="1"/>
              </p:cNvSpPr>
              <p:nvPr/>
            </p:nvSpPr>
            <p:spPr bwMode="auto">
              <a:xfrm>
                <a:off x="3656"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74" name="Rectangle 903"/>
              <p:cNvSpPr>
                <a:spLocks noChangeArrowheads="1"/>
              </p:cNvSpPr>
              <p:nvPr/>
            </p:nvSpPr>
            <p:spPr bwMode="auto">
              <a:xfrm>
                <a:off x="3690"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75" name="Rectangle 904"/>
              <p:cNvSpPr>
                <a:spLocks noChangeArrowheads="1"/>
              </p:cNvSpPr>
              <p:nvPr/>
            </p:nvSpPr>
            <p:spPr bwMode="auto">
              <a:xfrm>
                <a:off x="3690"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76" name="Rectangle 905"/>
              <p:cNvSpPr>
                <a:spLocks noChangeArrowheads="1"/>
              </p:cNvSpPr>
              <p:nvPr/>
            </p:nvSpPr>
            <p:spPr bwMode="auto">
              <a:xfrm>
                <a:off x="3724"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77" name="Rectangle 906"/>
              <p:cNvSpPr>
                <a:spLocks noChangeArrowheads="1"/>
              </p:cNvSpPr>
              <p:nvPr/>
            </p:nvSpPr>
            <p:spPr bwMode="auto">
              <a:xfrm>
                <a:off x="3724"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78" name="Rectangle 907"/>
              <p:cNvSpPr>
                <a:spLocks noChangeArrowheads="1"/>
              </p:cNvSpPr>
              <p:nvPr/>
            </p:nvSpPr>
            <p:spPr bwMode="auto">
              <a:xfrm>
                <a:off x="3759"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79" name="Rectangle 908"/>
              <p:cNvSpPr>
                <a:spLocks noChangeArrowheads="1"/>
              </p:cNvSpPr>
              <p:nvPr/>
            </p:nvSpPr>
            <p:spPr bwMode="auto">
              <a:xfrm>
                <a:off x="3759"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80" name="Rectangle 909"/>
              <p:cNvSpPr>
                <a:spLocks noChangeArrowheads="1"/>
              </p:cNvSpPr>
              <p:nvPr/>
            </p:nvSpPr>
            <p:spPr bwMode="auto">
              <a:xfrm>
                <a:off x="3793" y="2315"/>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81" name="Rectangle 910"/>
              <p:cNvSpPr>
                <a:spLocks noChangeArrowheads="1"/>
              </p:cNvSpPr>
              <p:nvPr/>
            </p:nvSpPr>
            <p:spPr bwMode="auto">
              <a:xfrm>
                <a:off x="3793" y="2315"/>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82" name="Rectangle 911"/>
              <p:cNvSpPr>
                <a:spLocks noChangeArrowheads="1"/>
              </p:cNvSpPr>
              <p:nvPr/>
            </p:nvSpPr>
            <p:spPr bwMode="auto">
              <a:xfrm>
                <a:off x="3826"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83" name="Rectangle 912"/>
              <p:cNvSpPr>
                <a:spLocks noChangeArrowheads="1"/>
              </p:cNvSpPr>
              <p:nvPr/>
            </p:nvSpPr>
            <p:spPr bwMode="auto">
              <a:xfrm>
                <a:off x="3826"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84" name="Rectangle 913"/>
              <p:cNvSpPr>
                <a:spLocks noChangeArrowheads="1"/>
              </p:cNvSpPr>
              <p:nvPr/>
            </p:nvSpPr>
            <p:spPr bwMode="auto">
              <a:xfrm>
                <a:off x="3861"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85" name="Rectangle 914"/>
              <p:cNvSpPr>
                <a:spLocks noChangeArrowheads="1"/>
              </p:cNvSpPr>
              <p:nvPr/>
            </p:nvSpPr>
            <p:spPr bwMode="auto">
              <a:xfrm>
                <a:off x="3861"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86" name="Rectangle 915"/>
              <p:cNvSpPr>
                <a:spLocks noChangeArrowheads="1"/>
              </p:cNvSpPr>
              <p:nvPr/>
            </p:nvSpPr>
            <p:spPr bwMode="auto">
              <a:xfrm>
                <a:off x="3895"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87" name="Rectangle 916"/>
              <p:cNvSpPr>
                <a:spLocks noChangeArrowheads="1"/>
              </p:cNvSpPr>
              <p:nvPr/>
            </p:nvSpPr>
            <p:spPr bwMode="auto">
              <a:xfrm>
                <a:off x="3895"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88" name="Rectangle 917"/>
              <p:cNvSpPr>
                <a:spLocks noChangeArrowheads="1"/>
              </p:cNvSpPr>
              <p:nvPr/>
            </p:nvSpPr>
            <p:spPr bwMode="auto">
              <a:xfrm>
                <a:off x="3930" y="2315"/>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89" name="Rectangle 918"/>
              <p:cNvSpPr>
                <a:spLocks noChangeArrowheads="1"/>
              </p:cNvSpPr>
              <p:nvPr/>
            </p:nvSpPr>
            <p:spPr bwMode="auto">
              <a:xfrm>
                <a:off x="3930" y="2315"/>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90" name="Rectangle 919"/>
              <p:cNvSpPr>
                <a:spLocks noChangeArrowheads="1"/>
              </p:cNvSpPr>
              <p:nvPr/>
            </p:nvSpPr>
            <p:spPr bwMode="auto">
              <a:xfrm>
                <a:off x="3963"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91" name="Rectangle 920"/>
              <p:cNvSpPr>
                <a:spLocks noChangeArrowheads="1"/>
              </p:cNvSpPr>
              <p:nvPr/>
            </p:nvSpPr>
            <p:spPr bwMode="auto">
              <a:xfrm>
                <a:off x="3963"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92" name="Rectangle 921"/>
              <p:cNvSpPr>
                <a:spLocks noChangeArrowheads="1"/>
              </p:cNvSpPr>
              <p:nvPr/>
            </p:nvSpPr>
            <p:spPr bwMode="auto">
              <a:xfrm>
                <a:off x="4204" y="2315"/>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93" name="Rectangle 922"/>
              <p:cNvSpPr>
                <a:spLocks noChangeArrowheads="1"/>
              </p:cNvSpPr>
              <p:nvPr/>
            </p:nvSpPr>
            <p:spPr bwMode="auto">
              <a:xfrm>
                <a:off x="4204" y="2315"/>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94" name="Rectangle 923"/>
              <p:cNvSpPr>
                <a:spLocks noChangeArrowheads="1"/>
              </p:cNvSpPr>
              <p:nvPr/>
            </p:nvSpPr>
            <p:spPr bwMode="auto">
              <a:xfrm>
                <a:off x="4237"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95" name="Rectangle 924"/>
              <p:cNvSpPr>
                <a:spLocks noChangeArrowheads="1"/>
              </p:cNvSpPr>
              <p:nvPr/>
            </p:nvSpPr>
            <p:spPr bwMode="auto">
              <a:xfrm>
                <a:off x="4237"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96" name="Rectangle 925"/>
              <p:cNvSpPr>
                <a:spLocks noChangeArrowheads="1"/>
              </p:cNvSpPr>
              <p:nvPr/>
            </p:nvSpPr>
            <p:spPr bwMode="auto">
              <a:xfrm>
                <a:off x="4271"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97" name="Rectangle 926"/>
              <p:cNvSpPr>
                <a:spLocks noChangeArrowheads="1"/>
              </p:cNvSpPr>
              <p:nvPr/>
            </p:nvSpPr>
            <p:spPr bwMode="auto">
              <a:xfrm>
                <a:off x="4271"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498" name="Rectangle 927"/>
              <p:cNvSpPr>
                <a:spLocks noChangeArrowheads="1"/>
              </p:cNvSpPr>
              <p:nvPr/>
            </p:nvSpPr>
            <p:spPr bwMode="auto">
              <a:xfrm>
                <a:off x="4306"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499" name="Rectangle 928"/>
              <p:cNvSpPr>
                <a:spLocks noChangeArrowheads="1"/>
              </p:cNvSpPr>
              <p:nvPr/>
            </p:nvSpPr>
            <p:spPr bwMode="auto">
              <a:xfrm>
                <a:off x="4306"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00" name="Rectangle 929"/>
              <p:cNvSpPr>
                <a:spLocks noChangeArrowheads="1"/>
              </p:cNvSpPr>
              <p:nvPr/>
            </p:nvSpPr>
            <p:spPr bwMode="auto">
              <a:xfrm>
                <a:off x="4853"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01" name="Rectangle 930"/>
              <p:cNvSpPr>
                <a:spLocks noChangeArrowheads="1"/>
              </p:cNvSpPr>
              <p:nvPr/>
            </p:nvSpPr>
            <p:spPr bwMode="auto">
              <a:xfrm>
                <a:off x="4853"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02" name="Rectangle 931"/>
              <p:cNvSpPr>
                <a:spLocks noChangeArrowheads="1"/>
              </p:cNvSpPr>
              <p:nvPr/>
            </p:nvSpPr>
            <p:spPr bwMode="auto">
              <a:xfrm>
                <a:off x="4888" y="2315"/>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03" name="Rectangle 932"/>
              <p:cNvSpPr>
                <a:spLocks noChangeArrowheads="1"/>
              </p:cNvSpPr>
              <p:nvPr/>
            </p:nvSpPr>
            <p:spPr bwMode="auto">
              <a:xfrm>
                <a:off x="4888" y="2315"/>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04" name="Rectangle 933"/>
              <p:cNvSpPr>
                <a:spLocks noChangeArrowheads="1"/>
              </p:cNvSpPr>
              <p:nvPr/>
            </p:nvSpPr>
            <p:spPr bwMode="auto">
              <a:xfrm>
                <a:off x="4956"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05" name="Rectangle 934"/>
              <p:cNvSpPr>
                <a:spLocks noChangeArrowheads="1"/>
              </p:cNvSpPr>
              <p:nvPr/>
            </p:nvSpPr>
            <p:spPr bwMode="auto">
              <a:xfrm>
                <a:off x="4956"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06" name="Rectangle 935"/>
              <p:cNvSpPr>
                <a:spLocks noChangeArrowheads="1"/>
              </p:cNvSpPr>
              <p:nvPr/>
            </p:nvSpPr>
            <p:spPr bwMode="auto">
              <a:xfrm>
                <a:off x="4990"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07" name="Rectangle 936"/>
              <p:cNvSpPr>
                <a:spLocks noChangeArrowheads="1"/>
              </p:cNvSpPr>
              <p:nvPr/>
            </p:nvSpPr>
            <p:spPr bwMode="auto">
              <a:xfrm>
                <a:off x="4990"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08" name="Rectangle 937"/>
              <p:cNvSpPr>
                <a:spLocks noChangeArrowheads="1"/>
              </p:cNvSpPr>
              <p:nvPr/>
            </p:nvSpPr>
            <p:spPr bwMode="auto">
              <a:xfrm>
                <a:off x="5025" y="2315"/>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09" name="Rectangle 938"/>
              <p:cNvSpPr>
                <a:spLocks noChangeArrowheads="1"/>
              </p:cNvSpPr>
              <p:nvPr/>
            </p:nvSpPr>
            <p:spPr bwMode="auto">
              <a:xfrm>
                <a:off x="5025" y="2315"/>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10" name="Rectangle 939"/>
              <p:cNvSpPr>
                <a:spLocks noChangeArrowheads="1"/>
              </p:cNvSpPr>
              <p:nvPr/>
            </p:nvSpPr>
            <p:spPr bwMode="auto">
              <a:xfrm>
                <a:off x="5058"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11" name="Rectangle 940"/>
              <p:cNvSpPr>
                <a:spLocks noChangeArrowheads="1"/>
              </p:cNvSpPr>
              <p:nvPr/>
            </p:nvSpPr>
            <p:spPr bwMode="auto">
              <a:xfrm>
                <a:off x="5058"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12" name="Rectangle 941"/>
              <p:cNvSpPr>
                <a:spLocks noChangeArrowheads="1"/>
              </p:cNvSpPr>
              <p:nvPr/>
            </p:nvSpPr>
            <p:spPr bwMode="auto">
              <a:xfrm>
                <a:off x="5093" y="2315"/>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13" name="Rectangle 942"/>
              <p:cNvSpPr>
                <a:spLocks noChangeArrowheads="1"/>
              </p:cNvSpPr>
              <p:nvPr/>
            </p:nvSpPr>
            <p:spPr bwMode="auto">
              <a:xfrm>
                <a:off x="5093" y="2315"/>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14" name="Rectangle 943"/>
              <p:cNvSpPr>
                <a:spLocks noChangeArrowheads="1"/>
              </p:cNvSpPr>
              <p:nvPr/>
            </p:nvSpPr>
            <p:spPr bwMode="auto">
              <a:xfrm>
                <a:off x="5127" y="2315"/>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15" name="Rectangle 944"/>
              <p:cNvSpPr>
                <a:spLocks noChangeArrowheads="1"/>
              </p:cNvSpPr>
              <p:nvPr/>
            </p:nvSpPr>
            <p:spPr bwMode="auto">
              <a:xfrm>
                <a:off x="5127" y="2315"/>
                <a:ext cx="35"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16" name="Rectangle 945"/>
              <p:cNvSpPr>
                <a:spLocks noChangeArrowheads="1"/>
              </p:cNvSpPr>
              <p:nvPr/>
            </p:nvSpPr>
            <p:spPr bwMode="auto">
              <a:xfrm>
                <a:off x="5162" y="2315"/>
                <a:ext cx="33"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17" name="Rectangle 946"/>
              <p:cNvSpPr>
                <a:spLocks noChangeArrowheads="1"/>
              </p:cNvSpPr>
              <p:nvPr/>
            </p:nvSpPr>
            <p:spPr bwMode="auto">
              <a:xfrm>
                <a:off x="5162" y="2315"/>
                <a:ext cx="33"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18" name="Rectangle 947"/>
              <p:cNvSpPr>
                <a:spLocks noChangeArrowheads="1"/>
              </p:cNvSpPr>
              <p:nvPr/>
            </p:nvSpPr>
            <p:spPr bwMode="auto">
              <a:xfrm>
                <a:off x="2390" y="2281"/>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19" name="Rectangle 948"/>
              <p:cNvSpPr>
                <a:spLocks noChangeArrowheads="1"/>
              </p:cNvSpPr>
              <p:nvPr/>
            </p:nvSpPr>
            <p:spPr bwMode="auto">
              <a:xfrm>
                <a:off x="2390" y="2281"/>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20" name="Rectangle 949"/>
              <p:cNvSpPr>
                <a:spLocks noChangeArrowheads="1"/>
              </p:cNvSpPr>
              <p:nvPr/>
            </p:nvSpPr>
            <p:spPr bwMode="auto">
              <a:xfrm>
                <a:off x="2424" y="2281"/>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21" name="Rectangle 950"/>
              <p:cNvSpPr>
                <a:spLocks noChangeArrowheads="1"/>
              </p:cNvSpPr>
              <p:nvPr/>
            </p:nvSpPr>
            <p:spPr bwMode="auto">
              <a:xfrm>
                <a:off x="2424" y="2281"/>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22" name="Rectangle 951"/>
              <p:cNvSpPr>
                <a:spLocks noChangeArrowheads="1"/>
              </p:cNvSpPr>
              <p:nvPr/>
            </p:nvSpPr>
            <p:spPr bwMode="auto">
              <a:xfrm>
                <a:off x="2698" y="2281"/>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23" name="Rectangle 952"/>
              <p:cNvSpPr>
                <a:spLocks noChangeArrowheads="1"/>
              </p:cNvSpPr>
              <p:nvPr/>
            </p:nvSpPr>
            <p:spPr bwMode="auto">
              <a:xfrm>
                <a:off x="2698" y="2281"/>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24" name="Rectangle 953"/>
              <p:cNvSpPr>
                <a:spLocks noChangeArrowheads="1"/>
              </p:cNvSpPr>
              <p:nvPr/>
            </p:nvSpPr>
            <p:spPr bwMode="auto">
              <a:xfrm>
                <a:off x="2732" y="2281"/>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25" name="Rectangle 954"/>
              <p:cNvSpPr>
                <a:spLocks noChangeArrowheads="1"/>
              </p:cNvSpPr>
              <p:nvPr/>
            </p:nvSpPr>
            <p:spPr bwMode="auto">
              <a:xfrm>
                <a:off x="2732" y="2281"/>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26" name="Rectangle 955"/>
              <p:cNvSpPr>
                <a:spLocks noChangeArrowheads="1"/>
              </p:cNvSpPr>
              <p:nvPr/>
            </p:nvSpPr>
            <p:spPr bwMode="auto">
              <a:xfrm>
                <a:off x="2766" y="2281"/>
                <a:ext cx="35"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27" name="Rectangle 956"/>
              <p:cNvSpPr>
                <a:spLocks noChangeArrowheads="1"/>
              </p:cNvSpPr>
              <p:nvPr/>
            </p:nvSpPr>
            <p:spPr bwMode="auto">
              <a:xfrm>
                <a:off x="2766" y="2281"/>
                <a:ext cx="35"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28" name="Rectangle 957"/>
              <p:cNvSpPr>
                <a:spLocks noChangeArrowheads="1"/>
              </p:cNvSpPr>
              <p:nvPr/>
            </p:nvSpPr>
            <p:spPr bwMode="auto">
              <a:xfrm>
                <a:off x="2835" y="2281"/>
                <a:ext cx="33"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29" name="Rectangle 958"/>
              <p:cNvSpPr>
                <a:spLocks noChangeArrowheads="1"/>
              </p:cNvSpPr>
              <p:nvPr/>
            </p:nvSpPr>
            <p:spPr bwMode="auto">
              <a:xfrm>
                <a:off x="2835" y="2281"/>
                <a:ext cx="33"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30" name="Rectangle 959"/>
              <p:cNvSpPr>
                <a:spLocks noChangeArrowheads="1"/>
              </p:cNvSpPr>
              <p:nvPr/>
            </p:nvSpPr>
            <p:spPr bwMode="auto">
              <a:xfrm>
                <a:off x="2868" y="2281"/>
                <a:ext cx="35"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31" name="Rectangle 960"/>
              <p:cNvSpPr>
                <a:spLocks noChangeArrowheads="1"/>
              </p:cNvSpPr>
              <p:nvPr/>
            </p:nvSpPr>
            <p:spPr bwMode="auto">
              <a:xfrm>
                <a:off x="2868" y="2281"/>
                <a:ext cx="35"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32" name="Rectangle 961"/>
              <p:cNvSpPr>
                <a:spLocks noChangeArrowheads="1"/>
              </p:cNvSpPr>
              <p:nvPr/>
            </p:nvSpPr>
            <p:spPr bwMode="auto">
              <a:xfrm>
                <a:off x="3246" y="2281"/>
                <a:ext cx="33"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33" name="Rectangle 962"/>
              <p:cNvSpPr>
                <a:spLocks noChangeArrowheads="1"/>
              </p:cNvSpPr>
              <p:nvPr/>
            </p:nvSpPr>
            <p:spPr bwMode="auto">
              <a:xfrm>
                <a:off x="3246" y="2281"/>
                <a:ext cx="33"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34" name="Rectangle 963"/>
              <p:cNvSpPr>
                <a:spLocks noChangeArrowheads="1"/>
              </p:cNvSpPr>
              <p:nvPr/>
            </p:nvSpPr>
            <p:spPr bwMode="auto">
              <a:xfrm>
                <a:off x="3382" y="2281"/>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35" name="Rectangle 964"/>
              <p:cNvSpPr>
                <a:spLocks noChangeArrowheads="1"/>
              </p:cNvSpPr>
              <p:nvPr/>
            </p:nvSpPr>
            <p:spPr bwMode="auto">
              <a:xfrm>
                <a:off x="3382" y="2281"/>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36" name="Rectangle 965"/>
              <p:cNvSpPr>
                <a:spLocks noChangeArrowheads="1"/>
              </p:cNvSpPr>
              <p:nvPr/>
            </p:nvSpPr>
            <p:spPr bwMode="auto">
              <a:xfrm>
                <a:off x="3416" y="2281"/>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37" name="Rectangle 966"/>
              <p:cNvSpPr>
                <a:spLocks noChangeArrowheads="1"/>
              </p:cNvSpPr>
              <p:nvPr/>
            </p:nvSpPr>
            <p:spPr bwMode="auto">
              <a:xfrm>
                <a:off x="3416" y="2281"/>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38" name="Rectangle 967"/>
              <p:cNvSpPr>
                <a:spLocks noChangeArrowheads="1"/>
              </p:cNvSpPr>
              <p:nvPr/>
            </p:nvSpPr>
            <p:spPr bwMode="auto">
              <a:xfrm>
                <a:off x="3450" y="2281"/>
                <a:ext cx="35"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39" name="Rectangle 968"/>
              <p:cNvSpPr>
                <a:spLocks noChangeArrowheads="1"/>
              </p:cNvSpPr>
              <p:nvPr/>
            </p:nvSpPr>
            <p:spPr bwMode="auto">
              <a:xfrm>
                <a:off x="3450" y="2281"/>
                <a:ext cx="35"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40" name="Rectangle 969"/>
              <p:cNvSpPr>
                <a:spLocks noChangeArrowheads="1"/>
              </p:cNvSpPr>
              <p:nvPr/>
            </p:nvSpPr>
            <p:spPr bwMode="auto">
              <a:xfrm>
                <a:off x="3553" y="2281"/>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41" name="Rectangle 970"/>
              <p:cNvSpPr>
                <a:spLocks noChangeArrowheads="1"/>
              </p:cNvSpPr>
              <p:nvPr/>
            </p:nvSpPr>
            <p:spPr bwMode="auto">
              <a:xfrm>
                <a:off x="3553" y="2281"/>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42" name="Rectangle 971"/>
              <p:cNvSpPr>
                <a:spLocks noChangeArrowheads="1"/>
              </p:cNvSpPr>
              <p:nvPr/>
            </p:nvSpPr>
            <p:spPr bwMode="auto">
              <a:xfrm>
                <a:off x="3622" y="2281"/>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43" name="Rectangle 972"/>
              <p:cNvSpPr>
                <a:spLocks noChangeArrowheads="1"/>
              </p:cNvSpPr>
              <p:nvPr/>
            </p:nvSpPr>
            <p:spPr bwMode="auto">
              <a:xfrm>
                <a:off x="3622" y="2281"/>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44" name="Rectangle 973"/>
              <p:cNvSpPr>
                <a:spLocks noChangeArrowheads="1"/>
              </p:cNvSpPr>
              <p:nvPr/>
            </p:nvSpPr>
            <p:spPr bwMode="auto">
              <a:xfrm>
                <a:off x="3724" y="2281"/>
                <a:ext cx="35"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45" name="Rectangle 974"/>
              <p:cNvSpPr>
                <a:spLocks noChangeArrowheads="1"/>
              </p:cNvSpPr>
              <p:nvPr/>
            </p:nvSpPr>
            <p:spPr bwMode="auto">
              <a:xfrm>
                <a:off x="3724" y="2281"/>
                <a:ext cx="35"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46" name="Rectangle 975"/>
              <p:cNvSpPr>
                <a:spLocks noChangeArrowheads="1"/>
              </p:cNvSpPr>
              <p:nvPr/>
            </p:nvSpPr>
            <p:spPr bwMode="auto">
              <a:xfrm>
                <a:off x="3759" y="2281"/>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47" name="Rectangle 976"/>
              <p:cNvSpPr>
                <a:spLocks noChangeArrowheads="1"/>
              </p:cNvSpPr>
              <p:nvPr/>
            </p:nvSpPr>
            <p:spPr bwMode="auto">
              <a:xfrm>
                <a:off x="3759" y="2281"/>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48" name="Rectangle 977"/>
              <p:cNvSpPr>
                <a:spLocks noChangeArrowheads="1"/>
              </p:cNvSpPr>
              <p:nvPr/>
            </p:nvSpPr>
            <p:spPr bwMode="auto">
              <a:xfrm>
                <a:off x="3793" y="2281"/>
                <a:ext cx="33"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49" name="Rectangle 978"/>
              <p:cNvSpPr>
                <a:spLocks noChangeArrowheads="1"/>
              </p:cNvSpPr>
              <p:nvPr/>
            </p:nvSpPr>
            <p:spPr bwMode="auto">
              <a:xfrm>
                <a:off x="3793" y="2281"/>
                <a:ext cx="33"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50" name="Rectangle 979"/>
              <p:cNvSpPr>
                <a:spLocks noChangeArrowheads="1"/>
              </p:cNvSpPr>
              <p:nvPr/>
            </p:nvSpPr>
            <p:spPr bwMode="auto">
              <a:xfrm>
                <a:off x="3861" y="2281"/>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51" name="Rectangle 980"/>
              <p:cNvSpPr>
                <a:spLocks noChangeArrowheads="1"/>
              </p:cNvSpPr>
              <p:nvPr/>
            </p:nvSpPr>
            <p:spPr bwMode="auto">
              <a:xfrm>
                <a:off x="3861" y="2281"/>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52" name="Rectangle 981"/>
              <p:cNvSpPr>
                <a:spLocks noChangeArrowheads="1"/>
              </p:cNvSpPr>
              <p:nvPr/>
            </p:nvSpPr>
            <p:spPr bwMode="auto">
              <a:xfrm>
                <a:off x="3930" y="2281"/>
                <a:ext cx="33"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53" name="Rectangle 982"/>
              <p:cNvSpPr>
                <a:spLocks noChangeArrowheads="1"/>
              </p:cNvSpPr>
              <p:nvPr/>
            </p:nvSpPr>
            <p:spPr bwMode="auto">
              <a:xfrm>
                <a:off x="3930" y="2281"/>
                <a:ext cx="33"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54" name="Rectangle 983"/>
              <p:cNvSpPr>
                <a:spLocks noChangeArrowheads="1"/>
              </p:cNvSpPr>
              <p:nvPr/>
            </p:nvSpPr>
            <p:spPr bwMode="auto">
              <a:xfrm>
                <a:off x="4956" y="2281"/>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55" name="Rectangle 984"/>
              <p:cNvSpPr>
                <a:spLocks noChangeArrowheads="1"/>
              </p:cNvSpPr>
              <p:nvPr/>
            </p:nvSpPr>
            <p:spPr bwMode="auto">
              <a:xfrm>
                <a:off x="4956" y="2281"/>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56" name="Rectangle 985"/>
              <p:cNvSpPr>
                <a:spLocks noChangeArrowheads="1"/>
              </p:cNvSpPr>
              <p:nvPr/>
            </p:nvSpPr>
            <p:spPr bwMode="auto">
              <a:xfrm>
                <a:off x="4990" y="2281"/>
                <a:ext cx="35"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57" name="Rectangle 986"/>
              <p:cNvSpPr>
                <a:spLocks noChangeArrowheads="1"/>
              </p:cNvSpPr>
              <p:nvPr/>
            </p:nvSpPr>
            <p:spPr bwMode="auto">
              <a:xfrm>
                <a:off x="4990" y="2281"/>
                <a:ext cx="35"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58" name="Rectangle 987"/>
              <p:cNvSpPr>
                <a:spLocks noChangeArrowheads="1"/>
              </p:cNvSpPr>
              <p:nvPr/>
            </p:nvSpPr>
            <p:spPr bwMode="auto">
              <a:xfrm>
                <a:off x="5058" y="2281"/>
                <a:ext cx="35"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59" name="Rectangle 988"/>
              <p:cNvSpPr>
                <a:spLocks noChangeArrowheads="1"/>
              </p:cNvSpPr>
              <p:nvPr/>
            </p:nvSpPr>
            <p:spPr bwMode="auto">
              <a:xfrm>
                <a:off x="5058" y="2281"/>
                <a:ext cx="35"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60" name="Rectangle 989"/>
              <p:cNvSpPr>
                <a:spLocks noChangeArrowheads="1"/>
              </p:cNvSpPr>
              <p:nvPr/>
            </p:nvSpPr>
            <p:spPr bwMode="auto">
              <a:xfrm>
                <a:off x="5093" y="2281"/>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61" name="Rectangle 990"/>
              <p:cNvSpPr>
                <a:spLocks noChangeArrowheads="1"/>
              </p:cNvSpPr>
              <p:nvPr/>
            </p:nvSpPr>
            <p:spPr bwMode="auto">
              <a:xfrm>
                <a:off x="5093" y="2281"/>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62" name="Rectangle 991"/>
              <p:cNvSpPr>
                <a:spLocks noChangeArrowheads="1"/>
              </p:cNvSpPr>
              <p:nvPr/>
            </p:nvSpPr>
            <p:spPr bwMode="auto">
              <a:xfrm>
                <a:off x="5127" y="2281"/>
                <a:ext cx="35"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63" name="Rectangle 992"/>
              <p:cNvSpPr>
                <a:spLocks noChangeArrowheads="1"/>
              </p:cNvSpPr>
              <p:nvPr/>
            </p:nvSpPr>
            <p:spPr bwMode="auto">
              <a:xfrm>
                <a:off x="5127" y="2281"/>
                <a:ext cx="35"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64" name="Rectangle 993"/>
              <p:cNvSpPr>
                <a:spLocks noChangeArrowheads="1"/>
              </p:cNvSpPr>
              <p:nvPr/>
            </p:nvSpPr>
            <p:spPr bwMode="auto">
              <a:xfrm>
                <a:off x="5162" y="2281"/>
                <a:ext cx="33"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65" name="Rectangle 994"/>
              <p:cNvSpPr>
                <a:spLocks noChangeArrowheads="1"/>
              </p:cNvSpPr>
              <p:nvPr/>
            </p:nvSpPr>
            <p:spPr bwMode="auto">
              <a:xfrm>
                <a:off x="5162" y="2281"/>
                <a:ext cx="33"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66" name="Rectangle 995"/>
              <p:cNvSpPr>
                <a:spLocks noChangeArrowheads="1"/>
              </p:cNvSpPr>
              <p:nvPr/>
            </p:nvSpPr>
            <p:spPr bwMode="auto">
              <a:xfrm>
                <a:off x="2734" y="2247"/>
                <a:ext cx="33"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67" name="Rectangle 996"/>
              <p:cNvSpPr>
                <a:spLocks noChangeArrowheads="1"/>
              </p:cNvSpPr>
              <p:nvPr/>
            </p:nvSpPr>
            <p:spPr bwMode="auto">
              <a:xfrm>
                <a:off x="2734" y="2247"/>
                <a:ext cx="33"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68" name="Rectangle 997"/>
              <p:cNvSpPr>
                <a:spLocks noChangeArrowheads="1"/>
              </p:cNvSpPr>
              <p:nvPr/>
            </p:nvSpPr>
            <p:spPr bwMode="auto">
              <a:xfrm>
                <a:off x="3419" y="2247"/>
                <a:ext cx="35"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69" name="Rectangle 998"/>
              <p:cNvSpPr>
                <a:spLocks noChangeArrowheads="1"/>
              </p:cNvSpPr>
              <p:nvPr/>
            </p:nvSpPr>
            <p:spPr bwMode="auto">
              <a:xfrm>
                <a:off x="3419" y="2247"/>
                <a:ext cx="35"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70" name="Rectangle 999"/>
              <p:cNvSpPr>
                <a:spLocks noChangeArrowheads="1"/>
              </p:cNvSpPr>
              <p:nvPr/>
            </p:nvSpPr>
            <p:spPr bwMode="auto">
              <a:xfrm>
                <a:off x="3418" y="2247"/>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71" name="Rectangle 1000"/>
              <p:cNvSpPr>
                <a:spLocks noChangeArrowheads="1"/>
              </p:cNvSpPr>
              <p:nvPr/>
            </p:nvSpPr>
            <p:spPr bwMode="auto">
              <a:xfrm>
                <a:off x="3418" y="2247"/>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72" name="Rectangle 1001"/>
              <p:cNvSpPr>
                <a:spLocks noChangeArrowheads="1"/>
              </p:cNvSpPr>
              <p:nvPr/>
            </p:nvSpPr>
            <p:spPr bwMode="auto">
              <a:xfrm>
                <a:off x="5088" y="2247"/>
                <a:ext cx="34" cy="34"/>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73" name="Rectangle 1002"/>
              <p:cNvSpPr>
                <a:spLocks noChangeArrowheads="1"/>
              </p:cNvSpPr>
              <p:nvPr/>
            </p:nvSpPr>
            <p:spPr bwMode="auto">
              <a:xfrm>
                <a:off x="5088" y="2247"/>
                <a:ext cx="34" cy="34"/>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74" name="Rectangle 1003"/>
              <p:cNvSpPr>
                <a:spLocks noChangeArrowheads="1"/>
              </p:cNvSpPr>
              <p:nvPr/>
            </p:nvSpPr>
            <p:spPr bwMode="auto">
              <a:xfrm>
                <a:off x="5088" y="2246"/>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75" name="Rectangle 1004"/>
              <p:cNvSpPr>
                <a:spLocks noChangeArrowheads="1"/>
              </p:cNvSpPr>
              <p:nvPr/>
            </p:nvSpPr>
            <p:spPr bwMode="auto">
              <a:xfrm>
                <a:off x="5088" y="2246"/>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76" name="Rectangle 1005"/>
              <p:cNvSpPr>
                <a:spLocks noChangeArrowheads="1"/>
              </p:cNvSpPr>
              <p:nvPr/>
            </p:nvSpPr>
            <p:spPr bwMode="auto">
              <a:xfrm>
                <a:off x="2390" y="195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77" name="Rectangle 1006"/>
              <p:cNvSpPr>
                <a:spLocks noChangeArrowheads="1"/>
              </p:cNvSpPr>
              <p:nvPr/>
            </p:nvSpPr>
            <p:spPr bwMode="auto">
              <a:xfrm>
                <a:off x="2390" y="195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78" name="Rectangle 1007"/>
              <p:cNvSpPr>
                <a:spLocks noChangeArrowheads="1"/>
              </p:cNvSpPr>
              <p:nvPr/>
            </p:nvSpPr>
            <p:spPr bwMode="auto">
              <a:xfrm>
                <a:off x="2424" y="195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79" name="Rectangle 1008"/>
              <p:cNvSpPr>
                <a:spLocks noChangeArrowheads="1"/>
              </p:cNvSpPr>
              <p:nvPr/>
            </p:nvSpPr>
            <p:spPr bwMode="auto">
              <a:xfrm>
                <a:off x="2424" y="195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80" name="Rectangle 1009"/>
              <p:cNvSpPr>
                <a:spLocks noChangeArrowheads="1"/>
              </p:cNvSpPr>
              <p:nvPr/>
            </p:nvSpPr>
            <p:spPr bwMode="auto">
              <a:xfrm>
                <a:off x="2458" y="1953"/>
                <a:ext cx="34"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581" name="Rectangle 1010"/>
              <p:cNvSpPr>
                <a:spLocks noChangeArrowheads="1"/>
              </p:cNvSpPr>
              <p:nvPr/>
            </p:nvSpPr>
            <p:spPr bwMode="auto">
              <a:xfrm>
                <a:off x="2458" y="1953"/>
                <a:ext cx="34" cy="33"/>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582" name="Rectangle 1011"/>
              <p:cNvSpPr>
                <a:spLocks noChangeArrowheads="1"/>
              </p:cNvSpPr>
              <p:nvPr/>
            </p:nvSpPr>
            <p:spPr bwMode="auto">
              <a:xfrm>
                <a:off x="2492" y="1953"/>
                <a:ext cx="35" cy="33"/>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grpSp>
        <p:sp>
          <p:nvSpPr>
            <p:cNvPr id="216" name="Rectangle 1013"/>
            <p:cNvSpPr>
              <a:spLocks noChangeArrowheads="1"/>
            </p:cNvSpPr>
            <p:nvPr/>
          </p:nvSpPr>
          <p:spPr bwMode="auto">
            <a:xfrm>
              <a:off x="5265059"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17" name="Rectangle 1014"/>
            <p:cNvSpPr>
              <a:spLocks noChangeArrowheads="1"/>
            </p:cNvSpPr>
            <p:nvPr/>
          </p:nvSpPr>
          <p:spPr bwMode="auto">
            <a:xfrm>
              <a:off x="5294586"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18" name="Rectangle 1015"/>
            <p:cNvSpPr>
              <a:spLocks noChangeArrowheads="1"/>
            </p:cNvSpPr>
            <p:nvPr/>
          </p:nvSpPr>
          <p:spPr bwMode="auto">
            <a:xfrm>
              <a:off x="5294586"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19" name="Rectangle 1016"/>
            <p:cNvSpPr>
              <a:spLocks noChangeArrowheads="1"/>
            </p:cNvSpPr>
            <p:nvPr/>
          </p:nvSpPr>
          <p:spPr bwMode="auto">
            <a:xfrm>
              <a:off x="5324113" y="5509237"/>
              <a:ext cx="28543"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20" name="Rectangle 1017"/>
            <p:cNvSpPr>
              <a:spLocks noChangeArrowheads="1"/>
            </p:cNvSpPr>
            <p:nvPr/>
          </p:nvSpPr>
          <p:spPr bwMode="auto">
            <a:xfrm>
              <a:off x="5324113" y="5509237"/>
              <a:ext cx="28543"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21" name="Rectangle 1018"/>
            <p:cNvSpPr>
              <a:spLocks noChangeArrowheads="1"/>
            </p:cNvSpPr>
            <p:nvPr/>
          </p:nvSpPr>
          <p:spPr bwMode="auto">
            <a:xfrm>
              <a:off x="5352656"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22" name="Rectangle 1019"/>
            <p:cNvSpPr>
              <a:spLocks noChangeArrowheads="1"/>
            </p:cNvSpPr>
            <p:nvPr/>
          </p:nvSpPr>
          <p:spPr bwMode="auto">
            <a:xfrm>
              <a:off x="5352656"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23" name="Rectangle 1020"/>
            <p:cNvSpPr>
              <a:spLocks noChangeArrowheads="1"/>
            </p:cNvSpPr>
            <p:nvPr/>
          </p:nvSpPr>
          <p:spPr bwMode="auto">
            <a:xfrm>
              <a:off x="5382183"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24" name="Rectangle 1021"/>
            <p:cNvSpPr>
              <a:spLocks noChangeArrowheads="1"/>
            </p:cNvSpPr>
            <p:nvPr/>
          </p:nvSpPr>
          <p:spPr bwMode="auto">
            <a:xfrm>
              <a:off x="5382183"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25" name="Rectangle 1022"/>
            <p:cNvSpPr>
              <a:spLocks noChangeArrowheads="1"/>
            </p:cNvSpPr>
            <p:nvPr/>
          </p:nvSpPr>
          <p:spPr bwMode="auto">
            <a:xfrm>
              <a:off x="5411710" y="5509237"/>
              <a:ext cx="28542"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26" name="Rectangle 1023"/>
            <p:cNvSpPr>
              <a:spLocks noChangeArrowheads="1"/>
            </p:cNvSpPr>
            <p:nvPr/>
          </p:nvSpPr>
          <p:spPr bwMode="auto">
            <a:xfrm>
              <a:off x="5411710" y="5509237"/>
              <a:ext cx="28542"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27" name="Rectangle 1024"/>
            <p:cNvSpPr>
              <a:spLocks noChangeArrowheads="1"/>
            </p:cNvSpPr>
            <p:nvPr/>
          </p:nvSpPr>
          <p:spPr bwMode="auto">
            <a:xfrm>
              <a:off x="5674499" y="5509237"/>
              <a:ext cx="27558"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28" name="Rectangle 1025"/>
            <p:cNvSpPr>
              <a:spLocks noChangeArrowheads="1"/>
            </p:cNvSpPr>
            <p:nvPr/>
          </p:nvSpPr>
          <p:spPr bwMode="auto">
            <a:xfrm>
              <a:off x="5674499" y="5509237"/>
              <a:ext cx="27558"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29" name="Rectangle 1026"/>
            <p:cNvSpPr>
              <a:spLocks noChangeArrowheads="1"/>
            </p:cNvSpPr>
            <p:nvPr/>
          </p:nvSpPr>
          <p:spPr bwMode="auto">
            <a:xfrm>
              <a:off x="5702057" y="5509237"/>
              <a:ext cx="30511"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30" name="Rectangle 1027"/>
            <p:cNvSpPr>
              <a:spLocks noChangeArrowheads="1"/>
            </p:cNvSpPr>
            <p:nvPr/>
          </p:nvSpPr>
          <p:spPr bwMode="auto">
            <a:xfrm>
              <a:off x="5702057" y="5509237"/>
              <a:ext cx="30511"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31" name="Rectangle 1028"/>
            <p:cNvSpPr>
              <a:spLocks noChangeArrowheads="1"/>
            </p:cNvSpPr>
            <p:nvPr/>
          </p:nvSpPr>
          <p:spPr bwMode="auto">
            <a:xfrm>
              <a:off x="5732569" y="5509237"/>
              <a:ext cx="28542"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32" name="Rectangle 1029"/>
            <p:cNvSpPr>
              <a:spLocks noChangeArrowheads="1"/>
            </p:cNvSpPr>
            <p:nvPr/>
          </p:nvSpPr>
          <p:spPr bwMode="auto">
            <a:xfrm>
              <a:off x="5732569" y="5509237"/>
              <a:ext cx="28542"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33" name="Rectangle 1030"/>
            <p:cNvSpPr>
              <a:spLocks noChangeArrowheads="1"/>
            </p:cNvSpPr>
            <p:nvPr/>
          </p:nvSpPr>
          <p:spPr bwMode="auto">
            <a:xfrm>
              <a:off x="5761111" y="5509237"/>
              <a:ext cx="30511"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34" name="Rectangle 1031"/>
            <p:cNvSpPr>
              <a:spLocks noChangeArrowheads="1"/>
            </p:cNvSpPr>
            <p:nvPr/>
          </p:nvSpPr>
          <p:spPr bwMode="auto">
            <a:xfrm>
              <a:off x="5761111" y="5509237"/>
              <a:ext cx="30511"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35" name="Rectangle 1032"/>
            <p:cNvSpPr>
              <a:spLocks noChangeArrowheads="1"/>
            </p:cNvSpPr>
            <p:nvPr/>
          </p:nvSpPr>
          <p:spPr bwMode="auto">
            <a:xfrm>
              <a:off x="5791622" y="5509237"/>
              <a:ext cx="27558"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36" name="Rectangle 1033"/>
            <p:cNvSpPr>
              <a:spLocks noChangeArrowheads="1"/>
            </p:cNvSpPr>
            <p:nvPr/>
          </p:nvSpPr>
          <p:spPr bwMode="auto">
            <a:xfrm>
              <a:off x="5791622" y="5509237"/>
              <a:ext cx="27558"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37" name="Rectangle 1034"/>
            <p:cNvSpPr>
              <a:spLocks noChangeArrowheads="1"/>
            </p:cNvSpPr>
            <p:nvPr/>
          </p:nvSpPr>
          <p:spPr bwMode="auto">
            <a:xfrm>
              <a:off x="5819181" y="5509237"/>
              <a:ext cx="30511"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38" name="Rectangle 1035"/>
            <p:cNvSpPr>
              <a:spLocks noChangeArrowheads="1"/>
            </p:cNvSpPr>
            <p:nvPr/>
          </p:nvSpPr>
          <p:spPr bwMode="auto">
            <a:xfrm>
              <a:off x="5819181" y="5509237"/>
              <a:ext cx="30511"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39" name="Rectangle 1036"/>
            <p:cNvSpPr>
              <a:spLocks noChangeArrowheads="1"/>
            </p:cNvSpPr>
            <p:nvPr/>
          </p:nvSpPr>
          <p:spPr bwMode="auto">
            <a:xfrm>
              <a:off x="5849692" y="5509237"/>
              <a:ext cx="28543"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40" name="Rectangle 1037"/>
            <p:cNvSpPr>
              <a:spLocks noChangeArrowheads="1"/>
            </p:cNvSpPr>
            <p:nvPr/>
          </p:nvSpPr>
          <p:spPr bwMode="auto">
            <a:xfrm>
              <a:off x="5849692" y="5509237"/>
              <a:ext cx="28543"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41" name="Rectangle 1038"/>
            <p:cNvSpPr>
              <a:spLocks noChangeArrowheads="1"/>
            </p:cNvSpPr>
            <p:nvPr/>
          </p:nvSpPr>
          <p:spPr bwMode="auto">
            <a:xfrm>
              <a:off x="5878235"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42" name="Rectangle 1039"/>
            <p:cNvSpPr>
              <a:spLocks noChangeArrowheads="1"/>
            </p:cNvSpPr>
            <p:nvPr/>
          </p:nvSpPr>
          <p:spPr bwMode="auto">
            <a:xfrm>
              <a:off x="5878235"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43" name="Rectangle 1040"/>
            <p:cNvSpPr>
              <a:spLocks noChangeArrowheads="1"/>
            </p:cNvSpPr>
            <p:nvPr/>
          </p:nvSpPr>
          <p:spPr bwMode="auto">
            <a:xfrm>
              <a:off x="5907761" y="5509237"/>
              <a:ext cx="28542"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44" name="Rectangle 1041"/>
            <p:cNvSpPr>
              <a:spLocks noChangeArrowheads="1"/>
            </p:cNvSpPr>
            <p:nvPr/>
          </p:nvSpPr>
          <p:spPr bwMode="auto">
            <a:xfrm>
              <a:off x="5907761" y="5509237"/>
              <a:ext cx="28542"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45" name="Rectangle 1042"/>
            <p:cNvSpPr>
              <a:spLocks noChangeArrowheads="1"/>
            </p:cNvSpPr>
            <p:nvPr/>
          </p:nvSpPr>
          <p:spPr bwMode="auto">
            <a:xfrm>
              <a:off x="6199093"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46" name="Rectangle 1043"/>
            <p:cNvSpPr>
              <a:spLocks noChangeArrowheads="1"/>
            </p:cNvSpPr>
            <p:nvPr/>
          </p:nvSpPr>
          <p:spPr bwMode="auto">
            <a:xfrm>
              <a:off x="6199093"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47" name="Rectangle 1044"/>
            <p:cNvSpPr>
              <a:spLocks noChangeArrowheads="1"/>
            </p:cNvSpPr>
            <p:nvPr/>
          </p:nvSpPr>
          <p:spPr bwMode="auto">
            <a:xfrm>
              <a:off x="6228620"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48" name="Rectangle 1045"/>
            <p:cNvSpPr>
              <a:spLocks noChangeArrowheads="1"/>
            </p:cNvSpPr>
            <p:nvPr/>
          </p:nvSpPr>
          <p:spPr bwMode="auto">
            <a:xfrm>
              <a:off x="6228620"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49" name="Rectangle 1046"/>
            <p:cNvSpPr>
              <a:spLocks noChangeArrowheads="1"/>
            </p:cNvSpPr>
            <p:nvPr/>
          </p:nvSpPr>
          <p:spPr bwMode="auto">
            <a:xfrm>
              <a:off x="6258147" y="5509237"/>
              <a:ext cx="28542"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50" name="Rectangle 1047"/>
            <p:cNvSpPr>
              <a:spLocks noChangeArrowheads="1"/>
            </p:cNvSpPr>
            <p:nvPr/>
          </p:nvSpPr>
          <p:spPr bwMode="auto">
            <a:xfrm>
              <a:off x="6258147" y="5509237"/>
              <a:ext cx="28542"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51" name="Rectangle 1048"/>
            <p:cNvSpPr>
              <a:spLocks noChangeArrowheads="1"/>
            </p:cNvSpPr>
            <p:nvPr/>
          </p:nvSpPr>
          <p:spPr bwMode="auto">
            <a:xfrm>
              <a:off x="6286689"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52" name="Rectangle 1049"/>
            <p:cNvSpPr>
              <a:spLocks noChangeArrowheads="1"/>
            </p:cNvSpPr>
            <p:nvPr/>
          </p:nvSpPr>
          <p:spPr bwMode="auto">
            <a:xfrm>
              <a:off x="6286689"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53" name="Rectangle 1050"/>
            <p:cNvSpPr>
              <a:spLocks noChangeArrowheads="1"/>
            </p:cNvSpPr>
            <p:nvPr/>
          </p:nvSpPr>
          <p:spPr bwMode="auto">
            <a:xfrm>
              <a:off x="6316216"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54" name="Rectangle 1051"/>
            <p:cNvSpPr>
              <a:spLocks noChangeArrowheads="1"/>
            </p:cNvSpPr>
            <p:nvPr/>
          </p:nvSpPr>
          <p:spPr bwMode="auto">
            <a:xfrm>
              <a:off x="6316216"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55" name="Rectangle 1052"/>
            <p:cNvSpPr>
              <a:spLocks noChangeArrowheads="1"/>
            </p:cNvSpPr>
            <p:nvPr/>
          </p:nvSpPr>
          <p:spPr bwMode="auto">
            <a:xfrm>
              <a:off x="6725656" y="5509237"/>
              <a:ext cx="27558"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56" name="Rectangle 1053"/>
            <p:cNvSpPr>
              <a:spLocks noChangeArrowheads="1"/>
            </p:cNvSpPr>
            <p:nvPr/>
          </p:nvSpPr>
          <p:spPr bwMode="auto">
            <a:xfrm>
              <a:off x="6725656" y="5509237"/>
              <a:ext cx="27558"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57" name="Rectangle 1054"/>
            <p:cNvSpPr>
              <a:spLocks noChangeArrowheads="1"/>
            </p:cNvSpPr>
            <p:nvPr/>
          </p:nvSpPr>
          <p:spPr bwMode="auto">
            <a:xfrm>
              <a:off x="6753214"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58" name="Rectangle 1055"/>
            <p:cNvSpPr>
              <a:spLocks noChangeArrowheads="1"/>
            </p:cNvSpPr>
            <p:nvPr/>
          </p:nvSpPr>
          <p:spPr bwMode="auto">
            <a:xfrm>
              <a:off x="6753214"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59" name="Rectangle 1056"/>
            <p:cNvSpPr>
              <a:spLocks noChangeArrowheads="1"/>
            </p:cNvSpPr>
            <p:nvPr/>
          </p:nvSpPr>
          <p:spPr bwMode="auto">
            <a:xfrm>
              <a:off x="6782741"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60" name="Rectangle 1057"/>
            <p:cNvSpPr>
              <a:spLocks noChangeArrowheads="1"/>
            </p:cNvSpPr>
            <p:nvPr/>
          </p:nvSpPr>
          <p:spPr bwMode="auto">
            <a:xfrm>
              <a:off x="6782741"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61" name="Rectangle 1058"/>
            <p:cNvSpPr>
              <a:spLocks noChangeArrowheads="1"/>
            </p:cNvSpPr>
            <p:nvPr/>
          </p:nvSpPr>
          <p:spPr bwMode="auto">
            <a:xfrm>
              <a:off x="6812268" y="5509237"/>
              <a:ext cx="28543"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62" name="Rectangle 1059"/>
            <p:cNvSpPr>
              <a:spLocks noChangeArrowheads="1"/>
            </p:cNvSpPr>
            <p:nvPr/>
          </p:nvSpPr>
          <p:spPr bwMode="auto">
            <a:xfrm>
              <a:off x="6812268" y="5509237"/>
              <a:ext cx="28543"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63" name="Rectangle 1060"/>
            <p:cNvSpPr>
              <a:spLocks noChangeArrowheads="1"/>
            </p:cNvSpPr>
            <p:nvPr/>
          </p:nvSpPr>
          <p:spPr bwMode="auto">
            <a:xfrm>
              <a:off x="6840811"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64" name="Rectangle 1061"/>
            <p:cNvSpPr>
              <a:spLocks noChangeArrowheads="1"/>
            </p:cNvSpPr>
            <p:nvPr/>
          </p:nvSpPr>
          <p:spPr bwMode="auto">
            <a:xfrm>
              <a:off x="6840811"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65" name="Rectangle 1062"/>
            <p:cNvSpPr>
              <a:spLocks noChangeArrowheads="1"/>
            </p:cNvSpPr>
            <p:nvPr/>
          </p:nvSpPr>
          <p:spPr bwMode="auto">
            <a:xfrm>
              <a:off x="6870338" y="5509237"/>
              <a:ext cx="28542"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66" name="Rectangle 1063"/>
            <p:cNvSpPr>
              <a:spLocks noChangeArrowheads="1"/>
            </p:cNvSpPr>
            <p:nvPr/>
          </p:nvSpPr>
          <p:spPr bwMode="auto">
            <a:xfrm>
              <a:off x="6870338" y="5509237"/>
              <a:ext cx="28542"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67" name="Rectangle 1064"/>
            <p:cNvSpPr>
              <a:spLocks noChangeArrowheads="1"/>
            </p:cNvSpPr>
            <p:nvPr/>
          </p:nvSpPr>
          <p:spPr bwMode="auto">
            <a:xfrm>
              <a:off x="6898880" y="5509237"/>
              <a:ext cx="30511"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68" name="Rectangle 1065"/>
            <p:cNvSpPr>
              <a:spLocks noChangeArrowheads="1"/>
            </p:cNvSpPr>
            <p:nvPr/>
          </p:nvSpPr>
          <p:spPr bwMode="auto">
            <a:xfrm>
              <a:off x="6898880" y="5509237"/>
              <a:ext cx="30511"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69" name="Rectangle 1066"/>
            <p:cNvSpPr>
              <a:spLocks noChangeArrowheads="1"/>
            </p:cNvSpPr>
            <p:nvPr/>
          </p:nvSpPr>
          <p:spPr bwMode="auto">
            <a:xfrm>
              <a:off x="6929391" y="5509237"/>
              <a:ext cx="28542"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70" name="Rectangle 1067"/>
            <p:cNvSpPr>
              <a:spLocks noChangeArrowheads="1"/>
            </p:cNvSpPr>
            <p:nvPr/>
          </p:nvSpPr>
          <p:spPr bwMode="auto">
            <a:xfrm>
              <a:off x="6929391" y="5509237"/>
              <a:ext cx="28542"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71" name="Rectangle 1068"/>
            <p:cNvSpPr>
              <a:spLocks noChangeArrowheads="1"/>
            </p:cNvSpPr>
            <p:nvPr/>
          </p:nvSpPr>
          <p:spPr bwMode="auto">
            <a:xfrm>
              <a:off x="6957934"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72" name="Rectangle 1069"/>
            <p:cNvSpPr>
              <a:spLocks noChangeArrowheads="1"/>
            </p:cNvSpPr>
            <p:nvPr/>
          </p:nvSpPr>
          <p:spPr bwMode="auto">
            <a:xfrm>
              <a:off x="6957934"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73" name="Rectangle 1070"/>
            <p:cNvSpPr>
              <a:spLocks noChangeArrowheads="1"/>
            </p:cNvSpPr>
            <p:nvPr/>
          </p:nvSpPr>
          <p:spPr bwMode="auto">
            <a:xfrm>
              <a:off x="6987461" y="5509237"/>
              <a:ext cx="28543"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74" name="Rectangle 1071"/>
            <p:cNvSpPr>
              <a:spLocks noChangeArrowheads="1"/>
            </p:cNvSpPr>
            <p:nvPr/>
          </p:nvSpPr>
          <p:spPr bwMode="auto">
            <a:xfrm>
              <a:off x="6987461" y="5509237"/>
              <a:ext cx="28543"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75" name="Rectangle 1072"/>
            <p:cNvSpPr>
              <a:spLocks noChangeArrowheads="1"/>
            </p:cNvSpPr>
            <p:nvPr/>
          </p:nvSpPr>
          <p:spPr bwMode="auto">
            <a:xfrm>
              <a:off x="7016004"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76" name="Rectangle 1073"/>
            <p:cNvSpPr>
              <a:spLocks noChangeArrowheads="1"/>
            </p:cNvSpPr>
            <p:nvPr/>
          </p:nvSpPr>
          <p:spPr bwMode="auto">
            <a:xfrm>
              <a:off x="7016004"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77" name="Rectangle 1074"/>
            <p:cNvSpPr>
              <a:spLocks noChangeArrowheads="1"/>
            </p:cNvSpPr>
            <p:nvPr/>
          </p:nvSpPr>
          <p:spPr bwMode="auto">
            <a:xfrm>
              <a:off x="7045530"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78" name="Rectangle 1075"/>
            <p:cNvSpPr>
              <a:spLocks noChangeArrowheads="1"/>
            </p:cNvSpPr>
            <p:nvPr/>
          </p:nvSpPr>
          <p:spPr bwMode="auto">
            <a:xfrm>
              <a:off x="7045530"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79" name="Rectangle 1076"/>
            <p:cNvSpPr>
              <a:spLocks noChangeArrowheads="1"/>
            </p:cNvSpPr>
            <p:nvPr/>
          </p:nvSpPr>
          <p:spPr bwMode="auto">
            <a:xfrm>
              <a:off x="7075057" y="5509237"/>
              <a:ext cx="28542"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80" name="Rectangle 1077"/>
            <p:cNvSpPr>
              <a:spLocks noChangeArrowheads="1"/>
            </p:cNvSpPr>
            <p:nvPr/>
          </p:nvSpPr>
          <p:spPr bwMode="auto">
            <a:xfrm>
              <a:off x="7075057" y="5509237"/>
              <a:ext cx="28542"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81" name="Rectangle 1078"/>
            <p:cNvSpPr>
              <a:spLocks noChangeArrowheads="1"/>
            </p:cNvSpPr>
            <p:nvPr/>
          </p:nvSpPr>
          <p:spPr bwMode="auto">
            <a:xfrm>
              <a:off x="7103600"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82" name="Rectangle 1079"/>
            <p:cNvSpPr>
              <a:spLocks noChangeArrowheads="1"/>
            </p:cNvSpPr>
            <p:nvPr/>
          </p:nvSpPr>
          <p:spPr bwMode="auto">
            <a:xfrm>
              <a:off x="7103600"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83" name="Rectangle 1080"/>
            <p:cNvSpPr>
              <a:spLocks noChangeArrowheads="1"/>
            </p:cNvSpPr>
            <p:nvPr/>
          </p:nvSpPr>
          <p:spPr bwMode="auto">
            <a:xfrm>
              <a:off x="7278792"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84" name="Rectangle 1081"/>
            <p:cNvSpPr>
              <a:spLocks noChangeArrowheads="1"/>
            </p:cNvSpPr>
            <p:nvPr/>
          </p:nvSpPr>
          <p:spPr bwMode="auto">
            <a:xfrm>
              <a:off x="7278792"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85" name="Rectangle 1082"/>
            <p:cNvSpPr>
              <a:spLocks noChangeArrowheads="1"/>
            </p:cNvSpPr>
            <p:nvPr/>
          </p:nvSpPr>
          <p:spPr bwMode="auto">
            <a:xfrm>
              <a:off x="7308319" y="5509237"/>
              <a:ext cx="28543"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86" name="Rectangle 1083"/>
            <p:cNvSpPr>
              <a:spLocks noChangeArrowheads="1"/>
            </p:cNvSpPr>
            <p:nvPr/>
          </p:nvSpPr>
          <p:spPr bwMode="auto">
            <a:xfrm>
              <a:off x="7308319" y="5509237"/>
              <a:ext cx="28543"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87" name="Rectangle 1084"/>
            <p:cNvSpPr>
              <a:spLocks noChangeArrowheads="1"/>
            </p:cNvSpPr>
            <p:nvPr/>
          </p:nvSpPr>
          <p:spPr bwMode="auto">
            <a:xfrm>
              <a:off x="7336862"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88" name="Rectangle 1085"/>
            <p:cNvSpPr>
              <a:spLocks noChangeArrowheads="1"/>
            </p:cNvSpPr>
            <p:nvPr/>
          </p:nvSpPr>
          <p:spPr bwMode="auto">
            <a:xfrm>
              <a:off x="7336862"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89" name="Rectangle 1086"/>
            <p:cNvSpPr>
              <a:spLocks noChangeArrowheads="1"/>
            </p:cNvSpPr>
            <p:nvPr/>
          </p:nvSpPr>
          <p:spPr bwMode="auto">
            <a:xfrm>
              <a:off x="7366389"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90" name="Rectangle 1087"/>
            <p:cNvSpPr>
              <a:spLocks noChangeArrowheads="1"/>
            </p:cNvSpPr>
            <p:nvPr/>
          </p:nvSpPr>
          <p:spPr bwMode="auto">
            <a:xfrm>
              <a:off x="7366389"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91" name="Rectangle 1088"/>
            <p:cNvSpPr>
              <a:spLocks noChangeArrowheads="1"/>
            </p:cNvSpPr>
            <p:nvPr/>
          </p:nvSpPr>
          <p:spPr bwMode="auto">
            <a:xfrm>
              <a:off x="7395916"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92" name="Rectangle 1089"/>
            <p:cNvSpPr>
              <a:spLocks noChangeArrowheads="1"/>
            </p:cNvSpPr>
            <p:nvPr/>
          </p:nvSpPr>
          <p:spPr bwMode="auto">
            <a:xfrm>
              <a:off x="7395916"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93" name="Rectangle 1090"/>
            <p:cNvSpPr>
              <a:spLocks noChangeArrowheads="1"/>
            </p:cNvSpPr>
            <p:nvPr/>
          </p:nvSpPr>
          <p:spPr bwMode="auto">
            <a:xfrm>
              <a:off x="7425443" y="5509237"/>
              <a:ext cx="28542"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94" name="Rectangle 1091"/>
            <p:cNvSpPr>
              <a:spLocks noChangeArrowheads="1"/>
            </p:cNvSpPr>
            <p:nvPr/>
          </p:nvSpPr>
          <p:spPr bwMode="auto">
            <a:xfrm>
              <a:off x="7425443" y="5509237"/>
              <a:ext cx="28542"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95" name="Rectangle 1092"/>
            <p:cNvSpPr>
              <a:spLocks noChangeArrowheads="1"/>
            </p:cNvSpPr>
            <p:nvPr/>
          </p:nvSpPr>
          <p:spPr bwMode="auto">
            <a:xfrm>
              <a:off x="7453985" y="5509237"/>
              <a:ext cx="29527"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96" name="Rectangle 1093"/>
            <p:cNvSpPr>
              <a:spLocks noChangeArrowheads="1"/>
            </p:cNvSpPr>
            <p:nvPr/>
          </p:nvSpPr>
          <p:spPr bwMode="auto">
            <a:xfrm>
              <a:off x="7453985" y="5509237"/>
              <a:ext cx="29527"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97" name="Rectangle 1094"/>
            <p:cNvSpPr>
              <a:spLocks noChangeArrowheads="1"/>
            </p:cNvSpPr>
            <p:nvPr/>
          </p:nvSpPr>
          <p:spPr bwMode="auto">
            <a:xfrm>
              <a:off x="7483512" y="5509237"/>
              <a:ext cx="28543"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298" name="Rectangle 1095"/>
            <p:cNvSpPr>
              <a:spLocks noChangeArrowheads="1"/>
            </p:cNvSpPr>
            <p:nvPr/>
          </p:nvSpPr>
          <p:spPr bwMode="auto">
            <a:xfrm>
              <a:off x="7483512" y="5509237"/>
              <a:ext cx="28543"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299" name="Rectangle 1096"/>
            <p:cNvSpPr>
              <a:spLocks noChangeArrowheads="1"/>
            </p:cNvSpPr>
            <p:nvPr/>
          </p:nvSpPr>
          <p:spPr bwMode="auto">
            <a:xfrm>
              <a:off x="7512055" y="5509237"/>
              <a:ext cx="30511"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00" name="Rectangle 1097"/>
            <p:cNvSpPr>
              <a:spLocks noChangeArrowheads="1"/>
            </p:cNvSpPr>
            <p:nvPr/>
          </p:nvSpPr>
          <p:spPr bwMode="auto">
            <a:xfrm>
              <a:off x="7512055" y="5509237"/>
              <a:ext cx="30511"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01" name="Rectangle 1098"/>
            <p:cNvSpPr>
              <a:spLocks noChangeArrowheads="1"/>
            </p:cNvSpPr>
            <p:nvPr/>
          </p:nvSpPr>
          <p:spPr bwMode="auto">
            <a:xfrm>
              <a:off x="7542566" y="5509237"/>
              <a:ext cx="27558"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02" name="Rectangle 1099"/>
            <p:cNvSpPr>
              <a:spLocks noChangeArrowheads="1"/>
            </p:cNvSpPr>
            <p:nvPr/>
          </p:nvSpPr>
          <p:spPr bwMode="auto">
            <a:xfrm>
              <a:off x="7542566" y="5509237"/>
              <a:ext cx="27558"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03" name="Rectangle 1100"/>
            <p:cNvSpPr>
              <a:spLocks noChangeArrowheads="1"/>
            </p:cNvSpPr>
            <p:nvPr/>
          </p:nvSpPr>
          <p:spPr bwMode="auto">
            <a:xfrm>
              <a:off x="5670562" y="5483697"/>
              <a:ext cx="29527"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04" name="Rectangle 1101"/>
            <p:cNvSpPr>
              <a:spLocks noChangeArrowheads="1"/>
            </p:cNvSpPr>
            <p:nvPr/>
          </p:nvSpPr>
          <p:spPr bwMode="auto">
            <a:xfrm>
              <a:off x="5670562" y="5483697"/>
              <a:ext cx="29527"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05" name="Rectangle 1102"/>
            <p:cNvSpPr>
              <a:spLocks noChangeArrowheads="1"/>
            </p:cNvSpPr>
            <p:nvPr/>
          </p:nvSpPr>
          <p:spPr bwMode="auto">
            <a:xfrm>
              <a:off x="5700089" y="5483697"/>
              <a:ext cx="28543"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06" name="Rectangle 1103"/>
            <p:cNvSpPr>
              <a:spLocks noChangeArrowheads="1"/>
            </p:cNvSpPr>
            <p:nvPr/>
          </p:nvSpPr>
          <p:spPr bwMode="auto">
            <a:xfrm>
              <a:off x="5700089" y="5483697"/>
              <a:ext cx="28543"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07" name="Rectangle 1104"/>
            <p:cNvSpPr>
              <a:spLocks noChangeArrowheads="1"/>
            </p:cNvSpPr>
            <p:nvPr/>
          </p:nvSpPr>
          <p:spPr bwMode="auto">
            <a:xfrm>
              <a:off x="5728632" y="5483697"/>
              <a:ext cx="30511"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08" name="Rectangle 1105"/>
            <p:cNvSpPr>
              <a:spLocks noChangeArrowheads="1"/>
            </p:cNvSpPr>
            <p:nvPr/>
          </p:nvSpPr>
          <p:spPr bwMode="auto">
            <a:xfrm>
              <a:off x="5728632" y="5483697"/>
              <a:ext cx="30511"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09" name="Rectangle 1106"/>
            <p:cNvSpPr>
              <a:spLocks noChangeArrowheads="1"/>
            </p:cNvSpPr>
            <p:nvPr/>
          </p:nvSpPr>
          <p:spPr bwMode="auto">
            <a:xfrm>
              <a:off x="5759143" y="5483697"/>
              <a:ext cx="28543"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10" name="Rectangle 1107"/>
            <p:cNvSpPr>
              <a:spLocks noChangeArrowheads="1"/>
            </p:cNvSpPr>
            <p:nvPr/>
          </p:nvSpPr>
          <p:spPr bwMode="auto">
            <a:xfrm>
              <a:off x="5759143" y="5483697"/>
              <a:ext cx="28543"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11" name="Rectangle 1108"/>
            <p:cNvSpPr>
              <a:spLocks noChangeArrowheads="1"/>
            </p:cNvSpPr>
            <p:nvPr/>
          </p:nvSpPr>
          <p:spPr bwMode="auto">
            <a:xfrm>
              <a:off x="5787685" y="5483697"/>
              <a:ext cx="29527"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12" name="Rectangle 1109"/>
            <p:cNvSpPr>
              <a:spLocks noChangeArrowheads="1"/>
            </p:cNvSpPr>
            <p:nvPr/>
          </p:nvSpPr>
          <p:spPr bwMode="auto">
            <a:xfrm>
              <a:off x="5787685" y="5483697"/>
              <a:ext cx="29527"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13" name="Rectangle 1110"/>
            <p:cNvSpPr>
              <a:spLocks noChangeArrowheads="1"/>
            </p:cNvSpPr>
            <p:nvPr/>
          </p:nvSpPr>
          <p:spPr bwMode="auto">
            <a:xfrm>
              <a:off x="5817212" y="5483697"/>
              <a:ext cx="28542"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14" name="Rectangle 1111"/>
            <p:cNvSpPr>
              <a:spLocks noChangeArrowheads="1"/>
            </p:cNvSpPr>
            <p:nvPr/>
          </p:nvSpPr>
          <p:spPr bwMode="auto">
            <a:xfrm>
              <a:off x="5817212" y="5483697"/>
              <a:ext cx="28542"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15" name="Rectangle 1112"/>
            <p:cNvSpPr>
              <a:spLocks noChangeArrowheads="1"/>
            </p:cNvSpPr>
            <p:nvPr/>
          </p:nvSpPr>
          <p:spPr bwMode="auto">
            <a:xfrm>
              <a:off x="5845755" y="5483697"/>
              <a:ext cx="29527"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16" name="Rectangle 1113"/>
            <p:cNvSpPr>
              <a:spLocks noChangeArrowheads="1"/>
            </p:cNvSpPr>
            <p:nvPr/>
          </p:nvSpPr>
          <p:spPr bwMode="auto">
            <a:xfrm>
              <a:off x="5845755" y="5483697"/>
              <a:ext cx="29527"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17" name="Rectangle 1114"/>
            <p:cNvSpPr>
              <a:spLocks noChangeArrowheads="1"/>
            </p:cNvSpPr>
            <p:nvPr/>
          </p:nvSpPr>
          <p:spPr bwMode="auto">
            <a:xfrm>
              <a:off x="5875282" y="5483697"/>
              <a:ext cx="29527"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18" name="Rectangle 1115"/>
            <p:cNvSpPr>
              <a:spLocks noChangeArrowheads="1"/>
            </p:cNvSpPr>
            <p:nvPr/>
          </p:nvSpPr>
          <p:spPr bwMode="auto">
            <a:xfrm>
              <a:off x="5875282" y="5483697"/>
              <a:ext cx="29527"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19" name="Rectangle 1116"/>
            <p:cNvSpPr>
              <a:spLocks noChangeArrowheads="1"/>
            </p:cNvSpPr>
            <p:nvPr/>
          </p:nvSpPr>
          <p:spPr bwMode="auto">
            <a:xfrm>
              <a:off x="5818196" y="5456397"/>
              <a:ext cx="29527"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20" name="Rectangle 1117"/>
            <p:cNvSpPr>
              <a:spLocks noChangeArrowheads="1"/>
            </p:cNvSpPr>
            <p:nvPr/>
          </p:nvSpPr>
          <p:spPr bwMode="auto">
            <a:xfrm>
              <a:off x="5818196" y="5456397"/>
              <a:ext cx="29527"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21" name="Rectangle 1118"/>
            <p:cNvSpPr>
              <a:spLocks noChangeArrowheads="1"/>
            </p:cNvSpPr>
            <p:nvPr/>
          </p:nvSpPr>
          <p:spPr bwMode="auto">
            <a:xfrm>
              <a:off x="6808331" y="5481055"/>
              <a:ext cx="28543"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22" name="Rectangle 1119"/>
            <p:cNvSpPr>
              <a:spLocks noChangeArrowheads="1"/>
            </p:cNvSpPr>
            <p:nvPr/>
          </p:nvSpPr>
          <p:spPr bwMode="auto">
            <a:xfrm>
              <a:off x="6808331" y="5481055"/>
              <a:ext cx="28543"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23" name="Rectangle 1120"/>
            <p:cNvSpPr>
              <a:spLocks noChangeArrowheads="1"/>
            </p:cNvSpPr>
            <p:nvPr/>
          </p:nvSpPr>
          <p:spPr bwMode="auto">
            <a:xfrm>
              <a:off x="6836874" y="5481055"/>
              <a:ext cx="29527"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24" name="Rectangle 1121"/>
            <p:cNvSpPr>
              <a:spLocks noChangeArrowheads="1"/>
            </p:cNvSpPr>
            <p:nvPr/>
          </p:nvSpPr>
          <p:spPr bwMode="auto">
            <a:xfrm>
              <a:off x="6836874" y="5481055"/>
              <a:ext cx="29527"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25" name="Rectangle 1122"/>
            <p:cNvSpPr>
              <a:spLocks noChangeArrowheads="1"/>
            </p:cNvSpPr>
            <p:nvPr/>
          </p:nvSpPr>
          <p:spPr bwMode="auto">
            <a:xfrm>
              <a:off x="6866401" y="5481055"/>
              <a:ext cx="29527"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26" name="Rectangle 1123"/>
            <p:cNvSpPr>
              <a:spLocks noChangeArrowheads="1"/>
            </p:cNvSpPr>
            <p:nvPr/>
          </p:nvSpPr>
          <p:spPr bwMode="auto">
            <a:xfrm>
              <a:off x="6866401" y="5481055"/>
              <a:ext cx="29527"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27" name="Rectangle 1124"/>
            <p:cNvSpPr>
              <a:spLocks noChangeArrowheads="1"/>
            </p:cNvSpPr>
            <p:nvPr/>
          </p:nvSpPr>
          <p:spPr bwMode="auto">
            <a:xfrm>
              <a:off x="6895928" y="5481055"/>
              <a:ext cx="28542"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28" name="Rectangle 1125"/>
            <p:cNvSpPr>
              <a:spLocks noChangeArrowheads="1"/>
            </p:cNvSpPr>
            <p:nvPr/>
          </p:nvSpPr>
          <p:spPr bwMode="auto">
            <a:xfrm>
              <a:off x="6895928" y="5481055"/>
              <a:ext cx="28542"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29" name="Rectangle 1126"/>
            <p:cNvSpPr>
              <a:spLocks noChangeArrowheads="1"/>
            </p:cNvSpPr>
            <p:nvPr/>
          </p:nvSpPr>
          <p:spPr bwMode="auto">
            <a:xfrm>
              <a:off x="6924470" y="5481055"/>
              <a:ext cx="28543"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30" name="Rectangle 1127"/>
            <p:cNvSpPr>
              <a:spLocks noChangeArrowheads="1"/>
            </p:cNvSpPr>
            <p:nvPr/>
          </p:nvSpPr>
          <p:spPr bwMode="auto">
            <a:xfrm>
              <a:off x="6924470" y="5481055"/>
              <a:ext cx="28543"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31" name="Rectangle 1128"/>
            <p:cNvSpPr>
              <a:spLocks noChangeArrowheads="1"/>
            </p:cNvSpPr>
            <p:nvPr/>
          </p:nvSpPr>
          <p:spPr bwMode="auto">
            <a:xfrm>
              <a:off x="6953013" y="5481055"/>
              <a:ext cx="29527"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32" name="Rectangle 1129"/>
            <p:cNvSpPr>
              <a:spLocks noChangeArrowheads="1"/>
            </p:cNvSpPr>
            <p:nvPr/>
          </p:nvSpPr>
          <p:spPr bwMode="auto">
            <a:xfrm>
              <a:off x="6953013" y="5481055"/>
              <a:ext cx="29527"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33" name="Rectangle 1130"/>
            <p:cNvSpPr>
              <a:spLocks noChangeArrowheads="1"/>
            </p:cNvSpPr>
            <p:nvPr/>
          </p:nvSpPr>
          <p:spPr bwMode="auto">
            <a:xfrm>
              <a:off x="6982540" y="5481055"/>
              <a:ext cx="29527"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34" name="Rectangle 1131"/>
            <p:cNvSpPr>
              <a:spLocks noChangeArrowheads="1"/>
            </p:cNvSpPr>
            <p:nvPr/>
          </p:nvSpPr>
          <p:spPr bwMode="auto">
            <a:xfrm>
              <a:off x="6982540" y="5481055"/>
              <a:ext cx="29527"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35" name="Rectangle 1132"/>
            <p:cNvSpPr>
              <a:spLocks noChangeArrowheads="1"/>
            </p:cNvSpPr>
            <p:nvPr/>
          </p:nvSpPr>
          <p:spPr bwMode="auto">
            <a:xfrm>
              <a:off x="7012067" y="5481055"/>
              <a:ext cx="29527"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36" name="Rectangle 1133"/>
            <p:cNvSpPr>
              <a:spLocks noChangeArrowheads="1"/>
            </p:cNvSpPr>
            <p:nvPr/>
          </p:nvSpPr>
          <p:spPr bwMode="auto">
            <a:xfrm>
              <a:off x="7012067" y="5481055"/>
              <a:ext cx="29527"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37" name="Rectangle 1134"/>
            <p:cNvSpPr>
              <a:spLocks noChangeArrowheads="1"/>
            </p:cNvSpPr>
            <p:nvPr/>
          </p:nvSpPr>
          <p:spPr bwMode="auto">
            <a:xfrm>
              <a:off x="6922501" y="5453754"/>
              <a:ext cx="28543" cy="2377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38" name="Rectangle 1135"/>
            <p:cNvSpPr>
              <a:spLocks noChangeArrowheads="1"/>
            </p:cNvSpPr>
            <p:nvPr/>
          </p:nvSpPr>
          <p:spPr bwMode="auto">
            <a:xfrm>
              <a:off x="6922501" y="5453754"/>
              <a:ext cx="28543" cy="2377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39" name="Rectangle 1136"/>
            <p:cNvSpPr>
              <a:spLocks noChangeArrowheads="1"/>
            </p:cNvSpPr>
            <p:nvPr/>
          </p:nvSpPr>
          <p:spPr bwMode="auto">
            <a:xfrm>
              <a:off x="6951044" y="5453754"/>
              <a:ext cx="30511" cy="2377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40" name="Rectangle 1137"/>
            <p:cNvSpPr>
              <a:spLocks noChangeArrowheads="1"/>
            </p:cNvSpPr>
            <p:nvPr/>
          </p:nvSpPr>
          <p:spPr bwMode="auto">
            <a:xfrm>
              <a:off x="6951044" y="5453754"/>
              <a:ext cx="30511" cy="2377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41" name="Rectangle 1138"/>
            <p:cNvSpPr>
              <a:spLocks noChangeArrowheads="1"/>
            </p:cNvSpPr>
            <p:nvPr/>
          </p:nvSpPr>
          <p:spPr bwMode="auto">
            <a:xfrm>
              <a:off x="6981555" y="5453754"/>
              <a:ext cx="27558" cy="2377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42" name="Rectangle 1139"/>
            <p:cNvSpPr>
              <a:spLocks noChangeArrowheads="1"/>
            </p:cNvSpPr>
            <p:nvPr/>
          </p:nvSpPr>
          <p:spPr bwMode="auto">
            <a:xfrm>
              <a:off x="6981555" y="5453754"/>
              <a:ext cx="27558" cy="2377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43" name="Rectangle 1140"/>
            <p:cNvSpPr>
              <a:spLocks noChangeArrowheads="1"/>
            </p:cNvSpPr>
            <p:nvPr/>
          </p:nvSpPr>
          <p:spPr bwMode="auto">
            <a:xfrm>
              <a:off x="7009114" y="5453754"/>
              <a:ext cx="29527" cy="2377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44" name="Rectangle 1141"/>
            <p:cNvSpPr>
              <a:spLocks noChangeArrowheads="1"/>
            </p:cNvSpPr>
            <p:nvPr/>
          </p:nvSpPr>
          <p:spPr bwMode="auto">
            <a:xfrm>
              <a:off x="7009114" y="5453754"/>
              <a:ext cx="29527" cy="2377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45" name="Rectangle 1142"/>
            <p:cNvSpPr>
              <a:spLocks noChangeArrowheads="1"/>
            </p:cNvSpPr>
            <p:nvPr/>
          </p:nvSpPr>
          <p:spPr bwMode="auto">
            <a:xfrm>
              <a:off x="7038641" y="5481055"/>
              <a:ext cx="29527"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46" name="Rectangle 1143"/>
            <p:cNvSpPr>
              <a:spLocks noChangeArrowheads="1"/>
            </p:cNvSpPr>
            <p:nvPr/>
          </p:nvSpPr>
          <p:spPr bwMode="auto">
            <a:xfrm>
              <a:off x="7038641" y="5481055"/>
              <a:ext cx="29527"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47" name="Rectangle 1144"/>
            <p:cNvSpPr>
              <a:spLocks noChangeArrowheads="1"/>
            </p:cNvSpPr>
            <p:nvPr/>
          </p:nvSpPr>
          <p:spPr bwMode="auto">
            <a:xfrm>
              <a:off x="5667610" y="5208046"/>
              <a:ext cx="28542" cy="23778"/>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48" name="Rectangle 1145"/>
            <p:cNvSpPr>
              <a:spLocks noChangeArrowheads="1"/>
            </p:cNvSpPr>
            <p:nvPr/>
          </p:nvSpPr>
          <p:spPr bwMode="auto">
            <a:xfrm>
              <a:off x="5667610" y="5208046"/>
              <a:ext cx="28542" cy="23778"/>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49" name="Rectangle 1146"/>
            <p:cNvSpPr>
              <a:spLocks noChangeArrowheads="1"/>
            </p:cNvSpPr>
            <p:nvPr/>
          </p:nvSpPr>
          <p:spPr bwMode="auto">
            <a:xfrm>
              <a:off x="7277809" y="5208046"/>
              <a:ext cx="29527" cy="2465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50" name="Rectangle 1147"/>
            <p:cNvSpPr>
              <a:spLocks noChangeArrowheads="1"/>
            </p:cNvSpPr>
            <p:nvPr/>
          </p:nvSpPr>
          <p:spPr bwMode="auto">
            <a:xfrm>
              <a:off x="7277809" y="5208046"/>
              <a:ext cx="29527" cy="2465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51" name="Rectangle 1148"/>
            <p:cNvSpPr>
              <a:spLocks noChangeArrowheads="1"/>
            </p:cNvSpPr>
            <p:nvPr/>
          </p:nvSpPr>
          <p:spPr bwMode="auto">
            <a:xfrm>
              <a:off x="7392963" y="5208927"/>
              <a:ext cx="29527" cy="23779"/>
            </a:xfrm>
            <a:prstGeom prst="rect">
              <a:avLst/>
            </a:prstGeom>
            <a:solidFill>
              <a:srgbClr val="FFFF00"/>
            </a:solidFill>
            <a:ln w="9525">
              <a:noFill/>
              <a:miter lim="800000"/>
              <a:headEnd/>
              <a:tailEnd/>
            </a:ln>
          </p:spPr>
          <p:txBody>
            <a:bodyPr>
              <a:prstTxWarp prst="textNoShape">
                <a:avLst/>
              </a:prstTxWarp>
            </a:bodyPr>
            <a:lstStyle/>
            <a:p>
              <a:endParaRPr lang="fr-FR" sz="500">
                <a:latin typeface="Helvetica"/>
                <a:cs typeface="Helvetica"/>
              </a:endParaRPr>
            </a:p>
          </p:txBody>
        </p:sp>
        <p:sp>
          <p:nvSpPr>
            <p:cNvPr id="352" name="Rectangle 1149"/>
            <p:cNvSpPr>
              <a:spLocks noChangeArrowheads="1"/>
            </p:cNvSpPr>
            <p:nvPr/>
          </p:nvSpPr>
          <p:spPr bwMode="auto">
            <a:xfrm>
              <a:off x="7392963" y="5208927"/>
              <a:ext cx="29527" cy="23779"/>
            </a:xfrm>
            <a:prstGeom prst="rect">
              <a:avLst/>
            </a:prstGeom>
            <a:noFill/>
            <a:ln w="7938">
              <a:solidFill>
                <a:srgbClr val="FF3300"/>
              </a:solidFill>
              <a:miter lim="800000"/>
              <a:headEnd/>
              <a:tailEnd/>
            </a:ln>
          </p:spPr>
          <p:txBody>
            <a:bodyPr>
              <a:prstTxWarp prst="textNoShape">
                <a:avLst/>
              </a:prstTxWarp>
            </a:bodyPr>
            <a:lstStyle/>
            <a:p>
              <a:endParaRPr lang="fr-FR" sz="500">
                <a:latin typeface="Helvetica"/>
                <a:cs typeface="Helvetica"/>
              </a:endParaRPr>
            </a:p>
          </p:txBody>
        </p:sp>
        <p:sp>
          <p:nvSpPr>
            <p:cNvPr id="353" name="Line 1150"/>
            <p:cNvSpPr>
              <a:spLocks noChangeShapeType="1"/>
            </p:cNvSpPr>
            <p:nvPr/>
          </p:nvSpPr>
          <p:spPr bwMode="auto">
            <a:xfrm>
              <a:off x="4688301" y="5355119"/>
              <a:ext cx="3022568" cy="881"/>
            </a:xfrm>
            <a:prstGeom prst="line">
              <a:avLst/>
            </a:prstGeom>
            <a:noFill/>
            <a:ln w="7938">
              <a:solidFill>
                <a:srgbClr val="D3311E"/>
              </a:solidFill>
              <a:round/>
              <a:headEnd/>
              <a:tailEnd/>
            </a:ln>
          </p:spPr>
          <p:txBody>
            <a:bodyPr>
              <a:prstTxWarp prst="textNoShape">
                <a:avLst/>
              </a:prstTxWarp>
            </a:bodyPr>
            <a:lstStyle/>
            <a:p>
              <a:endParaRPr lang="fr-FR" sz="500">
                <a:latin typeface="Helvetica"/>
                <a:cs typeface="Helvetica"/>
              </a:endParaRPr>
            </a:p>
          </p:txBody>
        </p:sp>
        <p:sp>
          <p:nvSpPr>
            <p:cNvPr id="354" name="Line 1151"/>
            <p:cNvSpPr>
              <a:spLocks noChangeShapeType="1"/>
            </p:cNvSpPr>
            <p:nvPr/>
          </p:nvSpPr>
          <p:spPr bwMode="auto">
            <a:xfrm>
              <a:off x="4688301" y="5624605"/>
              <a:ext cx="3022568" cy="881"/>
            </a:xfrm>
            <a:prstGeom prst="line">
              <a:avLst/>
            </a:prstGeom>
            <a:noFill/>
            <a:ln w="7938">
              <a:solidFill>
                <a:srgbClr val="D3311E"/>
              </a:solidFill>
              <a:round/>
              <a:headEnd/>
              <a:tailEnd/>
            </a:ln>
          </p:spPr>
          <p:txBody>
            <a:bodyPr>
              <a:prstTxWarp prst="textNoShape">
                <a:avLst/>
              </a:prstTxWarp>
            </a:bodyPr>
            <a:lstStyle/>
            <a:p>
              <a:endParaRPr lang="fr-FR" sz="500">
                <a:latin typeface="Helvetica"/>
                <a:cs typeface="Helvetica"/>
              </a:endParaRPr>
            </a:p>
          </p:txBody>
        </p:sp>
        <p:sp>
          <p:nvSpPr>
            <p:cNvPr id="355" name="Freeform 1152"/>
            <p:cNvSpPr>
              <a:spLocks noEditPoints="1"/>
            </p:cNvSpPr>
            <p:nvPr/>
          </p:nvSpPr>
          <p:spPr bwMode="auto">
            <a:xfrm>
              <a:off x="4688301" y="5983483"/>
              <a:ext cx="3022568" cy="38750"/>
            </a:xfrm>
            <a:custGeom>
              <a:avLst/>
              <a:gdLst/>
              <a:ahLst/>
              <a:cxnLst>
                <a:cxn ang="0">
                  <a:pos x="0" y="18"/>
                </a:cxn>
                <a:cxn ang="0">
                  <a:pos x="3499" y="18"/>
                </a:cxn>
                <a:cxn ang="0">
                  <a:pos x="3499" y="36"/>
                </a:cxn>
                <a:cxn ang="0">
                  <a:pos x="0" y="36"/>
                </a:cxn>
                <a:cxn ang="0">
                  <a:pos x="0" y="18"/>
                </a:cxn>
                <a:cxn ang="0">
                  <a:pos x="3490" y="0"/>
                </a:cxn>
                <a:cxn ang="0">
                  <a:pos x="3543" y="26"/>
                </a:cxn>
                <a:cxn ang="0">
                  <a:pos x="3490" y="54"/>
                </a:cxn>
                <a:cxn ang="0">
                  <a:pos x="3490" y="0"/>
                </a:cxn>
              </a:cxnLst>
              <a:rect l="0" t="0" r="r" b="b"/>
              <a:pathLst>
                <a:path w="3543" h="54">
                  <a:moveTo>
                    <a:pt x="0" y="18"/>
                  </a:moveTo>
                  <a:lnTo>
                    <a:pt x="3499" y="18"/>
                  </a:lnTo>
                  <a:lnTo>
                    <a:pt x="3499" y="36"/>
                  </a:lnTo>
                  <a:lnTo>
                    <a:pt x="0" y="36"/>
                  </a:lnTo>
                  <a:lnTo>
                    <a:pt x="0" y="18"/>
                  </a:lnTo>
                  <a:close/>
                  <a:moveTo>
                    <a:pt x="3490" y="0"/>
                  </a:moveTo>
                  <a:lnTo>
                    <a:pt x="3543" y="26"/>
                  </a:lnTo>
                  <a:lnTo>
                    <a:pt x="3490" y="54"/>
                  </a:lnTo>
                  <a:lnTo>
                    <a:pt x="3490" y="0"/>
                  </a:lnTo>
                  <a:close/>
                </a:path>
              </a:pathLst>
            </a:custGeom>
            <a:solidFill>
              <a:srgbClr val="AEA7A5"/>
            </a:solidFill>
            <a:ln w="3175" cap="flat" cmpd="sng" algn="ctr">
              <a:solidFill>
                <a:srgbClr val="AEA7A5"/>
              </a:solidFill>
              <a:prstDash val="solid"/>
              <a:round/>
              <a:headEnd type="none" w="med" len="med"/>
              <a:tailEnd type="none" w="med" len="med"/>
            </a:ln>
          </p:spPr>
          <p:txBody>
            <a:bodyPr>
              <a:prstTxWarp prst="textNoShape">
                <a:avLst/>
              </a:prstTxWarp>
            </a:bodyPr>
            <a:lstStyle/>
            <a:p>
              <a:endParaRPr lang="fr-FR" sz="500">
                <a:latin typeface="Helvetica"/>
                <a:cs typeface="Helvetica"/>
              </a:endParaRPr>
            </a:p>
          </p:txBody>
        </p:sp>
        <p:sp>
          <p:nvSpPr>
            <p:cNvPr id="374" name="Text Box 1222"/>
            <p:cNvSpPr txBox="1">
              <a:spLocks noChangeArrowheads="1"/>
            </p:cNvSpPr>
            <p:nvPr/>
          </p:nvSpPr>
          <p:spPr bwMode="auto">
            <a:xfrm>
              <a:off x="6138071" y="4890122"/>
              <a:ext cx="1832635" cy="349702"/>
            </a:xfrm>
            <a:prstGeom prst="rect">
              <a:avLst/>
            </a:prstGeom>
            <a:solidFill>
              <a:schemeClr val="bg1"/>
            </a:solidFill>
            <a:ln w="12700">
              <a:solidFill>
                <a:srgbClr val="D3311E"/>
              </a:solidFill>
              <a:miter lim="800000"/>
              <a:headEnd type="none" w="sm" len="sm"/>
              <a:tailEnd type="none" w="sm" len="sm"/>
            </a:ln>
            <a:effectLst/>
          </p:spPr>
          <p:txBody>
            <a:bodyPr wrap="square" lIns="36000" tIns="36000" rIns="0" bIns="36000">
              <a:prstTxWarp prst="textNoShape">
                <a:avLst/>
              </a:prstTxWarp>
              <a:spAutoFit/>
            </a:bodyPr>
            <a:lstStyle/>
            <a:p>
              <a:pPr>
                <a:spcBef>
                  <a:spcPct val="50000"/>
                </a:spcBef>
              </a:pPr>
              <a:r>
                <a:rPr lang="fr-FR" sz="600" b="1" dirty="0" smtClean="0">
                  <a:solidFill>
                    <a:srgbClr val="D3311E"/>
                  </a:solidFill>
                  <a:latin typeface="Helvetica"/>
                  <a:cs typeface="Helvetica"/>
                </a:rPr>
                <a:t>Série discrète. </a:t>
              </a:r>
              <a:r>
                <a:rPr lang="fr-FR" sz="600" dirty="0" smtClean="0">
                  <a:solidFill>
                    <a:srgbClr val="D3311E"/>
                  </a:solidFill>
                  <a:latin typeface="Helvetica"/>
                  <a:cs typeface="Helvetica"/>
                </a:rPr>
                <a:t>Fixer des délais et des engagements avec les clients</a:t>
              </a:r>
              <a:r>
                <a:rPr lang="fr-FR" sz="600" b="1" dirty="0" smtClean="0">
                  <a:solidFill>
                    <a:srgbClr val="D3311E"/>
                  </a:solidFill>
                  <a:latin typeface="Helvetica"/>
                  <a:cs typeface="Helvetica"/>
                </a:rPr>
                <a:t>. </a:t>
              </a:r>
              <a:r>
                <a:rPr lang="fr-FR" sz="600" dirty="0" smtClean="0">
                  <a:solidFill>
                    <a:srgbClr val="D3311E"/>
                  </a:solidFill>
                  <a:latin typeface="Helvetica"/>
                  <a:cs typeface="Helvetica"/>
                </a:rPr>
                <a:t>Mettre l’accent sur l'utilisation de composants standards si possible.</a:t>
              </a:r>
              <a:endParaRPr lang="fr-FR" sz="600" b="1" dirty="0">
                <a:solidFill>
                  <a:srgbClr val="D3311E"/>
                </a:solidFill>
                <a:latin typeface="Helvetica"/>
                <a:cs typeface="Helvetica"/>
              </a:endParaRPr>
            </a:p>
          </p:txBody>
        </p:sp>
        <p:sp>
          <p:nvSpPr>
            <p:cNvPr id="375" name="Text Box 1223"/>
            <p:cNvSpPr txBox="1">
              <a:spLocks noChangeArrowheads="1"/>
            </p:cNvSpPr>
            <p:nvPr/>
          </p:nvSpPr>
          <p:spPr bwMode="auto">
            <a:xfrm>
              <a:off x="6987462" y="5223710"/>
              <a:ext cx="1254892" cy="498016"/>
            </a:xfrm>
            <a:prstGeom prst="rect">
              <a:avLst/>
            </a:prstGeom>
            <a:solidFill>
              <a:schemeClr val="bg1"/>
            </a:solidFill>
            <a:ln w="12700">
              <a:solidFill>
                <a:srgbClr val="D3311E"/>
              </a:solidFill>
              <a:miter lim="800000"/>
              <a:headEnd type="none" w="sm" len="sm"/>
              <a:tailEnd type="none" w="sm" len="sm"/>
            </a:ln>
            <a:effectLst/>
          </p:spPr>
          <p:txBody>
            <a:bodyPr wrap="square" lIns="36000" tIns="0" rIns="0" bIns="36000">
              <a:prstTxWarp prst="textNoShape">
                <a:avLst/>
              </a:prstTxWarp>
              <a:spAutoFit/>
            </a:bodyPr>
            <a:lstStyle/>
            <a:p>
              <a:pPr>
                <a:spcBef>
                  <a:spcPct val="50000"/>
                </a:spcBef>
              </a:pPr>
              <a:r>
                <a:rPr lang="fr-FR" sz="600" smtClean="0">
                  <a:solidFill>
                    <a:srgbClr val="D3311E"/>
                  </a:solidFill>
                  <a:latin typeface="Helvetica"/>
                  <a:cs typeface="Helvetica"/>
                </a:rPr>
                <a:t>P</a:t>
              </a:r>
              <a:r>
                <a:rPr lang="fr-FR" sz="600" b="1" smtClean="0">
                  <a:solidFill>
                    <a:srgbClr val="D3311E"/>
                  </a:solidFill>
                  <a:latin typeface="Helvetica"/>
                  <a:cs typeface="Helvetica"/>
                </a:rPr>
                <a:t>roduction en batch. Mettre l’accent su la planification et les prévisions. Utiliser des </a:t>
              </a:r>
              <a:r>
                <a:rPr lang="fr-FR" sz="600" smtClean="0">
                  <a:solidFill>
                    <a:srgbClr val="D3311E"/>
                  </a:solidFill>
                  <a:latin typeface="Helvetica"/>
                  <a:cs typeface="Helvetica"/>
                </a:rPr>
                <a:t>composants standards dès que possible</a:t>
              </a:r>
              <a:r>
                <a:rPr lang="fr-FR" sz="600" b="1" smtClean="0">
                  <a:solidFill>
                    <a:srgbClr val="D3311E"/>
                  </a:solidFill>
                  <a:latin typeface="Helvetica"/>
                  <a:cs typeface="Helvetica"/>
                </a:rPr>
                <a:t>.</a:t>
              </a:r>
              <a:endParaRPr lang="fr-FR" sz="600" b="1">
                <a:solidFill>
                  <a:srgbClr val="D3311E"/>
                </a:solidFill>
                <a:latin typeface="Helvetica"/>
                <a:cs typeface="Helvetica"/>
              </a:endParaRPr>
            </a:p>
          </p:txBody>
        </p:sp>
        <p:sp>
          <p:nvSpPr>
            <p:cNvPr id="376" name="Text Box 1224"/>
            <p:cNvSpPr txBox="1">
              <a:spLocks noChangeArrowheads="1"/>
            </p:cNvSpPr>
            <p:nvPr/>
          </p:nvSpPr>
          <p:spPr bwMode="auto">
            <a:xfrm>
              <a:off x="7220723" y="5710030"/>
              <a:ext cx="1021630" cy="313350"/>
            </a:xfrm>
            <a:prstGeom prst="rect">
              <a:avLst/>
            </a:prstGeom>
            <a:solidFill>
              <a:schemeClr val="bg1"/>
            </a:solidFill>
            <a:ln w="12700">
              <a:solidFill>
                <a:srgbClr val="D3311E"/>
              </a:solidFill>
              <a:miter lim="800000"/>
              <a:headEnd type="none" w="sm" len="sm"/>
              <a:tailEnd type="none" w="sm" len="sm"/>
            </a:ln>
            <a:effectLst/>
          </p:spPr>
          <p:txBody>
            <a:bodyPr wrap="square" lIns="36000" tIns="0" rIns="0" bIns="36000">
              <a:prstTxWarp prst="textNoShape">
                <a:avLst/>
              </a:prstTxWarp>
              <a:spAutoFit/>
            </a:bodyPr>
            <a:lstStyle/>
            <a:p>
              <a:pPr>
                <a:spcBef>
                  <a:spcPct val="50000"/>
                </a:spcBef>
              </a:pPr>
              <a:r>
                <a:rPr lang="fr-FR" sz="600" smtClean="0">
                  <a:solidFill>
                    <a:srgbClr val="D3311E"/>
                  </a:solidFill>
                  <a:latin typeface="Helvetica"/>
                  <a:cs typeface="Helvetica"/>
                </a:rPr>
                <a:t>P</a:t>
              </a:r>
              <a:r>
                <a:rPr lang="fr-FR" sz="600" b="1" smtClean="0">
                  <a:solidFill>
                    <a:srgbClr val="D3311E"/>
                  </a:solidFill>
                  <a:latin typeface="Helvetica"/>
                  <a:cs typeface="Helvetica"/>
                </a:rPr>
                <a:t>roduction continue.  Gérer la capacité et les flux avec un stock minimum</a:t>
              </a:r>
              <a:endParaRPr lang="fr-FR" sz="600" b="1">
                <a:solidFill>
                  <a:srgbClr val="D3311E"/>
                </a:solidFill>
                <a:latin typeface="Helvetica"/>
                <a:cs typeface="Helvetica"/>
              </a:endParaRPr>
            </a:p>
          </p:txBody>
        </p:sp>
      </p:grpSp>
      <p:sp>
        <p:nvSpPr>
          <p:cNvPr id="1185" name="Espace réservé du contenu 14"/>
          <p:cNvSpPr txBox="1">
            <a:spLocks/>
          </p:cNvSpPr>
          <p:nvPr/>
        </p:nvSpPr>
        <p:spPr bwMode="gray">
          <a:xfrm>
            <a:off x="620169" y="107838"/>
            <a:ext cx="8937788" cy="257379"/>
          </a:xfrm>
          <a:prstGeom prst="rect">
            <a:avLst/>
          </a:prstGeom>
          <a:noFill/>
          <a:ln w="9525">
            <a:noFill/>
            <a:miter lim="800000"/>
            <a:headEnd/>
            <a:tailEnd/>
          </a:ln>
        </p:spPr>
        <p:txBody>
          <a:bodyPr vert="horz" wrap="square" lIns="87225" tIns="43615" rIns="87225" bIns="43615" numCol="1" anchor="t" anchorCtr="0" compatLnSpc="1">
            <a:prstTxWarp prst="textNoShape">
              <a:avLst/>
            </a:prstTxWarp>
            <a:spAutoFit/>
          </a:bodyPr>
          <a:lstStyle/>
          <a:p>
            <a:pPr marL="271463" marR="0" lvl="0" indent="-271463" algn="l" defTabSz="869950" rtl="0" eaLnBrk="0" fontAlgn="base" latinLnBrk="0" hangingPunct="0">
              <a:lnSpc>
                <a:spcPct val="100000"/>
              </a:lnSpc>
              <a:spcBef>
                <a:spcPct val="100000"/>
              </a:spcBef>
              <a:spcAft>
                <a:spcPct val="0"/>
              </a:spcAft>
              <a:buClr>
                <a:srgbClr val="88827C"/>
              </a:buClr>
              <a:buSzPct val="120000"/>
              <a:buFont typeface="Arial" charset="0"/>
              <a:buNone/>
              <a:tabLst/>
              <a:defRPr/>
            </a:pPr>
            <a:r>
              <a:rPr kumimoji="0" lang="fr-FR" sz="1100" b="0" i="0" u="none" strike="noStrike" kern="0" cap="none" spc="0" normalizeH="0" baseline="0" noProof="0" smtClean="0">
                <a:ln>
                  <a:noFill/>
                </a:ln>
                <a:solidFill>
                  <a:schemeClr val="bg1"/>
                </a:solidFill>
                <a:effectLst/>
                <a:uLnTx/>
                <a:uFillTx/>
                <a:latin typeface="Helvetica"/>
                <a:ea typeface="ＭＳ Ｐゴシック" charset="-128"/>
                <a:cs typeface="Helvetica"/>
              </a:rPr>
              <a:t>NOTRE DEMARCHE</a:t>
            </a:r>
            <a:endParaRPr kumimoji="0" lang="fr-FR" sz="1100" b="0" i="0" u="none" strike="noStrike" kern="0" cap="none" spc="0" normalizeH="0" baseline="0" noProof="0" dirty="0">
              <a:ln>
                <a:noFill/>
              </a:ln>
              <a:solidFill>
                <a:schemeClr val="bg1"/>
              </a:solidFill>
              <a:effectLst/>
              <a:uLnTx/>
              <a:uFillTx/>
              <a:latin typeface="Helvetica"/>
              <a:ea typeface="ＭＳ Ｐゴシック" charset="-128"/>
              <a:cs typeface="Helvetica"/>
            </a:endParaRPr>
          </a:p>
        </p:txBody>
      </p:sp>
      <p:sp>
        <p:nvSpPr>
          <p:cNvPr id="1193" name="Footer Placeholder 1192"/>
          <p:cNvSpPr>
            <a:spLocks noGrp="1"/>
          </p:cNvSpPr>
          <p:nvPr>
            <p:ph type="ftr" sz="quarter" idx="11"/>
          </p:nvPr>
        </p:nvSpPr>
        <p:spPr/>
        <p:txBody>
          <a:bodyPr/>
          <a:lstStyle/>
          <a:p>
            <a:r>
              <a:rPr lang="en-US" smtClean="0"/>
              <a:t>Offre réduction des stock secteur ASD - ECDYS</a:t>
            </a:r>
            <a:endParaRPr lang="de-DE"/>
          </a:p>
        </p:txBody>
      </p:sp>
      <p:sp>
        <p:nvSpPr>
          <p:cNvPr id="1194" name="Slide Number Placeholder 1193"/>
          <p:cNvSpPr>
            <a:spLocks noGrp="1"/>
          </p:cNvSpPr>
          <p:nvPr>
            <p:ph type="sldNum" sz="quarter" idx="10"/>
          </p:nvPr>
        </p:nvSpPr>
        <p:spPr/>
        <p:txBody>
          <a:bodyPr/>
          <a:lstStyle/>
          <a:p>
            <a:fld id="{C7FA45D8-4FBF-AF40-9D85-404AA2AE9D52}" type="slidenum">
              <a:rPr lang="de-DE" smtClean="0"/>
              <a:pPr/>
              <a:t>9</a:t>
            </a:fld>
            <a:endParaRPr lang="de-DE"/>
          </a:p>
        </p:txBody>
      </p:sp>
    </p:spTree>
    <p:extLst>
      <p:ext uri="{BB962C8B-B14F-4D97-AF65-F5344CB8AC3E}">
        <p14:creationId xmlns:p14="http://schemas.microsoft.com/office/powerpoint/2010/main" val="955430747"/>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theme/theme1.xml><?xml version="1.0" encoding="utf-8"?>
<a:theme xmlns:a="http://schemas.openxmlformats.org/drawingml/2006/main" name="Presentation ICZ 2000">
  <a:themeElements>
    <a:clrScheme name="Ecdys">
      <a:dk1>
        <a:srgbClr val="4B4A48"/>
      </a:dk1>
      <a:lt1>
        <a:srgbClr val="FFFFFF"/>
      </a:lt1>
      <a:dk2>
        <a:srgbClr val="333333"/>
      </a:dk2>
      <a:lt2>
        <a:srgbClr val="FFFFFF"/>
      </a:lt2>
      <a:accent1>
        <a:srgbClr val="86817C"/>
      </a:accent1>
      <a:accent2>
        <a:srgbClr val="DD311E"/>
      </a:accent2>
      <a:accent3>
        <a:srgbClr val="DF6720"/>
      </a:accent3>
      <a:accent4>
        <a:srgbClr val="F5BE54"/>
      </a:accent4>
      <a:accent5>
        <a:srgbClr val="F3F3F3"/>
      </a:accent5>
      <a:accent6>
        <a:srgbClr val="D33322"/>
      </a:accent6>
      <a:hlink>
        <a:srgbClr val="DF6720"/>
      </a:hlink>
      <a:folHlink>
        <a:srgbClr val="D64324"/>
      </a:folHlink>
    </a:clrScheme>
    <a:fontScheme name="Presentation ICZ 2000">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86817C"/>
        </a:solidFill>
        <a:ln w="9525" cap="flat" cmpd="sng" algn="ctr">
          <a:solidFill>
            <a:srgbClr val="AEA7A5"/>
          </a:solidFill>
          <a:prstDash val="solid"/>
          <a:round/>
          <a:headEnd type="none" w="med" len="med"/>
          <a:tailEnd type="none" w="med" len="med"/>
        </a:ln>
        <a:effectLst>
          <a:outerShdw blurRad="50800" dist="38100" dir="2700000" algn="br">
            <a:srgbClr val="000000">
              <a:alpha val="43000"/>
            </a:srgbClr>
          </a:outerShdw>
        </a:effectLst>
      </a:spPr>
      <a:bodyPr vert="horz" wrap="square" lIns="36000" tIns="36000" rIns="36000" bIns="3600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100" b="1" i="0" u="none" strike="noStrike" cap="none" normalizeH="0" baseline="0" dirty="0" smtClean="0">
            <a:ln>
              <a:noFill/>
            </a:ln>
            <a:solidFill>
              <a:schemeClr val="bg1"/>
            </a:solidFill>
            <a:effectLst/>
            <a:latin typeface="Helvetica"/>
            <a:cs typeface="Helvetica"/>
          </a:defRPr>
        </a:defPPr>
      </a:lstStyle>
    </a:spDef>
    <a:lnDef>
      <a:spPr bwMode="auto">
        <a:solidFill>
          <a:schemeClr val="accent1"/>
        </a:solidFill>
        <a:ln w="9525" cap="flat" cmpd="sng" algn="ctr">
          <a:solidFill>
            <a:srgbClr val="86817C"/>
          </a:solidFill>
          <a:prstDash val="solid"/>
          <a:round/>
          <a:headEnd type="none" w="med" len="med"/>
          <a:tailEnd type="arrow"/>
        </a:ln>
        <a:effectLst/>
      </a:spPr>
      <a:bodyPr/>
      <a:lstStyle/>
    </a:lnDef>
    <a:txDef>
      <a:spPr>
        <a:noFill/>
      </a:spPr>
      <a:bodyPr wrap="square" rtlCol="0">
        <a:spAutoFit/>
      </a:bodyPr>
      <a:lstStyle>
        <a:defPPr algn="ctr">
          <a:defRPr sz="1100" dirty="0" smtClean="0">
            <a:latin typeface="Helvetica"/>
            <a:cs typeface="Helvetica"/>
          </a:defRPr>
        </a:defPPr>
      </a:lstStyle>
    </a:txDef>
  </a:objectDefaults>
  <a:extraClrSchemeLst>
    <a:extraClrScheme>
      <a:clrScheme name="Presentation ICZ 2000 1">
        <a:dk1>
          <a:srgbClr val="000000"/>
        </a:dk1>
        <a:lt1>
          <a:srgbClr val="FFFFFF"/>
        </a:lt1>
        <a:dk2>
          <a:srgbClr val="000000"/>
        </a:dk2>
        <a:lt2>
          <a:srgbClr val="C0C0C0"/>
        </a:lt2>
        <a:accent1>
          <a:srgbClr val="EAEAEA"/>
        </a:accent1>
        <a:accent2>
          <a:srgbClr val="41DBFF"/>
        </a:accent2>
        <a:accent3>
          <a:srgbClr val="FFFFFF"/>
        </a:accent3>
        <a:accent4>
          <a:srgbClr val="000000"/>
        </a:accent4>
        <a:accent5>
          <a:srgbClr val="F3F3F3"/>
        </a:accent5>
        <a:accent6>
          <a:srgbClr val="3AC6E7"/>
        </a:accent6>
        <a:hlink>
          <a:srgbClr val="FAFCD8"/>
        </a:hlink>
        <a:folHlink>
          <a:srgbClr val="FF0000"/>
        </a:folHlink>
      </a:clrScheme>
      <a:clrMap bg1="lt1" tx1="dk1" bg2="lt2" tx2="dk2" accent1="accent1" accent2="accent2" accent3="accent3" accent4="accent4" accent5="accent5" accent6="accent6" hlink="hlink" folHlink="folHlink"/>
    </a:extraClrScheme>
    <a:extraClrScheme>
      <a:clrScheme name="Presentation ICZ 2000 2">
        <a:dk1>
          <a:srgbClr val="000000"/>
        </a:dk1>
        <a:lt1>
          <a:srgbClr val="FFFFFF"/>
        </a:lt1>
        <a:dk2>
          <a:srgbClr val="000000"/>
        </a:dk2>
        <a:lt2>
          <a:srgbClr val="C0C0C0"/>
        </a:lt2>
        <a:accent1>
          <a:srgbClr val="EAEAEA"/>
        </a:accent1>
        <a:accent2>
          <a:srgbClr val="B2B2B2"/>
        </a:accent2>
        <a:accent3>
          <a:srgbClr val="FFFFFF"/>
        </a:accent3>
        <a:accent4>
          <a:srgbClr val="000000"/>
        </a:accent4>
        <a:accent5>
          <a:srgbClr val="F3F3F3"/>
        </a:accent5>
        <a:accent6>
          <a:srgbClr val="A1A1A1"/>
        </a:accent6>
        <a:hlink>
          <a:srgbClr val="FFFF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11051</TotalTime>
  <Words>1706</Words>
  <Application>Microsoft Macintosh PowerPoint</Application>
  <PresentationFormat>Format A4 (210 x 297 mm)</PresentationFormat>
  <Paragraphs>284</Paragraphs>
  <Slides>16</Slides>
  <Notes>2</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Presentation ICZ 2000</vt:lpstr>
      <vt:lpstr>Organisation ECDYS</vt:lpstr>
      <vt:lpstr>Plan du document</vt:lpstr>
      <vt:lpstr>Notre vision à 5 ans</vt:lpstr>
      <vt:lpstr>Le rôle des associés</vt:lpstr>
      <vt:lpstr>Vous souhaitez engager un diagnostic rapide permettant de structurer un plan d’action d’amélioration</vt:lpstr>
      <vt:lpstr>Plan du document</vt:lpstr>
      <vt:lpstr>La démarche proposée se déroule sur une semaine calendaire</vt:lpstr>
      <vt:lpstr>Au cours de ce diagnostic, nous utiliserons notre outil d’évaluation de la maturité de la supply chain</vt:lpstr>
      <vt:lpstr>Le diagnostic permettra également de déterminer le niveau de stock optimal correspondant à l’organisation existante</vt:lpstr>
      <vt:lpstr>Plan du document</vt:lpstr>
      <vt:lpstr>Un binôme de consultants expérimentés pour réaliser le diagnostic</vt:lpstr>
      <vt:lpstr>Denis Lemoine</vt:lpstr>
      <vt:lpstr>Lucie Hauzy</vt:lpstr>
      <vt:lpstr>Plan du document</vt:lpstr>
      <vt:lpstr>Budget</vt:lpstr>
      <vt:lpstr>Conditions générales</vt:lpstr>
    </vt:vector>
  </TitlesOfParts>
  <Manager/>
  <Company>ECDYS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Templates ECDYS</dc:title>
  <dc:subject/>
  <dc:creator>Hauzy</dc:creator>
  <cp:keywords/>
  <dc:description/>
  <cp:lastModifiedBy>Hervé Leroy</cp:lastModifiedBy>
  <cp:revision>1643</cp:revision>
  <cp:lastPrinted>2010-06-13T17:53:03Z</cp:lastPrinted>
  <dcterms:created xsi:type="dcterms:W3CDTF">2010-06-27T20:50:57Z</dcterms:created>
  <dcterms:modified xsi:type="dcterms:W3CDTF">2010-12-14T17:55:08Z</dcterms:modified>
  <cp:category/>
</cp:coreProperties>
</file>