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Türkiye Otomotiv Satış Adet Tahmini</a:t>
            </a:r>
          </a:p>
          <a:p>
            <a:r>
              <a:t>Haz'22 – Haz'23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Hazırlayan: Ece Dalpolat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Sonuç &amp; Öneriler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Hibrit model (ARIMA + Regression) başarıyla uygulandı</a:t>
            </a:r>
          </a:p>
          <a:p>
            <a:r>
              <a:t>- 743K adet yıllık tahmin elde edildi</a:t>
            </a:r>
          </a:p>
          <a:p>
            <a:r>
              <a:t>- API &amp; Docker ile production-ready çözüm</a:t>
            </a:r>
          </a:p>
          <a:p>
            <a:r>
              <a:t>- Gelecek adım: daha gelişmiş ML modelleri (XGBoost, LSTM)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Proje Özeti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Amaç: Haz’22 – Haz’23 dönemi için otomotiv satış tahminleri</a:t>
            </a:r>
          </a:p>
          <a:p>
            <a:r>
              <a:t>⚠️ Problem: Veri eksiklikleri (bağımsız değişkenler)</a:t>
            </a:r>
          </a:p>
          <a:p>
            <a:r>
              <a:t>💡 Çözüm: Hibrit yaklaşım (ARIMA + Multiple Linear Regression)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Veri ve Değişkenler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Hedef Değişken: Otomotiv Satış</a:t>
            </a:r>
          </a:p>
          <a:p>
            <a:r>
              <a:t>- Bağımsız Değişkenler:</a:t>
            </a:r>
          </a:p>
          <a:p>
            <a:r>
              <a:t>   • ÖTV Oranı</a:t>
            </a:r>
          </a:p>
          <a:p>
            <a:r>
              <a:t>   • Faiz</a:t>
            </a:r>
          </a:p>
          <a:p>
            <a:r>
              <a:t>   • EUR/TL</a:t>
            </a:r>
          </a:p>
          <a:p>
            <a:r>
              <a:t>   • Kredi Stok</a:t>
            </a:r>
          </a:p>
          <a:p>
            <a:r>
              <a:t>- Zaman Özellikleri: Yıl, Ay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Modelleme Yöntemi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ARIMA ile bağımsız değişken tahminleri</a:t>
            </a:r>
          </a:p>
          <a:p>
            <a:r>
              <a:t>2. Çoklu Doğrusal Regresyon (Linear Regression)</a:t>
            </a:r>
          </a:p>
          <a:p>
            <a:r>
              <a:t>3. Özellik mühendisliği (Ay, Yıl)</a:t>
            </a:r>
          </a:p>
          <a:p>
            <a:r>
              <a:t>4. Model validasyonu (Cross-validation)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Model Performansı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R² Score: 0.518</a:t>
            </a:r>
          </a:p>
          <a:p>
            <a:r>
              <a:t>- MAE: 14,549 adet</a:t>
            </a:r>
          </a:p>
          <a:p>
            <a:r>
              <a:t>- RMSE: 18,106 adet</a:t>
            </a:r>
          </a:p>
          <a:p>
            <a:r>
              <a:t>- MAPE: %25.2</a:t>
            </a:r>
          </a:p>
          <a:p>
            <a:r>
              <a:t>- Özellik önemleri:</a:t>
            </a:r>
          </a:p>
          <a:p>
            <a:r>
              <a:t>   • EUR/TL: -9166</a:t>
            </a:r>
          </a:p>
          <a:p>
            <a:r>
              <a:t>   • Year: -5880</a:t>
            </a:r>
          </a:p>
          <a:p>
            <a:r>
              <a:t>   • Month: +3754</a:t>
            </a:r>
          </a:p>
          <a:p>
            <a:r>
              <a:t>   • ÖTV Oranı: +1766</a:t>
            </a:r>
          </a:p>
          <a:p>
            <a:r>
              <a:t>   • Faiz: -1188</a:t>
            </a:r>
          </a:p>
          <a:p>
            <a:r>
              <a:t>   • Kredi Stok: +0.036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🔮 13 Aylık Tahmin Sonuçları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61257">
                <a:tc>
                  <a:txBody>
                    <a:bodyPr/>
                    <a:lstStyle/>
                    <a:p>
                      <a:r>
                        <a:t>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Tahmin_Edilen_Satis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2022-06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58631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61953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2022-08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65549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2022-09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69295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2022-10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73106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2022-11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76932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80742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2023-01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33593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2023-02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37333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2023-03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41324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2023-04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45542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r>
                        <a:t>2023-05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49899</a:t>
                      </a:r>
                    </a:p>
                  </a:txBody>
                  <a:tcPr/>
                </a:tc>
              </a:tr>
              <a:tr h="261259">
                <a:tc>
                  <a:txBody>
                    <a:bodyPr/>
                    <a:lstStyle/>
                    <a:p>
                      <a:r>
                        <a:t>2023-06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📉 Tahmin Grafiği</a:t>
            </a:r>
          </a:p>
        </p:txBody>
      </p:sp>
      <p:pic>
        <p:nvPicPr>
          <p:cNvPr id="3" name="Picture 2" descr="forecas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API &amp; Docker Servisleşme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Flask REST API ile `/predict` endpoint</a:t>
            </a:r>
          </a:p>
          <a:p>
            <a:r>
              <a:t>- Docker containerization ile platform bağımsız deployment</a:t>
            </a:r>
          </a:p>
          <a:p>
            <a:r>
              <a:t>- Postman ile test senaryoları</a:t>
            </a:r>
          </a:p>
          <a:p>
            <a:r>
              <a:t>- Health check &amp; hata yönetimi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💼 İş Değeri Katkısı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Stok planlama: 13 aylık forecast ile optimizasyon</a:t>
            </a:r>
          </a:p>
          <a:p>
            <a:r>
              <a:t>- Satış tahmini: Aylık ortalama ~57K adet</a:t>
            </a:r>
          </a:p>
          <a:p>
            <a:r>
              <a:t>- Risk yönetimi: Ekonomik faktörlerin etkisini ölçümleme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