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Teko"/>
      <p:regular r:id="rId23"/>
      <p:bold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Teko-bold.fntdata"/><Relationship Id="rId23" Type="http://schemas.openxmlformats.org/officeDocument/2006/relationships/font" Target="fonts/Tek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ial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9.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jpg"/><Relationship Id="rId4" Type="http://schemas.openxmlformats.org/officeDocument/2006/relationships/hyperlink" Target="https://www.betaalkaliyasam.com/ph-nedir/"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jpg"/><Relationship Id="rId4" Type="http://schemas.openxmlformats.org/officeDocument/2006/relationships/image" Target="../media/image33.jp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jpg"/><Relationship Id="rId4" Type="http://schemas.openxmlformats.org/officeDocument/2006/relationships/image" Target="../media/image31.jpg"/><Relationship Id="rId5" Type="http://schemas.openxmlformats.org/officeDocument/2006/relationships/image" Target="../media/image28.jpg"/><Relationship Id="rId6" Type="http://schemas.openxmlformats.org/officeDocument/2006/relationships/image" Target="../media/image27.jpg"/><Relationship Id="rId7"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4.jpg"/><Relationship Id="rId7" Type="http://schemas.openxmlformats.org/officeDocument/2006/relationships/image" Target="../media/image15.jp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22.jpg"/><Relationship Id="rId5" Type="http://schemas.openxmlformats.org/officeDocument/2006/relationships/image" Target="../media/image11.jpg"/><Relationship Id="rId6" Type="http://schemas.openxmlformats.org/officeDocument/2006/relationships/image" Target="../media/image21.jpg"/><Relationship Id="rId7" Type="http://schemas.openxmlformats.org/officeDocument/2006/relationships/image" Target="../media/image18.jp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8971854" y="0"/>
            <a:ext cx="2246335" cy="6867036"/>
          </a:xfrm>
          <a:prstGeom prst="rect">
            <a:avLst/>
          </a:prstGeom>
          <a:noFill/>
          <a:ln>
            <a:noFill/>
          </a:ln>
        </p:spPr>
      </p:pic>
      <p:sp>
        <p:nvSpPr>
          <p:cNvPr id="85" name="Google Shape;85;p13"/>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p:txBody>
      </p:sp>
      <p:sp>
        <p:nvSpPr>
          <p:cNvPr id="86" name="Google Shape;86;p13"/>
          <p:cNvSpPr txBox="1"/>
          <p:nvPr>
            <p:ph type="ctrTitle"/>
          </p:nvPr>
        </p:nvSpPr>
        <p:spPr>
          <a:xfrm>
            <a:off x="2134845" y="3885677"/>
            <a:ext cx="7922307" cy="161503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rPr>
              <a:t>KİMYASAL EĞİTİMİ</a:t>
            </a:r>
            <a:br>
              <a:rPr b="1" lang="en-US">
                <a:solidFill>
                  <a:schemeClr val="lt1"/>
                </a:solidFill>
              </a:rPr>
            </a:br>
            <a:r>
              <a:rPr b="1" lang="en-US">
                <a:solidFill>
                  <a:schemeClr val="lt1"/>
                </a:solidFill>
              </a:rPr>
              <a:t>2025</a:t>
            </a:r>
            <a:endParaRPr/>
          </a:p>
        </p:txBody>
      </p:sp>
      <p:pic>
        <p:nvPicPr>
          <p:cNvPr id="87" name="Google Shape;87;p13" title="azure logo.png"/>
          <p:cNvPicPr preferRelativeResize="0"/>
          <p:nvPr/>
        </p:nvPicPr>
        <p:blipFill>
          <a:blip r:embed="rId4">
            <a:alphaModFix/>
          </a:blip>
          <a:stretch>
            <a:fillRect/>
          </a:stretch>
        </p:blipFill>
        <p:spPr>
          <a:xfrm>
            <a:off x="4318151" y="417200"/>
            <a:ext cx="3555701" cy="331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2538095" y="914400"/>
            <a:ext cx="7115809" cy="319959"/>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chemeClr val="dk1"/>
              </a:buClr>
              <a:buSzPts val="2000"/>
              <a:buFont typeface="Teko"/>
              <a:buNone/>
            </a:pPr>
            <a:r>
              <a:rPr b="1" i="0" lang="en-US" sz="2000" u="none" cap="none" strike="noStrike">
                <a:solidFill>
                  <a:schemeClr val="dk1"/>
                </a:solidFill>
                <a:latin typeface="Teko"/>
                <a:ea typeface="Teko"/>
                <a:cs typeface="Teko"/>
                <a:sym typeface="Teko"/>
              </a:rPr>
              <a:t>Kimyasal Temizlik Malzemeleri ve Doğru Kullanımı</a:t>
            </a:r>
            <a:endParaRPr b="1" i="0" sz="2000" u="none" cap="none" strike="noStrike">
              <a:solidFill>
                <a:schemeClr val="dk1"/>
              </a:solidFill>
              <a:latin typeface="Teko"/>
              <a:ea typeface="Teko"/>
              <a:cs typeface="Teko"/>
              <a:sym typeface="Teko"/>
            </a:endParaRPr>
          </a:p>
        </p:txBody>
      </p:sp>
      <p:sp>
        <p:nvSpPr>
          <p:cNvPr id="163" name="Google Shape;163;p22"/>
          <p:cNvSpPr txBox="1"/>
          <p:nvPr/>
        </p:nvSpPr>
        <p:spPr>
          <a:xfrm>
            <a:off x="871417" y="2166285"/>
            <a:ext cx="7404100" cy="3375283"/>
          </a:xfrm>
          <a:prstGeom prst="rect">
            <a:avLst/>
          </a:prstGeom>
          <a:noFill/>
          <a:ln>
            <a:noFill/>
          </a:ln>
        </p:spPr>
        <p:txBody>
          <a:bodyPr anchorCtr="0" anchor="t" bIns="0" lIns="0" spcFirstLastPara="1" rIns="0" wrap="square" tIns="43175">
            <a:spAutoFit/>
          </a:bodyPr>
          <a:lstStyle/>
          <a:p>
            <a:pPr indent="-194945" lvl="0" marL="224790" marR="342900" rtl="0" algn="l">
              <a:lnSpc>
                <a:spcPct val="99388"/>
              </a:lnSpc>
              <a:spcBef>
                <a:spcPts val="0"/>
              </a:spcBef>
              <a:spcAft>
                <a:spcPts val="0"/>
              </a:spcAft>
              <a:buClr>
                <a:schemeClr val="dk1"/>
              </a:buClr>
              <a:buSzPts val="2182"/>
              <a:buFont typeface="Tahoma"/>
              <a:buChar char="•"/>
            </a:pPr>
            <a:r>
              <a:rPr b="0" i="0" lang="en-US" sz="1800" u="none" cap="none" strike="noStrike">
                <a:solidFill>
                  <a:schemeClr val="dk1"/>
                </a:solidFill>
                <a:latin typeface="Teko"/>
                <a:ea typeface="Teko"/>
                <a:cs typeface="Teko"/>
                <a:sym typeface="Teko"/>
              </a:rPr>
              <a:t>Koruyucu ekipmanlar olmadan kimyasal kullanımı yapılmamalı (Eldiven-Gözlük- Maske vb.)</a:t>
            </a:r>
            <a:endParaRPr b="0" i="0" sz="1800" u="none" cap="none" strike="noStrike">
              <a:solidFill>
                <a:schemeClr val="dk1"/>
              </a:solidFill>
              <a:latin typeface="Teko"/>
              <a:ea typeface="Teko"/>
              <a:cs typeface="Teko"/>
              <a:sym typeface="Teko"/>
            </a:endParaRPr>
          </a:p>
          <a:p>
            <a:pPr indent="-199390" lvl="0" marL="224790" marR="0" rtl="0" algn="l">
              <a:lnSpc>
                <a:spcPct val="100000"/>
              </a:lnSpc>
              <a:spcBef>
                <a:spcPts val="950"/>
              </a:spcBef>
              <a:spcAft>
                <a:spcPts val="0"/>
              </a:spcAft>
              <a:buClr>
                <a:schemeClr val="dk1"/>
              </a:buClr>
              <a:buSzPts val="1964"/>
              <a:buFont typeface="Tahoma"/>
              <a:buChar char="•"/>
            </a:pPr>
            <a:r>
              <a:rPr b="0" i="0" lang="en-US" sz="1800" u="none" cap="none" strike="noStrike">
                <a:solidFill>
                  <a:schemeClr val="dk1"/>
                </a:solidFill>
                <a:latin typeface="Teko"/>
                <a:ea typeface="Teko"/>
                <a:cs typeface="Teko"/>
                <a:sym typeface="Teko"/>
              </a:rPr>
              <a:t>Kimyasal ürünleri kendi ambalajları içinde ve ağzı kapalı vaziyette muhafaza ediniz.</a:t>
            </a:r>
            <a:endParaRPr b="0" i="0" sz="1800" u="none" cap="none" strike="noStrike">
              <a:solidFill>
                <a:schemeClr val="dk1"/>
              </a:solidFill>
              <a:latin typeface="Teko"/>
              <a:ea typeface="Teko"/>
              <a:cs typeface="Teko"/>
              <a:sym typeface="Teko"/>
            </a:endParaRPr>
          </a:p>
          <a:p>
            <a:pPr indent="-199390" lvl="0" marL="224790" marR="0" rtl="0" algn="l">
              <a:lnSpc>
                <a:spcPct val="100000"/>
              </a:lnSpc>
              <a:spcBef>
                <a:spcPts val="975"/>
              </a:spcBef>
              <a:spcAft>
                <a:spcPts val="0"/>
              </a:spcAft>
              <a:buClr>
                <a:schemeClr val="dk1"/>
              </a:buClr>
              <a:buSzPts val="1964"/>
              <a:buFont typeface="Tahoma"/>
              <a:buChar char="•"/>
            </a:pPr>
            <a:r>
              <a:rPr b="0" i="0" lang="en-US" sz="1800" u="none" cap="none" strike="noStrike">
                <a:solidFill>
                  <a:schemeClr val="dk1"/>
                </a:solidFill>
                <a:latin typeface="Teko"/>
                <a:ea typeface="Teko"/>
                <a:cs typeface="Teko"/>
                <a:sym typeface="Teko"/>
              </a:rPr>
              <a:t>Kimyasal maddeler asla birbiri ile karıştırılmamalıdır.</a:t>
            </a:r>
            <a:endParaRPr b="0" i="0" sz="1800" u="none" cap="none" strike="noStrike">
              <a:solidFill>
                <a:schemeClr val="dk1"/>
              </a:solidFill>
              <a:latin typeface="Teko"/>
              <a:ea typeface="Teko"/>
              <a:cs typeface="Teko"/>
              <a:sym typeface="Teko"/>
            </a:endParaRPr>
          </a:p>
          <a:p>
            <a:pPr indent="-198755" lvl="0" marL="224154" marR="0" rtl="0" algn="l">
              <a:lnSpc>
                <a:spcPct val="100000"/>
              </a:lnSpc>
              <a:spcBef>
                <a:spcPts val="975"/>
              </a:spcBef>
              <a:spcAft>
                <a:spcPts val="0"/>
              </a:spcAft>
              <a:buClr>
                <a:schemeClr val="dk1"/>
              </a:buClr>
              <a:buSzPts val="1964"/>
              <a:buFont typeface="Tahoma"/>
              <a:buChar char="•"/>
            </a:pPr>
            <a:r>
              <a:rPr b="0" i="0" lang="en-US" sz="1800" u="none" cap="none" strike="noStrike">
                <a:solidFill>
                  <a:schemeClr val="dk1"/>
                </a:solidFill>
                <a:latin typeface="Teko"/>
                <a:ea typeface="Teko"/>
                <a:cs typeface="Teko"/>
                <a:sym typeface="Teko"/>
              </a:rPr>
              <a:t>Herhangi bir kimyasal ürünü kullanmadan önce </a:t>
            </a:r>
            <a:r>
              <a:rPr b="1" i="0" lang="en-US" sz="1800" u="none" cap="none" strike="noStrike">
                <a:solidFill>
                  <a:schemeClr val="dk1"/>
                </a:solidFill>
                <a:latin typeface="Teko"/>
                <a:ea typeface="Teko"/>
                <a:cs typeface="Teko"/>
                <a:sym typeface="Teko"/>
              </a:rPr>
              <a:t>ETİKETİ OKUYUNUZ, ü</a:t>
            </a:r>
            <a:r>
              <a:rPr b="0" i="0" lang="en-US" sz="1800" u="none" cap="none" strike="noStrike">
                <a:solidFill>
                  <a:schemeClr val="dk1"/>
                </a:solidFill>
                <a:latin typeface="Teko"/>
                <a:ea typeface="Teko"/>
                <a:cs typeface="Teko"/>
                <a:sym typeface="Teko"/>
              </a:rPr>
              <a:t>rünün doğru</a:t>
            </a:r>
            <a:endParaRPr b="0" i="0" sz="1800" u="none" cap="none" strike="noStrike">
              <a:solidFill>
                <a:schemeClr val="dk1"/>
              </a:solidFill>
              <a:latin typeface="Teko"/>
              <a:ea typeface="Teko"/>
              <a:cs typeface="Teko"/>
              <a:sym typeface="Teko"/>
            </a:endParaRPr>
          </a:p>
          <a:p>
            <a:pPr indent="0" lvl="0" marL="224790" marR="0" rtl="0" algn="l">
              <a:lnSpc>
                <a:spcPct val="100000"/>
              </a:lnSpc>
              <a:spcBef>
                <a:spcPts val="525"/>
              </a:spcBef>
              <a:spcAft>
                <a:spcPts val="0"/>
              </a:spcAft>
              <a:buNone/>
            </a:pPr>
            <a:r>
              <a:rPr b="0" i="0" lang="en-US" sz="1800" u="none" cap="none" strike="noStrike">
                <a:solidFill>
                  <a:schemeClr val="dk1"/>
                </a:solidFill>
                <a:latin typeface="Teko"/>
                <a:ea typeface="Teko"/>
                <a:cs typeface="Teko"/>
                <a:sym typeface="Teko"/>
              </a:rPr>
              <a:t>kullanımını ve taşıdığı tehlikeleri öğreniniz.</a:t>
            </a:r>
            <a:endParaRPr b="0" i="0" sz="1800" u="none" cap="none" strike="noStrike">
              <a:solidFill>
                <a:schemeClr val="dk1"/>
              </a:solidFill>
              <a:latin typeface="Teko"/>
              <a:ea typeface="Teko"/>
              <a:cs typeface="Teko"/>
              <a:sym typeface="Teko"/>
            </a:endParaRPr>
          </a:p>
          <a:p>
            <a:pPr indent="-194310" lvl="0" marL="224154" marR="0" rtl="0" algn="l">
              <a:lnSpc>
                <a:spcPct val="100000"/>
              </a:lnSpc>
              <a:spcBef>
                <a:spcPts val="434"/>
              </a:spcBef>
              <a:spcAft>
                <a:spcPts val="0"/>
              </a:spcAft>
              <a:buClr>
                <a:schemeClr val="dk1"/>
              </a:buClr>
              <a:buSzPts val="1964"/>
              <a:buFont typeface="Tahoma"/>
              <a:buChar char="•"/>
            </a:pPr>
            <a:r>
              <a:rPr b="0" i="0" lang="en-US" sz="1800" u="none" cap="none" strike="noStrike">
                <a:solidFill>
                  <a:schemeClr val="dk1"/>
                </a:solidFill>
                <a:latin typeface="Teko"/>
                <a:ea typeface="Teko"/>
                <a:cs typeface="Teko"/>
                <a:sym typeface="Teko"/>
              </a:rPr>
              <a:t>Kimyasal ürünleri yiyecek ve içecek maddelerden uzakta tutun.</a:t>
            </a:r>
            <a:endParaRPr b="0" i="0" sz="1800" u="none" cap="none" strike="noStrike">
              <a:solidFill>
                <a:schemeClr val="dk1"/>
              </a:solidFill>
              <a:latin typeface="Teko"/>
              <a:ea typeface="Teko"/>
              <a:cs typeface="Teko"/>
              <a:sym typeface="Teko"/>
            </a:endParaRPr>
          </a:p>
          <a:p>
            <a:pPr indent="-194310" lvl="0" marL="224154" marR="0" rtl="0" algn="l">
              <a:lnSpc>
                <a:spcPct val="100000"/>
              </a:lnSpc>
              <a:spcBef>
                <a:spcPts val="975"/>
              </a:spcBef>
              <a:spcAft>
                <a:spcPts val="0"/>
              </a:spcAft>
              <a:buClr>
                <a:schemeClr val="dk1"/>
              </a:buClr>
              <a:buSzPts val="1964"/>
              <a:buFont typeface="Tahoma"/>
              <a:buChar char="•"/>
            </a:pPr>
            <a:r>
              <a:rPr b="0" i="0" lang="en-US" sz="1800" u="none" cap="none" strike="noStrike">
                <a:solidFill>
                  <a:schemeClr val="dk1"/>
                </a:solidFill>
                <a:latin typeface="Teko"/>
                <a:ea typeface="Teko"/>
                <a:cs typeface="Teko"/>
                <a:sym typeface="Teko"/>
              </a:rPr>
              <a:t>İşiniz için gerekenden daha fazla kimyasal kullanımı yapmayınız.</a:t>
            </a:r>
            <a:endParaRPr b="0" i="0" sz="1800" u="none" cap="none" strike="noStrike">
              <a:solidFill>
                <a:schemeClr val="dk1"/>
              </a:solidFill>
              <a:latin typeface="Teko"/>
              <a:ea typeface="Teko"/>
              <a:cs typeface="Teko"/>
              <a:sym typeface="Teko"/>
            </a:endParaRPr>
          </a:p>
          <a:p>
            <a:pPr indent="-194310" lvl="0" marL="224154" marR="0" rtl="0" algn="l">
              <a:lnSpc>
                <a:spcPct val="100000"/>
              </a:lnSpc>
              <a:spcBef>
                <a:spcPts val="975"/>
              </a:spcBef>
              <a:spcAft>
                <a:spcPts val="0"/>
              </a:spcAft>
              <a:buClr>
                <a:schemeClr val="dk1"/>
              </a:buClr>
              <a:buSzPts val="1964"/>
              <a:buFont typeface="Tahoma"/>
              <a:buChar char="•"/>
            </a:pPr>
            <a:r>
              <a:rPr b="0" i="0" lang="en-US" sz="1800" u="none" cap="none" strike="noStrike">
                <a:solidFill>
                  <a:schemeClr val="dk1"/>
                </a:solidFill>
                <a:latin typeface="Teko"/>
                <a:ea typeface="Teko"/>
                <a:cs typeface="Teko"/>
                <a:sym typeface="Teko"/>
              </a:rPr>
              <a:t>Kimyasal ürünler içilmemeli, yutulmamalı, tadına bakılmamalıdır.</a:t>
            </a:r>
            <a:endParaRPr b="0" i="0" sz="1800" u="none" cap="none" strike="noStrike">
              <a:solidFill>
                <a:schemeClr val="dk1"/>
              </a:solidFill>
              <a:latin typeface="Teko"/>
              <a:ea typeface="Teko"/>
              <a:cs typeface="Teko"/>
              <a:sym typeface="Teko"/>
            </a:endParaRPr>
          </a:p>
          <a:p>
            <a:pPr indent="-194310" lvl="0" marL="224154" marR="0" rtl="0" algn="l">
              <a:lnSpc>
                <a:spcPct val="100000"/>
              </a:lnSpc>
              <a:spcBef>
                <a:spcPts val="975"/>
              </a:spcBef>
              <a:spcAft>
                <a:spcPts val="0"/>
              </a:spcAft>
              <a:buClr>
                <a:schemeClr val="dk1"/>
              </a:buClr>
              <a:buSzPts val="2182"/>
              <a:buFont typeface="Tahoma"/>
              <a:buChar char="•"/>
            </a:pPr>
            <a:r>
              <a:rPr b="0" i="0" lang="en-US" sz="1800" u="none" cap="none" strike="noStrike">
                <a:solidFill>
                  <a:schemeClr val="dk1"/>
                </a:solidFill>
                <a:latin typeface="Teko"/>
                <a:ea typeface="Teko"/>
                <a:cs typeface="Teko"/>
                <a:sym typeface="Teko"/>
              </a:rPr>
              <a:t>Her türlü temizlik malzemesini her yerde kullanmayın.</a:t>
            </a:r>
            <a:endParaRPr b="0" i="0" sz="1800" u="none" cap="none" strike="noStrike">
              <a:solidFill>
                <a:schemeClr val="dk1"/>
              </a:solidFill>
              <a:latin typeface="Teko"/>
              <a:ea typeface="Teko"/>
              <a:cs typeface="Teko"/>
              <a:sym typeface="Teko"/>
            </a:endParaRPr>
          </a:p>
        </p:txBody>
      </p:sp>
      <p:pic>
        <p:nvPicPr>
          <p:cNvPr id="164" name="Google Shape;164;p22"/>
          <p:cNvPicPr preferRelativeResize="0"/>
          <p:nvPr/>
        </p:nvPicPr>
        <p:blipFill rotWithShape="1">
          <a:blip r:embed="rId3">
            <a:alphaModFix/>
          </a:blip>
          <a:srcRect b="0" l="0" r="0" t="0"/>
          <a:stretch/>
        </p:blipFill>
        <p:spPr>
          <a:xfrm>
            <a:off x="8695204" y="4375978"/>
            <a:ext cx="3075454" cy="1934228"/>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descr="taslak, çizim, giyim, çizgi film içeren bir resim&#10;&#10;Açıklama otomatik olarak oluşturuldu" id="165" name="Google Shape;165;p22"/>
          <p:cNvPicPr preferRelativeResize="0"/>
          <p:nvPr/>
        </p:nvPicPr>
        <p:blipFill rotWithShape="1">
          <a:blip r:embed="rId4">
            <a:alphaModFix/>
          </a:blip>
          <a:srcRect b="0" l="0" r="0" t="0"/>
          <a:stretch/>
        </p:blipFill>
        <p:spPr>
          <a:xfrm>
            <a:off x="8629652" y="1873260"/>
            <a:ext cx="2970677" cy="1953868"/>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66" name="Google Shape;166;p22" title="azure logo.png"/>
          <p:cNvPicPr preferRelativeResize="0"/>
          <p:nvPr/>
        </p:nvPicPr>
        <p:blipFill>
          <a:blip r:embed="rId5">
            <a:alphaModFix/>
          </a:blip>
          <a:stretch>
            <a:fillRect/>
          </a:stretch>
        </p:blipFill>
        <p:spPr>
          <a:xfrm>
            <a:off x="321900" y="197530"/>
            <a:ext cx="1012849" cy="9433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nvSpPr>
        <p:spPr>
          <a:xfrm>
            <a:off x="4158615" y="695269"/>
            <a:ext cx="3874770" cy="321242"/>
          </a:xfrm>
          <a:prstGeom prst="rect">
            <a:avLst/>
          </a:prstGeom>
          <a:noFill/>
          <a:ln>
            <a:noFill/>
          </a:ln>
        </p:spPr>
        <p:txBody>
          <a:bodyPr anchorCtr="0" anchor="t" bIns="0" lIns="0" spcFirstLastPara="1" rIns="0" wrap="square" tIns="13325">
            <a:spAutoFit/>
          </a:bodyPr>
          <a:lstStyle/>
          <a:p>
            <a:pPr indent="0" lvl="0" marL="12700" marR="0" rtl="0" algn="ctr">
              <a:lnSpc>
                <a:spcPct val="100000"/>
              </a:lnSpc>
              <a:spcBef>
                <a:spcPts val="0"/>
              </a:spcBef>
              <a:spcAft>
                <a:spcPts val="0"/>
              </a:spcAft>
              <a:buClr>
                <a:schemeClr val="dk1"/>
              </a:buClr>
              <a:buSzPts val="2000"/>
              <a:buFont typeface="Teko"/>
              <a:buNone/>
            </a:pPr>
            <a:r>
              <a:rPr b="1" i="0" lang="en-US" sz="2000" u="none" cap="none" strike="noStrike">
                <a:solidFill>
                  <a:schemeClr val="dk1"/>
                </a:solidFill>
                <a:latin typeface="Teko"/>
                <a:ea typeface="Teko"/>
                <a:cs typeface="Teko"/>
                <a:sym typeface="Teko"/>
              </a:rPr>
              <a:t>Acil Müdahaleler</a:t>
            </a:r>
            <a:endParaRPr b="1" i="0" sz="2000" u="none" cap="none" strike="noStrike">
              <a:solidFill>
                <a:schemeClr val="dk1"/>
              </a:solidFill>
              <a:latin typeface="Teko"/>
              <a:ea typeface="Teko"/>
              <a:cs typeface="Teko"/>
              <a:sym typeface="Teko"/>
            </a:endParaRPr>
          </a:p>
        </p:txBody>
      </p:sp>
      <p:sp>
        <p:nvSpPr>
          <p:cNvPr id="172" name="Google Shape;172;p23"/>
          <p:cNvSpPr txBox="1"/>
          <p:nvPr/>
        </p:nvSpPr>
        <p:spPr>
          <a:xfrm>
            <a:off x="1165251" y="1514908"/>
            <a:ext cx="4276725" cy="756617"/>
          </a:xfrm>
          <a:prstGeom prst="rect">
            <a:avLst/>
          </a:prstGeom>
          <a:noFill/>
          <a:ln>
            <a:noFill/>
          </a:ln>
        </p:spPr>
        <p:txBody>
          <a:bodyPr anchorCtr="0" anchor="t" bIns="0" lIns="0" spcFirstLastPara="1" rIns="0" wrap="square" tIns="111750">
            <a:spAutoFit/>
          </a:bodyPr>
          <a:lstStyle/>
          <a:p>
            <a:pPr indent="0" lvl="0" marL="25400" marR="0" rtl="0" algn="l">
              <a:lnSpc>
                <a:spcPct val="100000"/>
              </a:lnSpc>
              <a:spcBef>
                <a:spcPts val="0"/>
              </a:spcBef>
              <a:spcAft>
                <a:spcPts val="0"/>
              </a:spcAft>
              <a:buNone/>
            </a:pPr>
            <a:r>
              <a:rPr b="0" i="0" lang="en-US" sz="1800" u="none" cap="none" strike="noStrike">
                <a:solidFill>
                  <a:schemeClr val="dk1"/>
                </a:solidFill>
                <a:latin typeface="Teko"/>
                <a:ea typeface="Teko"/>
                <a:cs typeface="Teko"/>
                <a:sym typeface="Teko"/>
              </a:rPr>
              <a:t>Eğer maruziyet meydana geldiyse:</a:t>
            </a:r>
            <a:endParaRPr b="0" i="0" sz="1800" u="none" cap="none" strike="noStrike">
              <a:solidFill>
                <a:schemeClr val="dk1"/>
              </a:solidFill>
              <a:latin typeface="Teko"/>
              <a:ea typeface="Teko"/>
              <a:cs typeface="Teko"/>
              <a:sym typeface="Teko"/>
            </a:endParaRPr>
          </a:p>
          <a:p>
            <a:pPr indent="-227965" lvl="0" marL="253365" marR="0" rtl="0" algn="l">
              <a:lnSpc>
                <a:spcPct val="100000"/>
              </a:lnSpc>
              <a:spcBef>
                <a:spcPts val="715"/>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Göz Teması</a:t>
            </a:r>
            <a:endParaRPr b="0" i="0" sz="1800" u="none" cap="none" strike="noStrike">
              <a:solidFill>
                <a:schemeClr val="dk1"/>
              </a:solidFill>
              <a:latin typeface="Teko"/>
              <a:ea typeface="Teko"/>
              <a:cs typeface="Teko"/>
              <a:sym typeface="Teko"/>
            </a:endParaRPr>
          </a:p>
        </p:txBody>
      </p:sp>
      <p:sp>
        <p:nvSpPr>
          <p:cNvPr id="173" name="Google Shape;173;p23"/>
          <p:cNvSpPr txBox="1"/>
          <p:nvPr/>
        </p:nvSpPr>
        <p:spPr>
          <a:xfrm>
            <a:off x="1433430" y="2431213"/>
            <a:ext cx="2595231" cy="611834"/>
          </a:xfrm>
          <a:prstGeom prst="rect">
            <a:avLst/>
          </a:prstGeom>
          <a:noFill/>
          <a:ln>
            <a:noFill/>
          </a:ln>
        </p:spPr>
        <p:txBody>
          <a:bodyPr anchorCtr="0" anchor="t" bIns="0" lIns="0" spcFirstLastPara="1" rIns="0" wrap="square" tIns="12700">
            <a:spAutoFit/>
          </a:bodyPr>
          <a:lstStyle/>
          <a:p>
            <a:pPr indent="0" lvl="0" marL="12700" marR="5080" rtl="0" algn="l">
              <a:lnSpc>
                <a:spcPct val="111100"/>
              </a:lnSpc>
              <a:spcBef>
                <a:spcPts val="0"/>
              </a:spcBef>
              <a:spcAft>
                <a:spcPts val="0"/>
              </a:spcAft>
              <a:buNone/>
            </a:pPr>
            <a:r>
              <a:rPr b="0" i="0" lang="en-US" sz="1800" u="none" cap="none" strike="noStrike">
                <a:solidFill>
                  <a:schemeClr val="dk1"/>
                </a:solidFill>
                <a:latin typeface="Teko"/>
                <a:ea typeface="Teko"/>
                <a:cs typeface="Teko"/>
                <a:sym typeface="Teko"/>
              </a:rPr>
              <a:t>- 15 dakika bol su ile yıkayın -Tıbbi yardım isteyin</a:t>
            </a:r>
            <a:endParaRPr b="0" i="0" sz="1800" u="none" cap="none" strike="noStrike">
              <a:solidFill>
                <a:schemeClr val="dk1"/>
              </a:solidFill>
              <a:latin typeface="Teko"/>
              <a:ea typeface="Teko"/>
              <a:cs typeface="Teko"/>
              <a:sym typeface="Teko"/>
            </a:endParaRPr>
          </a:p>
        </p:txBody>
      </p:sp>
      <p:sp>
        <p:nvSpPr>
          <p:cNvPr id="174" name="Google Shape;174;p23"/>
          <p:cNvSpPr txBox="1"/>
          <p:nvPr/>
        </p:nvSpPr>
        <p:spPr>
          <a:xfrm>
            <a:off x="1165251" y="3068320"/>
            <a:ext cx="1096010" cy="289182"/>
          </a:xfrm>
          <a:prstGeom prst="rect">
            <a:avLst/>
          </a:prstGeom>
          <a:noFill/>
          <a:ln>
            <a:noFill/>
          </a:ln>
        </p:spPr>
        <p:txBody>
          <a:bodyPr anchorCtr="0" anchor="t" bIns="0" lIns="0" spcFirstLastPara="1" rIns="0" wrap="square" tIns="12050">
            <a:spAutoFit/>
          </a:bodyPr>
          <a:lstStyle/>
          <a:p>
            <a:pPr indent="-227965" lvl="0" marL="240665" marR="0" rtl="0" algn="l">
              <a:lnSpc>
                <a:spcPct val="100000"/>
              </a:lnSpc>
              <a:spcBef>
                <a:spcPts val="0"/>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Soluma</a:t>
            </a:r>
            <a:endParaRPr b="0" i="0" sz="1800" u="none" cap="none" strike="noStrike">
              <a:solidFill>
                <a:schemeClr val="dk1"/>
              </a:solidFill>
              <a:latin typeface="Teko"/>
              <a:ea typeface="Teko"/>
              <a:cs typeface="Teko"/>
              <a:sym typeface="Teko"/>
            </a:endParaRPr>
          </a:p>
        </p:txBody>
      </p:sp>
      <p:sp>
        <p:nvSpPr>
          <p:cNvPr id="175" name="Google Shape;175;p23"/>
          <p:cNvSpPr txBox="1"/>
          <p:nvPr/>
        </p:nvSpPr>
        <p:spPr>
          <a:xfrm>
            <a:off x="1433430" y="3454273"/>
            <a:ext cx="1963080" cy="623248"/>
          </a:xfrm>
          <a:prstGeom prst="rect">
            <a:avLst/>
          </a:prstGeom>
          <a:noFill/>
          <a:ln>
            <a:noFill/>
          </a:ln>
        </p:spPr>
        <p:txBody>
          <a:bodyPr anchorCtr="0" anchor="t" bIns="0" lIns="0" spcFirstLastPara="1" rIns="0" wrap="square" tIns="43175">
            <a:spAutoFit/>
          </a:bodyPr>
          <a:lstStyle/>
          <a:p>
            <a:pPr indent="0" lvl="0" marL="1270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r>
              <a:rPr b="0" i="0" lang="en-US" sz="1800" u="none" cap="none" strike="noStrike">
                <a:solidFill>
                  <a:schemeClr val="dk1"/>
                </a:solidFill>
                <a:latin typeface="Teko"/>
                <a:ea typeface="Teko"/>
                <a:cs typeface="Teko"/>
                <a:sym typeface="Teko"/>
              </a:rPr>
              <a:t>Temiz hava alın</a:t>
            </a:r>
            <a:endParaRPr b="0" i="0" sz="1800" u="none" cap="none" strike="noStrike">
              <a:solidFill>
                <a:schemeClr val="dk1"/>
              </a:solidFill>
              <a:latin typeface="Teko"/>
              <a:ea typeface="Teko"/>
              <a:cs typeface="Teko"/>
              <a:sym typeface="Teko"/>
            </a:endParaRPr>
          </a:p>
          <a:p>
            <a:pPr indent="0" lvl="0" marL="12700" marR="0" rtl="0" algn="l">
              <a:lnSpc>
                <a:spcPct val="100000"/>
              </a:lnSpc>
              <a:spcBef>
                <a:spcPts val="240"/>
              </a:spcBef>
              <a:spcAft>
                <a:spcPts val="0"/>
              </a:spcAft>
              <a:buNone/>
            </a:pPr>
            <a:r>
              <a:rPr b="0" i="0" lang="en-US" sz="1800" u="none" cap="none" strike="noStrike">
                <a:solidFill>
                  <a:schemeClr val="dk1"/>
                </a:solidFill>
                <a:latin typeface="Teko"/>
                <a:ea typeface="Teko"/>
                <a:cs typeface="Teko"/>
                <a:sym typeface="Teko"/>
              </a:rPr>
              <a:t>-Tıbbi yardım isteyin</a:t>
            </a:r>
            <a:endParaRPr b="0" i="0" sz="1800" u="none" cap="none" strike="noStrike">
              <a:solidFill>
                <a:schemeClr val="dk1"/>
              </a:solidFill>
              <a:latin typeface="Teko"/>
              <a:ea typeface="Teko"/>
              <a:cs typeface="Teko"/>
              <a:sym typeface="Teko"/>
            </a:endParaRPr>
          </a:p>
        </p:txBody>
      </p:sp>
      <p:sp>
        <p:nvSpPr>
          <p:cNvPr id="176" name="Google Shape;176;p23"/>
          <p:cNvSpPr txBox="1"/>
          <p:nvPr/>
        </p:nvSpPr>
        <p:spPr>
          <a:xfrm>
            <a:off x="1165251" y="4102794"/>
            <a:ext cx="890269" cy="289182"/>
          </a:xfrm>
          <a:prstGeom prst="rect">
            <a:avLst/>
          </a:prstGeom>
          <a:noFill/>
          <a:ln>
            <a:noFill/>
          </a:ln>
        </p:spPr>
        <p:txBody>
          <a:bodyPr anchorCtr="0" anchor="t" bIns="0" lIns="0" spcFirstLastPara="1" rIns="0" wrap="square" tIns="12050">
            <a:spAutoFit/>
          </a:bodyPr>
          <a:lstStyle/>
          <a:p>
            <a:pPr indent="-227965" lvl="0" marL="240665" marR="0" rtl="0" algn="l">
              <a:lnSpc>
                <a:spcPct val="100000"/>
              </a:lnSpc>
              <a:spcBef>
                <a:spcPts val="0"/>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Yeme</a:t>
            </a:r>
            <a:endParaRPr b="0" i="0" sz="1800" u="none" cap="none" strike="noStrike">
              <a:solidFill>
                <a:schemeClr val="dk1"/>
              </a:solidFill>
              <a:latin typeface="Teko"/>
              <a:ea typeface="Teko"/>
              <a:cs typeface="Teko"/>
              <a:sym typeface="Teko"/>
            </a:endParaRPr>
          </a:p>
        </p:txBody>
      </p:sp>
      <p:sp>
        <p:nvSpPr>
          <p:cNvPr id="177" name="Google Shape;177;p23"/>
          <p:cNvSpPr txBox="1"/>
          <p:nvPr/>
        </p:nvSpPr>
        <p:spPr>
          <a:xfrm>
            <a:off x="1433429" y="4470384"/>
            <a:ext cx="2303683" cy="635000"/>
          </a:xfrm>
          <a:prstGeom prst="rect">
            <a:avLst/>
          </a:prstGeom>
          <a:noFill/>
          <a:ln>
            <a:noFill/>
          </a:ln>
        </p:spPr>
        <p:txBody>
          <a:bodyPr anchorCtr="0" anchor="t" bIns="0" lIns="0" spcFirstLastPara="1" rIns="0" wrap="square" tIns="12700">
            <a:spAutoFit/>
          </a:bodyPr>
          <a:lstStyle/>
          <a:p>
            <a:pPr indent="0" lvl="0" marL="12700" marR="5080" rtl="0" algn="l">
              <a:lnSpc>
                <a:spcPct val="111100"/>
              </a:lnSpc>
              <a:spcBef>
                <a:spcPts val="0"/>
              </a:spcBef>
              <a:spcAft>
                <a:spcPts val="0"/>
              </a:spcAft>
              <a:buNone/>
            </a:pPr>
            <a:r>
              <a:rPr b="0" i="0" lang="en-US" sz="1800" u="none" cap="none" strike="noStrike">
                <a:solidFill>
                  <a:schemeClr val="dk1"/>
                </a:solidFill>
                <a:latin typeface="Calibri"/>
                <a:ea typeface="Calibri"/>
                <a:cs typeface="Calibri"/>
                <a:sym typeface="Calibri"/>
              </a:rPr>
              <a:t>-</a:t>
            </a:r>
            <a:r>
              <a:rPr b="0" i="0" lang="en-US" sz="1800" u="none" cap="none" strike="noStrike">
                <a:solidFill>
                  <a:schemeClr val="dk1"/>
                </a:solidFill>
                <a:latin typeface="Teko"/>
                <a:ea typeface="Teko"/>
                <a:cs typeface="Teko"/>
                <a:sym typeface="Teko"/>
              </a:rPr>
              <a:t>Tıbbi yardım isteyin </a:t>
            </a:r>
            <a:endParaRPr b="0" i="0" sz="1800" u="none" cap="none" strike="noStrike">
              <a:solidFill>
                <a:schemeClr val="dk1"/>
              </a:solidFill>
              <a:latin typeface="Teko"/>
              <a:ea typeface="Teko"/>
              <a:cs typeface="Teko"/>
              <a:sym typeface="Teko"/>
            </a:endParaRPr>
          </a:p>
          <a:p>
            <a:pPr indent="0" lvl="0" marL="12700" marR="5080" rtl="0" algn="l">
              <a:lnSpc>
                <a:spcPct val="111100"/>
              </a:lnSpc>
              <a:spcBef>
                <a:spcPts val="100"/>
              </a:spcBef>
              <a:spcAft>
                <a:spcPts val="0"/>
              </a:spcAft>
              <a:buNone/>
            </a:pPr>
            <a:r>
              <a:rPr b="0" i="0" lang="en-US" sz="1800" u="none" cap="none" strike="noStrike">
                <a:solidFill>
                  <a:schemeClr val="dk1"/>
                </a:solidFill>
                <a:latin typeface="Teko"/>
                <a:ea typeface="Teko"/>
                <a:cs typeface="Teko"/>
                <a:sym typeface="Teko"/>
              </a:rPr>
              <a:t>-SDS’ye bakın</a:t>
            </a:r>
            <a:endParaRPr b="0" i="0" sz="1800" u="none" cap="none" strike="noStrike">
              <a:solidFill>
                <a:schemeClr val="dk1"/>
              </a:solidFill>
              <a:latin typeface="Teko"/>
              <a:ea typeface="Teko"/>
              <a:cs typeface="Teko"/>
              <a:sym typeface="Teko"/>
            </a:endParaRPr>
          </a:p>
        </p:txBody>
      </p:sp>
      <p:sp>
        <p:nvSpPr>
          <p:cNvPr id="178" name="Google Shape;178;p23"/>
          <p:cNvSpPr txBox="1"/>
          <p:nvPr/>
        </p:nvSpPr>
        <p:spPr>
          <a:xfrm>
            <a:off x="1165251" y="5112294"/>
            <a:ext cx="1401445" cy="289182"/>
          </a:xfrm>
          <a:prstGeom prst="rect">
            <a:avLst/>
          </a:prstGeom>
          <a:noFill/>
          <a:ln>
            <a:noFill/>
          </a:ln>
        </p:spPr>
        <p:txBody>
          <a:bodyPr anchorCtr="0" anchor="t" bIns="0" lIns="0" spcFirstLastPara="1" rIns="0" wrap="square" tIns="12050">
            <a:spAutoFit/>
          </a:bodyPr>
          <a:lstStyle/>
          <a:p>
            <a:pPr indent="-146050" lvl="0" marL="150495" marR="0" rtl="0" algn="l">
              <a:lnSpc>
                <a:spcPct val="100000"/>
              </a:lnSpc>
              <a:spcBef>
                <a:spcPts val="0"/>
              </a:spcBef>
              <a:spcAft>
                <a:spcPts val="0"/>
              </a:spcAft>
              <a:buClr>
                <a:schemeClr val="dk1"/>
              </a:buClr>
              <a:buSzPts val="1718"/>
              <a:buFont typeface="Teko"/>
              <a:buChar char="•"/>
            </a:pPr>
            <a:r>
              <a:rPr b="0" i="0" lang="en-US" sz="1800" u="none" cap="none" strike="noStrike">
                <a:solidFill>
                  <a:schemeClr val="dk1"/>
                </a:solidFill>
                <a:latin typeface="Teko"/>
                <a:ea typeface="Teko"/>
                <a:cs typeface="Teko"/>
                <a:sym typeface="Teko"/>
              </a:rPr>
              <a:t>Cilt Teması</a:t>
            </a:r>
            <a:endParaRPr b="0" i="0" sz="1800" u="none" cap="none" strike="noStrike">
              <a:solidFill>
                <a:schemeClr val="dk1"/>
              </a:solidFill>
              <a:latin typeface="Teko"/>
              <a:ea typeface="Teko"/>
              <a:cs typeface="Teko"/>
              <a:sym typeface="Teko"/>
            </a:endParaRPr>
          </a:p>
        </p:txBody>
      </p:sp>
      <p:sp>
        <p:nvSpPr>
          <p:cNvPr id="179" name="Google Shape;179;p23"/>
          <p:cNvSpPr txBox="1"/>
          <p:nvPr/>
        </p:nvSpPr>
        <p:spPr>
          <a:xfrm>
            <a:off x="1418551" y="5477752"/>
            <a:ext cx="3320148" cy="582019"/>
          </a:xfrm>
          <a:prstGeom prst="rect">
            <a:avLst/>
          </a:prstGeom>
          <a:noFill/>
          <a:ln>
            <a:noFill/>
          </a:ln>
        </p:spPr>
        <p:txBody>
          <a:bodyPr anchorCtr="0" anchor="t" bIns="0" lIns="0" spcFirstLastPara="1" rIns="0" wrap="square" tIns="12700">
            <a:spAutoFit/>
          </a:bodyPr>
          <a:lstStyle/>
          <a:p>
            <a:pPr indent="0" lvl="0" marL="12700" marR="5080" rtl="0" algn="l">
              <a:lnSpc>
                <a:spcPct val="111100"/>
              </a:lnSpc>
              <a:spcBef>
                <a:spcPts val="0"/>
              </a:spcBef>
              <a:spcAft>
                <a:spcPts val="0"/>
              </a:spcAft>
              <a:buNone/>
            </a:pPr>
            <a:r>
              <a:rPr b="0" i="0" lang="en-US" sz="1800" u="none" cap="none" strike="noStrike">
                <a:solidFill>
                  <a:schemeClr val="dk1"/>
                </a:solidFill>
                <a:latin typeface="Calibri"/>
                <a:ea typeface="Calibri"/>
                <a:cs typeface="Calibri"/>
                <a:sym typeface="Calibri"/>
              </a:rPr>
              <a:t>-</a:t>
            </a:r>
            <a:r>
              <a:rPr b="0" i="0" lang="en-US" sz="1600" u="none" cap="none" strike="noStrike">
                <a:solidFill>
                  <a:schemeClr val="dk1"/>
                </a:solidFill>
                <a:latin typeface="Teko"/>
                <a:ea typeface="Teko"/>
                <a:cs typeface="Teko"/>
                <a:sym typeface="Teko"/>
              </a:rPr>
              <a:t>Kontamine olan giysileri çıkartın </a:t>
            </a:r>
            <a:endParaRPr b="0" i="0" sz="1600" u="none" cap="none" strike="noStrike">
              <a:solidFill>
                <a:schemeClr val="dk1"/>
              </a:solidFill>
              <a:latin typeface="Teko"/>
              <a:ea typeface="Teko"/>
              <a:cs typeface="Teko"/>
              <a:sym typeface="Teko"/>
            </a:endParaRPr>
          </a:p>
          <a:p>
            <a:pPr indent="0" lvl="0" marL="12700" marR="5080" rtl="0" algn="l">
              <a:lnSpc>
                <a:spcPct val="111100"/>
              </a:lnSpc>
              <a:spcBef>
                <a:spcPts val="100"/>
              </a:spcBef>
              <a:spcAft>
                <a:spcPts val="0"/>
              </a:spcAft>
              <a:buNone/>
            </a:pPr>
            <a:r>
              <a:rPr b="0" i="0" lang="en-US" sz="1600" u="none" cap="none" strike="noStrike">
                <a:solidFill>
                  <a:schemeClr val="dk1"/>
                </a:solidFill>
                <a:latin typeface="Teko"/>
                <a:ea typeface="Teko"/>
                <a:cs typeface="Teko"/>
                <a:sym typeface="Teko"/>
              </a:rPr>
              <a:t>-Cildi en az 15 dakika su ile yıkayın</a:t>
            </a:r>
            <a:endParaRPr b="0" i="0" sz="1600" u="none" cap="none" strike="noStrike">
              <a:solidFill>
                <a:schemeClr val="dk1"/>
              </a:solidFill>
              <a:latin typeface="Teko"/>
              <a:ea typeface="Teko"/>
              <a:cs typeface="Teko"/>
              <a:sym typeface="Teko"/>
            </a:endParaRPr>
          </a:p>
        </p:txBody>
      </p:sp>
      <p:pic>
        <p:nvPicPr>
          <p:cNvPr descr="çizgi film, kırpıntı çizim, çocukların yaptığı resimler, çizim içeren bir resim&#10;&#10;Açıklama otomatik olarak oluşturuldu" id="180" name="Google Shape;180;p23"/>
          <p:cNvPicPr preferRelativeResize="0"/>
          <p:nvPr/>
        </p:nvPicPr>
        <p:blipFill rotWithShape="1">
          <a:blip r:embed="rId3">
            <a:alphaModFix/>
          </a:blip>
          <a:srcRect b="0" l="0" r="0" t="0"/>
          <a:stretch/>
        </p:blipFill>
        <p:spPr>
          <a:xfrm>
            <a:off x="10180792" y="4391976"/>
            <a:ext cx="2011208" cy="2570480"/>
          </a:xfrm>
          <a:prstGeom prst="rect">
            <a:avLst/>
          </a:prstGeom>
          <a:noFill/>
          <a:ln>
            <a:noFill/>
          </a:ln>
        </p:spPr>
      </p:pic>
      <p:pic>
        <p:nvPicPr>
          <p:cNvPr id="181" name="Google Shape;181;p23" title="azure logo.png"/>
          <p:cNvPicPr preferRelativeResize="0"/>
          <p:nvPr/>
        </p:nvPicPr>
        <p:blipFill>
          <a:blip r:embed="rId4">
            <a:alphaModFix/>
          </a:blip>
          <a:stretch>
            <a:fillRect/>
          </a:stretch>
        </p:blipFill>
        <p:spPr>
          <a:xfrm>
            <a:off x="321900" y="197530"/>
            <a:ext cx="1012849" cy="9433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4"/>
          <p:cNvPicPr preferRelativeResize="0"/>
          <p:nvPr/>
        </p:nvPicPr>
        <p:blipFill rotWithShape="1">
          <a:blip r:embed="rId3">
            <a:alphaModFix/>
          </a:blip>
          <a:srcRect b="0" l="0" r="0" t="0"/>
          <a:stretch/>
        </p:blipFill>
        <p:spPr>
          <a:xfrm>
            <a:off x="1017053" y="2483099"/>
            <a:ext cx="4162424" cy="189547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
        <p:nvSpPr>
          <p:cNvPr id="187" name="Google Shape;187;p24"/>
          <p:cNvSpPr txBox="1"/>
          <p:nvPr/>
        </p:nvSpPr>
        <p:spPr>
          <a:xfrm>
            <a:off x="5549523" y="2985885"/>
            <a:ext cx="5431790" cy="1043618"/>
          </a:xfrm>
          <a:prstGeom prst="rect">
            <a:avLst/>
          </a:prstGeom>
          <a:noFill/>
          <a:ln>
            <a:noFill/>
          </a:ln>
        </p:spPr>
        <p:txBody>
          <a:bodyPr anchorCtr="0" anchor="t" bIns="0" lIns="0" spcFirstLastPara="1" rIns="0" wrap="square" tIns="58400">
            <a:spAutoFit/>
          </a:bodyPr>
          <a:lstStyle/>
          <a:p>
            <a:pPr indent="-228600" lvl="0" marL="240665" marR="5080" rtl="0" algn="l">
              <a:lnSpc>
                <a:spcPct val="141666"/>
              </a:lnSpc>
              <a:spcBef>
                <a:spcPts val="0"/>
              </a:spcBef>
              <a:spcAft>
                <a:spcPts val="0"/>
              </a:spcAft>
              <a:buClr>
                <a:srgbClr val="000000"/>
              </a:buClr>
              <a:buSzPts val="1800"/>
              <a:buFont typeface="Tahoma"/>
              <a:buChar char="•"/>
            </a:pPr>
            <a:r>
              <a:rPr b="1" i="0" lang="en-US" sz="1800" u="sng" cap="none" strike="noStrike">
                <a:solidFill>
                  <a:schemeClr val="hlink"/>
                </a:solidFill>
                <a:latin typeface="Teko"/>
                <a:ea typeface="Teko"/>
                <a:cs typeface="Teko"/>
                <a:sym typeface="Teko"/>
                <a:hlinkClick r:id="rId4"/>
              </a:rPr>
              <a:t>pH</a:t>
            </a:r>
            <a:r>
              <a:rPr b="1" i="0" lang="en-US" sz="1800" u="none" cap="none" strike="noStrike">
                <a:solidFill>
                  <a:schemeClr val="dk1"/>
                </a:solidFill>
                <a:latin typeface="Teko"/>
                <a:ea typeface="Teko"/>
                <a:cs typeface="Teko"/>
                <a:sym typeface="Teko"/>
              </a:rPr>
              <a:t>= </a:t>
            </a:r>
            <a:r>
              <a:rPr b="0" i="0" lang="en-US" sz="1800" u="none" cap="none" strike="noStrike">
                <a:solidFill>
                  <a:schemeClr val="dk1"/>
                </a:solidFill>
                <a:latin typeface="Teko"/>
                <a:ea typeface="Teko"/>
                <a:cs typeface="Teko"/>
                <a:sym typeface="Teko"/>
              </a:rPr>
              <a:t>hidrojen potansiyeli, bir çözeltideki asidiklik ve alkalilik yoğunluğunu gösteren ölçüm birimdir. 0’dan 14’e kadar olan bir skalada ölçülür.</a:t>
            </a:r>
            <a:endParaRPr b="0" i="0" sz="1800" u="none" cap="none" strike="noStrike">
              <a:solidFill>
                <a:schemeClr val="dk1"/>
              </a:solidFill>
              <a:latin typeface="Teko"/>
              <a:ea typeface="Teko"/>
              <a:cs typeface="Teko"/>
              <a:sym typeface="Teko"/>
            </a:endParaRPr>
          </a:p>
        </p:txBody>
      </p:sp>
      <p:pic>
        <p:nvPicPr>
          <p:cNvPr id="188" name="Google Shape;188;p24" title="azure logo.png"/>
          <p:cNvPicPr preferRelativeResize="0"/>
          <p:nvPr/>
        </p:nvPicPr>
        <p:blipFill>
          <a:blip r:embed="rId5">
            <a:alphaModFix/>
          </a:blip>
          <a:stretch>
            <a:fillRect/>
          </a:stretch>
        </p:blipFill>
        <p:spPr>
          <a:xfrm>
            <a:off x="321900" y="197530"/>
            <a:ext cx="1012849" cy="9433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nvSpPr>
        <p:spPr>
          <a:xfrm>
            <a:off x="4631988" y="729290"/>
            <a:ext cx="2928024" cy="382156"/>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chemeClr val="dk1"/>
              </a:buClr>
              <a:buSzPts val="2400"/>
              <a:buFont typeface="Teko"/>
              <a:buNone/>
            </a:pPr>
            <a:r>
              <a:rPr b="1" i="0" lang="en-US" sz="2400" u="none" cap="none" strike="noStrike">
                <a:solidFill>
                  <a:schemeClr val="dk1"/>
                </a:solidFill>
                <a:latin typeface="Teko"/>
                <a:ea typeface="Teko"/>
                <a:cs typeface="Teko"/>
                <a:sym typeface="Teko"/>
              </a:rPr>
              <a:t>TEMEL KİMYA</a:t>
            </a:r>
            <a:endParaRPr b="1" i="0" sz="2400" u="none" cap="none" strike="noStrike">
              <a:solidFill>
                <a:schemeClr val="dk1"/>
              </a:solidFill>
              <a:latin typeface="Teko"/>
              <a:ea typeface="Teko"/>
              <a:cs typeface="Teko"/>
              <a:sym typeface="Teko"/>
            </a:endParaRPr>
          </a:p>
        </p:txBody>
      </p:sp>
      <p:pic>
        <p:nvPicPr>
          <p:cNvPr id="194" name="Google Shape;194;p25"/>
          <p:cNvPicPr preferRelativeResize="0"/>
          <p:nvPr/>
        </p:nvPicPr>
        <p:blipFill rotWithShape="1">
          <a:blip r:embed="rId3">
            <a:alphaModFix/>
          </a:blip>
          <a:srcRect b="0" l="0" r="0" t="0"/>
          <a:stretch/>
        </p:blipFill>
        <p:spPr>
          <a:xfrm>
            <a:off x="2438400" y="1861457"/>
            <a:ext cx="5925671" cy="2764331"/>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
        <p:nvSpPr>
          <p:cNvPr id="195" name="Google Shape;195;p25"/>
          <p:cNvSpPr txBox="1"/>
          <p:nvPr/>
        </p:nvSpPr>
        <p:spPr>
          <a:xfrm>
            <a:off x="5106351" y="5200882"/>
            <a:ext cx="1979295" cy="833119"/>
          </a:xfrm>
          <a:prstGeom prst="rect">
            <a:avLst/>
          </a:prstGeom>
          <a:noFill/>
          <a:ln>
            <a:noFill/>
          </a:ln>
        </p:spPr>
        <p:txBody>
          <a:bodyPr anchorCtr="0" anchor="t" bIns="0" lIns="0" spcFirstLastPara="1" rIns="0" wrap="square" tIns="12700">
            <a:spAutoFit/>
          </a:bodyPr>
          <a:lstStyle/>
          <a:p>
            <a:pPr indent="0" lvl="0" marL="12700" marR="0" rtl="0" algn="l">
              <a:lnSpc>
                <a:spcPct val="118333"/>
              </a:lnSpc>
              <a:spcBef>
                <a:spcPts val="0"/>
              </a:spcBef>
              <a:spcAft>
                <a:spcPts val="0"/>
              </a:spcAft>
              <a:buNone/>
            </a:pPr>
            <a:r>
              <a:rPr b="1" i="0" lang="en-US" sz="1800" u="none" cap="none" strike="noStrike">
                <a:solidFill>
                  <a:schemeClr val="dk1"/>
                </a:solidFill>
                <a:latin typeface="Teko"/>
                <a:ea typeface="Teko"/>
                <a:cs typeface="Teko"/>
                <a:sym typeface="Teko"/>
              </a:rPr>
              <a:t>pH 0 to 7	</a:t>
            </a:r>
            <a:r>
              <a:rPr b="0" i="0" lang="en-US" sz="1800" u="none" cap="none" strike="noStrike">
                <a:solidFill>
                  <a:schemeClr val="dk1"/>
                </a:solidFill>
                <a:latin typeface="Teko"/>
                <a:ea typeface="Teko"/>
                <a:cs typeface="Teko"/>
                <a:sym typeface="Teko"/>
              </a:rPr>
              <a:t>= asidik</a:t>
            </a:r>
            <a:endParaRPr b="0" i="0" sz="1800" u="none" cap="none" strike="noStrike">
              <a:solidFill>
                <a:schemeClr val="dk1"/>
              </a:solidFill>
              <a:latin typeface="Teko"/>
              <a:ea typeface="Teko"/>
              <a:cs typeface="Teko"/>
              <a:sym typeface="Teko"/>
            </a:endParaRPr>
          </a:p>
          <a:p>
            <a:pPr indent="0" lvl="0" marL="12700" marR="0" rtl="0" algn="l">
              <a:lnSpc>
                <a:spcPct val="116666"/>
              </a:lnSpc>
              <a:spcBef>
                <a:spcPts val="0"/>
              </a:spcBef>
              <a:spcAft>
                <a:spcPts val="0"/>
              </a:spcAft>
              <a:buNone/>
            </a:pPr>
            <a:r>
              <a:rPr b="1" i="0" lang="en-US" sz="1800" u="none" cap="none" strike="noStrike">
                <a:solidFill>
                  <a:schemeClr val="dk1"/>
                </a:solidFill>
                <a:latin typeface="Teko"/>
                <a:ea typeface="Teko"/>
                <a:cs typeface="Teko"/>
                <a:sym typeface="Teko"/>
              </a:rPr>
              <a:t>pH 7 pH 7 </a:t>
            </a:r>
            <a:r>
              <a:rPr b="0" i="0" lang="en-US" sz="1800" u="none" cap="none" strike="noStrike">
                <a:solidFill>
                  <a:schemeClr val="dk1"/>
                </a:solidFill>
                <a:latin typeface="Teko"/>
                <a:ea typeface="Teko"/>
                <a:cs typeface="Teko"/>
                <a:sym typeface="Teko"/>
              </a:rPr>
              <a:t>= nötr</a:t>
            </a:r>
            <a:endParaRPr b="0" i="0" sz="1800" u="none" cap="none" strike="noStrike">
              <a:solidFill>
                <a:schemeClr val="dk1"/>
              </a:solidFill>
              <a:latin typeface="Teko"/>
              <a:ea typeface="Teko"/>
              <a:cs typeface="Teko"/>
              <a:sym typeface="Teko"/>
            </a:endParaRPr>
          </a:p>
          <a:p>
            <a:pPr indent="0" lvl="0" marL="12700" marR="0" rtl="0" algn="l">
              <a:lnSpc>
                <a:spcPct val="118333"/>
              </a:lnSpc>
              <a:spcBef>
                <a:spcPts val="0"/>
              </a:spcBef>
              <a:spcAft>
                <a:spcPts val="0"/>
              </a:spcAft>
              <a:buNone/>
            </a:pPr>
            <a:r>
              <a:rPr b="1" i="0" lang="en-US" sz="1800" u="none" cap="none" strike="noStrike">
                <a:solidFill>
                  <a:schemeClr val="dk1"/>
                </a:solidFill>
                <a:latin typeface="Teko"/>
                <a:ea typeface="Teko"/>
                <a:cs typeface="Teko"/>
                <a:sym typeface="Teko"/>
              </a:rPr>
              <a:t>to 14	</a:t>
            </a:r>
            <a:r>
              <a:rPr b="0" i="0" lang="en-US" sz="1800" u="none" cap="none" strike="noStrike">
                <a:solidFill>
                  <a:schemeClr val="dk1"/>
                </a:solidFill>
                <a:latin typeface="Teko"/>
                <a:ea typeface="Teko"/>
                <a:cs typeface="Teko"/>
                <a:sym typeface="Teko"/>
              </a:rPr>
              <a:t>= alkali</a:t>
            </a:r>
            <a:endParaRPr b="0" i="0" sz="1800" u="none" cap="none" strike="noStrike">
              <a:solidFill>
                <a:schemeClr val="dk1"/>
              </a:solidFill>
              <a:latin typeface="Teko"/>
              <a:ea typeface="Teko"/>
              <a:cs typeface="Teko"/>
              <a:sym typeface="Teko"/>
            </a:endParaRPr>
          </a:p>
        </p:txBody>
      </p:sp>
      <p:pic>
        <p:nvPicPr>
          <p:cNvPr id="196" name="Google Shape;196;p25" title="azure logo.png"/>
          <p:cNvPicPr preferRelativeResize="0"/>
          <p:nvPr/>
        </p:nvPicPr>
        <p:blipFill>
          <a:blip r:embed="rId4">
            <a:alphaModFix/>
          </a:blip>
          <a:stretch>
            <a:fillRect/>
          </a:stretch>
        </p:blipFill>
        <p:spPr>
          <a:xfrm>
            <a:off x="321900" y="197530"/>
            <a:ext cx="1012849" cy="9433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nvSpPr>
        <p:spPr>
          <a:xfrm>
            <a:off x="2213927" y="707582"/>
            <a:ext cx="7764145" cy="545421"/>
          </a:xfrm>
          <a:prstGeom prst="rect">
            <a:avLst/>
          </a:prstGeom>
          <a:noFill/>
          <a:ln>
            <a:noFill/>
          </a:ln>
        </p:spPr>
        <p:txBody>
          <a:bodyPr anchorCtr="0" anchor="t" bIns="0" lIns="0" spcFirstLastPara="1" rIns="0" wrap="square" tIns="235325">
            <a:spAutoFit/>
          </a:bodyPr>
          <a:lstStyle/>
          <a:p>
            <a:pPr indent="0" lvl="0" marL="2714625" marR="0" rtl="0" algn="l">
              <a:lnSpc>
                <a:spcPct val="100000"/>
              </a:lnSpc>
              <a:spcBef>
                <a:spcPts val="0"/>
              </a:spcBef>
              <a:spcAft>
                <a:spcPts val="0"/>
              </a:spcAft>
              <a:buClr>
                <a:schemeClr val="dk1"/>
              </a:buClr>
              <a:buSzPts val="2000"/>
              <a:buFont typeface="Teko"/>
              <a:buNone/>
            </a:pPr>
            <a:r>
              <a:rPr b="1" i="0" lang="en-US" sz="2000" u="none" cap="none" strike="noStrike">
                <a:solidFill>
                  <a:schemeClr val="dk1"/>
                </a:solidFill>
                <a:latin typeface="Teko"/>
                <a:ea typeface="Teko"/>
                <a:cs typeface="Teko"/>
                <a:sym typeface="Teko"/>
              </a:rPr>
              <a:t>TEMEL KİMYA</a:t>
            </a:r>
            <a:endParaRPr b="1" i="0" sz="2000" u="none" cap="none" strike="noStrike">
              <a:solidFill>
                <a:schemeClr val="dk1"/>
              </a:solidFill>
              <a:latin typeface="Teko"/>
              <a:ea typeface="Teko"/>
              <a:cs typeface="Teko"/>
              <a:sym typeface="Teko"/>
            </a:endParaRPr>
          </a:p>
        </p:txBody>
      </p:sp>
      <p:pic>
        <p:nvPicPr>
          <p:cNvPr id="202" name="Google Shape;202;p26"/>
          <p:cNvPicPr preferRelativeResize="0"/>
          <p:nvPr/>
        </p:nvPicPr>
        <p:blipFill rotWithShape="1">
          <a:blip r:embed="rId3">
            <a:alphaModFix/>
          </a:blip>
          <a:srcRect b="29457" l="36630" r="21738" t="34523"/>
          <a:stretch/>
        </p:blipFill>
        <p:spPr>
          <a:xfrm>
            <a:off x="2826780" y="2162570"/>
            <a:ext cx="5698655" cy="2772022"/>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203" name="Google Shape;203;p26" title="azure logo.png"/>
          <p:cNvPicPr preferRelativeResize="0"/>
          <p:nvPr/>
        </p:nvPicPr>
        <p:blipFill>
          <a:blip r:embed="rId4">
            <a:alphaModFix/>
          </a:blip>
          <a:stretch>
            <a:fillRect/>
          </a:stretch>
        </p:blipFill>
        <p:spPr>
          <a:xfrm>
            <a:off x="321900" y="197530"/>
            <a:ext cx="1012849" cy="9433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nvSpPr>
        <p:spPr>
          <a:xfrm>
            <a:off x="871417" y="1070304"/>
            <a:ext cx="10798810" cy="3398623"/>
          </a:xfrm>
          <a:prstGeom prst="rect">
            <a:avLst/>
          </a:prstGeom>
          <a:noFill/>
          <a:ln>
            <a:noFill/>
          </a:ln>
        </p:spPr>
        <p:txBody>
          <a:bodyPr anchorCtr="0" anchor="t" bIns="0" lIns="0" spcFirstLastPara="1" rIns="0" wrap="square" tIns="46975">
            <a:spAutoFit/>
          </a:bodyPr>
          <a:lstStyle/>
          <a:p>
            <a:pPr indent="0" lvl="0" marL="12700" marR="0" rtl="0" algn="l">
              <a:lnSpc>
                <a:spcPct val="100000"/>
              </a:lnSpc>
              <a:spcBef>
                <a:spcPts val="0"/>
              </a:spcBef>
              <a:spcAft>
                <a:spcPts val="0"/>
              </a:spcAft>
              <a:buNone/>
            </a:pPr>
            <a:r>
              <a:rPr b="1" i="0" lang="en-US" sz="2000" u="none" cap="none" strike="noStrike">
                <a:solidFill>
                  <a:schemeClr val="dk1"/>
                </a:solidFill>
                <a:latin typeface="Teko"/>
                <a:ea typeface="Teko"/>
                <a:cs typeface="Teko"/>
                <a:sym typeface="Teko"/>
              </a:rPr>
              <a:t>Bulaşık Makinesinin Çalışma Aşamaları: </a:t>
            </a:r>
            <a:r>
              <a:rPr b="0" i="0" lang="en-US" sz="2000" u="none" cap="none" strike="noStrike">
                <a:solidFill>
                  <a:schemeClr val="dk1"/>
                </a:solidFill>
                <a:latin typeface="Teko"/>
                <a:ea typeface="Teko"/>
                <a:cs typeface="Teko"/>
                <a:sym typeface="Teko"/>
              </a:rPr>
              <a:t>Bir bulaşık makinesinin çalışmasında ön yıkama, yıkama, ana yıkama, ilk durulama, son durulama olmak üzere beş aşama vardır.</a:t>
            </a:r>
            <a:endParaRPr b="0" i="0" sz="2000" u="none" cap="none" strike="noStrike">
              <a:solidFill>
                <a:schemeClr val="dk1"/>
              </a:solidFill>
              <a:latin typeface="Teko"/>
              <a:ea typeface="Teko"/>
              <a:cs typeface="Teko"/>
              <a:sym typeface="Teko"/>
            </a:endParaRPr>
          </a:p>
          <a:p>
            <a:pPr indent="0" lvl="0" marL="12700" marR="477519" rtl="0" algn="l">
              <a:lnSpc>
                <a:spcPct val="75000"/>
              </a:lnSpc>
              <a:spcBef>
                <a:spcPts val="0"/>
              </a:spcBef>
              <a:spcAft>
                <a:spcPts val="0"/>
              </a:spcAft>
              <a:buNone/>
            </a:pPr>
            <a:r>
              <a:t/>
            </a:r>
            <a:endParaRPr b="1" i="0" sz="2000" u="none" cap="none" strike="noStrike">
              <a:solidFill>
                <a:schemeClr val="dk1"/>
              </a:solidFill>
              <a:latin typeface="Teko"/>
              <a:ea typeface="Teko"/>
              <a:cs typeface="Teko"/>
              <a:sym typeface="Teko"/>
            </a:endParaRPr>
          </a:p>
          <a:p>
            <a:pPr indent="0" lvl="0" marL="12700" marR="477519" rtl="0" algn="l">
              <a:lnSpc>
                <a:spcPct val="75000"/>
              </a:lnSpc>
              <a:spcBef>
                <a:spcPts val="0"/>
              </a:spcBef>
              <a:spcAft>
                <a:spcPts val="0"/>
              </a:spcAft>
              <a:buNone/>
            </a:pPr>
            <a:r>
              <a:rPr b="1" i="0" lang="en-US" sz="2000" u="none" cap="none" strike="noStrike">
                <a:solidFill>
                  <a:schemeClr val="dk1"/>
                </a:solidFill>
                <a:latin typeface="Teko"/>
                <a:ea typeface="Teko"/>
                <a:cs typeface="Teko"/>
                <a:sym typeface="Teko"/>
              </a:rPr>
              <a:t>Ön Yıkama: </a:t>
            </a:r>
            <a:r>
              <a:rPr b="0" i="0" lang="en-US" sz="2000" u="none" cap="none" strike="noStrike">
                <a:solidFill>
                  <a:schemeClr val="dk1"/>
                </a:solidFill>
                <a:latin typeface="Teko"/>
                <a:ea typeface="Teko"/>
                <a:cs typeface="Teko"/>
                <a:sym typeface="Teko"/>
              </a:rPr>
              <a:t>Kirlilere püskürtülen su 45 0C civarındadır. Tabaklardan kolay kirlerin çoğunu çıkartır. Bu kir genelde yağlıdır. Su soğuk olursa kirlere etkili olmaz. Su fazla sıcak ise kirlerin pişmesine neden olur. Yıkama: Kir ve lekeler yok edilmeye başlanır. Yıkama ısısı 55 C civarında olmalıdır. Bu limit içindeki ısı kirleri yumuşatır, yağları eritirler. Böylece etkin bir temizlik olur.</a:t>
            </a:r>
            <a:endParaRPr b="0" i="0" sz="2000" u="none" cap="none" strike="noStrike">
              <a:solidFill>
                <a:schemeClr val="dk1"/>
              </a:solidFill>
              <a:latin typeface="Teko"/>
              <a:ea typeface="Teko"/>
              <a:cs typeface="Teko"/>
              <a:sym typeface="Teko"/>
            </a:endParaRPr>
          </a:p>
          <a:p>
            <a:pPr indent="0" lvl="0" marL="12700" marR="0" rtl="0" algn="l">
              <a:lnSpc>
                <a:spcPct val="80000"/>
              </a:lnSpc>
              <a:spcBef>
                <a:spcPts val="1360"/>
              </a:spcBef>
              <a:spcAft>
                <a:spcPts val="0"/>
              </a:spcAft>
              <a:buNone/>
            </a:pPr>
            <a:r>
              <a:rPr b="1" i="0" lang="en-US" sz="2000" u="none" cap="none" strike="noStrike">
                <a:solidFill>
                  <a:schemeClr val="dk1"/>
                </a:solidFill>
                <a:latin typeface="Teko"/>
                <a:ea typeface="Teko"/>
                <a:cs typeface="Teko"/>
                <a:sym typeface="Teko"/>
              </a:rPr>
              <a:t>Ana Yıkama: </a:t>
            </a:r>
            <a:r>
              <a:rPr b="0" i="0" lang="en-US" sz="2000" u="none" cap="none" strike="noStrike">
                <a:solidFill>
                  <a:schemeClr val="dk1"/>
                </a:solidFill>
                <a:latin typeface="Teko"/>
                <a:ea typeface="Teko"/>
                <a:cs typeface="Teko"/>
                <a:sym typeface="Teko"/>
              </a:rPr>
              <a:t>Bu aşamada kir ve lekeler tamamen yok edilir. Yıkama ısısı 65 C civarındadır. Eğer yıkama ısısı istenilen seviyede sağlanamıyor ise deterjan miktarını artırmak gerekebilir.</a:t>
            </a:r>
            <a:endParaRPr b="0" i="0" sz="2000" u="none" cap="none" strike="noStrike">
              <a:solidFill>
                <a:schemeClr val="dk1"/>
              </a:solidFill>
              <a:latin typeface="Teko"/>
              <a:ea typeface="Teko"/>
              <a:cs typeface="Teko"/>
              <a:sym typeface="Teko"/>
            </a:endParaRPr>
          </a:p>
          <a:p>
            <a:pPr indent="0" lvl="0" marL="12700" marR="0" rtl="0" algn="l">
              <a:lnSpc>
                <a:spcPct val="80000"/>
              </a:lnSpc>
              <a:spcBef>
                <a:spcPts val="1360"/>
              </a:spcBef>
              <a:spcAft>
                <a:spcPts val="0"/>
              </a:spcAft>
              <a:buNone/>
            </a:pPr>
            <a:r>
              <a:t/>
            </a:r>
            <a:endParaRPr b="0" i="0" sz="2000" u="none" cap="none" strike="noStrike">
              <a:solidFill>
                <a:schemeClr val="dk1"/>
              </a:solidFill>
              <a:latin typeface="Teko"/>
              <a:ea typeface="Teko"/>
              <a:cs typeface="Teko"/>
              <a:sym typeface="Teko"/>
            </a:endParaRPr>
          </a:p>
          <a:p>
            <a:pPr indent="0" lvl="0" marL="12700" marR="470534" rtl="0" algn="l">
              <a:lnSpc>
                <a:spcPct val="75000"/>
              </a:lnSpc>
              <a:spcBef>
                <a:spcPts val="110"/>
              </a:spcBef>
              <a:spcAft>
                <a:spcPts val="0"/>
              </a:spcAft>
              <a:buNone/>
            </a:pPr>
            <a:r>
              <a:rPr b="1" i="0" lang="en-US" sz="2000" u="none" cap="none" strike="noStrike">
                <a:solidFill>
                  <a:schemeClr val="dk1"/>
                </a:solidFill>
                <a:latin typeface="Teko"/>
                <a:ea typeface="Teko"/>
                <a:cs typeface="Teko"/>
                <a:sym typeface="Teko"/>
              </a:rPr>
              <a:t>İlk Durulama: </a:t>
            </a:r>
            <a:r>
              <a:rPr b="0" i="0" lang="en-US" sz="2000" u="none" cap="none" strike="noStrike">
                <a:solidFill>
                  <a:schemeClr val="dk1"/>
                </a:solidFill>
                <a:latin typeface="Teko"/>
                <a:ea typeface="Teko"/>
                <a:cs typeface="Teko"/>
                <a:sym typeface="Teko"/>
              </a:rPr>
              <a:t>Bu aşamada, yıkama solüsyonunun tüm izleri yok edilir. Sterilizasyonun gerçekleşmesi ve kurumayı sağlamak için suyun ısısı 85 C olmalıdır.</a:t>
            </a:r>
            <a:endParaRPr b="0" i="0" sz="2000" u="none" cap="none" strike="noStrike">
              <a:solidFill>
                <a:schemeClr val="dk1"/>
              </a:solidFill>
              <a:latin typeface="Teko"/>
              <a:ea typeface="Teko"/>
              <a:cs typeface="Teko"/>
              <a:sym typeface="Teko"/>
            </a:endParaRPr>
          </a:p>
          <a:p>
            <a:pPr indent="0" lvl="0" marL="12700" marR="913130" rtl="0" algn="l">
              <a:lnSpc>
                <a:spcPct val="75000"/>
              </a:lnSpc>
              <a:spcBef>
                <a:spcPts val="0"/>
              </a:spcBef>
              <a:spcAft>
                <a:spcPts val="0"/>
              </a:spcAft>
              <a:buNone/>
            </a:pPr>
            <a:r>
              <a:t/>
            </a:r>
            <a:endParaRPr b="0" i="0" sz="2000" u="none" cap="none" strike="noStrike">
              <a:solidFill>
                <a:srgbClr val="FF0000"/>
              </a:solidFill>
              <a:latin typeface="Teko"/>
              <a:ea typeface="Teko"/>
              <a:cs typeface="Teko"/>
              <a:sym typeface="Teko"/>
            </a:endParaRPr>
          </a:p>
          <a:p>
            <a:pPr indent="0" lvl="0" marL="12700" marR="913130" rtl="0" algn="l">
              <a:lnSpc>
                <a:spcPct val="75000"/>
              </a:lnSpc>
              <a:spcBef>
                <a:spcPts val="0"/>
              </a:spcBef>
              <a:spcAft>
                <a:spcPts val="0"/>
              </a:spcAft>
              <a:buNone/>
            </a:pPr>
            <a:r>
              <a:rPr b="1" i="0" lang="en-US" sz="2000" u="none" cap="none" strike="noStrike">
                <a:solidFill>
                  <a:schemeClr val="dk1"/>
                </a:solidFill>
                <a:latin typeface="Teko"/>
                <a:ea typeface="Teko"/>
                <a:cs typeface="Teko"/>
                <a:sym typeface="Teko"/>
              </a:rPr>
              <a:t>Son Durulama: </a:t>
            </a:r>
            <a:r>
              <a:rPr b="0" i="0" lang="en-US" sz="2000" u="none" cap="none" strike="noStrike">
                <a:solidFill>
                  <a:schemeClr val="dk1"/>
                </a:solidFill>
                <a:latin typeface="Teko"/>
                <a:ea typeface="Teko"/>
                <a:cs typeface="Teko"/>
                <a:sym typeface="Teko"/>
              </a:rPr>
              <a:t>Malzemenin çabuk kuruması ve leke yapmasını önlemek için son durulama suyuna, bir katkı malzemesi ( parlatıcı olarak adlandırılır) ilave edilir. Kullanılan suyun sıcaklığı 85 C ninaltında olmamalıdır. Böylece sterilizasyon işlemi de yapılır</a:t>
            </a:r>
            <a:endParaRPr b="0" i="0" sz="2000" u="none" cap="none" strike="noStrike">
              <a:solidFill>
                <a:schemeClr val="dk1"/>
              </a:solidFill>
              <a:latin typeface="Teko"/>
              <a:ea typeface="Teko"/>
              <a:cs typeface="Teko"/>
              <a:sym typeface="Teko"/>
            </a:endParaRPr>
          </a:p>
        </p:txBody>
      </p:sp>
      <p:pic>
        <p:nvPicPr>
          <p:cNvPr id="209" name="Google Shape;209;p27"/>
          <p:cNvPicPr preferRelativeResize="0"/>
          <p:nvPr/>
        </p:nvPicPr>
        <p:blipFill rotWithShape="1">
          <a:blip r:embed="rId3">
            <a:alphaModFix/>
          </a:blip>
          <a:srcRect b="0" l="0" r="0" t="0"/>
          <a:stretch/>
        </p:blipFill>
        <p:spPr>
          <a:xfrm>
            <a:off x="1788655" y="4961478"/>
            <a:ext cx="2862981" cy="1896522"/>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210" name="Google Shape;210;p27"/>
          <p:cNvPicPr preferRelativeResize="0"/>
          <p:nvPr/>
        </p:nvPicPr>
        <p:blipFill rotWithShape="1">
          <a:blip r:embed="rId4">
            <a:alphaModFix/>
          </a:blip>
          <a:srcRect b="0" l="0" r="0" t="0"/>
          <a:stretch/>
        </p:blipFill>
        <p:spPr>
          <a:xfrm>
            <a:off x="6771349" y="4713584"/>
            <a:ext cx="3288054" cy="2107125"/>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211" name="Google Shape;211;p27" title="azure logo.png"/>
          <p:cNvPicPr preferRelativeResize="0"/>
          <p:nvPr/>
        </p:nvPicPr>
        <p:blipFill>
          <a:blip r:embed="rId5">
            <a:alphaModFix/>
          </a:blip>
          <a:stretch>
            <a:fillRect/>
          </a:stretch>
        </p:blipFill>
        <p:spPr>
          <a:xfrm>
            <a:off x="321900" y="197530"/>
            <a:ext cx="1012849" cy="9433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nvSpPr>
        <p:spPr>
          <a:xfrm>
            <a:off x="871417" y="2173111"/>
            <a:ext cx="10220653" cy="2711320"/>
          </a:xfrm>
          <a:prstGeom prst="rect">
            <a:avLst/>
          </a:prstGeom>
          <a:noFill/>
          <a:ln>
            <a:noFill/>
          </a:ln>
        </p:spPr>
        <p:txBody>
          <a:bodyPr anchorCtr="0" anchor="t" bIns="0" lIns="0" spcFirstLastPara="1" rIns="0" wrap="square" tIns="12050">
            <a:spAutoFit/>
          </a:bodyPr>
          <a:lstStyle/>
          <a:p>
            <a:pPr indent="-342900" lvl="0" marL="355600" marR="379730" rtl="0" algn="l">
              <a:lnSpc>
                <a:spcPct val="116100"/>
              </a:lnSpc>
              <a:spcBef>
                <a:spcPts val="0"/>
              </a:spcBef>
              <a:spcAft>
                <a:spcPts val="0"/>
              </a:spcAft>
              <a:buClr>
                <a:schemeClr val="dk1"/>
              </a:buClr>
              <a:buSzPts val="1800"/>
              <a:buFont typeface="Arial"/>
              <a:buChar char="•"/>
            </a:pPr>
            <a:r>
              <a:rPr b="0" i="0" lang="en-US" sz="1800" u="none" cap="none" strike="noStrike">
                <a:solidFill>
                  <a:schemeClr val="dk1"/>
                </a:solidFill>
                <a:latin typeface="Teko"/>
                <a:ea typeface="Teko"/>
                <a:cs typeface="Teko"/>
                <a:sym typeface="Teko"/>
              </a:rPr>
              <a:t>Bulaşık makinelerinde yıkama talimatına mutlaka uyulmalı, köpüğü ayarlı makine deterjanı kullanmaya dikkat edilmelidir.</a:t>
            </a:r>
            <a:endParaRPr b="0" i="0" sz="1800" u="none" cap="none" strike="noStrike">
              <a:solidFill>
                <a:schemeClr val="dk1"/>
              </a:solidFill>
              <a:latin typeface="Teko"/>
              <a:ea typeface="Teko"/>
              <a:cs typeface="Teko"/>
              <a:sym typeface="Teko"/>
            </a:endParaRPr>
          </a:p>
          <a:p>
            <a:pPr indent="-342900" lvl="0" marL="355600" marR="102870" rtl="0" algn="l">
              <a:lnSpc>
                <a:spcPct val="116100"/>
              </a:lnSpc>
              <a:spcBef>
                <a:spcPts val="0"/>
              </a:spcBef>
              <a:spcAft>
                <a:spcPts val="0"/>
              </a:spcAft>
              <a:buClr>
                <a:schemeClr val="dk1"/>
              </a:buClr>
              <a:buSzPts val="1800"/>
              <a:buFont typeface="Arial"/>
              <a:buChar char="•"/>
            </a:pPr>
            <a:r>
              <a:rPr b="0" i="0" lang="en-US" sz="1800" u="none" cap="none" strike="noStrike">
                <a:solidFill>
                  <a:schemeClr val="dk1"/>
                </a:solidFill>
                <a:latin typeface="Teko"/>
                <a:ea typeface="Teko"/>
                <a:cs typeface="Teko"/>
                <a:sym typeface="Teko"/>
              </a:rPr>
              <a:t>Bulaşıklar, bulaşık yıkama amacı için hazırlanan deterjan ve dezenfektanlarla yıkanmalı, farklı deterjanlar birbirine karıştırılmamalıdır.</a:t>
            </a:r>
            <a:endParaRPr b="0" i="0" sz="1800" u="none" cap="none" strike="noStrike">
              <a:solidFill>
                <a:schemeClr val="dk1"/>
              </a:solidFill>
              <a:latin typeface="Teko"/>
              <a:ea typeface="Teko"/>
              <a:cs typeface="Teko"/>
              <a:sym typeface="Teko"/>
            </a:endParaRPr>
          </a:p>
          <a:p>
            <a:pPr indent="-342900" lvl="0" marL="355600" marR="784860" rtl="0" algn="l">
              <a:lnSpc>
                <a:spcPct val="116100"/>
              </a:lnSpc>
              <a:spcBef>
                <a:spcPts val="0"/>
              </a:spcBef>
              <a:spcAft>
                <a:spcPts val="0"/>
              </a:spcAft>
              <a:buClr>
                <a:schemeClr val="dk1"/>
              </a:buClr>
              <a:buSzPts val="1800"/>
              <a:buFont typeface="Arial"/>
              <a:buChar char="•"/>
            </a:pPr>
            <a:r>
              <a:rPr b="0" i="0" lang="en-US" sz="1800" u="none" cap="none" strike="noStrike">
                <a:solidFill>
                  <a:schemeClr val="dk1"/>
                </a:solidFill>
                <a:latin typeface="Teko"/>
                <a:ea typeface="Teko"/>
                <a:cs typeface="Teko"/>
                <a:sym typeface="Teko"/>
              </a:rPr>
              <a:t>Arıtılmamış su kullanılıyorsa suyun sertliğini giderici katkı maddeleri eklenmelidir.</a:t>
            </a:r>
            <a:endParaRPr b="0" i="0" sz="1800" u="none" cap="none" strike="noStrike">
              <a:solidFill>
                <a:schemeClr val="dk1"/>
              </a:solidFill>
              <a:latin typeface="Teko"/>
              <a:ea typeface="Teko"/>
              <a:cs typeface="Teko"/>
              <a:sym typeface="Teko"/>
            </a:endParaRPr>
          </a:p>
          <a:p>
            <a:pPr indent="-342900" lvl="0" marL="355600" marR="0" rtl="0" algn="l">
              <a:lnSpc>
                <a:spcPct val="100000"/>
              </a:lnSpc>
              <a:spcBef>
                <a:spcPts val="270"/>
              </a:spcBef>
              <a:spcAft>
                <a:spcPts val="0"/>
              </a:spcAft>
              <a:buClr>
                <a:schemeClr val="dk1"/>
              </a:buClr>
              <a:buSzPts val="1800"/>
              <a:buFont typeface="Arial"/>
              <a:buChar char="•"/>
            </a:pPr>
            <a:r>
              <a:rPr b="0" i="0" lang="en-US" sz="1800" u="none" cap="none" strike="noStrike">
                <a:solidFill>
                  <a:schemeClr val="dk1"/>
                </a:solidFill>
                <a:latin typeface="Teko"/>
                <a:ea typeface="Teko"/>
                <a:cs typeface="Teko"/>
                <a:sym typeface="Teko"/>
              </a:rPr>
              <a:t>Bulaşık makinesi hattında su olup olmadığı kontrol edilmelidir.</a:t>
            </a:r>
            <a:endParaRPr b="0" i="0" sz="1800" u="none" cap="none" strike="noStrike">
              <a:solidFill>
                <a:schemeClr val="dk1"/>
              </a:solidFill>
              <a:latin typeface="Teko"/>
              <a:ea typeface="Teko"/>
              <a:cs typeface="Teko"/>
              <a:sym typeface="Teko"/>
            </a:endParaRPr>
          </a:p>
          <a:p>
            <a:pPr indent="-342900" lvl="0" marL="355600" marR="5080" rtl="0" algn="l">
              <a:lnSpc>
                <a:spcPct val="116100"/>
              </a:lnSpc>
              <a:spcBef>
                <a:spcPts val="0"/>
              </a:spcBef>
              <a:spcAft>
                <a:spcPts val="0"/>
              </a:spcAft>
              <a:buClr>
                <a:schemeClr val="dk1"/>
              </a:buClr>
              <a:buSzPts val="1800"/>
              <a:buFont typeface="Arial"/>
              <a:buChar char="•"/>
            </a:pPr>
            <a:r>
              <a:rPr b="0" i="0" lang="en-US" sz="1800" u="none" cap="none" strike="noStrike">
                <a:solidFill>
                  <a:schemeClr val="dk1"/>
                </a:solidFill>
                <a:latin typeface="Teko"/>
                <a:ea typeface="Teko"/>
                <a:cs typeface="Teko"/>
                <a:sym typeface="Teko"/>
              </a:rPr>
              <a:t>Vana ve borularda arıza olup olmadığına bakılır. Arıza var ise tespit edilmelidir. Elektrik olup olmadığına bakılmalıdır.</a:t>
            </a:r>
            <a:endParaRPr b="0" i="0" sz="1800" u="none" cap="none" strike="noStrike">
              <a:solidFill>
                <a:schemeClr val="dk1"/>
              </a:solidFill>
              <a:latin typeface="Teko"/>
              <a:ea typeface="Teko"/>
              <a:cs typeface="Teko"/>
              <a:sym typeface="Teko"/>
            </a:endParaRPr>
          </a:p>
          <a:p>
            <a:pPr indent="-342900" lvl="0" marL="355600" marR="66675" rtl="0" algn="l">
              <a:lnSpc>
                <a:spcPct val="116100"/>
              </a:lnSpc>
              <a:spcBef>
                <a:spcPts val="0"/>
              </a:spcBef>
              <a:spcAft>
                <a:spcPts val="0"/>
              </a:spcAft>
              <a:buClr>
                <a:schemeClr val="dk1"/>
              </a:buClr>
              <a:buSzPts val="1800"/>
              <a:buFont typeface="Arial"/>
              <a:buChar char="•"/>
            </a:pPr>
            <a:r>
              <a:rPr b="0" i="0" lang="en-US" sz="1800" u="none" cap="none" strike="noStrike">
                <a:solidFill>
                  <a:schemeClr val="dk1"/>
                </a:solidFill>
                <a:latin typeface="Teko"/>
                <a:ea typeface="Teko"/>
                <a:cs typeface="Teko"/>
                <a:sym typeface="Teko"/>
              </a:rPr>
              <a:t>Makinenin iç bölümündeki çıkabilen parçalarının doğru takılmış olup olmadığı kontrol edilmelidir.</a:t>
            </a:r>
            <a:endParaRPr b="0" i="0" sz="1800" u="none" cap="none" strike="noStrike">
              <a:solidFill>
                <a:schemeClr val="dk1"/>
              </a:solidFill>
              <a:latin typeface="Teko"/>
              <a:ea typeface="Teko"/>
              <a:cs typeface="Teko"/>
              <a:sym typeface="Teko"/>
            </a:endParaRPr>
          </a:p>
          <a:p>
            <a:pPr indent="-342900" lvl="0" marL="355600" marR="0" rtl="0" algn="l">
              <a:lnSpc>
                <a:spcPct val="100000"/>
              </a:lnSpc>
              <a:spcBef>
                <a:spcPts val="270"/>
              </a:spcBef>
              <a:spcAft>
                <a:spcPts val="0"/>
              </a:spcAft>
              <a:buClr>
                <a:schemeClr val="dk1"/>
              </a:buClr>
              <a:buSzPts val="1800"/>
              <a:buFont typeface="Arial"/>
              <a:buChar char="•"/>
            </a:pPr>
            <a:r>
              <a:rPr b="0" i="0" lang="en-US" sz="1800" u="none" cap="none" strike="noStrike">
                <a:solidFill>
                  <a:schemeClr val="dk1"/>
                </a:solidFill>
                <a:latin typeface="Teko"/>
                <a:ea typeface="Teko"/>
                <a:cs typeface="Teko"/>
                <a:sym typeface="Teko"/>
              </a:rPr>
              <a:t>Makinenin su alımı kontrol edilmelidir.</a:t>
            </a:r>
            <a:endParaRPr b="0" i="0" sz="1800" u="none" cap="none" strike="noStrike">
              <a:solidFill>
                <a:schemeClr val="dk1"/>
              </a:solidFill>
              <a:latin typeface="Teko"/>
              <a:ea typeface="Teko"/>
              <a:cs typeface="Teko"/>
              <a:sym typeface="Teko"/>
            </a:endParaRPr>
          </a:p>
          <a:p>
            <a:pPr indent="-342900" lvl="0" marL="355600" marR="1727835" rtl="0" algn="l">
              <a:lnSpc>
                <a:spcPct val="91666"/>
              </a:lnSpc>
              <a:spcBef>
                <a:spcPts val="200"/>
              </a:spcBef>
              <a:spcAft>
                <a:spcPts val="0"/>
              </a:spcAft>
              <a:buClr>
                <a:schemeClr val="dk1"/>
              </a:buClr>
              <a:buSzPts val="1800"/>
              <a:buFont typeface="Arial"/>
              <a:buChar char="•"/>
            </a:pPr>
            <a:r>
              <a:rPr b="0" i="0" lang="en-US" sz="1800" u="none" cap="none" strike="noStrike">
                <a:solidFill>
                  <a:schemeClr val="dk1"/>
                </a:solidFill>
                <a:latin typeface="Teko"/>
                <a:ea typeface="Teko"/>
                <a:cs typeface="Teko"/>
                <a:sym typeface="Teko"/>
              </a:rPr>
              <a:t>Makine etrafının düzenlemesi kontrol edilmelidir. Deterjan ve parlatıcı kimyasalların kontrolü yapılmalıdır. Makine çalıştırılarak deterjan alımı kontrol edilmelidir.</a:t>
            </a:r>
            <a:endParaRPr b="0" i="0" sz="1800" u="none" cap="none" strike="noStrike">
              <a:solidFill>
                <a:schemeClr val="dk1"/>
              </a:solidFill>
              <a:latin typeface="Teko"/>
              <a:ea typeface="Teko"/>
              <a:cs typeface="Teko"/>
              <a:sym typeface="Teko"/>
            </a:endParaRPr>
          </a:p>
        </p:txBody>
      </p:sp>
      <p:sp>
        <p:nvSpPr>
          <p:cNvPr id="217" name="Google Shape;217;p28"/>
          <p:cNvSpPr txBox="1"/>
          <p:nvPr/>
        </p:nvSpPr>
        <p:spPr>
          <a:xfrm>
            <a:off x="2692611" y="695783"/>
            <a:ext cx="8280189" cy="494944"/>
          </a:xfrm>
          <a:prstGeom prst="rect">
            <a:avLst/>
          </a:prstGeom>
          <a:noFill/>
          <a:ln>
            <a:noFill/>
          </a:ln>
        </p:spPr>
        <p:txBody>
          <a:bodyPr anchorCtr="0" anchor="t" bIns="45700" lIns="91425" spcFirstLastPara="1" rIns="91425" wrap="square" tIns="45700">
            <a:spAutoFit/>
          </a:bodyPr>
          <a:lstStyle/>
          <a:p>
            <a:pPr indent="0" lvl="0" marL="12700" marR="1617345" rtl="0" algn="ctr">
              <a:lnSpc>
                <a:spcPct val="116100"/>
              </a:lnSpc>
              <a:spcBef>
                <a:spcPts val="0"/>
              </a:spcBef>
              <a:spcAft>
                <a:spcPts val="0"/>
              </a:spcAft>
              <a:buNone/>
            </a:pPr>
            <a:r>
              <a:rPr b="1" i="0" lang="en-US" sz="2400" u="none" cap="none" strike="noStrike">
                <a:solidFill>
                  <a:schemeClr val="dk1"/>
                </a:solidFill>
                <a:latin typeface="Teko"/>
                <a:ea typeface="Teko"/>
                <a:cs typeface="Teko"/>
                <a:sym typeface="Teko"/>
              </a:rPr>
              <a:t>Bulaşık Makinesinin Kullanımında Dikkat Edilecek Noktalar</a:t>
            </a:r>
            <a:endParaRPr b="1" i="0" sz="2400" u="none" cap="none" strike="noStrike">
              <a:solidFill>
                <a:schemeClr val="dk1"/>
              </a:solidFill>
              <a:latin typeface="Teko"/>
              <a:ea typeface="Teko"/>
              <a:cs typeface="Teko"/>
              <a:sym typeface="Teko"/>
            </a:endParaRPr>
          </a:p>
        </p:txBody>
      </p:sp>
      <p:pic>
        <p:nvPicPr>
          <p:cNvPr id="218" name="Google Shape;218;p28" title="azure logo.png"/>
          <p:cNvPicPr preferRelativeResize="0"/>
          <p:nvPr/>
        </p:nvPicPr>
        <p:blipFill>
          <a:blip r:embed="rId3">
            <a:alphaModFix/>
          </a:blip>
          <a:stretch>
            <a:fillRect/>
          </a:stretch>
        </p:blipFill>
        <p:spPr>
          <a:xfrm>
            <a:off x="321900" y="197530"/>
            <a:ext cx="1012849" cy="9433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nvSpPr>
        <p:spPr>
          <a:xfrm>
            <a:off x="1469365" y="926713"/>
            <a:ext cx="7764145" cy="382797"/>
          </a:xfrm>
          <a:prstGeom prst="rect">
            <a:avLst/>
          </a:prstGeom>
          <a:noFill/>
          <a:ln>
            <a:noFill/>
          </a:ln>
        </p:spPr>
        <p:txBody>
          <a:bodyPr anchorCtr="0" anchor="t" bIns="0" lIns="0" spcFirstLastPara="1" rIns="0" wrap="square" tIns="13325">
            <a:spAutoFit/>
          </a:bodyPr>
          <a:lstStyle/>
          <a:p>
            <a:pPr indent="0" lvl="0" marL="2513330" marR="0" rtl="0" algn="l">
              <a:lnSpc>
                <a:spcPct val="100000"/>
              </a:lnSpc>
              <a:spcBef>
                <a:spcPts val="0"/>
              </a:spcBef>
              <a:spcAft>
                <a:spcPts val="0"/>
              </a:spcAft>
              <a:buClr>
                <a:schemeClr val="dk1"/>
              </a:buClr>
              <a:buSzPts val="2400"/>
              <a:buFont typeface="Teko"/>
              <a:buNone/>
            </a:pPr>
            <a:r>
              <a:rPr b="1" i="0" lang="en-US" sz="2400" u="none" cap="none" strike="noStrike">
                <a:solidFill>
                  <a:schemeClr val="dk1"/>
                </a:solidFill>
                <a:latin typeface="Teko"/>
                <a:ea typeface="Teko"/>
                <a:cs typeface="Teko"/>
                <a:sym typeface="Teko"/>
              </a:rPr>
              <a:t>Profesyonel Mutfak</a:t>
            </a:r>
            <a:endParaRPr b="1" i="0" sz="2400" u="none" cap="none" strike="noStrike">
              <a:solidFill>
                <a:schemeClr val="dk1"/>
              </a:solidFill>
              <a:latin typeface="Teko"/>
              <a:ea typeface="Teko"/>
              <a:cs typeface="Teko"/>
              <a:sym typeface="Teko"/>
            </a:endParaRPr>
          </a:p>
        </p:txBody>
      </p:sp>
      <p:sp>
        <p:nvSpPr>
          <p:cNvPr id="224" name="Google Shape;224;p29"/>
          <p:cNvSpPr/>
          <p:nvPr/>
        </p:nvSpPr>
        <p:spPr>
          <a:xfrm>
            <a:off x="6039802" y="1555731"/>
            <a:ext cx="116402" cy="4330466"/>
          </a:xfrm>
          <a:custGeom>
            <a:rect b="b" l="l" r="r" t="t"/>
            <a:pathLst>
              <a:path extrusionOk="0" h="4862830" w="112395">
                <a:moveTo>
                  <a:pt x="0" y="317907"/>
                </a:moveTo>
                <a:lnTo>
                  <a:pt x="140" y="268783"/>
                </a:lnTo>
                <a:lnTo>
                  <a:pt x="555" y="219658"/>
                </a:lnTo>
                <a:lnTo>
                  <a:pt x="1317" y="170531"/>
                </a:lnTo>
                <a:lnTo>
                  <a:pt x="2597" y="111303"/>
                </a:lnTo>
                <a:lnTo>
                  <a:pt x="4237" y="52076"/>
                </a:lnTo>
                <a:lnTo>
                  <a:pt x="29215" y="6566"/>
                </a:lnTo>
                <a:lnTo>
                  <a:pt x="53906" y="0"/>
                </a:lnTo>
                <a:lnTo>
                  <a:pt x="82246" y="6647"/>
                </a:lnTo>
                <a:lnTo>
                  <a:pt x="104248" y="47213"/>
                </a:lnTo>
                <a:lnTo>
                  <a:pt x="107398" y="92473"/>
                </a:lnTo>
                <a:lnTo>
                  <a:pt x="108568" y="137786"/>
                </a:lnTo>
                <a:lnTo>
                  <a:pt x="108658" y="183130"/>
                </a:lnTo>
                <a:lnTo>
                  <a:pt x="108568" y="228482"/>
                </a:lnTo>
                <a:lnTo>
                  <a:pt x="109768" y="582190"/>
                </a:lnTo>
                <a:lnTo>
                  <a:pt x="109889" y="683255"/>
                </a:lnTo>
                <a:lnTo>
                  <a:pt x="109780" y="786663"/>
                </a:lnTo>
                <a:lnTo>
                  <a:pt x="108916" y="1096867"/>
                </a:lnTo>
                <a:lnTo>
                  <a:pt x="108768" y="1200275"/>
                </a:lnTo>
                <a:lnTo>
                  <a:pt x="108809" y="1250744"/>
                </a:lnTo>
                <a:lnTo>
                  <a:pt x="109774" y="1503064"/>
                </a:lnTo>
                <a:lnTo>
                  <a:pt x="109889" y="1553533"/>
                </a:lnTo>
                <a:lnTo>
                  <a:pt x="109721" y="1597428"/>
                </a:lnTo>
                <a:lnTo>
                  <a:pt x="108921" y="1685234"/>
                </a:lnTo>
                <a:lnTo>
                  <a:pt x="108888" y="1729129"/>
                </a:lnTo>
                <a:lnTo>
                  <a:pt x="109309" y="1776280"/>
                </a:lnTo>
                <a:lnTo>
                  <a:pt x="110680" y="1870596"/>
                </a:lnTo>
                <a:lnTo>
                  <a:pt x="111262" y="1917753"/>
                </a:lnTo>
                <a:lnTo>
                  <a:pt x="111529" y="1964904"/>
                </a:lnTo>
                <a:lnTo>
                  <a:pt x="111134" y="2021923"/>
                </a:lnTo>
                <a:lnTo>
                  <a:pt x="110259" y="2078942"/>
                </a:lnTo>
                <a:lnTo>
                  <a:pt x="109548" y="2135961"/>
                </a:lnTo>
                <a:lnTo>
                  <a:pt x="109648" y="2192980"/>
                </a:lnTo>
                <a:lnTo>
                  <a:pt x="109987" y="2246571"/>
                </a:lnTo>
                <a:lnTo>
                  <a:pt x="109958" y="2353767"/>
                </a:lnTo>
                <a:lnTo>
                  <a:pt x="110409" y="2407358"/>
                </a:lnTo>
                <a:lnTo>
                  <a:pt x="110604" y="2438491"/>
                </a:lnTo>
                <a:lnTo>
                  <a:pt x="110409" y="2469681"/>
                </a:lnTo>
                <a:lnTo>
                  <a:pt x="110094" y="2500894"/>
                </a:lnTo>
                <a:lnTo>
                  <a:pt x="109929" y="2532095"/>
                </a:lnTo>
                <a:lnTo>
                  <a:pt x="110062" y="2581921"/>
                </a:lnTo>
                <a:lnTo>
                  <a:pt x="111116" y="2731418"/>
                </a:lnTo>
                <a:lnTo>
                  <a:pt x="111289" y="2781243"/>
                </a:lnTo>
                <a:lnTo>
                  <a:pt x="111102" y="2836287"/>
                </a:lnTo>
                <a:lnTo>
                  <a:pt x="110248" y="2946373"/>
                </a:lnTo>
                <a:lnTo>
                  <a:pt x="110129" y="3001417"/>
                </a:lnTo>
                <a:lnTo>
                  <a:pt x="110320" y="3053975"/>
                </a:lnTo>
                <a:lnTo>
                  <a:pt x="111412" y="3211631"/>
                </a:lnTo>
                <a:lnTo>
                  <a:pt x="111707" y="3264185"/>
                </a:lnTo>
                <a:lnTo>
                  <a:pt x="111849" y="3316743"/>
                </a:lnTo>
                <a:lnTo>
                  <a:pt x="111564" y="3364924"/>
                </a:lnTo>
                <a:lnTo>
                  <a:pt x="110200" y="3461300"/>
                </a:lnTo>
                <a:lnTo>
                  <a:pt x="109848" y="3509481"/>
                </a:lnTo>
                <a:lnTo>
                  <a:pt x="110075" y="3548871"/>
                </a:lnTo>
                <a:lnTo>
                  <a:pt x="111322" y="3627652"/>
                </a:lnTo>
                <a:lnTo>
                  <a:pt x="111729" y="3667043"/>
                </a:lnTo>
                <a:lnTo>
                  <a:pt x="111888" y="3719296"/>
                </a:lnTo>
                <a:lnTo>
                  <a:pt x="112067" y="4132383"/>
                </a:lnTo>
                <a:lnTo>
                  <a:pt x="111969" y="4234436"/>
                </a:lnTo>
                <a:lnTo>
                  <a:pt x="111767" y="4289392"/>
                </a:lnTo>
                <a:lnTo>
                  <a:pt x="110874" y="4454281"/>
                </a:lnTo>
                <a:lnTo>
                  <a:pt x="110769" y="4509237"/>
                </a:lnTo>
                <a:lnTo>
                  <a:pt x="110878" y="4559545"/>
                </a:lnTo>
                <a:lnTo>
                  <a:pt x="111762" y="4710469"/>
                </a:lnTo>
                <a:lnTo>
                  <a:pt x="111929" y="4760777"/>
                </a:lnTo>
                <a:lnTo>
                  <a:pt x="110483" y="4810414"/>
                </a:lnTo>
                <a:lnTo>
                  <a:pt x="97572" y="4852906"/>
                </a:lnTo>
                <a:lnTo>
                  <a:pt x="70044" y="4862819"/>
                </a:lnTo>
                <a:lnTo>
                  <a:pt x="41584" y="4860712"/>
                </a:lnTo>
                <a:lnTo>
                  <a:pt x="9417" y="4832108"/>
                </a:lnTo>
                <a:lnTo>
                  <a:pt x="3978" y="4754610"/>
                </a:lnTo>
                <a:lnTo>
                  <a:pt x="3742" y="4705358"/>
                </a:lnTo>
                <a:lnTo>
                  <a:pt x="3837" y="4606862"/>
                </a:lnTo>
                <a:lnTo>
                  <a:pt x="2997" y="4150386"/>
                </a:lnTo>
                <a:lnTo>
                  <a:pt x="1976" y="3880348"/>
                </a:lnTo>
                <a:lnTo>
                  <a:pt x="1859" y="3826339"/>
                </a:lnTo>
                <a:lnTo>
                  <a:pt x="1837" y="3772327"/>
                </a:lnTo>
                <a:lnTo>
                  <a:pt x="2031" y="3665560"/>
                </a:lnTo>
                <a:lnTo>
                  <a:pt x="3018" y="3398658"/>
                </a:lnTo>
                <a:lnTo>
                  <a:pt x="3117" y="3345273"/>
                </a:lnTo>
                <a:lnTo>
                  <a:pt x="3048" y="3289956"/>
                </a:lnTo>
                <a:lnTo>
                  <a:pt x="2244" y="3124005"/>
                </a:lnTo>
                <a:lnTo>
                  <a:pt x="2117" y="3068688"/>
                </a:lnTo>
                <a:lnTo>
                  <a:pt x="2156" y="3019251"/>
                </a:lnTo>
                <a:lnTo>
                  <a:pt x="2662" y="2870926"/>
                </a:lnTo>
                <a:lnTo>
                  <a:pt x="2774" y="2821483"/>
                </a:lnTo>
                <a:lnTo>
                  <a:pt x="2764" y="2772040"/>
                </a:lnTo>
                <a:lnTo>
                  <a:pt x="2577" y="2722600"/>
                </a:lnTo>
                <a:lnTo>
                  <a:pt x="2157" y="2673163"/>
                </a:lnTo>
                <a:lnTo>
                  <a:pt x="1971" y="2620564"/>
                </a:lnTo>
                <a:lnTo>
                  <a:pt x="2351" y="2567969"/>
                </a:lnTo>
                <a:lnTo>
                  <a:pt x="2902" y="2515373"/>
                </a:lnTo>
                <a:lnTo>
                  <a:pt x="3230" y="2462774"/>
                </a:lnTo>
                <a:lnTo>
                  <a:pt x="2939" y="2410169"/>
                </a:lnTo>
                <a:lnTo>
                  <a:pt x="961" y="2331419"/>
                </a:lnTo>
                <a:lnTo>
                  <a:pt x="967" y="2304981"/>
                </a:lnTo>
                <a:lnTo>
                  <a:pt x="1558" y="2278133"/>
                </a:lnTo>
                <a:lnTo>
                  <a:pt x="2637" y="2250769"/>
                </a:lnTo>
                <a:lnTo>
                  <a:pt x="4054" y="2197281"/>
                </a:lnTo>
                <a:lnTo>
                  <a:pt x="3862" y="2144254"/>
                </a:lnTo>
                <a:lnTo>
                  <a:pt x="2958" y="2091537"/>
                </a:lnTo>
                <a:lnTo>
                  <a:pt x="1577" y="1994750"/>
                </a:lnTo>
                <a:lnTo>
                  <a:pt x="617" y="1950508"/>
                </a:lnTo>
                <a:lnTo>
                  <a:pt x="77" y="1906281"/>
                </a:lnTo>
                <a:lnTo>
                  <a:pt x="1370" y="1805140"/>
                </a:lnTo>
                <a:lnTo>
                  <a:pt x="822" y="1748191"/>
                </a:lnTo>
                <a:lnTo>
                  <a:pt x="491" y="1691235"/>
                </a:lnTo>
                <a:lnTo>
                  <a:pt x="1837" y="1634259"/>
                </a:lnTo>
                <a:lnTo>
                  <a:pt x="2470" y="1601704"/>
                </a:lnTo>
                <a:lnTo>
                  <a:pt x="1922" y="1569100"/>
                </a:lnTo>
                <a:lnTo>
                  <a:pt x="1111" y="1536473"/>
                </a:lnTo>
                <a:lnTo>
                  <a:pt x="957" y="1503849"/>
                </a:lnTo>
                <a:lnTo>
                  <a:pt x="1155" y="1454368"/>
                </a:lnTo>
                <a:lnTo>
                  <a:pt x="306" y="1355388"/>
                </a:lnTo>
                <a:lnTo>
                  <a:pt x="423" y="1305883"/>
                </a:lnTo>
                <a:lnTo>
                  <a:pt x="1677" y="1256362"/>
                </a:lnTo>
                <a:lnTo>
                  <a:pt x="2239" y="1222781"/>
                </a:lnTo>
                <a:lnTo>
                  <a:pt x="1737" y="1189161"/>
                </a:lnTo>
                <a:lnTo>
                  <a:pt x="1024" y="1155527"/>
                </a:lnTo>
                <a:lnTo>
                  <a:pt x="957" y="1121900"/>
                </a:lnTo>
                <a:lnTo>
                  <a:pt x="1486" y="1071223"/>
                </a:lnTo>
                <a:lnTo>
                  <a:pt x="1521" y="1020540"/>
                </a:lnTo>
                <a:lnTo>
                  <a:pt x="1172" y="919173"/>
                </a:lnTo>
                <a:lnTo>
                  <a:pt x="1317" y="868496"/>
                </a:lnTo>
                <a:lnTo>
                  <a:pt x="1345" y="816831"/>
                </a:lnTo>
                <a:lnTo>
                  <a:pt x="546" y="713424"/>
                </a:lnTo>
                <a:lnTo>
                  <a:pt x="597" y="661736"/>
                </a:lnTo>
                <a:lnTo>
                  <a:pt x="851" y="612620"/>
                </a:lnTo>
                <a:lnTo>
                  <a:pt x="871" y="563503"/>
                </a:lnTo>
                <a:lnTo>
                  <a:pt x="730" y="514386"/>
                </a:lnTo>
                <a:lnTo>
                  <a:pt x="61" y="367028"/>
                </a:lnTo>
                <a:lnTo>
                  <a:pt x="0" y="31790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9"/>
          <p:cNvSpPr txBox="1"/>
          <p:nvPr/>
        </p:nvSpPr>
        <p:spPr>
          <a:xfrm>
            <a:off x="4698341" y="2985008"/>
            <a:ext cx="1193165" cy="414728"/>
          </a:xfrm>
          <a:prstGeom prst="rect">
            <a:avLst/>
          </a:prstGeom>
          <a:noFill/>
          <a:ln>
            <a:noFill/>
          </a:ln>
        </p:spPr>
        <p:txBody>
          <a:bodyPr anchorCtr="0" anchor="t" bIns="0" lIns="0" spcFirstLastPara="1" rIns="0" wrap="square" tIns="32375">
            <a:spAutoFit/>
          </a:bodyPr>
          <a:lstStyle/>
          <a:p>
            <a:pPr indent="0" lvl="0" marL="12700" marR="5080" rtl="0" algn="l">
              <a:lnSpc>
                <a:spcPct val="165000"/>
              </a:lnSpc>
              <a:spcBef>
                <a:spcPts val="0"/>
              </a:spcBef>
              <a:spcAft>
                <a:spcPts val="0"/>
              </a:spcAft>
              <a:buNone/>
            </a:pPr>
            <a:r>
              <a:rPr b="1" lang="en-US" sz="2000">
                <a:solidFill>
                  <a:srgbClr val="C73323"/>
                </a:solidFill>
                <a:latin typeface="Teko"/>
                <a:ea typeface="Teko"/>
                <a:cs typeface="Teko"/>
                <a:sym typeface="Teko"/>
              </a:rPr>
              <a:t>KİRLİ TARAF</a:t>
            </a:r>
            <a:endParaRPr sz="2000">
              <a:solidFill>
                <a:schemeClr val="dk1"/>
              </a:solidFill>
              <a:latin typeface="Teko"/>
              <a:ea typeface="Teko"/>
              <a:cs typeface="Teko"/>
              <a:sym typeface="Teko"/>
            </a:endParaRPr>
          </a:p>
        </p:txBody>
      </p:sp>
      <p:sp>
        <p:nvSpPr>
          <p:cNvPr id="226" name="Google Shape;226;p29"/>
          <p:cNvSpPr txBox="1"/>
          <p:nvPr/>
        </p:nvSpPr>
        <p:spPr>
          <a:xfrm>
            <a:off x="6265036" y="2977023"/>
            <a:ext cx="1194435" cy="401712"/>
          </a:xfrm>
          <a:prstGeom prst="rect">
            <a:avLst/>
          </a:prstGeom>
          <a:noFill/>
          <a:ln>
            <a:noFill/>
          </a:ln>
        </p:spPr>
        <p:txBody>
          <a:bodyPr anchorCtr="0" anchor="t" bIns="0" lIns="0" spcFirstLastPara="1" rIns="0" wrap="square" tIns="32375">
            <a:spAutoFit/>
          </a:bodyPr>
          <a:lstStyle/>
          <a:p>
            <a:pPr indent="0" lvl="0" marL="12700" marR="5080" rtl="0" algn="l">
              <a:lnSpc>
                <a:spcPct val="206250"/>
              </a:lnSpc>
              <a:spcBef>
                <a:spcPts val="0"/>
              </a:spcBef>
              <a:spcAft>
                <a:spcPts val="0"/>
              </a:spcAft>
              <a:buNone/>
            </a:pPr>
            <a:r>
              <a:rPr b="1" lang="en-US" sz="1600">
                <a:solidFill>
                  <a:srgbClr val="008000"/>
                </a:solidFill>
                <a:latin typeface="Teko"/>
                <a:ea typeface="Teko"/>
                <a:cs typeface="Teko"/>
                <a:sym typeface="Teko"/>
              </a:rPr>
              <a:t>TEMİZ TARAF</a:t>
            </a:r>
            <a:endParaRPr sz="1600">
              <a:solidFill>
                <a:schemeClr val="dk1"/>
              </a:solidFill>
              <a:latin typeface="Teko"/>
              <a:ea typeface="Teko"/>
              <a:cs typeface="Teko"/>
              <a:sym typeface="Teko"/>
            </a:endParaRPr>
          </a:p>
        </p:txBody>
      </p:sp>
      <p:pic>
        <p:nvPicPr>
          <p:cNvPr id="227" name="Google Shape;227;p29"/>
          <p:cNvPicPr preferRelativeResize="0"/>
          <p:nvPr/>
        </p:nvPicPr>
        <p:blipFill rotWithShape="1">
          <a:blip r:embed="rId3">
            <a:alphaModFix/>
          </a:blip>
          <a:srcRect b="0" l="0" r="0" t="0"/>
          <a:stretch/>
        </p:blipFill>
        <p:spPr>
          <a:xfrm>
            <a:off x="9033716" y="1346301"/>
            <a:ext cx="1895474" cy="1581149"/>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
        <p:nvSpPr>
          <p:cNvPr id="228" name="Google Shape;228;p29"/>
          <p:cNvSpPr txBox="1"/>
          <p:nvPr/>
        </p:nvSpPr>
        <p:spPr>
          <a:xfrm>
            <a:off x="8105957" y="2914118"/>
            <a:ext cx="891540" cy="28918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800">
                <a:solidFill>
                  <a:schemeClr val="dk1"/>
                </a:solidFill>
                <a:latin typeface="Teko"/>
                <a:ea typeface="Teko"/>
                <a:cs typeface="Teko"/>
                <a:sym typeface="Teko"/>
              </a:rPr>
              <a:t>Yemek</a:t>
            </a:r>
            <a:endParaRPr sz="1800">
              <a:solidFill>
                <a:schemeClr val="dk1"/>
              </a:solidFill>
              <a:latin typeface="Teko"/>
              <a:ea typeface="Teko"/>
              <a:cs typeface="Teko"/>
              <a:sym typeface="Teko"/>
            </a:endParaRPr>
          </a:p>
        </p:txBody>
      </p:sp>
      <p:pic>
        <p:nvPicPr>
          <p:cNvPr id="229" name="Google Shape;229;p29"/>
          <p:cNvPicPr preferRelativeResize="0"/>
          <p:nvPr/>
        </p:nvPicPr>
        <p:blipFill rotWithShape="1">
          <a:blip r:embed="rId4">
            <a:alphaModFix/>
          </a:blip>
          <a:srcRect b="0" l="0" r="0" t="0"/>
          <a:stretch/>
        </p:blipFill>
        <p:spPr>
          <a:xfrm>
            <a:off x="9164149" y="3938305"/>
            <a:ext cx="1638299" cy="1638299"/>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
        <p:nvSpPr>
          <p:cNvPr id="230" name="Google Shape;230;p29"/>
          <p:cNvSpPr txBox="1"/>
          <p:nvPr/>
        </p:nvSpPr>
        <p:spPr>
          <a:xfrm>
            <a:off x="8105957" y="3560283"/>
            <a:ext cx="1659255" cy="28918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800">
                <a:solidFill>
                  <a:schemeClr val="dk1"/>
                </a:solidFill>
                <a:latin typeface="Teko"/>
                <a:ea typeface="Teko"/>
                <a:cs typeface="Teko"/>
                <a:sym typeface="Teko"/>
              </a:rPr>
              <a:t>Temiz kaplar</a:t>
            </a:r>
            <a:endParaRPr sz="1800">
              <a:solidFill>
                <a:schemeClr val="dk1"/>
              </a:solidFill>
              <a:latin typeface="Teko"/>
              <a:ea typeface="Teko"/>
              <a:cs typeface="Teko"/>
              <a:sym typeface="Teko"/>
            </a:endParaRPr>
          </a:p>
        </p:txBody>
      </p:sp>
      <p:pic>
        <p:nvPicPr>
          <p:cNvPr id="231" name="Google Shape;231;p29"/>
          <p:cNvPicPr preferRelativeResize="0"/>
          <p:nvPr/>
        </p:nvPicPr>
        <p:blipFill rotWithShape="1">
          <a:blip r:embed="rId5">
            <a:alphaModFix/>
          </a:blip>
          <a:srcRect b="0" l="0" r="0" t="0"/>
          <a:stretch/>
        </p:blipFill>
        <p:spPr>
          <a:xfrm>
            <a:off x="685800" y="1453335"/>
            <a:ext cx="1800224" cy="100012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
        <p:nvSpPr>
          <p:cNvPr id="232" name="Google Shape;232;p29"/>
          <p:cNvSpPr txBox="1"/>
          <p:nvPr/>
        </p:nvSpPr>
        <p:spPr>
          <a:xfrm>
            <a:off x="2095877" y="2375636"/>
            <a:ext cx="1960880"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Teko"/>
                <a:ea typeface="Teko"/>
                <a:cs typeface="Teko"/>
                <a:sym typeface="Teko"/>
              </a:rPr>
              <a:t>Gıda maddeleri</a:t>
            </a:r>
            <a:endParaRPr sz="1800">
              <a:solidFill>
                <a:schemeClr val="dk1"/>
              </a:solidFill>
              <a:latin typeface="Teko"/>
              <a:ea typeface="Teko"/>
              <a:cs typeface="Teko"/>
              <a:sym typeface="Teko"/>
            </a:endParaRPr>
          </a:p>
        </p:txBody>
      </p:sp>
      <p:sp>
        <p:nvSpPr>
          <p:cNvPr id="233" name="Google Shape;233;p29"/>
          <p:cNvSpPr txBox="1"/>
          <p:nvPr/>
        </p:nvSpPr>
        <p:spPr>
          <a:xfrm>
            <a:off x="1908425" y="2908415"/>
            <a:ext cx="2183765" cy="1339213"/>
          </a:xfrm>
          <a:prstGeom prst="rect">
            <a:avLst/>
          </a:prstGeom>
          <a:noFill/>
          <a:ln>
            <a:noFill/>
          </a:ln>
        </p:spPr>
        <p:txBody>
          <a:bodyPr anchorCtr="0" anchor="t" bIns="0" lIns="0" spcFirstLastPara="1" rIns="0" wrap="square" tIns="13325">
            <a:spAutoFit/>
          </a:bodyPr>
          <a:lstStyle/>
          <a:p>
            <a:pPr indent="0" lvl="0" marL="558800" marR="0" rtl="0" algn="l">
              <a:lnSpc>
                <a:spcPct val="100000"/>
              </a:lnSpc>
              <a:spcBef>
                <a:spcPts val="0"/>
              </a:spcBef>
              <a:spcAft>
                <a:spcPts val="0"/>
              </a:spcAft>
              <a:buNone/>
            </a:pPr>
            <a:r>
              <a:rPr b="1" lang="en-US" sz="1800">
                <a:solidFill>
                  <a:schemeClr val="dk1"/>
                </a:solidFill>
                <a:latin typeface="Teko"/>
                <a:ea typeface="Teko"/>
                <a:cs typeface="Teko"/>
                <a:sym typeface="Teko"/>
              </a:rPr>
              <a:t>Ziyaretçiler</a:t>
            </a:r>
            <a:endParaRPr sz="1800">
              <a:solidFill>
                <a:schemeClr val="dk1"/>
              </a:solidFill>
              <a:latin typeface="Teko"/>
              <a:ea typeface="Teko"/>
              <a:cs typeface="Teko"/>
              <a:sym typeface="Teko"/>
            </a:endParaRPr>
          </a:p>
          <a:p>
            <a:pPr indent="-298450" lvl="0" marL="310515" marR="5080" rtl="0" algn="l">
              <a:lnSpc>
                <a:spcPct val="237777"/>
              </a:lnSpc>
              <a:spcBef>
                <a:spcPts val="170"/>
              </a:spcBef>
              <a:spcAft>
                <a:spcPts val="0"/>
              </a:spcAft>
              <a:buNone/>
            </a:pPr>
            <a:r>
              <a:rPr b="1" lang="en-US" sz="1800">
                <a:solidFill>
                  <a:schemeClr val="dk1"/>
                </a:solidFill>
                <a:latin typeface="Teko"/>
                <a:ea typeface="Teko"/>
                <a:cs typeface="Teko"/>
                <a:sym typeface="Teko"/>
              </a:rPr>
              <a:t>Mutfak Personeli Kirli Bulaşıklar</a:t>
            </a:r>
            <a:endParaRPr sz="1800">
              <a:solidFill>
                <a:schemeClr val="dk1"/>
              </a:solidFill>
              <a:latin typeface="Teko"/>
              <a:ea typeface="Teko"/>
              <a:cs typeface="Teko"/>
              <a:sym typeface="Teko"/>
            </a:endParaRPr>
          </a:p>
        </p:txBody>
      </p:sp>
      <p:sp>
        <p:nvSpPr>
          <p:cNvPr id="234" name="Google Shape;234;p29"/>
          <p:cNvSpPr txBox="1"/>
          <p:nvPr/>
        </p:nvSpPr>
        <p:spPr>
          <a:xfrm>
            <a:off x="2729233" y="4579445"/>
            <a:ext cx="1254125" cy="2590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chemeClr val="dk1"/>
                </a:solidFill>
                <a:latin typeface="Teko"/>
                <a:ea typeface="Teko"/>
                <a:cs typeface="Teko"/>
                <a:sym typeface="Teko"/>
              </a:rPr>
              <a:t>Haşereler</a:t>
            </a:r>
            <a:endParaRPr sz="1600">
              <a:solidFill>
                <a:schemeClr val="dk1"/>
              </a:solidFill>
              <a:latin typeface="Teko"/>
              <a:ea typeface="Teko"/>
              <a:cs typeface="Teko"/>
              <a:sym typeface="Teko"/>
            </a:endParaRPr>
          </a:p>
        </p:txBody>
      </p:sp>
      <p:pic>
        <p:nvPicPr>
          <p:cNvPr id="235" name="Google Shape;235;p29"/>
          <p:cNvPicPr preferRelativeResize="0"/>
          <p:nvPr/>
        </p:nvPicPr>
        <p:blipFill rotWithShape="1">
          <a:blip r:embed="rId6">
            <a:alphaModFix/>
          </a:blip>
          <a:srcRect b="0" l="0" r="0" t="0"/>
          <a:stretch/>
        </p:blipFill>
        <p:spPr>
          <a:xfrm>
            <a:off x="781050" y="4625697"/>
            <a:ext cx="1609724" cy="90487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
        <p:nvSpPr>
          <p:cNvPr id="236" name="Google Shape;236;p29"/>
          <p:cNvSpPr txBox="1"/>
          <p:nvPr/>
        </p:nvSpPr>
        <p:spPr>
          <a:xfrm>
            <a:off x="2946682" y="6009609"/>
            <a:ext cx="6315075" cy="541880"/>
          </a:xfrm>
          <a:prstGeom prst="rect">
            <a:avLst/>
          </a:prstGeom>
          <a:noFill/>
          <a:ln>
            <a:noFill/>
          </a:ln>
        </p:spPr>
        <p:txBody>
          <a:bodyPr anchorCtr="0" anchor="t" bIns="0" lIns="0" spcFirstLastPara="1" rIns="0" wrap="square" tIns="12700">
            <a:spAutoFit/>
          </a:bodyPr>
          <a:lstStyle/>
          <a:p>
            <a:pPr indent="0" lvl="0" marL="12700" marR="5080" rtl="0" algn="ctr">
              <a:lnSpc>
                <a:spcPct val="113300"/>
              </a:lnSpc>
              <a:spcBef>
                <a:spcPts val="0"/>
              </a:spcBef>
              <a:spcAft>
                <a:spcPts val="0"/>
              </a:spcAft>
              <a:buNone/>
            </a:pPr>
            <a:r>
              <a:rPr b="1" lang="en-US" sz="1600">
                <a:solidFill>
                  <a:schemeClr val="dk1"/>
                </a:solidFill>
                <a:latin typeface="Teko"/>
                <a:ea typeface="Teko"/>
                <a:cs typeface="Teko"/>
                <a:sym typeface="Teko"/>
              </a:rPr>
              <a:t>Yapısal, organizasyonel önlemlerle, temizlik ve dezenfeksiyon işlemleri ile temiztaraf-kirli taraf birbirinden ayrılmalıdır.</a:t>
            </a:r>
            <a:endParaRPr sz="1600">
              <a:solidFill>
                <a:schemeClr val="dk1"/>
              </a:solidFill>
              <a:latin typeface="Teko"/>
              <a:ea typeface="Teko"/>
              <a:cs typeface="Teko"/>
              <a:sym typeface="Teko"/>
            </a:endParaRPr>
          </a:p>
        </p:txBody>
      </p:sp>
      <p:pic>
        <p:nvPicPr>
          <p:cNvPr id="237" name="Google Shape;237;p29" title="azure logo.png"/>
          <p:cNvPicPr preferRelativeResize="0"/>
          <p:nvPr/>
        </p:nvPicPr>
        <p:blipFill>
          <a:blip r:embed="rId7">
            <a:alphaModFix/>
          </a:blip>
          <a:stretch>
            <a:fillRect/>
          </a:stretch>
        </p:blipFill>
        <p:spPr>
          <a:xfrm>
            <a:off x="321900" y="197530"/>
            <a:ext cx="1012849" cy="9433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0"/>
          <p:cNvPicPr preferRelativeResize="0"/>
          <p:nvPr/>
        </p:nvPicPr>
        <p:blipFill rotWithShape="1">
          <a:blip r:embed="rId3">
            <a:alphaModFix/>
          </a:blip>
          <a:srcRect b="0" l="0" r="0" t="0"/>
          <a:stretch/>
        </p:blipFill>
        <p:spPr>
          <a:xfrm>
            <a:off x="8971854" y="0"/>
            <a:ext cx="2246335" cy="6867036"/>
          </a:xfrm>
          <a:prstGeom prst="rect">
            <a:avLst/>
          </a:prstGeom>
          <a:noFill/>
          <a:ln>
            <a:noFill/>
          </a:ln>
        </p:spPr>
      </p:pic>
      <p:sp>
        <p:nvSpPr>
          <p:cNvPr id="243" name="Google Shape;243;p30"/>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sz="1800">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sz="1800">
              <a:solidFill>
                <a:schemeClr val="lt1"/>
              </a:solidFill>
              <a:latin typeface="Arial Black"/>
              <a:ea typeface="Arial Black"/>
              <a:cs typeface="Arial Black"/>
              <a:sym typeface="Arial Black"/>
            </a:endParaRPr>
          </a:p>
          <a:p>
            <a:pPr indent="0" lvl="0" marL="0" marR="0" rtl="0" algn="ctr">
              <a:spcBef>
                <a:spcPts val="0"/>
              </a:spcBef>
              <a:spcAft>
                <a:spcPts val="0"/>
              </a:spcAft>
              <a:buNone/>
            </a:pPr>
            <a:r>
              <a:rPr b="0" i="0" lang="en-US" sz="1800">
                <a:solidFill>
                  <a:schemeClr val="lt1"/>
                </a:solidFill>
                <a:latin typeface="Arial Black"/>
                <a:ea typeface="Arial Black"/>
                <a:cs typeface="Arial Black"/>
                <a:sym typeface="Arial Black"/>
              </a:rPr>
              <a:t>TEŞEKKÜRLER</a:t>
            </a:r>
            <a:endParaRPr sz="1800">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4" name="Google Shape;244;p30" title="azure logo.png"/>
          <p:cNvPicPr preferRelativeResize="0"/>
          <p:nvPr/>
        </p:nvPicPr>
        <p:blipFill>
          <a:blip r:embed="rId4">
            <a:alphaModFix/>
          </a:blip>
          <a:stretch>
            <a:fillRect/>
          </a:stretch>
        </p:blipFill>
        <p:spPr>
          <a:xfrm>
            <a:off x="4374162" y="417250"/>
            <a:ext cx="3443674" cy="3207326"/>
          </a:xfrm>
          <a:prstGeom prst="rect">
            <a:avLst/>
          </a:prstGeom>
          <a:noFill/>
          <a:ln>
            <a:noFill/>
          </a:ln>
        </p:spPr>
      </p:pic>
      <p:pic>
        <p:nvPicPr>
          <p:cNvPr id="245" name="Google Shape;245;p30" title="Bir başlık ekleyin.png"/>
          <p:cNvPicPr preferRelativeResize="0"/>
          <p:nvPr/>
        </p:nvPicPr>
        <p:blipFill>
          <a:blip r:embed="rId5">
            <a:alphaModFix/>
          </a:blip>
          <a:stretch>
            <a:fillRect/>
          </a:stretch>
        </p:blipFill>
        <p:spPr>
          <a:xfrm>
            <a:off x="3352788" y="2764050"/>
            <a:ext cx="54864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883043" y="1348073"/>
            <a:ext cx="1714500"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Teko"/>
              <a:buNone/>
            </a:pPr>
            <a:r>
              <a:rPr b="1" i="0" lang="en-US" sz="2000" u="none" cap="none" strike="noStrike">
                <a:solidFill>
                  <a:srgbClr val="000000"/>
                </a:solidFill>
                <a:latin typeface="Teko"/>
                <a:ea typeface="Teko"/>
                <a:cs typeface="Teko"/>
                <a:sym typeface="Teko"/>
              </a:rPr>
              <a:t>İÇERİK</a:t>
            </a:r>
            <a:endParaRPr b="1" i="0" sz="2000" u="none" cap="none" strike="noStrike">
              <a:solidFill>
                <a:schemeClr val="dk1"/>
              </a:solidFill>
              <a:latin typeface="Teko"/>
              <a:ea typeface="Teko"/>
              <a:cs typeface="Teko"/>
              <a:sym typeface="Teko"/>
            </a:endParaRPr>
          </a:p>
        </p:txBody>
      </p:sp>
      <p:sp>
        <p:nvSpPr>
          <p:cNvPr id="93" name="Google Shape;93;p14"/>
          <p:cNvSpPr txBox="1"/>
          <p:nvPr/>
        </p:nvSpPr>
        <p:spPr>
          <a:xfrm>
            <a:off x="966931" y="1982021"/>
            <a:ext cx="7584440" cy="2041585"/>
          </a:xfrm>
          <a:prstGeom prst="rect">
            <a:avLst/>
          </a:prstGeom>
          <a:noFill/>
          <a:ln>
            <a:noFill/>
          </a:ln>
        </p:spPr>
        <p:txBody>
          <a:bodyPr anchorCtr="0" anchor="t" bIns="0" lIns="0" spcFirstLastPara="1" rIns="0" wrap="square" tIns="12700">
            <a:spAutoFit/>
          </a:bodyPr>
          <a:lstStyle/>
          <a:p>
            <a:pPr indent="-457200" lvl="0" marL="467359" marR="0" rtl="0" algn="l">
              <a:lnSpc>
                <a:spcPct val="100000"/>
              </a:lnSpc>
              <a:spcBef>
                <a:spcPts val="0"/>
              </a:spcBef>
              <a:spcAft>
                <a:spcPts val="0"/>
              </a:spcAft>
              <a:buClr>
                <a:schemeClr val="dk1"/>
              </a:buClr>
              <a:buSzPts val="1533"/>
              <a:buFont typeface="Calibri"/>
              <a:buAutoNum type="arabicPeriod"/>
            </a:pPr>
            <a:r>
              <a:rPr b="0" i="0" lang="en-US" sz="1600" u="none" cap="none" strike="noStrike">
                <a:solidFill>
                  <a:schemeClr val="dk1"/>
                </a:solidFill>
                <a:latin typeface="Teko"/>
                <a:ea typeface="Teko"/>
                <a:cs typeface="Teko"/>
                <a:sym typeface="Teko"/>
              </a:rPr>
              <a:t>TANIMLAR</a:t>
            </a:r>
            <a:endParaRPr b="0" i="0" sz="1600" u="none" cap="none" strike="noStrike">
              <a:solidFill>
                <a:schemeClr val="dk1"/>
              </a:solidFill>
              <a:latin typeface="Teko"/>
              <a:ea typeface="Teko"/>
              <a:cs typeface="Teko"/>
              <a:sym typeface="Teko"/>
            </a:endParaRPr>
          </a:p>
          <a:p>
            <a:pPr indent="-457200" lvl="0" marL="467996" marR="0" rtl="0" algn="l">
              <a:lnSpc>
                <a:spcPct val="100000"/>
              </a:lnSpc>
              <a:spcBef>
                <a:spcPts val="1920"/>
              </a:spcBef>
              <a:spcAft>
                <a:spcPts val="0"/>
              </a:spcAft>
              <a:buClr>
                <a:schemeClr val="dk1"/>
              </a:buClr>
              <a:buSzPts val="1533"/>
              <a:buFont typeface="Calibri"/>
              <a:buAutoNum type="arabicPeriod"/>
            </a:pPr>
            <a:r>
              <a:rPr b="0" i="0" lang="en-US" sz="1600" u="none" cap="none" strike="noStrike">
                <a:solidFill>
                  <a:schemeClr val="dk1"/>
                </a:solidFill>
                <a:latin typeface="Teko"/>
                <a:ea typeface="Teko"/>
                <a:cs typeface="Teko"/>
                <a:sym typeface="Teko"/>
              </a:rPr>
              <a:t>KİMYASAL TEMİZLİK MALZEMELERİ NELERDİR</a:t>
            </a:r>
            <a:endParaRPr b="0" i="0" sz="1600" u="none" cap="none" strike="noStrike">
              <a:solidFill>
                <a:schemeClr val="dk1"/>
              </a:solidFill>
              <a:latin typeface="Teko"/>
              <a:ea typeface="Teko"/>
              <a:cs typeface="Teko"/>
              <a:sym typeface="Teko"/>
            </a:endParaRPr>
          </a:p>
          <a:p>
            <a:pPr indent="-457200" lvl="0" marL="467996" marR="0" rtl="0" algn="l">
              <a:lnSpc>
                <a:spcPct val="100000"/>
              </a:lnSpc>
              <a:spcBef>
                <a:spcPts val="645"/>
              </a:spcBef>
              <a:spcAft>
                <a:spcPts val="0"/>
              </a:spcAft>
              <a:buClr>
                <a:schemeClr val="dk1"/>
              </a:buClr>
              <a:buSzPts val="1533"/>
              <a:buFont typeface="Calibri"/>
              <a:buAutoNum type="arabicPeriod"/>
            </a:pPr>
            <a:r>
              <a:rPr b="0" i="0" lang="en-US" sz="1600" u="none" cap="none" strike="noStrike">
                <a:solidFill>
                  <a:schemeClr val="dk1"/>
                </a:solidFill>
                <a:latin typeface="Teko"/>
                <a:ea typeface="Teko"/>
                <a:cs typeface="Teko"/>
                <a:sym typeface="Teko"/>
              </a:rPr>
              <a:t>KİMYASAL TEMİZLİK MALZEMELERİ VE DOĞRU KULLANIMI</a:t>
            </a:r>
            <a:endParaRPr b="0" i="0" sz="1600" u="none" cap="none" strike="noStrike">
              <a:solidFill>
                <a:schemeClr val="dk1"/>
              </a:solidFill>
              <a:latin typeface="Teko"/>
              <a:ea typeface="Teko"/>
              <a:cs typeface="Teko"/>
              <a:sym typeface="Teko"/>
            </a:endParaRPr>
          </a:p>
          <a:p>
            <a:pPr indent="-457200" lvl="0" marL="467996" marR="0" rtl="0" algn="l">
              <a:lnSpc>
                <a:spcPct val="100000"/>
              </a:lnSpc>
              <a:spcBef>
                <a:spcPts val="645"/>
              </a:spcBef>
              <a:spcAft>
                <a:spcPts val="0"/>
              </a:spcAft>
              <a:buClr>
                <a:schemeClr val="dk1"/>
              </a:buClr>
              <a:buSzPts val="1533"/>
              <a:buFont typeface="Calibri"/>
              <a:buAutoNum type="arabicPeriod"/>
            </a:pPr>
            <a:r>
              <a:rPr b="0" i="0" lang="en-US" sz="1600" u="none" cap="none" strike="noStrike">
                <a:solidFill>
                  <a:schemeClr val="dk1"/>
                </a:solidFill>
                <a:latin typeface="Teko"/>
                <a:ea typeface="Teko"/>
                <a:cs typeface="Teko"/>
                <a:sym typeface="Teko"/>
              </a:rPr>
              <a:t>pH, ASİT VE ALKALİ KAVRAMI</a:t>
            </a:r>
            <a:endParaRPr b="0" i="0" sz="1600" u="none" cap="none" strike="noStrike">
              <a:solidFill>
                <a:schemeClr val="dk1"/>
              </a:solidFill>
              <a:latin typeface="Teko"/>
              <a:ea typeface="Teko"/>
              <a:cs typeface="Teko"/>
              <a:sym typeface="Teko"/>
            </a:endParaRPr>
          </a:p>
          <a:p>
            <a:pPr indent="-457200" lvl="0" marL="467996" marR="0" rtl="0" algn="l">
              <a:lnSpc>
                <a:spcPct val="100000"/>
              </a:lnSpc>
              <a:spcBef>
                <a:spcPts val="645"/>
              </a:spcBef>
              <a:spcAft>
                <a:spcPts val="0"/>
              </a:spcAft>
              <a:buClr>
                <a:schemeClr val="dk1"/>
              </a:buClr>
              <a:buSzPts val="1533"/>
              <a:buFont typeface="Calibri"/>
              <a:buAutoNum type="arabicPeriod"/>
            </a:pPr>
            <a:r>
              <a:rPr b="0" i="0" lang="en-US" sz="1600" u="none" cap="none" strike="noStrike">
                <a:solidFill>
                  <a:schemeClr val="dk1"/>
                </a:solidFill>
                <a:latin typeface="Teko"/>
                <a:ea typeface="Teko"/>
                <a:cs typeface="Teko"/>
                <a:sym typeface="Teko"/>
              </a:rPr>
              <a:t>KULLANILAN KİMYASALLAR VE KULLANIM ŞEKİLLERİ</a:t>
            </a:r>
            <a:endParaRPr b="0" i="0" sz="1600" u="none" cap="none" strike="noStrike">
              <a:solidFill>
                <a:schemeClr val="dk1"/>
              </a:solidFill>
              <a:latin typeface="Teko"/>
              <a:ea typeface="Teko"/>
              <a:cs typeface="Teko"/>
              <a:sym typeface="Teko"/>
            </a:endParaRPr>
          </a:p>
          <a:p>
            <a:pPr indent="-457200" lvl="0" marL="467996" marR="0" rtl="0" algn="l">
              <a:lnSpc>
                <a:spcPct val="100000"/>
              </a:lnSpc>
              <a:spcBef>
                <a:spcPts val="645"/>
              </a:spcBef>
              <a:spcAft>
                <a:spcPts val="0"/>
              </a:spcAft>
              <a:buClr>
                <a:schemeClr val="dk1"/>
              </a:buClr>
              <a:buSzPts val="1533"/>
              <a:buFont typeface="Calibri"/>
              <a:buAutoNum type="arabicPeriod"/>
            </a:pPr>
            <a:r>
              <a:rPr b="0" i="0" lang="en-US" sz="1600" u="none" cap="none" strike="noStrike">
                <a:solidFill>
                  <a:schemeClr val="dk1"/>
                </a:solidFill>
                <a:latin typeface="Teko"/>
                <a:ea typeface="Teko"/>
                <a:cs typeface="Teko"/>
                <a:sym typeface="Teko"/>
              </a:rPr>
              <a:t>TEMİZLİĞİ ETKİLEYEN FAKTÖRLER</a:t>
            </a:r>
            <a:endParaRPr b="0" i="0" sz="1600" u="none" cap="none" strike="noStrike">
              <a:solidFill>
                <a:schemeClr val="dk1"/>
              </a:solidFill>
              <a:latin typeface="Teko"/>
              <a:ea typeface="Teko"/>
              <a:cs typeface="Teko"/>
              <a:sym typeface="Teko"/>
            </a:endParaRPr>
          </a:p>
        </p:txBody>
      </p:sp>
      <p:pic>
        <p:nvPicPr>
          <p:cNvPr id="94" name="Google Shape;94;p14"/>
          <p:cNvPicPr preferRelativeResize="0"/>
          <p:nvPr/>
        </p:nvPicPr>
        <p:blipFill rotWithShape="1">
          <a:blip r:embed="rId3">
            <a:alphaModFix/>
          </a:blip>
          <a:srcRect b="37320" l="19977" r="45957" t="33271"/>
          <a:stretch/>
        </p:blipFill>
        <p:spPr>
          <a:xfrm>
            <a:off x="9448801" y="5522259"/>
            <a:ext cx="2661912" cy="1264023"/>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95" name="Google Shape;95;p14" title="azure logo.png"/>
          <p:cNvPicPr preferRelativeResize="0"/>
          <p:nvPr/>
        </p:nvPicPr>
        <p:blipFill>
          <a:blip r:embed="rId4">
            <a:alphaModFix/>
          </a:blip>
          <a:stretch>
            <a:fillRect/>
          </a:stretch>
        </p:blipFill>
        <p:spPr>
          <a:xfrm>
            <a:off x="321900" y="197530"/>
            <a:ext cx="1012849" cy="9433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871417" y="1514908"/>
            <a:ext cx="8959850" cy="2888227"/>
          </a:xfrm>
          <a:prstGeom prst="rect">
            <a:avLst/>
          </a:prstGeom>
          <a:noFill/>
          <a:ln>
            <a:noFill/>
          </a:ln>
        </p:spPr>
        <p:txBody>
          <a:bodyPr anchorCtr="0" anchor="t" bIns="0" lIns="0" spcFirstLastPara="1" rIns="0" wrap="square" tIns="12700">
            <a:spAutoFit/>
          </a:bodyPr>
          <a:lstStyle/>
          <a:p>
            <a:pPr indent="0" lvl="0" marL="12700" marR="5080" rtl="0" algn="l">
              <a:lnSpc>
                <a:spcPct val="113300"/>
              </a:lnSpc>
              <a:spcBef>
                <a:spcPts val="0"/>
              </a:spcBef>
              <a:spcAft>
                <a:spcPts val="0"/>
              </a:spcAft>
              <a:buNone/>
            </a:pPr>
            <a:r>
              <a:rPr b="1" i="0" lang="en-US" sz="1800" u="none" cap="none" strike="noStrike">
                <a:solidFill>
                  <a:schemeClr val="dk1"/>
                </a:solidFill>
                <a:latin typeface="Teko"/>
                <a:ea typeface="Teko"/>
                <a:cs typeface="Teko"/>
                <a:sym typeface="Teko"/>
              </a:rPr>
              <a:t>Dezenfeksiyon: </a:t>
            </a:r>
            <a:r>
              <a:rPr b="0" i="0" lang="en-US" sz="1800" u="none" cap="none" strike="noStrike">
                <a:solidFill>
                  <a:schemeClr val="dk1"/>
                </a:solidFill>
                <a:latin typeface="Teko"/>
                <a:ea typeface="Teko"/>
                <a:cs typeface="Teko"/>
                <a:sym typeface="Teko"/>
              </a:rPr>
              <a:t>hastalık yapma ihtimali olan mikropların mevcut ortamdan tamamen uzaklaştırılması ve ortadan kaldırılma işlemidir.</a:t>
            </a:r>
            <a:endParaRPr b="0" i="0" sz="1800" u="none" cap="none" strike="noStrike">
              <a:solidFill>
                <a:schemeClr val="dk1"/>
              </a:solidFill>
              <a:latin typeface="Teko"/>
              <a:ea typeface="Teko"/>
              <a:cs typeface="Teko"/>
              <a:sym typeface="Teko"/>
            </a:endParaRPr>
          </a:p>
          <a:p>
            <a:pPr indent="0" lvl="0" marL="12700" marR="0" rtl="0" algn="l">
              <a:lnSpc>
                <a:spcPct val="100000"/>
              </a:lnSpc>
              <a:spcBef>
                <a:spcPts val="1080"/>
              </a:spcBef>
              <a:spcAft>
                <a:spcPts val="0"/>
              </a:spcAft>
              <a:buNone/>
            </a:pPr>
            <a:r>
              <a:rPr b="1" i="0" lang="en-US" sz="1800" u="none" cap="none" strike="noStrike">
                <a:solidFill>
                  <a:schemeClr val="dk1"/>
                </a:solidFill>
                <a:latin typeface="Teko"/>
                <a:ea typeface="Teko"/>
                <a:cs typeface="Teko"/>
                <a:sym typeface="Teko"/>
              </a:rPr>
              <a:t>Sanitasyon: </a:t>
            </a:r>
            <a:r>
              <a:rPr b="0" i="0" lang="en-US" sz="1800" u="none" cap="none" strike="noStrike">
                <a:solidFill>
                  <a:schemeClr val="dk1"/>
                </a:solidFill>
                <a:latin typeface="Teko"/>
                <a:ea typeface="Teko"/>
                <a:cs typeface="Teko"/>
                <a:sym typeface="Teko"/>
              </a:rPr>
              <a:t>hijyen için gerekli olan koşulların sağlanması ve korunması anlamını taşımaktadır.</a:t>
            </a:r>
            <a:endParaRPr b="0" i="0" sz="1800" u="none" cap="none" strike="noStrike">
              <a:solidFill>
                <a:schemeClr val="dk1"/>
              </a:solidFill>
              <a:latin typeface="Teko"/>
              <a:ea typeface="Teko"/>
              <a:cs typeface="Teko"/>
              <a:sym typeface="Teko"/>
            </a:endParaRPr>
          </a:p>
          <a:p>
            <a:pPr indent="0" lvl="0" marL="12700" marR="0" rtl="0" algn="l">
              <a:lnSpc>
                <a:spcPct val="100000"/>
              </a:lnSpc>
              <a:spcBef>
                <a:spcPts val="1905"/>
              </a:spcBef>
              <a:spcAft>
                <a:spcPts val="0"/>
              </a:spcAft>
              <a:buNone/>
            </a:pPr>
            <a:r>
              <a:rPr b="1" i="0" lang="en-US" sz="1800" u="none" cap="none" strike="noStrike">
                <a:solidFill>
                  <a:schemeClr val="dk1"/>
                </a:solidFill>
                <a:latin typeface="Teko"/>
                <a:ea typeface="Teko"/>
                <a:cs typeface="Teko"/>
                <a:sym typeface="Teko"/>
              </a:rPr>
              <a:t>Hijyen: </a:t>
            </a:r>
            <a:r>
              <a:rPr b="0" i="0" lang="en-US" sz="1800" u="none" cap="none" strike="noStrike">
                <a:solidFill>
                  <a:schemeClr val="dk1"/>
                </a:solidFill>
                <a:latin typeface="Teko"/>
                <a:ea typeface="Teko"/>
                <a:cs typeface="Teko"/>
                <a:sym typeface="Teko"/>
              </a:rPr>
              <a:t>Sağlığa zarar verecek ortamlardan korunmak için yapılacak uygulamalar ve alınan temizlik önlemlerinin tümü hijyen olarak tanımlanır.</a:t>
            </a:r>
            <a:endParaRPr b="0" i="0" sz="1800" u="none" cap="none" strike="noStrike">
              <a:solidFill>
                <a:schemeClr val="dk1"/>
              </a:solidFill>
              <a:latin typeface="Teko"/>
              <a:ea typeface="Teko"/>
              <a:cs typeface="Teko"/>
              <a:sym typeface="Teko"/>
            </a:endParaRPr>
          </a:p>
          <a:p>
            <a:pPr indent="0" lvl="0" marL="12700" marR="0" rtl="0" algn="l">
              <a:lnSpc>
                <a:spcPct val="100000"/>
              </a:lnSpc>
              <a:spcBef>
                <a:spcPts val="1905"/>
              </a:spcBef>
              <a:spcAft>
                <a:spcPts val="0"/>
              </a:spcAft>
              <a:buNone/>
            </a:pPr>
            <a:r>
              <a:t/>
            </a:r>
            <a:endParaRPr b="0" i="0" sz="1800" u="none" cap="none" strike="noStrike">
              <a:solidFill>
                <a:schemeClr val="dk1"/>
              </a:solidFill>
              <a:latin typeface="Teko"/>
              <a:ea typeface="Teko"/>
              <a:cs typeface="Teko"/>
              <a:sym typeface="Teko"/>
            </a:endParaRPr>
          </a:p>
          <a:p>
            <a:pPr indent="0" lvl="0" marL="12700" marR="476884" rtl="0" algn="l">
              <a:lnSpc>
                <a:spcPct val="104444"/>
              </a:lnSpc>
              <a:spcBef>
                <a:spcPts val="200"/>
              </a:spcBef>
              <a:spcAft>
                <a:spcPts val="0"/>
              </a:spcAft>
              <a:buNone/>
            </a:pPr>
            <a:r>
              <a:rPr b="1" i="0" lang="en-US" sz="1800" u="none" cap="none" strike="noStrike">
                <a:solidFill>
                  <a:schemeClr val="dk1"/>
                </a:solidFill>
                <a:latin typeface="Teko"/>
                <a:ea typeface="Teko"/>
                <a:cs typeface="Teko"/>
                <a:sym typeface="Teko"/>
              </a:rPr>
              <a:t>Kimyasal Madde: </a:t>
            </a:r>
            <a:r>
              <a:rPr b="0" i="0" lang="en-US" sz="1800" u="none" cap="none" strike="noStrike">
                <a:solidFill>
                  <a:schemeClr val="dk1"/>
                </a:solidFill>
                <a:latin typeface="Teko"/>
                <a:ea typeface="Teko"/>
                <a:cs typeface="Teko"/>
                <a:sym typeface="Teko"/>
              </a:rPr>
              <a:t>Belirgin bir kimyasal bileşime sahip olan bütün katı, sıvı, gaz, aerosol haldeki maddeler kimyasal madde olarak adlandırılırlar.</a:t>
            </a:r>
            <a:endParaRPr b="0" i="0" sz="1800" u="none" cap="none" strike="noStrike">
              <a:solidFill>
                <a:schemeClr val="dk1"/>
              </a:solidFill>
              <a:latin typeface="Teko"/>
              <a:ea typeface="Teko"/>
              <a:cs typeface="Teko"/>
              <a:sym typeface="Teko"/>
            </a:endParaRPr>
          </a:p>
        </p:txBody>
      </p:sp>
      <p:pic>
        <p:nvPicPr>
          <p:cNvPr id="101" name="Google Shape;101;p15"/>
          <p:cNvPicPr preferRelativeResize="0"/>
          <p:nvPr/>
        </p:nvPicPr>
        <p:blipFill rotWithShape="1">
          <a:blip r:embed="rId3">
            <a:alphaModFix/>
          </a:blip>
          <a:srcRect b="0" l="0" r="0" t="0"/>
          <a:stretch/>
        </p:blipFill>
        <p:spPr>
          <a:xfrm>
            <a:off x="8462683" y="4855187"/>
            <a:ext cx="3628712" cy="191394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02" name="Google Shape;102;p15" title="azure logo.png"/>
          <p:cNvPicPr preferRelativeResize="0"/>
          <p:nvPr/>
        </p:nvPicPr>
        <p:blipFill>
          <a:blip r:embed="rId4">
            <a:alphaModFix/>
          </a:blip>
          <a:stretch>
            <a:fillRect/>
          </a:stretch>
        </p:blipFill>
        <p:spPr>
          <a:xfrm>
            <a:off x="321900" y="197530"/>
            <a:ext cx="1012849" cy="9433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nvSpPr>
        <p:spPr>
          <a:xfrm>
            <a:off x="871417" y="1739231"/>
            <a:ext cx="7682649" cy="1417055"/>
          </a:xfrm>
          <a:prstGeom prst="rect">
            <a:avLst/>
          </a:prstGeom>
          <a:noFill/>
          <a:ln>
            <a:noFill/>
          </a:ln>
        </p:spPr>
        <p:txBody>
          <a:bodyPr anchorCtr="0" anchor="t" bIns="0" lIns="0" spcFirstLastPara="1" rIns="0" wrap="square" tIns="34275">
            <a:spAutoFit/>
          </a:bodyPr>
          <a:lstStyle/>
          <a:p>
            <a:pPr indent="0" lvl="0" marL="12700" marR="5715" rtl="0" algn="l">
              <a:lnSpc>
                <a:spcPct val="99800"/>
              </a:lnSpc>
              <a:spcBef>
                <a:spcPts val="0"/>
              </a:spcBef>
              <a:spcAft>
                <a:spcPts val="0"/>
              </a:spcAft>
              <a:buNone/>
            </a:pPr>
            <a:r>
              <a:rPr b="1" i="0" lang="en-US" sz="1800" u="none" cap="none" strike="noStrike">
                <a:solidFill>
                  <a:schemeClr val="dk1"/>
                </a:solidFill>
                <a:latin typeface="Teko"/>
                <a:ea typeface="Teko"/>
                <a:cs typeface="Teko"/>
                <a:sym typeface="Teko"/>
              </a:rPr>
              <a:t>Kimyasal Madde: </a:t>
            </a:r>
            <a:r>
              <a:rPr b="0" i="0" lang="en-US" sz="1800" u="none" cap="none" strike="noStrike">
                <a:solidFill>
                  <a:schemeClr val="dk1"/>
                </a:solidFill>
                <a:latin typeface="Teko"/>
                <a:ea typeface="Teko"/>
                <a:cs typeface="Teko"/>
                <a:sym typeface="Teko"/>
              </a:rPr>
              <a:t>Kimyasal maddeler yalnızca imalat ya da sanayi dallarında kullanılmayıp, günlük yaşamımızın bir parçası haline gelmiştir. Mutfak ve banyoyu temizlediğimiz, çamaşır ve bulaşıkları yıkadığımız ve mobilya cilaları, yüzme havuzu için kullandığımız klor, benzin, motor yağı, hidrolik</a:t>
            </a:r>
            <a:endParaRPr b="0" i="0" sz="1800" u="none" cap="none" strike="noStrike">
              <a:solidFill>
                <a:schemeClr val="dk1"/>
              </a:solidFill>
              <a:latin typeface="Teko"/>
              <a:ea typeface="Teko"/>
              <a:cs typeface="Teko"/>
              <a:sym typeface="Teko"/>
            </a:endParaRPr>
          </a:p>
          <a:p>
            <a:pPr indent="0" lvl="0" marL="12700" marR="5080" rtl="0" algn="l">
              <a:lnSpc>
                <a:spcPct val="116666"/>
              </a:lnSpc>
              <a:spcBef>
                <a:spcPts val="60"/>
              </a:spcBef>
              <a:spcAft>
                <a:spcPts val="0"/>
              </a:spcAft>
              <a:buNone/>
            </a:pPr>
            <a:r>
              <a:rPr b="0" i="0" lang="en-US" sz="1800" u="none" cap="none" strike="noStrike">
                <a:solidFill>
                  <a:schemeClr val="dk1"/>
                </a:solidFill>
                <a:latin typeface="Teko"/>
                <a:ea typeface="Teko"/>
                <a:cs typeface="Teko"/>
                <a:sym typeface="Teko"/>
              </a:rPr>
              <a:t>yağ ve LPG kimyasal maddelerdir. Evlerimizde kullandığımız ve kimyasal madde olarak değerlendirmediğimiz birçok ürün bulunmaktadır.</a:t>
            </a:r>
            <a:endParaRPr b="0" i="0" sz="1800" u="none" cap="none" strike="noStrike">
              <a:solidFill>
                <a:schemeClr val="dk1"/>
              </a:solidFill>
              <a:latin typeface="Teko"/>
              <a:ea typeface="Teko"/>
              <a:cs typeface="Teko"/>
              <a:sym typeface="Teko"/>
            </a:endParaRPr>
          </a:p>
        </p:txBody>
      </p:sp>
      <p:pic>
        <p:nvPicPr>
          <p:cNvPr id="108" name="Google Shape;108;p16"/>
          <p:cNvPicPr preferRelativeResize="0"/>
          <p:nvPr/>
        </p:nvPicPr>
        <p:blipFill rotWithShape="1">
          <a:blip r:embed="rId3">
            <a:alphaModFix/>
          </a:blip>
          <a:srcRect b="0" l="0" r="0" t="0"/>
          <a:stretch/>
        </p:blipFill>
        <p:spPr>
          <a:xfrm>
            <a:off x="6586538" y="5113315"/>
            <a:ext cx="5491210" cy="1664003"/>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09" name="Google Shape;109;p16" title="azure logo.png"/>
          <p:cNvPicPr preferRelativeResize="0"/>
          <p:nvPr/>
        </p:nvPicPr>
        <p:blipFill>
          <a:blip r:embed="rId4">
            <a:alphaModFix/>
          </a:blip>
          <a:stretch>
            <a:fillRect/>
          </a:stretch>
        </p:blipFill>
        <p:spPr>
          <a:xfrm>
            <a:off x="321900" y="197530"/>
            <a:ext cx="1012849" cy="9433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3971290" y="695269"/>
            <a:ext cx="4249420" cy="320601"/>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i="0" lang="en-US" sz="2000" u="none" cap="none" strike="noStrike">
                <a:solidFill>
                  <a:schemeClr val="dk1"/>
                </a:solidFill>
                <a:latin typeface="Teko"/>
                <a:ea typeface="Teko"/>
                <a:cs typeface="Teko"/>
                <a:sym typeface="Teko"/>
              </a:rPr>
              <a:t>MİKRO-ORGANİZMA</a:t>
            </a:r>
            <a:endParaRPr b="0" i="0" sz="2000" u="none" cap="none" strike="noStrike">
              <a:solidFill>
                <a:schemeClr val="dk1"/>
              </a:solidFill>
              <a:latin typeface="Teko"/>
              <a:ea typeface="Teko"/>
              <a:cs typeface="Teko"/>
              <a:sym typeface="Teko"/>
            </a:endParaRPr>
          </a:p>
        </p:txBody>
      </p:sp>
      <p:sp>
        <p:nvSpPr>
          <p:cNvPr id="115" name="Google Shape;115;p17"/>
          <p:cNvSpPr txBox="1"/>
          <p:nvPr/>
        </p:nvSpPr>
        <p:spPr>
          <a:xfrm>
            <a:off x="1165251" y="1514908"/>
            <a:ext cx="7778750"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Teko"/>
              <a:buNone/>
            </a:pPr>
            <a:r>
              <a:rPr b="1" i="0" lang="en-US" sz="1800" u="none" cap="none" strike="noStrike">
                <a:solidFill>
                  <a:srgbClr val="000000"/>
                </a:solidFill>
                <a:latin typeface="Teko"/>
                <a:ea typeface="Teko"/>
                <a:cs typeface="Teko"/>
                <a:sym typeface="Teko"/>
              </a:rPr>
              <a:t>Gözle görülemeyen küçük canlılar</a:t>
            </a:r>
            <a:endParaRPr b="1" i="0" sz="1800" u="none" cap="none" strike="noStrike">
              <a:solidFill>
                <a:schemeClr val="dk1"/>
              </a:solidFill>
              <a:latin typeface="Teko"/>
              <a:ea typeface="Teko"/>
              <a:cs typeface="Teko"/>
              <a:sym typeface="Teko"/>
            </a:endParaRPr>
          </a:p>
        </p:txBody>
      </p:sp>
      <p:sp>
        <p:nvSpPr>
          <p:cNvPr id="116" name="Google Shape;116;p17"/>
          <p:cNvSpPr txBox="1"/>
          <p:nvPr/>
        </p:nvSpPr>
        <p:spPr>
          <a:xfrm>
            <a:off x="1165251" y="2321004"/>
            <a:ext cx="2368550" cy="1446550"/>
          </a:xfrm>
          <a:prstGeom prst="rect">
            <a:avLst/>
          </a:prstGeom>
          <a:noFill/>
          <a:ln>
            <a:noFill/>
          </a:ln>
        </p:spPr>
        <p:txBody>
          <a:bodyPr anchorCtr="0" anchor="t" bIns="0" lIns="0" spcFirstLastPara="1" rIns="0" wrap="square" tIns="10150">
            <a:spAutoFit/>
          </a:bodyPr>
          <a:lstStyle/>
          <a:p>
            <a:pPr indent="-457200" lvl="0" marL="469900" marR="5080" rtl="0" algn="l">
              <a:lnSpc>
                <a:spcPct val="100499"/>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Bakteriler</a:t>
            </a:r>
            <a:endParaRPr b="0" i="0" sz="1800" u="none" cap="none" strike="noStrike">
              <a:solidFill>
                <a:schemeClr val="dk1"/>
              </a:solidFill>
              <a:latin typeface="Teko"/>
              <a:ea typeface="Teko"/>
              <a:cs typeface="Teko"/>
              <a:sym typeface="Teko"/>
            </a:endParaRPr>
          </a:p>
          <a:p>
            <a:pPr indent="-457200" lvl="0" marL="469900" marR="5080" rtl="0" algn="l">
              <a:lnSpc>
                <a:spcPct val="100499"/>
              </a:lnSpc>
              <a:spcBef>
                <a:spcPts val="8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Virüsler</a:t>
            </a:r>
            <a:endParaRPr b="0" i="0" sz="1800" u="none" cap="none" strike="noStrike">
              <a:solidFill>
                <a:schemeClr val="dk1"/>
              </a:solidFill>
              <a:latin typeface="Teko"/>
              <a:ea typeface="Teko"/>
              <a:cs typeface="Teko"/>
              <a:sym typeface="Teko"/>
            </a:endParaRPr>
          </a:p>
          <a:p>
            <a:pPr indent="-457200" lvl="0" marL="469900" marR="5080" rtl="0" algn="l">
              <a:lnSpc>
                <a:spcPct val="100499"/>
              </a:lnSpc>
              <a:spcBef>
                <a:spcPts val="8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Küfler</a:t>
            </a:r>
            <a:endParaRPr b="0" i="0" sz="1800" u="none" cap="none" strike="noStrike">
              <a:solidFill>
                <a:schemeClr val="dk1"/>
              </a:solidFill>
              <a:latin typeface="Teko"/>
              <a:ea typeface="Teko"/>
              <a:cs typeface="Teko"/>
              <a:sym typeface="Teko"/>
            </a:endParaRPr>
          </a:p>
          <a:p>
            <a:pPr indent="-457200" lvl="0" marL="469900" marR="5080" rtl="0" algn="l">
              <a:lnSpc>
                <a:spcPct val="100499"/>
              </a:lnSpc>
              <a:spcBef>
                <a:spcPts val="8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Mantarlar</a:t>
            </a:r>
            <a:endParaRPr b="0" i="0" sz="1800" u="none" cap="none" strike="noStrike">
              <a:solidFill>
                <a:schemeClr val="dk1"/>
              </a:solidFill>
              <a:latin typeface="Teko"/>
              <a:ea typeface="Teko"/>
              <a:cs typeface="Teko"/>
              <a:sym typeface="Teko"/>
            </a:endParaRPr>
          </a:p>
          <a:p>
            <a:pPr indent="-457200" lvl="0" marL="469900" marR="5080" rtl="0" algn="l">
              <a:lnSpc>
                <a:spcPct val="100499"/>
              </a:lnSpc>
              <a:spcBef>
                <a:spcPts val="8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Parazitler</a:t>
            </a:r>
            <a:endParaRPr b="0" i="0" sz="2800" u="none" cap="none" strike="noStrike">
              <a:solidFill>
                <a:schemeClr val="dk1"/>
              </a:solidFill>
              <a:latin typeface="Teko"/>
              <a:ea typeface="Teko"/>
              <a:cs typeface="Teko"/>
              <a:sym typeface="Teko"/>
            </a:endParaRPr>
          </a:p>
        </p:txBody>
      </p:sp>
      <p:grpSp>
        <p:nvGrpSpPr>
          <p:cNvPr id="117" name="Google Shape;117;p17"/>
          <p:cNvGrpSpPr/>
          <p:nvPr/>
        </p:nvGrpSpPr>
        <p:grpSpPr>
          <a:xfrm>
            <a:off x="4400212" y="2085770"/>
            <a:ext cx="6605420" cy="4419217"/>
            <a:chOff x="4400212" y="2085770"/>
            <a:chExt cx="6605420" cy="4419217"/>
          </a:xfrm>
        </p:grpSpPr>
        <p:pic>
          <p:nvPicPr>
            <p:cNvPr id="118" name="Google Shape;118;p17"/>
            <p:cNvPicPr preferRelativeResize="0"/>
            <p:nvPr/>
          </p:nvPicPr>
          <p:blipFill rotWithShape="1">
            <a:blip r:embed="rId3">
              <a:alphaModFix/>
            </a:blip>
            <a:srcRect b="0" l="0" r="0" t="0"/>
            <a:stretch/>
          </p:blipFill>
          <p:spPr>
            <a:xfrm>
              <a:off x="4400212" y="2085770"/>
              <a:ext cx="2428874" cy="1285874"/>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pic>
        <p:pic>
          <p:nvPicPr>
            <p:cNvPr id="119" name="Google Shape;119;p17"/>
            <p:cNvPicPr preferRelativeResize="0"/>
            <p:nvPr/>
          </p:nvPicPr>
          <p:blipFill rotWithShape="1">
            <a:blip r:embed="rId4">
              <a:alphaModFix/>
            </a:blip>
            <a:srcRect b="0" l="0" r="0" t="0"/>
            <a:stretch/>
          </p:blipFill>
          <p:spPr>
            <a:xfrm>
              <a:off x="5613715" y="2782201"/>
              <a:ext cx="2133599" cy="1400174"/>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pic>
        <p:pic>
          <p:nvPicPr>
            <p:cNvPr id="120" name="Google Shape;120;p17"/>
            <p:cNvPicPr preferRelativeResize="0"/>
            <p:nvPr/>
          </p:nvPicPr>
          <p:blipFill rotWithShape="1">
            <a:blip r:embed="rId5">
              <a:alphaModFix/>
            </a:blip>
            <a:srcRect b="0" l="0" r="0" t="0"/>
            <a:stretch/>
          </p:blipFill>
          <p:spPr>
            <a:xfrm>
              <a:off x="6680499" y="3695950"/>
              <a:ext cx="2324099" cy="1276349"/>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pic>
        <p:pic>
          <p:nvPicPr>
            <p:cNvPr id="121" name="Google Shape;121;p17"/>
            <p:cNvPicPr preferRelativeResize="0"/>
            <p:nvPr/>
          </p:nvPicPr>
          <p:blipFill rotWithShape="1">
            <a:blip r:embed="rId6">
              <a:alphaModFix/>
            </a:blip>
            <a:srcRect b="0" l="0" r="0" t="0"/>
            <a:stretch/>
          </p:blipFill>
          <p:spPr>
            <a:xfrm>
              <a:off x="7747282" y="4472565"/>
              <a:ext cx="2095499" cy="1390649"/>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pic>
        <p:pic>
          <p:nvPicPr>
            <p:cNvPr id="122" name="Google Shape;122;p17"/>
            <p:cNvPicPr preferRelativeResize="0"/>
            <p:nvPr/>
          </p:nvPicPr>
          <p:blipFill rotWithShape="1">
            <a:blip r:embed="rId7">
              <a:alphaModFix/>
            </a:blip>
            <a:srcRect b="0" l="0" r="0" t="0"/>
            <a:stretch/>
          </p:blipFill>
          <p:spPr>
            <a:xfrm>
              <a:off x="8795833" y="5219113"/>
              <a:ext cx="2209799" cy="1285874"/>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pic>
      </p:grpSp>
      <p:pic>
        <p:nvPicPr>
          <p:cNvPr id="123" name="Google Shape;123;p17" title="azure logo.png"/>
          <p:cNvPicPr preferRelativeResize="0"/>
          <p:nvPr/>
        </p:nvPicPr>
        <p:blipFill>
          <a:blip r:embed="rId8">
            <a:alphaModFix/>
          </a:blip>
          <a:stretch>
            <a:fillRect/>
          </a:stretch>
        </p:blipFill>
        <p:spPr>
          <a:xfrm>
            <a:off x="321900" y="197530"/>
            <a:ext cx="1012849" cy="9433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nvSpPr>
        <p:spPr>
          <a:xfrm>
            <a:off x="2213927" y="595761"/>
            <a:ext cx="7764145" cy="428880"/>
          </a:xfrm>
          <a:prstGeom prst="rect">
            <a:avLst/>
          </a:prstGeom>
          <a:noFill/>
          <a:ln>
            <a:noFill/>
          </a:ln>
        </p:spPr>
        <p:txBody>
          <a:bodyPr anchorCtr="0" anchor="t" bIns="0" lIns="0" spcFirstLastPara="1" rIns="0" wrap="square" tIns="119925">
            <a:spAutoFit/>
          </a:bodyPr>
          <a:lstStyle/>
          <a:p>
            <a:pPr indent="0" lvl="0" marL="12700" marR="0" rtl="0" algn="ctr">
              <a:lnSpc>
                <a:spcPct val="100000"/>
              </a:lnSpc>
              <a:spcBef>
                <a:spcPts val="0"/>
              </a:spcBef>
              <a:spcAft>
                <a:spcPts val="0"/>
              </a:spcAft>
              <a:buClr>
                <a:schemeClr val="dk1"/>
              </a:buClr>
              <a:buSzPts val="2000"/>
              <a:buFont typeface="Teko"/>
              <a:buNone/>
            </a:pPr>
            <a:r>
              <a:rPr b="1" i="0" lang="en-US" sz="2000" u="none" cap="none" strike="noStrike">
                <a:solidFill>
                  <a:schemeClr val="dk1"/>
                </a:solidFill>
                <a:latin typeface="Teko"/>
                <a:ea typeface="Teko"/>
                <a:cs typeface="Teko"/>
                <a:sym typeface="Teko"/>
              </a:rPr>
              <a:t>Mikroorganizmaların nelere ihtiyacı vardır ?</a:t>
            </a:r>
            <a:endParaRPr b="1" i="0" sz="2000" u="none" cap="none" strike="noStrike">
              <a:solidFill>
                <a:schemeClr val="dk1"/>
              </a:solidFill>
              <a:latin typeface="Teko"/>
              <a:ea typeface="Teko"/>
              <a:cs typeface="Teko"/>
              <a:sym typeface="Teko"/>
            </a:endParaRPr>
          </a:p>
        </p:txBody>
      </p:sp>
      <p:pic>
        <p:nvPicPr>
          <p:cNvPr id="129" name="Google Shape;129;p18"/>
          <p:cNvPicPr preferRelativeResize="0"/>
          <p:nvPr/>
        </p:nvPicPr>
        <p:blipFill rotWithShape="1">
          <a:blip r:embed="rId3">
            <a:alphaModFix/>
          </a:blip>
          <a:srcRect b="19572" l="29348" r="16411" t="32480"/>
          <a:stretch/>
        </p:blipFill>
        <p:spPr>
          <a:xfrm>
            <a:off x="2646147" y="2208825"/>
            <a:ext cx="5981511" cy="2972775"/>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30" name="Google Shape;130;p18" title="azure logo.png"/>
          <p:cNvPicPr preferRelativeResize="0"/>
          <p:nvPr/>
        </p:nvPicPr>
        <p:blipFill>
          <a:blip r:embed="rId4">
            <a:alphaModFix/>
          </a:blip>
          <a:stretch>
            <a:fillRect/>
          </a:stretch>
        </p:blipFill>
        <p:spPr>
          <a:xfrm>
            <a:off x="321900" y="197530"/>
            <a:ext cx="1012849" cy="9433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nvSpPr>
        <p:spPr>
          <a:xfrm>
            <a:off x="1696685" y="1052922"/>
            <a:ext cx="8798630" cy="888192"/>
          </a:xfrm>
          <a:prstGeom prst="rect">
            <a:avLst/>
          </a:prstGeom>
          <a:noFill/>
          <a:ln>
            <a:noFill/>
          </a:ln>
        </p:spPr>
        <p:txBody>
          <a:bodyPr anchorCtr="0" anchor="t" bIns="0" lIns="0" spcFirstLastPara="1" rIns="0" wrap="square" tIns="13325">
            <a:spAutoFit/>
          </a:bodyPr>
          <a:lstStyle/>
          <a:p>
            <a:pPr indent="0" lvl="0" marL="0" marR="0" rtl="0" algn="ctr">
              <a:lnSpc>
                <a:spcPct val="136250"/>
              </a:lnSpc>
              <a:spcBef>
                <a:spcPts val="0"/>
              </a:spcBef>
              <a:spcAft>
                <a:spcPts val="0"/>
              </a:spcAft>
              <a:buClr>
                <a:schemeClr val="dk1"/>
              </a:buClr>
              <a:buSzPts val="2800"/>
              <a:buFont typeface="Teko"/>
              <a:buNone/>
            </a:pPr>
            <a:r>
              <a:rPr b="1" i="0" lang="en-US" sz="2800" u="none" cap="none" strike="noStrike">
                <a:solidFill>
                  <a:schemeClr val="dk1"/>
                </a:solidFill>
                <a:latin typeface="Teko"/>
                <a:ea typeface="Teko"/>
                <a:cs typeface="Teko"/>
                <a:sym typeface="Teko"/>
              </a:rPr>
              <a:t>Mikroorganizmaların nelere ihtiyacı vardır ?</a:t>
            </a:r>
            <a:endParaRPr b="1" i="0" sz="2800" u="none" cap="none" strike="noStrike">
              <a:solidFill>
                <a:schemeClr val="dk1"/>
              </a:solidFill>
              <a:latin typeface="Teko"/>
              <a:ea typeface="Teko"/>
              <a:cs typeface="Teko"/>
              <a:sym typeface="Teko"/>
            </a:endParaRPr>
          </a:p>
          <a:p>
            <a:pPr indent="0" lvl="0" marL="22860" marR="0" rtl="0" algn="ctr">
              <a:lnSpc>
                <a:spcPct val="185277"/>
              </a:lnSpc>
              <a:spcBef>
                <a:spcPts val="0"/>
              </a:spcBef>
              <a:spcAft>
                <a:spcPts val="0"/>
              </a:spcAft>
              <a:buClr>
                <a:srgbClr val="000000"/>
              </a:buClr>
              <a:buSzPts val="1800"/>
              <a:buFont typeface="Teko"/>
              <a:buNone/>
            </a:pPr>
            <a:r>
              <a:rPr b="0" i="0" lang="en-US" sz="1800" u="none" cap="none" strike="noStrike">
                <a:solidFill>
                  <a:srgbClr val="000000"/>
                </a:solidFill>
                <a:latin typeface="Teko"/>
                <a:ea typeface="Teko"/>
                <a:cs typeface="Teko"/>
                <a:sym typeface="Teko"/>
              </a:rPr>
              <a:t>Isının mikroorganizmalar üzerindeki etkisi</a:t>
            </a:r>
            <a:endParaRPr b="0" i="0" sz="1800" u="none" cap="none" strike="noStrike">
              <a:solidFill>
                <a:schemeClr val="dk1"/>
              </a:solidFill>
              <a:latin typeface="Teko"/>
              <a:ea typeface="Teko"/>
              <a:cs typeface="Teko"/>
              <a:sym typeface="Teko"/>
            </a:endParaRPr>
          </a:p>
        </p:txBody>
      </p:sp>
      <p:pic>
        <p:nvPicPr>
          <p:cNvPr id="136" name="Google Shape;136;p19"/>
          <p:cNvPicPr preferRelativeResize="0"/>
          <p:nvPr/>
        </p:nvPicPr>
        <p:blipFill rotWithShape="1">
          <a:blip r:embed="rId3">
            <a:alphaModFix/>
          </a:blip>
          <a:srcRect b="22075" l="28912" r="12052" t="26848"/>
          <a:stretch/>
        </p:blipFill>
        <p:spPr>
          <a:xfrm>
            <a:off x="2613763" y="2339897"/>
            <a:ext cx="6118520" cy="297617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37" name="Google Shape;137;p19" title="azure logo.png"/>
          <p:cNvPicPr preferRelativeResize="0"/>
          <p:nvPr/>
        </p:nvPicPr>
        <p:blipFill>
          <a:blip r:embed="rId4">
            <a:alphaModFix/>
          </a:blip>
          <a:stretch>
            <a:fillRect/>
          </a:stretch>
        </p:blipFill>
        <p:spPr>
          <a:xfrm>
            <a:off x="321900" y="197530"/>
            <a:ext cx="1012849" cy="9433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2001080" y="654573"/>
            <a:ext cx="6460392" cy="496528"/>
          </a:xfrm>
          <a:prstGeom prst="rect">
            <a:avLst/>
          </a:prstGeom>
          <a:noFill/>
          <a:ln>
            <a:noFill/>
          </a:ln>
        </p:spPr>
        <p:txBody>
          <a:bodyPr anchorCtr="0" anchor="t" bIns="0" lIns="0" spcFirstLastPara="1" rIns="0" wrap="square" tIns="186925">
            <a:spAutoFit/>
          </a:bodyPr>
          <a:lstStyle/>
          <a:p>
            <a:pPr indent="0" lvl="0" marL="2113915" marR="0" rtl="0" algn="l">
              <a:lnSpc>
                <a:spcPct val="100000"/>
              </a:lnSpc>
              <a:spcBef>
                <a:spcPts val="0"/>
              </a:spcBef>
              <a:spcAft>
                <a:spcPts val="0"/>
              </a:spcAft>
              <a:buClr>
                <a:schemeClr val="dk1"/>
              </a:buClr>
              <a:buSzPts val="2000"/>
              <a:buFont typeface="Teko"/>
              <a:buNone/>
            </a:pPr>
            <a:r>
              <a:rPr b="1" i="0" lang="en-US" sz="2000" u="none" cap="none" strike="noStrike">
                <a:solidFill>
                  <a:schemeClr val="dk1"/>
                </a:solidFill>
                <a:latin typeface="Teko"/>
                <a:ea typeface="Teko"/>
                <a:cs typeface="Teko"/>
                <a:sym typeface="Teko"/>
              </a:rPr>
              <a:t>MİKRO-ORGANİZMA</a:t>
            </a:r>
            <a:endParaRPr b="1" i="0" sz="2000" u="none" cap="none" strike="noStrike">
              <a:solidFill>
                <a:schemeClr val="dk1"/>
              </a:solidFill>
              <a:latin typeface="Teko"/>
              <a:ea typeface="Teko"/>
              <a:cs typeface="Teko"/>
              <a:sym typeface="Teko"/>
            </a:endParaRPr>
          </a:p>
        </p:txBody>
      </p:sp>
      <p:sp>
        <p:nvSpPr>
          <p:cNvPr id="143" name="Google Shape;143;p20"/>
          <p:cNvSpPr txBox="1"/>
          <p:nvPr/>
        </p:nvSpPr>
        <p:spPr>
          <a:xfrm>
            <a:off x="1434465" y="1813610"/>
            <a:ext cx="9323100" cy="2644500"/>
          </a:xfrm>
          <a:prstGeom prst="rect">
            <a:avLst/>
          </a:prstGeom>
          <a:noFill/>
          <a:ln>
            <a:noFill/>
          </a:ln>
        </p:spPr>
        <p:txBody>
          <a:bodyPr anchorCtr="0" anchor="t" bIns="0" lIns="0" spcFirstLastPara="1" rIns="0" wrap="square" tIns="94600">
            <a:spAutoFit/>
          </a:bodyPr>
          <a:lstStyle/>
          <a:p>
            <a:pPr indent="0" lvl="0" marL="12700" marR="0" rtl="0" algn="l">
              <a:lnSpc>
                <a:spcPct val="100000"/>
              </a:lnSpc>
              <a:spcBef>
                <a:spcPts val="0"/>
              </a:spcBef>
              <a:spcAft>
                <a:spcPts val="0"/>
              </a:spcAft>
              <a:buNone/>
            </a:pPr>
            <a:r>
              <a:rPr b="0" i="0" lang="en-US" sz="1800" u="none" cap="none" strike="noStrike">
                <a:solidFill>
                  <a:schemeClr val="dk1"/>
                </a:solidFill>
                <a:latin typeface="Teko"/>
                <a:ea typeface="Teko"/>
                <a:cs typeface="Teko"/>
                <a:sym typeface="Teko"/>
              </a:rPr>
              <a:t>Uygun koşullar altında</a:t>
            </a:r>
            <a:endParaRPr b="0" i="0" sz="1800" u="none" cap="none" strike="noStrike">
              <a:solidFill>
                <a:schemeClr val="dk1"/>
              </a:solidFill>
              <a:latin typeface="Teko"/>
              <a:ea typeface="Teko"/>
              <a:cs typeface="Teko"/>
              <a:sym typeface="Teko"/>
            </a:endParaRPr>
          </a:p>
          <a:p>
            <a:pPr indent="0" lvl="0" marL="2271395" marR="0" rtl="0" algn="l">
              <a:lnSpc>
                <a:spcPct val="100000"/>
              </a:lnSpc>
              <a:spcBef>
                <a:spcPts val="645"/>
              </a:spcBef>
              <a:spcAft>
                <a:spcPts val="0"/>
              </a:spcAft>
              <a:buNone/>
            </a:pPr>
            <a:r>
              <a:rPr b="0" i="0" lang="en-US" sz="1800" u="none" cap="none" strike="noStrike">
                <a:solidFill>
                  <a:srgbClr val="FF0000"/>
                </a:solidFill>
                <a:latin typeface="Teko"/>
                <a:ea typeface="Teko"/>
                <a:cs typeface="Teko"/>
                <a:sym typeface="Teko"/>
              </a:rPr>
              <a:t>1 </a:t>
            </a:r>
            <a:r>
              <a:rPr b="0" i="0" lang="en-US" sz="1800" u="none" cap="none" strike="noStrike">
                <a:solidFill>
                  <a:schemeClr val="dk1"/>
                </a:solidFill>
                <a:latin typeface="Teko"/>
                <a:ea typeface="Teko"/>
                <a:cs typeface="Teko"/>
                <a:sym typeface="Teko"/>
              </a:rPr>
              <a:t>mikro-organizma</a:t>
            </a:r>
            <a:endParaRPr b="0" i="0" sz="1800" u="none" cap="none" strike="noStrike">
              <a:solidFill>
                <a:schemeClr val="dk1"/>
              </a:solidFill>
              <a:latin typeface="Teko"/>
              <a:ea typeface="Teko"/>
              <a:cs typeface="Teko"/>
              <a:sym typeface="Teko"/>
            </a:endParaRPr>
          </a:p>
          <a:p>
            <a:pPr indent="0" lvl="0" marL="3945253" marR="0" rtl="0" algn="l">
              <a:lnSpc>
                <a:spcPct val="158611"/>
              </a:lnSpc>
              <a:spcBef>
                <a:spcPts val="680"/>
              </a:spcBef>
              <a:spcAft>
                <a:spcPts val="0"/>
              </a:spcAft>
              <a:buNone/>
            </a:pPr>
            <a:r>
              <a:rPr b="0" i="0" lang="en-US" sz="1800" u="none" cap="none" strike="noStrike">
                <a:solidFill>
                  <a:schemeClr val="dk1"/>
                </a:solidFill>
                <a:latin typeface="Teko"/>
                <a:ea typeface="Teko"/>
                <a:cs typeface="Teko"/>
                <a:sym typeface="Teko"/>
              </a:rPr>
              <a:t>8 saat sonra yaklaşık</a:t>
            </a:r>
            <a:endParaRPr b="0" i="0" sz="1800" u="none" cap="none" strike="noStrike">
              <a:solidFill>
                <a:schemeClr val="dk1"/>
              </a:solidFill>
              <a:latin typeface="Teko"/>
              <a:ea typeface="Teko"/>
              <a:cs typeface="Teko"/>
              <a:sym typeface="Teko"/>
            </a:endParaRPr>
          </a:p>
          <a:p>
            <a:pPr indent="0" lvl="0" marL="0" marR="32383" rtl="0" algn="ctr">
              <a:lnSpc>
                <a:spcPct val="350375"/>
              </a:lnSpc>
              <a:spcBef>
                <a:spcPts val="0"/>
              </a:spcBef>
              <a:spcAft>
                <a:spcPts val="0"/>
              </a:spcAft>
              <a:buNone/>
            </a:pPr>
            <a:r>
              <a:rPr b="0" i="0" lang="en-US" sz="4000" u="none" cap="none" strike="noStrike">
                <a:solidFill>
                  <a:srgbClr val="FF0000"/>
                </a:solidFill>
                <a:latin typeface="Teko"/>
                <a:ea typeface="Teko"/>
                <a:cs typeface="Teko"/>
                <a:sym typeface="Teko"/>
              </a:rPr>
              <a:t>17  Milyon   </a:t>
            </a:r>
            <a:r>
              <a:rPr b="0" i="0" lang="en-US" sz="1800" u="none" cap="none" strike="noStrike">
                <a:solidFill>
                  <a:schemeClr val="dk1"/>
                </a:solidFill>
                <a:latin typeface="Teko"/>
                <a:ea typeface="Teko"/>
                <a:cs typeface="Teko"/>
                <a:sym typeface="Teko"/>
              </a:rPr>
              <a:t>adede ulaşır.</a:t>
            </a:r>
            <a:endParaRPr b="0" i="0" sz="1800" u="none" cap="none" strike="noStrike">
              <a:solidFill>
                <a:schemeClr val="dk1"/>
              </a:solidFill>
              <a:latin typeface="Teko"/>
              <a:ea typeface="Teko"/>
              <a:cs typeface="Teko"/>
              <a:sym typeface="Teko"/>
            </a:endParaRPr>
          </a:p>
        </p:txBody>
      </p:sp>
      <p:pic>
        <p:nvPicPr>
          <p:cNvPr id="144" name="Google Shape;144;p20"/>
          <p:cNvPicPr preferRelativeResize="0"/>
          <p:nvPr/>
        </p:nvPicPr>
        <p:blipFill rotWithShape="1">
          <a:blip r:embed="rId3">
            <a:alphaModFix/>
          </a:blip>
          <a:srcRect b="0" l="0" r="0" t="0"/>
          <a:stretch/>
        </p:blipFill>
        <p:spPr>
          <a:xfrm>
            <a:off x="8803561" y="4652894"/>
            <a:ext cx="3028949" cy="2019299"/>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45" name="Google Shape;145;p20" title="azure logo.png"/>
          <p:cNvPicPr preferRelativeResize="0"/>
          <p:nvPr/>
        </p:nvPicPr>
        <p:blipFill>
          <a:blip r:embed="rId4">
            <a:alphaModFix/>
          </a:blip>
          <a:stretch>
            <a:fillRect/>
          </a:stretch>
        </p:blipFill>
        <p:spPr>
          <a:xfrm>
            <a:off x="321900" y="197530"/>
            <a:ext cx="1012849" cy="9433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nvSpPr>
        <p:spPr>
          <a:xfrm>
            <a:off x="2289042" y="914400"/>
            <a:ext cx="7098665" cy="319959"/>
          </a:xfrm>
          <a:prstGeom prst="rect">
            <a:avLst/>
          </a:prstGeom>
          <a:noFill/>
          <a:ln>
            <a:noFill/>
          </a:ln>
        </p:spPr>
        <p:txBody>
          <a:bodyPr anchorCtr="0" anchor="t" bIns="0" lIns="0" spcFirstLastPara="1" rIns="0" wrap="square" tIns="12050">
            <a:spAutoFit/>
          </a:bodyPr>
          <a:lstStyle/>
          <a:p>
            <a:pPr indent="0" lvl="0" marL="12700" marR="0" rtl="0" algn="ctr">
              <a:lnSpc>
                <a:spcPct val="100000"/>
              </a:lnSpc>
              <a:spcBef>
                <a:spcPts val="0"/>
              </a:spcBef>
              <a:spcAft>
                <a:spcPts val="0"/>
              </a:spcAft>
              <a:buClr>
                <a:schemeClr val="dk1"/>
              </a:buClr>
              <a:buSzPts val="2000"/>
              <a:buFont typeface="Teko"/>
              <a:buNone/>
            </a:pPr>
            <a:r>
              <a:rPr b="1" i="0" lang="en-US" sz="2000" u="none" cap="none" strike="noStrike">
                <a:solidFill>
                  <a:schemeClr val="dk1"/>
                </a:solidFill>
                <a:latin typeface="Teko"/>
                <a:ea typeface="Teko"/>
                <a:cs typeface="Teko"/>
                <a:sym typeface="Teko"/>
              </a:rPr>
              <a:t>Kimyasal Temizlik Malzemeleri Nelerdir ?</a:t>
            </a:r>
            <a:endParaRPr b="1" i="0" sz="2000" u="none" cap="none" strike="noStrike">
              <a:solidFill>
                <a:schemeClr val="dk1"/>
              </a:solidFill>
              <a:latin typeface="Teko"/>
              <a:ea typeface="Teko"/>
              <a:cs typeface="Teko"/>
              <a:sym typeface="Teko"/>
            </a:endParaRPr>
          </a:p>
        </p:txBody>
      </p:sp>
      <p:sp>
        <p:nvSpPr>
          <p:cNvPr id="151" name="Google Shape;151;p21"/>
          <p:cNvSpPr txBox="1"/>
          <p:nvPr/>
        </p:nvSpPr>
        <p:spPr>
          <a:xfrm>
            <a:off x="4871085" y="2219669"/>
            <a:ext cx="2449830" cy="2942472"/>
          </a:xfrm>
          <a:prstGeom prst="rect">
            <a:avLst/>
          </a:prstGeom>
          <a:noFill/>
          <a:ln>
            <a:noFill/>
          </a:ln>
        </p:spPr>
        <p:txBody>
          <a:bodyPr anchorCtr="0" anchor="t" bIns="0" lIns="0" spcFirstLastPara="1" rIns="0" wrap="square" tIns="109850">
            <a:spAutoFit/>
          </a:bodyPr>
          <a:lstStyle/>
          <a:p>
            <a:pPr indent="-219709" lvl="0" marL="257809" marR="0" rtl="0" algn="l">
              <a:lnSpc>
                <a:spcPct val="100000"/>
              </a:lnSpc>
              <a:spcBef>
                <a:spcPts val="0"/>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1-Temizlik Malzemeleri</a:t>
            </a:r>
            <a:endParaRPr b="0" i="0" sz="1800" u="none" cap="none" strike="noStrike">
              <a:solidFill>
                <a:schemeClr val="dk1"/>
              </a:solidFill>
              <a:latin typeface="Teko"/>
              <a:ea typeface="Teko"/>
              <a:cs typeface="Teko"/>
              <a:sym typeface="Teko"/>
            </a:endParaRPr>
          </a:p>
          <a:p>
            <a:pPr indent="-219709" lvl="0" marL="257809" marR="0" rtl="0" algn="l">
              <a:lnSpc>
                <a:spcPct val="100000"/>
              </a:lnSpc>
              <a:spcBef>
                <a:spcPts val="765"/>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2-Sabun</a:t>
            </a:r>
            <a:endParaRPr b="0" i="0" sz="1800" u="none" cap="none" strike="noStrike">
              <a:solidFill>
                <a:schemeClr val="dk1"/>
              </a:solidFill>
              <a:latin typeface="Teko"/>
              <a:ea typeface="Teko"/>
              <a:cs typeface="Teko"/>
              <a:sym typeface="Teko"/>
            </a:endParaRPr>
          </a:p>
          <a:p>
            <a:pPr indent="-219709" lvl="0" marL="257809" marR="0" rtl="0" algn="l">
              <a:lnSpc>
                <a:spcPct val="100000"/>
              </a:lnSpc>
              <a:spcBef>
                <a:spcPts val="465"/>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3-Deterjan</a:t>
            </a:r>
            <a:endParaRPr b="0" i="0" sz="1800" u="none" cap="none" strike="noStrike">
              <a:solidFill>
                <a:schemeClr val="dk1"/>
              </a:solidFill>
              <a:latin typeface="Teko"/>
              <a:ea typeface="Teko"/>
              <a:cs typeface="Teko"/>
              <a:sym typeface="Teko"/>
            </a:endParaRPr>
          </a:p>
          <a:p>
            <a:pPr indent="-219709" lvl="0" marL="257809" marR="0" rtl="0" algn="l">
              <a:lnSpc>
                <a:spcPct val="100000"/>
              </a:lnSpc>
              <a:spcBef>
                <a:spcPts val="254"/>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4-Parfüm</a:t>
            </a:r>
            <a:endParaRPr b="0" i="0" sz="1800" u="none" cap="none" strike="noStrike">
              <a:solidFill>
                <a:schemeClr val="dk1"/>
              </a:solidFill>
              <a:latin typeface="Teko"/>
              <a:ea typeface="Teko"/>
              <a:cs typeface="Teko"/>
              <a:sym typeface="Teko"/>
            </a:endParaRPr>
          </a:p>
          <a:p>
            <a:pPr indent="-219709" lvl="0" marL="257809" marR="0" rtl="0" algn="l">
              <a:lnSpc>
                <a:spcPct val="100000"/>
              </a:lnSpc>
              <a:spcBef>
                <a:spcPts val="765"/>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5-Yumuşatıcılar</a:t>
            </a:r>
            <a:endParaRPr b="0" i="0" sz="1800" u="none" cap="none" strike="noStrike">
              <a:solidFill>
                <a:schemeClr val="dk1"/>
              </a:solidFill>
              <a:latin typeface="Teko"/>
              <a:ea typeface="Teko"/>
              <a:cs typeface="Teko"/>
              <a:sym typeface="Teko"/>
            </a:endParaRPr>
          </a:p>
          <a:p>
            <a:pPr indent="-219709" lvl="0" marL="257809" marR="0" rtl="0" algn="l">
              <a:lnSpc>
                <a:spcPct val="100000"/>
              </a:lnSpc>
              <a:spcBef>
                <a:spcPts val="765"/>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6-Çamaşır Suyu</a:t>
            </a:r>
            <a:endParaRPr b="0" i="0" sz="1800" u="none" cap="none" strike="noStrike">
              <a:solidFill>
                <a:schemeClr val="dk1"/>
              </a:solidFill>
              <a:latin typeface="Teko"/>
              <a:ea typeface="Teko"/>
              <a:cs typeface="Teko"/>
              <a:sym typeface="Teko"/>
            </a:endParaRPr>
          </a:p>
          <a:p>
            <a:pPr indent="-219709" lvl="0" marL="257809" marR="0" rtl="0" algn="l">
              <a:lnSpc>
                <a:spcPct val="100000"/>
              </a:lnSpc>
              <a:spcBef>
                <a:spcPts val="765"/>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7-Tuz Ruhu</a:t>
            </a:r>
            <a:endParaRPr b="0" i="0" sz="1800" u="none" cap="none" strike="noStrike">
              <a:solidFill>
                <a:schemeClr val="dk1"/>
              </a:solidFill>
              <a:latin typeface="Teko"/>
              <a:ea typeface="Teko"/>
              <a:cs typeface="Teko"/>
              <a:sym typeface="Teko"/>
            </a:endParaRPr>
          </a:p>
          <a:p>
            <a:pPr indent="-219709" lvl="0" marL="257809" marR="0" rtl="0" algn="l">
              <a:lnSpc>
                <a:spcPct val="100000"/>
              </a:lnSpc>
              <a:spcBef>
                <a:spcPts val="765"/>
              </a:spcBef>
              <a:spcAft>
                <a:spcPts val="0"/>
              </a:spcAft>
              <a:buClr>
                <a:schemeClr val="dk1"/>
              </a:buClr>
              <a:buSzPts val="1800"/>
              <a:buFont typeface="Tahoma"/>
              <a:buChar char="•"/>
            </a:pPr>
            <a:r>
              <a:rPr b="0" i="0" lang="en-US" sz="1800" u="none" cap="none" strike="noStrike">
                <a:solidFill>
                  <a:schemeClr val="dk1"/>
                </a:solidFill>
                <a:latin typeface="Teko"/>
                <a:ea typeface="Teko"/>
                <a:cs typeface="Teko"/>
                <a:sym typeface="Teko"/>
              </a:rPr>
              <a:t>8-Çamaşır Sodası</a:t>
            </a:r>
            <a:endParaRPr b="0" i="0" sz="2400" u="none" cap="none" strike="noStrike">
              <a:solidFill>
                <a:schemeClr val="dk1"/>
              </a:solidFill>
              <a:latin typeface="Teko"/>
              <a:ea typeface="Teko"/>
              <a:cs typeface="Teko"/>
              <a:sym typeface="Teko"/>
            </a:endParaRPr>
          </a:p>
        </p:txBody>
      </p:sp>
      <p:pic>
        <p:nvPicPr>
          <p:cNvPr id="152" name="Google Shape;152;p21"/>
          <p:cNvPicPr preferRelativeResize="0"/>
          <p:nvPr/>
        </p:nvPicPr>
        <p:blipFill rotWithShape="1">
          <a:blip r:embed="rId3">
            <a:alphaModFix/>
          </a:blip>
          <a:srcRect b="0" l="0" r="0" t="0"/>
          <a:stretch/>
        </p:blipFill>
        <p:spPr>
          <a:xfrm>
            <a:off x="8249470" y="1664630"/>
            <a:ext cx="2276474" cy="2276475"/>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53" name="Google Shape;153;p21"/>
          <p:cNvPicPr preferRelativeResize="0"/>
          <p:nvPr/>
        </p:nvPicPr>
        <p:blipFill rotWithShape="1">
          <a:blip r:embed="rId4">
            <a:alphaModFix/>
          </a:blip>
          <a:srcRect b="0" l="0" r="0" t="0"/>
          <a:stretch/>
        </p:blipFill>
        <p:spPr>
          <a:xfrm>
            <a:off x="8556608" y="4660413"/>
            <a:ext cx="2581274" cy="160972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54" name="Google Shape;154;p21"/>
          <p:cNvPicPr preferRelativeResize="0"/>
          <p:nvPr/>
        </p:nvPicPr>
        <p:blipFill rotWithShape="1">
          <a:blip r:embed="rId5">
            <a:alphaModFix/>
          </a:blip>
          <a:srcRect b="0" l="0" r="0" t="0"/>
          <a:stretch/>
        </p:blipFill>
        <p:spPr>
          <a:xfrm>
            <a:off x="3409272" y="2674281"/>
            <a:ext cx="1254190" cy="217347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55" name="Google Shape;155;p21"/>
          <p:cNvPicPr preferRelativeResize="0"/>
          <p:nvPr/>
        </p:nvPicPr>
        <p:blipFill rotWithShape="1">
          <a:blip r:embed="rId6">
            <a:alphaModFix/>
          </a:blip>
          <a:srcRect b="0" l="0" r="0" t="0"/>
          <a:stretch/>
        </p:blipFill>
        <p:spPr>
          <a:xfrm>
            <a:off x="686496" y="1536044"/>
            <a:ext cx="2533649" cy="2533649"/>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56" name="Google Shape;156;p21"/>
          <p:cNvPicPr preferRelativeResize="0"/>
          <p:nvPr/>
        </p:nvPicPr>
        <p:blipFill rotWithShape="1">
          <a:blip r:embed="rId7">
            <a:alphaModFix/>
          </a:blip>
          <a:srcRect b="0" l="0" r="0" t="0"/>
          <a:stretch/>
        </p:blipFill>
        <p:spPr>
          <a:xfrm>
            <a:off x="638871" y="4642968"/>
            <a:ext cx="2581274" cy="164461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57" name="Google Shape;157;p21" title="azure logo.png"/>
          <p:cNvPicPr preferRelativeResize="0"/>
          <p:nvPr/>
        </p:nvPicPr>
        <p:blipFill>
          <a:blip r:embed="rId8">
            <a:alphaModFix/>
          </a:blip>
          <a:stretch>
            <a:fillRect/>
          </a:stretch>
        </p:blipFill>
        <p:spPr>
          <a:xfrm>
            <a:off x="321900" y="197530"/>
            <a:ext cx="1012849" cy="9433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