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2" r:id="rId6"/>
    <p:sldId id="263" r:id="rId7"/>
    <p:sldId id="265" r:id="rId8"/>
    <p:sldId id="266" r:id="rId9"/>
    <p:sldId id="267" r:id="rId10"/>
    <p:sldId id="268" r:id="rId11"/>
    <p:sldId id="269" r:id="rId12"/>
    <p:sldId id="270" r:id="rId13"/>
    <p:sldId id="271" r:id="rId14"/>
    <p:sldId id="273" r:id="rId15"/>
    <p:sldId id="274"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9" r:id="rId29"/>
    <p:sldId id="290" r:id="rId30"/>
    <p:sldId id="297" r:id="rId31"/>
    <p:sldId id="298" r:id="rId32"/>
    <p:sldId id="299"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88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1D8BD707-D9CF-40AE-B4C6-C98DA3205C09}" type="datetimeFigureOut">
              <a:rPr lang="en-US" smtClean="0"/>
              <a:pPr/>
              <a:t>4/29/2022</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B6F15528-21DE-4FAA-801E-634DDDAF4B2B}" type="slidenum">
              <a:rPr lang="en-US" smtClean="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237604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31005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50173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35008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20696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53703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8189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11295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66428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1D8BD707-D9CF-40AE-B4C6-C98DA3205C09}" type="datetimeFigureOut">
              <a:rPr lang="en-US" smtClean="0"/>
              <a:pPr/>
              <a:t>4/29/2022</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56727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3349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011919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81347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29766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57556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48014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4965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4/29/2022</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031461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Lesson 1</a:t>
            </a:r>
            <a:br>
              <a:rPr lang="en-US" dirty="0"/>
            </a:br>
            <a:r>
              <a:rPr lang="en-US" dirty="0"/>
              <a:t>EXPRESS API</a:t>
            </a:r>
          </a:p>
        </p:txBody>
      </p:sp>
      <p:sp>
        <p:nvSpPr>
          <p:cNvPr id="3" name="Subtitle 2"/>
          <p:cNvSpPr>
            <a:spLocks noGrp="1"/>
          </p:cNvSpPr>
          <p:nvPr>
            <p:ph type="subTitle" idx="1"/>
          </p:nvPr>
        </p:nvSpPr>
        <p:spPr/>
        <p:txBody>
          <a:bodyPr/>
          <a:lstStyle/>
          <a:p>
            <a:endParaRPr lang="en-US" dirty="0"/>
          </a:p>
          <a:p>
            <a:r>
              <a:rPr lang="en-US" dirty="0"/>
              <a:t>BY </a:t>
            </a:r>
          </a:p>
          <a:p>
            <a:r>
              <a:rPr lang="en-US" dirty="0"/>
              <a:t>Aneesh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User.js explanation</a:t>
            </a:r>
          </a:p>
        </p:txBody>
      </p:sp>
      <p:sp>
        <p:nvSpPr>
          <p:cNvPr id="3" name="Content Placeholder 2"/>
          <p:cNvSpPr>
            <a:spLocks noGrp="1"/>
          </p:cNvSpPr>
          <p:nvPr>
            <p:ph idx="1"/>
          </p:nvPr>
        </p:nvSpPr>
        <p:spPr/>
        <p:txBody>
          <a:bodyPr/>
          <a:lstStyle/>
          <a:p>
            <a:r>
              <a:rPr lang="en-US" dirty="0"/>
              <a:t>In the models folder we create User.js file .</a:t>
            </a:r>
          </a:p>
          <a:p>
            <a:r>
              <a:rPr lang="en-US" dirty="0"/>
              <a:t>In this file we are deploy mongoose that is use for create schema in mongodb server.</a:t>
            </a:r>
          </a:p>
          <a:p>
            <a:r>
              <a:rPr lang="en-US" dirty="0"/>
              <a:t>After that in this file we create our user schema like email firstName lastName. </a:t>
            </a:r>
          </a:p>
          <a:p>
            <a:r>
              <a:rPr lang="en-US" dirty="0"/>
              <a:t>After that we are export that other side .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822960"/>
          </a:xfrm>
        </p:spPr>
        <p:txBody>
          <a:bodyPr/>
          <a:lstStyle/>
          <a:p>
            <a:r>
              <a:rPr lang="en-US" dirty="0"/>
              <a:t>Create event.js </a:t>
            </a:r>
          </a:p>
        </p:txBody>
      </p:sp>
      <p:sp>
        <p:nvSpPr>
          <p:cNvPr id="3" name="Content Placeholder 2">
            <a:extLst>
              <a:ext uri="{FF2B5EF4-FFF2-40B4-BE49-F238E27FC236}">
                <a16:creationId xmlns:a16="http://schemas.microsoft.com/office/drawing/2014/main" id="{AEC366F3-EE13-42DB-BD57-11D94B39E3F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35A6E7B-9A0E-4215-859D-6BB7951700BB}"/>
              </a:ext>
            </a:extLst>
          </p:cNvPr>
          <p:cNvPicPr/>
          <p:nvPr/>
        </p:nvPicPr>
        <p:blipFill>
          <a:blip r:embed="rId2"/>
          <a:stretch>
            <a:fillRect/>
          </a:stretch>
        </p:blipFill>
        <p:spPr>
          <a:xfrm>
            <a:off x="693843" y="1524000"/>
            <a:ext cx="7704667" cy="51288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Event.js Explanation</a:t>
            </a:r>
          </a:p>
        </p:txBody>
      </p:sp>
      <p:sp>
        <p:nvSpPr>
          <p:cNvPr id="3" name="Content Placeholder 2"/>
          <p:cNvSpPr>
            <a:spLocks noGrp="1"/>
          </p:cNvSpPr>
          <p:nvPr>
            <p:ph idx="1"/>
          </p:nvPr>
        </p:nvSpPr>
        <p:spPr/>
        <p:txBody>
          <a:bodyPr>
            <a:normAutofit/>
          </a:bodyPr>
          <a:lstStyle/>
          <a:p>
            <a:r>
              <a:rPr lang="en-US" dirty="0"/>
              <a:t>In the Models folder another file name event.js</a:t>
            </a:r>
          </a:p>
          <a:p>
            <a:r>
              <a:rPr lang="en-US" dirty="0"/>
              <a:t>In this file we are deploy mongoose for create event schema</a:t>
            </a:r>
          </a:p>
          <a:p>
            <a:r>
              <a:rPr lang="en-US" dirty="0"/>
              <a:t> in the local we create local schema attributes like title ,date, thumbnail etc and all thous are take in strings .</a:t>
            </a:r>
          </a:p>
          <a:p>
            <a:r>
              <a:rPr lang="en-US" dirty="0"/>
              <a:t>After that we are export that make for event </a:t>
            </a:r>
            <a:r>
              <a:rPr lang="en-US" dirty="0" err="1"/>
              <a:t>schma</a:t>
            </a:r>
            <a:r>
              <a:rPr 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Eventcontroller.js file</a:t>
            </a:r>
          </a:p>
        </p:txBody>
      </p:sp>
      <p:sp>
        <p:nvSpPr>
          <p:cNvPr id="3" name="Content Placeholder 2">
            <a:extLst>
              <a:ext uri="{FF2B5EF4-FFF2-40B4-BE49-F238E27FC236}">
                <a16:creationId xmlns:a16="http://schemas.microsoft.com/office/drawing/2014/main" id="{BB09EF42-456F-403D-80D3-E48D9D338E5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5D005E9-2A78-42C9-99BF-CC7CA873D40A}"/>
              </a:ext>
            </a:extLst>
          </p:cNvPr>
          <p:cNvPicPr/>
          <p:nvPr/>
        </p:nvPicPr>
        <p:blipFill>
          <a:blip r:embed="rId2"/>
          <a:stretch>
            <a:fillRect/>
          </a:stretch>
        </p:blipFill>
        <p:spPr>
          <a:xfrm>
            <a:off x="685800" y="1905000"/>
            <a:ext cx="7476067" cy="48240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Explanation of Eventcontroller.js</a:t>
            </a:r>
          </a:p>
        </p:txBody>
      </p:sp>
      <p:sp>
        <p:nvSpPr>
          <p:cNvPr id="3" name="Content Placeholder 2"/>
          <p:cNvSpPr>
            <a:spLocks noGrp="1"/>
          </p:cNvSpPr>
          <p:nvPr>
            <p:ph idx="1"/>
          </p:nvPr>
        </p:nvSpPr>
        <p:spPr/>
        <p:txBody>
          <a:bodyPr>
            <a:normAutofit lnSpcReduction="10000"/>
          </a:bodyPr>
          <a:lstStyle/>
          <a:p>
            <a:r>
              <a:rPr lang="en-US" dirty="0"/>
              <a:t>In the Eventcontroller.js file we are control or call event sub file.</a:t>
            </a:r>
          </a:p>
          <a:p>
            <a:r>
              <a:rPr lang="en-US" dirty="0"/>
              <a:t>First we create event to receive all the information form the request.</a:t>
            </a:r>
          </a:p>
          <a:p>
            <a:r>
              <a:rPr lang="en-US" dirty="0"/>
              <a:t>Then we apply </a:t>
            </a:r>
            <a:r>
              <a:rPr lang="en-US" b="1" dirty="0"/>
              <a:t>findById() method</a:t>
            </a:r>
            <a:r>
              <a:rPr lang="en-US" dirty="0"/>
              <a:t>  to create user and check it using User_id.</a:t>
            </a:r>
          </a:p>
          <a:p>
            <a:r>
              <a:rPr lang="en-US" dirty="0"/>
              <a:t>If the user is exist then it create a event or if not exist then it show a massage user is not exist.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Create UserControler.js</a:t>
            </a:r>
          </a:p>
        </p:txBody>
      </p:sp>
      <p:sp>
        <p:nvSpPr>
          <p:cNvPr id="3" name="Content Placeholder 2">
            <a:extLst>
              <a:ext uri="{FF2B5EF4-FFF2-40B4-BE49-F238E27FC236}">
                <a16:creationId xmlns:a16="http://schemas.microsoft.com/office/drawing/2014/main" id="{04F6A116-CFD3-45FA-B515-D90C5FBC4FC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9F72A89-C624-470F-8EC7-D92BB6F4C45D}"/>
              </a:ext>
            </a:extLst>
          </p:cNvPr>
          <p:cNvPicPr/>
          <p:nvPr/>
        </p:nvPicPr>
        <p:blipFill>
          <a:blip r:embed="rId2"/>
          <a:stretch>
            <a:fillRect/>
          </a:stretch>
        </p:blipFill>
        <p:spPr>
          <a:xfrm>
            <a:off x="982134" y="1817052"/>
            <a:ext cx="8009466" cy="488854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746760"/>
          </a:xfrm>
        </p:spPr>
        <p:txBody>
          <a:bodyPr>
            <a:normAutofit/>
          </a:bodyPr>
          <a:lstStyle/>
          <a:p>
            <a:r>
              <a:rPr lang="en-US" sz="2800" dirty="0"/>
              <a:t>Explanation of UserController.js</a:t>
            </a:r>
          </a:p>
        </p:txBody>
      </p:sp>
      <p:sp>
        <p:nvSpPr>
          <p:cNvPr id="3" name="Content Placeholder 2"/>
          <p:cNvSpPr>
            <a:spLocks noGrp="1"/>
          </p:cNvSpPr>
          <p:nvPr>
            <p:ph idx="1"/>
          </p:nvPr>
        </p:nvSpPr>
        <p:spPr/>
        <p:txBody>
          <a:bodyPr>
            <a:normAutofit fontScale="92500"/>
          </a:bodyPr>
          <a:lstStyle/>
          <a:p>
            <a:r>
              <a:rPr lang="en-US" dirty="0"/>
              <a:t>In the UserController.js file we are control or call the user sub file.</a:t>
            </a:r>
          </a:p>
          <a:p>
            <a:r>
              <a:rPr lang="en-US" dirty="0"/>
              <a:t>First we export the module and fetch that user is exist on the database or not if exist then show a massage user is exist and if not exist then create a new user using user schema.</a:t>
            </a:r>
          </a:p>
          <a:p>
            <a:r>
              <a:rPr lang="en-US" dirty="0"/>
              <a:t>After that we use </a:t>
            </a:r>
            <a:r>
              <a:rPr lang="en-US" b="1" dirty="0"/>
              <a:t>getUserById()method </a:t>
            </a:r>
            <a:r>
              <a:rPr lang="en-US" dirty="0"/>
              <a:t>and use the User_id and fetch the user is exist on database or not if exist it show the result and not then 400 error massage show.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upload.js </a:t>
            </a:r>
          </a:p>
        </p:txBody>
      </p:sp>
      <p:sp>
        <p:nvSpPr>
          <p:cNvPr id="3" name="Content Placeholder 2">
            <a:extLst>
              <a:ext uri="{FF2B5EF4-FFF2-40B4-BE49-F238E27FC236}">
                <a16:creationId xmlns:a16="http://schemas.microsoft.com/office/drawing/2014/main" id="{8C373369-791D-4664-B7ED-822B0C3175A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03D5CAB-B7C4-4EB1-8066-7724DDC5C525}"/>
              </a:ext>
            </a:extLst>
          </p:cNvPr>
          <p:cNvPicPr/>
          <p:nvPr/>
        </p:nvPicPr>
        <p:blipFill>
          <a:blip r:embed="rId2"/>
          <a:stretch>
            <a:fillRect/>
          </a:stretch>
        </p:blipFill>
        <p:spPr>
          <a:xfrm>
            <a:off x="982133" y="2057400"/>
            <a:ext cx="7949777" cy="45954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of Upload.js</a:t>
            </a:r>
          </a:p>
        </p:txBody>
      </p:sp>
      <p:sp>
        <p:nvSpPr>
          <p:cNvPr id="3" name="Content Placeholder 2"/>
          <p:cNvSpPr>
            <a:spLocks noGrp="1"/>
          </p:cNvSpPr>
          <p:nvPr>
            <p:ph idx="1"/>
          </p:nvPr>
        </p:nvSpPr>
        <p:spPr/>
        <p:txBody>
          <a:bodyPr/>
          <a:lstStyle/>
          <a:p>
            <a:r>
              <a:rPr lang="en-US" dirty="0"/>
              <a:t>In the upload.js file we construct the file path</a:t>
            </a:r>
          </a:p>
          <a:p>
            <a:r>
              <a:rPr lang="en-US" dirty="0"/>
              <a:t>First we construct the path and then storage in local and make and url</a:t>
            </a:r>
          </a:p>
          <a:p>
            <a:r>
              <a:rPr lang="en-US" dirty="0"/>
              <a:t>After that its back to controller with file extension.</a:t>
            </a:r>
          </a:p>
          <a:p>
            <a:r>
              <a:rPr lang="en-US" dirty="0"/>
              <a:t>If that file had any rejection then its show error massage using controller file.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670560"/>
          </a:xfrm>
        </p:spPr>
        <p:txBody>
          <a:bodyPr>
            <a:normAutofit fontScale="90000"/>
          </a:bodyPr>
          <a:lstStyle/>
          <a:p>
            <a:r>
              <a:rPr lang="en-US" dirty="0"/>
              <a:t>Create routes.js</a:t>
            </a:r>
          </a:p>
        </p:txBody>
      </p:sp>
      <p:sp>
        <p:nvSpPr>
          <p:cNvPr id="3" name="Content Placeholder 2">
            <a:extLst>
              <a:ext uri="{FF2B5EF4-FFF2-40B4-BE49-F238E27FC236}">
                <a16:creationId xmlns:a16="http://schemas.microsoft.com/office/drawing/2014/main" id="{0CE0830D-C1D6-42C1-9644-4AAFB906590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34EDD45-D059-4EC5-BDDF-DF0CE5B7E2C2}"/>
              </a:ext>
            </a:extLst>
          </p:cNvPr>
          <p:cNvPicPr/>
          <p:nvPr/>
        </p:nvPicPr>
        <p:blipFill>
          <a:blip r:embed="rId2"/>
          <a:stretch>
            <a:fillRect/>
          </a:stretch>
        </p:blipFill>
        <p:spPr>
          <a:xfrm>
            <a:off x="762000" y="1447801"/>
            <a:ext cx="8093710" cy="512182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p>
        </p:txBody>
      </p:sp>
      <p:sp>
        <p:nvSpPr>
          <p:cNvPr id="3" name="Content Placeholder 2"/>
          <p:cNvSpPr>
            <a:spLocks noGrp="1"/>
          </p:cNvSpPr>
          <p:nvPr>
            <p:ph idx="1"/>
          </p:nvPr>
        </p:nvSpPr>
        <p:spPr/>
        <p:txBody>
          <a:bodyPr/>
          <a:lstStyle/>
          <a:p>
            <a:pPr lvl="0"/>
            <a:r>
              <a:rPr lang="en-US" dirty="0"/>
              <a:t>INTRODUCTION OF EXPRESS API</a:t>
            </a:r>
            <a:endParaRPr lang="en-IN" dirty="0"/>
          </a:p>
          <a:p>
            <a:pPr lvl="0"/>
            <a:r>
              <a:rPr lang="en-US" dirty="0"/>
              <a:t>PACKAGES WITH INSTALL COMMAND</a:t>
            </a:r>
            <a:endParaRPr lang="en-IN" dirty="0"/>
          </a:p>
          <a:p>
            <a:pPr lvl="0"/>
            <a:r>
              <a:rPr lang="en-US" dirty="0"/>
              <a:t>CREATE JS FILES AND MAKE CONNECTION</a:t>
            </a:r>
            <a:endParaRPr lang="en-IN" dirty="0"/>
          </a:p>
          <a:p>
            <a:pPr lvl="0"/>
            <a:r>
              <a:rPr lang="en-US" dirty="0"/>
              <a:t>USE POSTMAN FOR SEND REQUEST  </a:t>
            </a:r>
            <a:endParaRPr lang="en-IN" dirty="0"/>
          </a:p>
          <a:p>
            <a:pPr lvl="0"/>
            <a:r>
              <a:rPr lang="en-US" dirty="0"/>
              <a:t>DEBUGGING </a:t>
            </a:r>
            <a:endParaRPr lang="en-IN" dirty="0"/>
          </a:p>
          <a:p>
            <a:pPr>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of routes.js</a:t>
            </a:r>
          </a:p>
        </p:txBody>
      </p:sp>
      <p:sp>
        <p:nvSpPr>
          <p:cNvPr id="3" name="Content Placeholder 2"/>
          <p:cNvSpPr>
            <a:spLocks noGrp="1"/>
          </p:cNvSpPr>
          <p:nvPr>
            <p:ph idx="1"/>
          </p:nvPr>
        </p:nvSpPr>
        <p:spPr>
          <a:xfrm>
            <a:off x="457200" y="1447800"/>
            <a:ext cx="7543800" cy="4678363"/>
          </a:xfrm>
        </p:spPr>
        <p:txBody>
          <a:bodyPr/>
          <a:lstStyle/>
          <a:p>
            <a:r>
              <a:rPr lang="en-US" dirty="0"/>
              <a:t>In the routes.js file we are connected all the middleware that are routes of the main file .</a:t>
            </a:r>
          </a:p>
          <a:p>
            <a:r>
              <a:rPr lang="en-US" dirty="0"/>
              <a:t>And also create the user and event routes that we call through an API.</a:t>
            </a:r>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 Postman to check request</a:t>
            </a:r>
          </a:p>
        </p:txBody>
      </p:sp>
      <p:sp>
        <p:nvSpPr>
          <p:cNvPr id="3" name="Content Placeholder 2"/>
          <p:cNvSpPr>
            <a:spLocks noGrp="1"/>
          </p:cNvSpPr>
          <p:nvPr>
            <p:ph idx="1"/>
          </p:nvPr>
        </p:nvSpPr>
        <p:spPr/>
        <p:txBody>
          <a:bodyPr>
            <a:normAutofit fontScale="85000" lnSpcReduction="10000"/>
          </a:bodyPr>
          <a:lstStyle/>
          <a:p>
            <a:pPr marL="0" indent="0">
              <a:buNone/>
            </a:pPr>
            <a:r>
              <a:rPr lang="en-US" i="1" dirty="0"/>
              <a:t>How we use POSTMAN</a:t>
            </a:r>
            <a:endParaRPr lang="en-IN" dirty="0"/>
          </a:p>
          <a:p>
            <a:r>
              <a:rPr lang="en-US" i="1" dirty="0"/>
              <a:t>Step 1:- Go to the collection tab click on the ‘+’ button create a new collection it will appear name or other setting.</a:t>
            </a:r>
            <a:endParaRPr lang="en-IN" dirty="0"/>
          </a:p>
          <a:p>
            <a:r>
              <a:rPr lang="en-US" i="1" dirty="0"/>
              <a:t>Step 2:- Then select create a new request and it will open a window on post man application like this.</a:t>
            </a:r>
          </a:p>
          <a:p>
            <a:r>
              <a:rPr lang="en-US" i="1" dirty="0"/>
              <a:t>Step 3 :- Set the address of your local host and add the request type get and check the result. If it shows status code 200 in green then it is ok.</a:t>
            </a:r>
          </a:p>
          <a:p>
            <a:r>
              <a:rPr lang="en-US" dirty="0"/>
              <a:t>Step 4 - Set post request and put the value and check the status if it show 200 then it’s ok or if show 404 then error is process.</a:t>
            </a:r>
            <a:endParaRPr lang="en-IN" dirty="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step of postman</a:t>
            </a:r>
          </a:p>
        </p:txBody>
      </p:sp>
      <p:sp>
        <p:nvSpPr>
          <p:cNvPr id="3" name="Content Placeholder 2">
            <a:extLst>
              <a:ext uri="{FF2B5EF4-FFF2-40B4-BE49-F238E27FC236}">
                <a16:creationId xmlns:a16="http://schemas.microsoft.com/office/drawing/2014/main" id="{086740A4-89B3-4F9E-8D6E-0EC36B27B89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AD95F4A-7597-49E9-B64D-43C897D7B907}"/>
              </a:ext>
            </a:extLst>
          </p:cNvPr>
          <p:cNvPicPr/>
          <p:nvPr/>
        </p:nvPicPr>
        <p:blipFill>
          <a:blip r:embed="rId2"/>
          <a:stretch>
            <a:fillRect/>
          </a:stretch>
        </p:blipFill>
        <p:spPr>
          <a:xfrm>
            <a:off x="2590800" y="1905000"/>
            <a:ext cx="5327650" cy="47193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step of postman</a:t>
            </a:r>
          </a:p>
        </p:txBody>
      </p:sp>
      <p:pic>
        <p:nvPicPr>
          <p:cNvPr id="4" name="Content Placeholder 3" descr="pic 6.JPG"/>
          <p:cNvPicPr>
            <a:picLocks noGrp="1" noChangeAspect="1"/>
          </p:cNvPicPr>
          <p:nvPr>
            <p:ph idx="1"/>
          </p:nvPr>
        </p:nvPicPr>
        <p:blipFill>
          <a:blip r:embed="rId2"/>
          <a:stretch>
            <a:fillRect/>
          </a:stretch>
        </p:blipFill>
        <p:spPr>
          <a:xfrm>
            <a:off x="1914374" y="2667000"/>
            <a:ext cx="5840715" cy="3332163"/>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step of postman using register</a:t>
            </a:r>
          </a:p>
        </p:txBody>
      </p:sp>
      <p:pic>
        <p:nvPicPr>
          <p:cNvPr id="4" name="Content Placeholder 3" descr="pic 7.JPG"/>
          <p:cNvPicPr>
            <a:picLocks noGrp="1" noChangeAspect="1"/>
          </p:cNvPicPr>
          <p:nvPr>
            <p:ph idx="1"/>
          </p:nvPr>
        </p:nvPicPr>
        <p:blipFill>
          <a:blip r:embed="rId2"/>
          <a:stretch>
            <a:fillRect/>
          </a:stretch>
        </p:blipFill>
        <p:spPr>
          <a:xfrm>
            <a:off x="1655611" y="2667000"/>
            <a:ext cx="6358240" cy="3332163"/>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step to fetch data using get method by user_id</a:t>
            </a:r>
          </a:p>
        </p:txBody>
      </p:sp>
      <p:pic>
        <p:nvPicPr>
          <p:cNvPr id="6" name="Content Placeholder 5" descr="pic 9.JPG"/>
          <p:cNvPicPr>
            <a:picLocks noGrp="1" noChangeAspect="1"/>
          </p:cNvPicPr>
          <p:nvPr>
            <p:ph idx="1"/>
          </p:nvPr>
        </p:nvPicPr>
        <p:blipFill>
          <a:blip r:embed="rId2"/>
          <a:stretch>
            <a:fillRect/>
          </a:stretch>
        </p:blipFill>
        <p:spPr>
          <a:xfrm>
            <a:off x="2190246" y="2667000"/>
            <a:ext cx="5288970" cy="3332163"/>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an event using postman</a:t>
            </a:r>
          </a:p>
        </p:txBody>
      </p:sp>
      <p:sp>
        <p:nvSpPr>
          <p:cNvPr id="3" name="Content Placeholder 2"/>
          <p:cNvSpPr>
            <a:spLocks noGrp="1"/>
          </p:cNvSpPr>
          <p:nvPr>
            <p:ph idx="1"/>
          </p:nvPr>
        </p:nvSpPr>
        <p:spPr/>
        <p:txBody>
          <a:bodyPr>
            <a:normAutofit fontScale="85000" lnSpcReduction="10000"/>
          </a:bodyPr>
          <a:lstStyle/>
          <a:p>
            <a:r>
              <a:rPr lang="en-US" sz="2800" dirty="0"/>
              <a:t>Step 1-&gt; select method POST and add url </a:t>
            </a:r>
          </a:p>
          <a:p>
            <a:r>
              <a:rPr lang="en-US" sz="2800" dirty="0"/>
              <a:t>Step 2-&gt; Go to body and select form-data and fill-up all data like title, date, description it is fill as text and select and filled like thumbnail change it to text to file from the postman hidden button and after that select the file.</a:t>
            </a:r>
          </a:p>
          <a:p>
            <a:r>
              <a:rPr lang="en-US" sz="2800" dirty="0"/>
              <a:t>Step 3 -&gt; go to send button to send the request. </a:t>
            </a:r>
          </a:p>
          <a:p>
            <a:r>
              <a:rPr lang="en-US" sz="2800" dirty="0"/>
              <a:t>Step 4 -&gt; change the request GET and then search a event by event _ id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step of postman using event</a:t>
            </a:r>
          </a:p>
        </p:txBody>
      </p:sp>
      <p:pic>
        <p:nvPicPr>
          <p:cNvPr id="5" name="Content Placeholder 4" descr="pic 10.JPG"/>
          <p:cNvPicPr>
            <a:picLocks noGrp="1" noChangeAspect="1"/>
          </p:cNvPicPr>
          <p:nvPr>
            <p:ph idx="1"/>
          </p:nvPr>
        </p:nvPicPr>
        <p:blipFill>
          <a:blip r:embed="rId2"/>
          <a:stretch>
            <a:fillRect/>
          </a:stretch>
        </p:blipFill>
        <p:spPr>
          <a:xfrm>
            <a:off x="1219200" y="2104572"/>
            <a:ext cx="7489371" cy="4524828"/>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Process step of postman using event(click on send button and see result</a:t>
            </a:r>
          </a:p>
        </p:txBody>
      </p:sp>
      <p:pic>
        <p:nvPicPr>
          <p:cNvPr id="4" name="Content Placeholder 3" descr="pic12.JPG"/>
          <p:cNvPicPr>
            <a:picLocks noGrp="1" noChangeAspect="1"/>
          </p:cNvPicPr>
          <p:nvPr>
            <p:ph idx="1"/>
          </p:nvPr>
        </p:nvPicPr>
        <p:blipFill>
          <a:blip r:embed="rId2"/>
          <a:stretch>
            <a:fillRect/>
          </a:stretch>
        </p:blipFill>
        <p:spPr>
          <a:xfrm>
            <a:off x="2154267" y="2667000"/>
            <a:ext cx="5360928" cy="3332163"/>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step to fetch data using get method by event_id</a:t>
            </a:r>
          </a:p>
        </p:txBody>
      </p:sp>
      <p:pic>
        <p:nvPicPr>
          <p:cNvPr id="4" name="Content Placeholder 3" descr="pic13.JPG"/>
          <p:cNvPicPr>
            <a:picLocks noGrp="1" noChangeAspect="1"/>
          </p:cNvPicPr>
          <p:nvPr>
            <p:ph idx="1"/>
          </p:nvPr>
        </p:nvPicPr>
        <p:blipFill>
          <a:blip r:embed="rId2"/>
          <a:stretch>
            <a:fillRect/>
          </a:stretch>
        </p:blipFill>
        <p:spPr>
          <a:xfrm>
            <a:off x="2187105" y="2667000"/>
            <a:ext cx="5295253" cy="3332163"/>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OF EXPRESS API</a:t>
            </a:r>
            <a:br>
              <a:rPr lang="en-US" dirty="0"/>
            </a:br>
            <a:endParaRPr lang="en-US" dirty="0"/>
          </a:p>
        </p:txBody>
      </p:sp>
      <p:sp>
        <p:nvSpPr>
          <p:cNvPr id="3" name="Content Placeholder 2"/>
          <p:cNvSpPr>
            <a:spLocks noGrp="1"/>
          </p:cNvSpPr>
          <p:nvPr>
            <p:ph idx="1"/>
          </p:nvPr>
        </p:nvSpPr>
        <p:spPr/>
        <p:txBody>
          <a:bodyPr/>
          <a:lstStyle/>
          <a:p>
            <a:r>
              <a:rPr lang="en-US" b="1" dirty="0"/>
              <a:t>EXPRESS API </a:t>
            </a:r>
            <a:r>
              <a:rPr lang="en-US" dirty="0"/>
              <a:t>is a web API that use the </a:t>
            </a:r>
            <a:r>
              <a:rPr lang="en-US" b="1" dirty="0"/>
              <a:t>RESTful approach.</a:t>
            </a:r>
          </a:p>
          <a:p>
            <a:r>
              <a:rPr lang="en-US" b="1" dirty="0"/>
              <a:t>REST API </a:t>
            </a:r>
            <a:r>
              <a:rPr lang="en-US" dirty="0"/>
              <a:t>is a API that are  use </a:t>
            </a:r>
            <a:r>
              <a:rPr lang="en-US" b="1" dirty="0"/>
              <a:t>resource-based  interfaces</a:t>
            </a:r>
            <a:r>
              <a:rPr lang="en-US" dirty="0"/>
              <a:t>.</a:t>
            </a:r>
          </a:p>
          <a:p>
            <a:r>
              <a:rPr lang="en-US" dirty="0"/>
              <a:t>In EXPRESS API that use web resources that’s is formatted in JSON or XML file that accessed via HTTP represented by URL (Path).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DEBUGGING</a:t>
            </a:r>
            <a:endParaRPr lang="en-US" dirty="0"/>
          </a:p>
        </p:txBody>
      </p:sp>
      <p:sp>
        <p:nvSpPr>
          <p:cNvPr id="3" name="Content Placeholder 2"/>
          <p:cNvSpPr>
            <a:spLocks noGrp="1"/>
          </p:cNvSpPr>
          <p:nvPr>
            <p:ph idx="1"/>
          </p:nvPr>
        </p:nvSpPr>
        <p:spPr/>
        <p:txBody>
          <a:bodyPr>
            <a:normAutofit fontScale="92500" lnSpcReduction="20000"/>
          </a:bodyPr>
          <a:lstStyle/>
          <a:p>
            <a:r>
              <a:rPr lang="en-US" sz="2600" dirty="0"/>
              <a:t>The Visual Studio Code editor has all the tools to debug Node.js applications effectively. Its built-in debugger can debug any application that targets the Node.js runtime, even if the source code for the application is a language that </a:t>
            </a:r>
            <a:r>
              <a:rPr lang="en-US" sz="2600" dirty="0" err="1"/>
              <a:t>transpiles</a:t>
            </a:r>
            <a:r>
              <a:rPr lang="en-US" sz="2600" dirty="0"/>
              <a:t> to JavaScript, such as </a:t>
            </a:r>
            <a:r>
              <a:rPr lang="en-US" sz="2600" dirty="0" err="1"/>
              <a:t>TypeScript</a:t>
            </a:r>
            <a:r>
              <a:rPr lang="en-US" sz="2600" dirty="0"/>
              <a:t>.</a:t>
            </a:r>
          </a:p>
          <a:p>
            <a:r>
              <a:rPr lang="en-US" sz="2600" dirty="0"/>
              <a:t>The easiest way to start a debugging session in Visual Studio Code is to open a file in the editor, click the </a:t>
            </a:r>
            <a:r>
              <a:rPr lang="en-US" sz="2600" b="1" dirty="0"/>
              <a:t>Run View</a:t>
            </a:r>
            <a:r>
              <a:rPr lang="en-US" sz="2600" dirty="0"/>
              <a:t> icon in the </a:t>
            </a:r>
            <a:r>
              <a:rPr lang="en-US" sz="2600" b="1" dirty="0"/>
              <a:t>Activity Bar</a:t>
            </a:r>
            <a:r>
              <a:rPr lang="en-US" sz="2600" dirty="0"/>
              <a:t> (or press </a:t>
            </a:r>
            <a:r>
              <a:rPr lang="en-US" sz="2600" b="1" dirty="0" err="1"/>
              <a:t>Ctrl+Shift+D</a:t>
            </a:r>
            <a:r>
              <a:rPr lang="en-US" sz="2600" b="1" dirty="0"/>
              <a:t> </a:t>
            </a:r>
            <a:r>
              <a:rPr lang="en-US" sz="2600" dirty="0"/>
              <a:t>on your keyboard), followed by the </a:t>
            </a:r>
            <a:r>
              <a:rPr lang="en-US" sz="2600" b="1" dirty="0"/>
              <a:t>Run and Debug</a:t>
            </a:r>
            <a:r>
              <a:rPr lang="en-US" sz="2600" dirty="0"/>
              <a:t> button at the top left corner of the application.</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DEBUGGING</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t>
            </a:r>
            <a:r>
              <a:rPr lang="en-US" b="1" dirty="0"/>
              <a:t>Visual Studio Code debugger </a:t>
            </a:r>
            <a:r>
              <a:rPr lang="en-US" dirty="0"/>
              <a:t>will try to auto-detect the debug environment for your project, but if this fails, you will be prompted to select the appropriate environment; in this case, select </a:t>
            </a:r>
            <a:r>
              <a:rPr lang="en-US" b="1" dirty="0"/>
              <a:t>Node.js</a:t>
            </a:r>
            <a:r>
              <a:rPr lang="en-US" dirty="0"/>
              <a:t>.</a:t>
            </a:r>
          </a:p>
          <a:p>
            <a:endParaRPr lang="en-US" dirty="0"/>
          </a:p>
          <a:p>
            <a:r>
              <a:rPr lang="en-US" dirty="0"/>
              <a:t>After selecting an environment, the project launches and the debugger attaches to the process. You can see the output of your project in the </a:t>
            </a:r>
            <a:r>
              <a:rPr lang="en-US" b="1" dirty="0"/>
              <a:t>DEBUG CONSOLE</a:t>
            </a:r>
            <a:r>
              <a:rPr lang="en-US" dirty="0"/>
              <a:t>, and the debug toolbar appears at the top of the screen to step through the code, pause the script, or end the session. On the left-hand side of the editor, there are five panes titled </a:t>
            </a:r>
            <a:r>
              <a:rPr lang="en-US" b="1" dirty="0"/>
              <a:t>VARIABLES</a:t>
            </a:r>
            <a:r>
              <a:rPr lang="en-US" dirty="0"/>
              <a:t>, </a:t>
            </a:r>
            <a:r>
              <a:rPr lang="en-US" b="1" dirty="0"/>
              <a:t>WATCH</a:t>
            </a:r>
            <a:r>
              <a:rPr lang="en-US" dirty="0"/>
              <a:t>, </a:t>
            </a:r>
            <a:r>
              <a:rPr lang="en-US" b="1" dirty="0"/>
              <a:t>CALL STACK</a:t>
            </a:r>
            <a:r>
              <a:rPr lang="en-US" dirty="0"/>
              <a:t>, </a:t>
            </a:r>
            <a:r>
              <a:rPr lang="en-US" b="1" dirty="0"/>
              <a:t>LOADED SCRIPTS</a:t>
            </a:r>
            <a:r>
              <a:rPr lang="en-US" dirty="0"/>
              <a:t>, and </a:t>
            </a:r>
            <a:r>
              <a:rPr lang="en-US" b="1" dirty="0"/>
              <a:t>BREAKPOINTS</a:t>
            </a:r>
            <a:r>
              <a:rPr lang="en-US" dirty="0"/>
              <a:t>.</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71800" y="3810000"/>
            <a:ext cx="3810000" cy="1219200"/>
          </a:xfrm>
        </p:spPr>
        <p:txBody>
          <a:bodyPr/>
          <a:lstStyle/>
          <a:p>
            <a:r>
              <a:rPr lang="en-US"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Installing package</a:t>
            </a:r>
          </a:p>
        </p:txBody>
      </p:sp>
      <p:sp>
        <p:nvSpPr>
          <p:cNvPr id="3" name="Content Placeholder 2"/>
          <p:cNvSpPr>
            <a:spLocks noGrp="1"/>
          </p:cNvSpPr>
          <p:nvPr>
            <p:ph idx="1"/>
          </p:nvPr>
        </p:nvSpPr>
        <p:spPr/>
        <p:txBody>
          <a:bodyPr/>
          <a:lstStyle/>
          <a:p>
            <a:r>
              <a:rPr lang="en-US" dirty="0"/>
              <a:t>Install node module that are use to create application using </a:t>
            </a:r>
            <a:r>
              <a:rPr lang="en-US" b="1" dirty="0"/>
              <a:t>npm install </a:t>
            </a:r>
            <a:r>
              <a:rPr lang="en-US" dirty="0"/>
              <a:t>command</a:t>
            </a:r>
          </a:p>
          <a:p>
            <a:r>
              <a:rPr lang="en-US" b="1" dirty="0"/>
              <a:t>Express:- </a:t>
            </a:r>
            <a:r>
              <a:rPr lang="en-US" dirty="0"/>
              <a:t>Express is a framework in express js</a:t>
            </a:r>
          </a:p>
          <a:p>
            <a:r>
              <a:rPr lang="en-US" dirty="0"/>
              <a:t> its provided various futures on web application.</a:t>
            </a:r>
          </a:p>
          <a:p>
            <a:r>
              <a:rPr lang="en-US" dirty="0"/>
              <a:t>For install express use </a:t>
            </a:r>
            <a:r>
              <a:rPr lang="en-US" b="1" dirty="0"/>
              <a:t>npm i express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Install package and create application</a:t>
            </a:r>
          </a:p>
        </p:txBody>
      </p:sp>
      <p:sp>
        <p:nvSpPr>
          <p:cNvPr id="3" name="Content Placeholder 2"/>
          <p:cNvSpPr>
            <a:spLocks noGrp="1"/>
          </p:cNvSpPr>
          <p:nvPr>
            <p:ph idx="1"/>
          </p:nvPr>
        </p:nvSpPr>
        <p:spPr/>
        <p:txBody>
          <a:bodyPr/>
          <a:lstStyle/>
          <a:p>
            <a:r>
              <a:rPr lang="en-US" b="1" dirty="0"/>
              <a:t>Mongoose – </a:t>
            </a:r>
            <a:r>
              <a:rPr lang="en-US" dirty="0"/>
              <a:t>mongoose provided database access for the local web site.</a:t>
            </a:r>
          </a:p>
          <a:p>
            <a:r>
              <a:rPr lang="en-US" dirty="0"/>
              <a:t>Its provided a schema that’s connect to mongo DB database .</a:t>
            </a:r>
          </a:p>
          <a:p>
            <a:r>
              <a:rPr lang="en-US" dirty="0"/>
              <a:t>For install mongoose use </a:t>
            </a:r>
            <a:r>
              <a:rPr lang="en-US" b="1" dirty="0"/>
              <a:t>npm i mongoose</a:t>
            </a:r>
          </a:p>
          <a:p>
            <a:pPr>
              <a:buNone/>
            </a:pP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Install package and create application</a:t>
            </a:r>
          </a:p>
        </p:txBody>
      </p:sp>
      <p:sp>
        <p:nvSpPr>
          <p:cNvPr id="3" name="Content Placeholder 2"/>
          <p:cNvSpPr>
            <a:spLocks noGrp="1"/>
          </p:cNvSpPr>
          <p:nvPr>
            <p:ph idx="1"/>
          </p:nvPr>
        </p:nvSpPr>
        <p:spPr/>
        <p:txBody>
          <a:bodyPr/>
          <a:lstStyle/>
          <a:p>
            <a:r>
              <a:rPr lang="en-US" b="1" dirty="0" err="1"/>
              <a:t>Multer</a:t>
            </a:r>
            <a:r>
              <a:rPr lang="en-US" b="1" dirty="0"/>
              <a:t>- </a:t>
            </a:r>
            <a:r>
              <a:rPr lang="en-US" dirty="0"/>
              <a:t>it is use in node JS middleware multipart or form data which is primary used .</a:t>
            </a:r>
          </a:p>
          <a:p>
            <a:r>
              <a:rPr lang="en-US" dirty="0"/>
              <a:t>Its function that received the request and send response object when user create any type of request.</a:t>
            </a:r>
          </a:p>
          <a:p>
            <a:r>
              <a:rPr lang="en-US" dirty="0"/>
              <a:t>For install </a:t>
            </a:r>
            <a:r>
              <a:rPr lang="en-US" dirty="0" err="1"/>
              <a:t>multer</a:t>
            </a:r>
            <a:r>
              <a:rPr lang="en-US" dirty="0"/>
              <a:t> package we use the command </a:t>
            </a:r>
          </a:p>
          <a:p>
            <a:pPr marL="0" indent="0">
              <a:buNone/>
            </a:pPr>
            <a:r>
              <a:rPr lang="en-US" b="1" dirty="0"/>
              <a:t>  					</a:t>
            </a:r>
            <a:r>
              <a:rPr lang="en-US" b="1" dirty="0" err="1"/>
              <a:t>npm</a:t>
            </a:r>
            <a:r>
              <a:rPr lang="en-US" b="1" dirty="0"/>
              <a:t> i </a:t>
            </a:r>
            <a:r>
              <a:rPr lang="en-US" b="1" dirty="0" err="1"/>
              <a:t>multer</a:t>
            </a:r>
            <a:r>
              <a:rPr lang="en-US" b="1" dirty="0"/>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Server.js </a:t>
            </a:r>
            <a:r>
              <a:rPr lang="en-US" dirty="0" err="1"/>
              <a:t>fle</a:t>
            </a:r>
            <a:r>
              <a:rPr lang="en-US" dirty="0"/>
              <a:t> </a:t>
            </a:r>
          </a:p>
        </p:txBody>
      </p:sp>
      <p:sp>
        <p:nvSpPr>
          <p:cNvPr id="3" name="Content Placeholder 2">
            <a:extLst>
              <a:ext uri="{FF2B5EF4-FFF2-40B4-BE49-F238E27FC236}">
                <a16:creationId xmlns:a16="http://schemas.microsoft.com/office/drawing/2014/main" id="{5E70F189-60A2-4ED1-A044-F32201D5201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319E7CF-EFA0-4253-8E18-7A688610C271}"/>
              </a:ext>
            </a:extLst>
          </p:cNvPr>
          <p:cNvPicPr/>
          <p:nvPr/>
        </p:nvPicPr>
        <p:blipFill>
          <a:blip r:embed="rId2"/>
          <a:stretch>
            <a:fillRect/>
          </a:stretch>
        </p:blipFill>
        <p:spPr>
          <a:xfrm>
            <a:off x="838200" y="1981200"/>
            <a:ext cx="7492577" cy="47478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Server.js file Explanations</a:t>
            </a:r>
          </a:p>
        </p:txBody>
      </p:sp>
      <p:sp>
        <p:nvSpPr>
          <p:cNvPr id="3" name="Content Placeholder 2"/>
          <p:cNvSpPr>
            <a:spLocks noGrp="1"/>
          </p:cNvSpPr>
          <p:nvPr>
            <p:ph idx="1"/>
          </p:nvPr>
        </p:nvSpPr>
        <p:spPr/>
        <p:txBody>
          <a:bodyPr/>
          <a:lstStyle/>
          <a:p>
            <a:r>
              <a:rPr lang="en-US" dirty="0"/>
              <a:t>It is the file that we use as a server file where we are make our connection.</a:t>
            </a:r>
          </a:p>
          <a:p>
            <a:r>
              <a:rPr lang="en-US" dirty="0"/>
              <a:t>In this file we are deploy our application in PORT 8000 .</a:t>
            </a:r>
          </a:p>
          <a:p>
            <a:r>
              <a:rPr lang="en-US" dirty="0"/>
              <a:t>In this file we are connect to our mongodb server with local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user.js file</a:t>
            </a:r>
          </a:p>
        </p:txBody>
      </p:sp>
      <p:sp>
        <p:nvSpPr>
          <p:cNvPr id="3" name="Content Placeholder 2">
            <a:extLst>
              <a:ext uri="{FF2B5EF4-FFF2-40B4-BE49-F238E27FC236}">
                <a16:creationId xmlns:a16="http://schemas.microsoft.com/office/drawing/2014/main" id="{58C4EE10-D63C-44DE-8D0F-CC38475C1E3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ABCE412-DFDE-4957-B4DC-D163F07F5BB1}"/>
              </a:ext>
            </a:extLst>
          </p:cNvPr>
          <p:cNvPicPr/>
          <p:nvPr/>
        </p:nvPicPr>
        <p:blipFill>
          <a:blip r:embed="rId2"/>
          <a:stretch>
            <a:fillRect/>
          </a:stretch>
        </p:blipFill>
        <p:spPr>
          <a:xfrm>
            <a:off x="846243" y="2057400"/>
            <a:ext cx="7704667" cy="474789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2935</TotalTime>
  <Words>1196</Words>
  <Application>Microsoft Office PowerPoint</Application>
  <PresentationFormat>On-screen Show (4:3)</PresentationFormat>
  <Paragraphs>92</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Corbel</vt:lpstr>
      <vt:lpstr>Parallax</vt:lpstr>
      <vt:lpstr>Lesson 1 EXPRESS API</vt:lpstr>
      <vt:lpstr>INDEX</vt:lpstr>
      <vt:lpstr>INTRODUCTION OF EXPRESS API </vt:lpstr>
      <vt:lpstr>Installing package</vt:lpstr>
      <vt:lpstr>Install package and create application</vt:lpstr>
      <vt:lpstr>Install package and create application</vt:lpstr>
      <vt:lpstr>Create Server.js fle </vt:lpstr>
      <vt:lpstr>Server.js file Explanations</vt:lpstr>
      <vt:lpstr>Create user.js file</vt:lpstr>
      <vt:lpstr>User.js explanation</vt:lpstr>
      <vt:lpstr>Create event.js </vt:lpstr>
      <vt:lpstr>Event.js Explanation</vt:lpstr>
      <vt:lpstr>Create Eventcontroller.js file</vt:lpstr>
      <vt:lpstr>Explanation of Eventcontroller.js</vt:lpstr>
      <vt:lpstr>Create UserControler.js</vt:lpstr>
      <vt:lpstr>Explanation of UserController.js</vt:lpstr>
      <vt:lpstr>Create upload.js </vt:lpstr>
      <vt:lpstr>Explanation of Upload.js</vt:lpstr>
      <vt:lpstr>Create routes.js</vt:lpstr>
      <vt:lpstr>Explanation of routes.js</vt:lpstr>
      <vt:lpstr>Use Postman to check request</vt:lpstr>
      <vt:lpstr>Process step of postman</vt:lpstr>
      <vt:lpstr>Process step of postman</vt:lpstr>
      <vt:lpstr>Process step of postman using register</vt:lpstr>
      <vt:lpstr>Process step to fetch data using get method by user_id</vt:lpstr>
      <vt:lpstr>Create an event using postman</vt:lpstr>
      <vt:lpstr>Process step of postman using event</vt:lpstr>
      <vt:lpstr>Process step of postman using event(click on send button and see result</vt:lpstr>
      <vt:lpstr>Process step to fetch data using get method by event_id</vt:lpstr>
      <vt:lpstr>DEBUGGING</vt:lpstr>
      <vt:lpstr>DEBUGGING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EXPRESS API</dc:title>
  <dc:creator>Koustav Mukherjee</dc:creator>
  <cp:lastModifiedBy>Aneesh Kumar</cp:lastModifiedBy>
  <cp:revision>9</cp:revision>
  <dcterms:created xsi:type="dcterms:W3CDTF">2006-08-16T00:00:00Z</dcterms:created>
  <dcterms:modified xsi:type="dcterms:W3CDTF">2022-04-29T13:16:40Z</dcterms:modified>
</cp:coreProperties>
</file>