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68" r:id="rId5"/>
    <p:sldId id="271" r:id="rId6"/>
    <p:sldId id="273" r:id="rId7"/>
    <p:sldId id="274" r:id="rId8"/>
    <p:sldId id="276" r:id="rId9"/>
    <p:sldId id="303" r:id="rId10"/>
    <p:sldId id="302" r:id="rId11"/>
    <p:sldId id="304" r:id="rId12"/>
    <p:sldId id="305" r:id="rId13"/>
    <p:sldId id="279" r:id="rId14"/>
    <p:sldId id="280" r:id="rId15"/>
    <p:sldId id="281" r:id="rId16"/>
    <p:sldId id="282" r:id="rId17"/>
    <p:sldId id="283" r:id="rId18"/>
    <p:sldId id="284" r:id="rId19"/>
    <p:sldId id="285" r:id="rId20"/>
    <p:sldId id="286" r:id="rId21"/>
    <p:sldId id="287" r:id="rId22"/>
    <p:sldId id="289" r:id="rId23"/>
    <p:sldId id="290" r:id="rId24"/>
    <p:sldId id="29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7e6a89e7d81a6b9" providerId="LiveId" clId="{2B026A11-EB98-4E08-9518-7D433BAFA334}"/>
    <pc:docChg chg="undo custSel addSld delSld modSld sldOrd">
      <pc:chgData name="" userId="07e6a89e7d81a6b9" providerId="LiveId" clId="{2B026A11-EB98-4E08-9518-7D433BAFA334}" dt="2022-05-04T18:12:10.243" v="969" actId="20577"/>
      <pc:docMkLst>
        <pc:docMk/>
      </pc:docMkLst>
      <pc:sldChg chg="modSp">
        <pc:chgData name="" userId="07e6a89e7d81a6b9" providerId="LiveId" clId="{2B026A11-EB98-4E08-9518-7D433BAFA334}" dt="2022-05-04T17:29:24.563" v="219" actId="14100"/>
        <pc:sldMkLst>
          <pc:docMk/>
          <pc:sldMk cId="0" sldId="256"/>
        </pc:sldMkLst>
        <pc:spChg chg="mod">
          <ac:chgData name="" userId="07e6a89e7d81a6b9" providerId="LiveId" clId="{2B026A11-EB98-4E08-9518-7D433BAFA334}" dt="2022-05-04T17:29:24.563" v="219" actId="14100"/>
          <ac:spMkLst>
            <pc:docMk/>
            <pc:sldMk cId="0" sldId="256"/>
            <ac:spMk id="2" creationId="{00000000-0000-0000-0000-000000000000}"/>
          </ac:spMkLst>
        </pc:spChg>
      </pc:sldChg>
      <pc:sldChg chg="modSp">
        <pc:chgData name="" userId="07e6a89e7d81a6b9" providerId="LiveId" clId="{2B026A11-EB98-4E08-9518-7D433BAFA334}" dt="2022-05-04T17:34:58.248" v="353" actId="1076"/>
        <pc:sldMkLst>
          <pc:docMk/>
          <pc:sldMk cId="0" sldId="257"/>
        </pc:sldMkLst>
        <pc:spChg chg="mod">
          <ac:chgData name="" userId="07e6a89e7d81a6b9" providerId="LiveId" clId="{2B026A11-EB98-4E08-9518-7D433BAFA334}" dt="2022-05-04T17:34:58.248" v="353" actId="1076"/>
          <ac:spMkLst>
            <pc:docMk/>
            <pc:sldMk cId="0" sldId="257"/>
            <ac:spMk id="3" creationId="{00000000-0000-0000-0000-000000000000}"/>
          </ac:spMkLst>
        </pc:spChg>
      </pc:sldChg>
      <pc:sldChg chg="del">
        <pc:chgData name="" userId="07e6a89e7d81a6b9" providerId="LiveId" clId="{2B026A11-EB98-4E08-9518-7D433BAFA334}" dt="2022-05-04T17:35:08.034" v="354" actId="2696"/>
        <pc:sldMkLst>
          <pc:docMk/>
          <pc:sldMk cId="0" sldId="258"/>
        </pc:sldMkLst>
      </pc:sldChg>
      <pc:sldChg chg="del">
        <pc:chgData name="" userId="07e6a89e7d81a6b9" providerId="LiveId" clId="{2B026A11-EB98-4E08-9518-7D433BAFA334}" dt="2022-05-04T17:35:09.900" v="355" actId="2696"/>
        <pc:sldMkLst>
          <pc:docMk/>
          <pc:sldMk cId="0" sldId="260"/>
        </pc:sldMkLst>
      </pc:sldChg>
      <pc:sldChg chg="del">
        <pc:chgData name="" userId="07e6a89e7d81a6b9" providerId="LiveId" clId="{2B026A11-EB98-4E08-9518-7D433BAFA334}" dt="2022-05-04T17:35:11.364" v="356" actId="2696"/>
        <pc:sldMkLst>
          <pc:docMk/>
          <pc:sldMk cId="0" sldId="262"/>
        </pc:sldMkLst>
      </pc:sldChg>
      <pc:sldChg chg="del">
        <pc:chgData name="" userId="07e6a89e7d81a6b9" providerId="LiveId" clId="{2B026A11-EB98-4E08-9518-7D433BAFA334}" dt="2022-05-04T17:35:12.709" v="357" actId="2696"/>
        <pc:sldMkLst>
          <pc:docMk/>
          <pc:sldMk cId="0" sldId="263"/>
        </pc:sldMkLst>
      </pc:sldChg>
      <pc:sldChg chg="del">
        <pc:chgData name="" userId="07e6a89e7d81a6b9" providerId="LiveId" clId="{2B026A11-EB98-4E08-9518-7D433BAFA334}" dt="2022-05-04T17:35:14.869" v="358" actId="2696"/>
        <pc:sldMkLst>
          <pc:docMk/>
          <pc:sldMk cId="0" sldId="265"/>
        </pc:sldMkLst>
      </pc:sldChg>
      <pc:sldChg chg="del">
        <pc:chgData name="" userId="07e6a89e7d81a6b9" providerId="LiveId" clId="{2B026A11-EB98-4E08-9518-7D433BAFA334}" dt="2022-05-04T17:35:16.629" v="359" actId="2696"/>
        <pc:sldMkLst>
          <pc:docMk/>
          <pc:sldMk cId="0" sldId="266"/>
        </pc:sldMkLst>
      </pc:sldChg>
      <pc:sldChg chg="addSp delSp modSp">
        <pc:chgData name="" userId="07e6a89e7d81a6b9" providerId="LiveId" clId="{2B026A11-EB98-4E08-9518-7D433BAFA334}" dt="2022-05-04T17:36:58.991" v="384" actId="1076"/>
        <pc:sldMkLst>
          <pc:docMk/>
          <pc:sldMk cId="0" sldId="267"/>
        </pc:sldMkLst>
        <pc:spChg chg="mod">
          <ac:chgData name="" userId="07e6a89e7d81a6b9" providerId="LiveId" clId="{2B026A11-EB98-4E08-9518-7D433BAFA334}" dt="2022-05-04T17:35:30.103" v="376" actId="20577"/>
          <ac:spMkLst>
            <pc:docMk/>
            <pc:sldMk cId="0" sldId="267"/>
            <ac:spMk id="2" creationId="{00000000-0000-0000-0000-000000000000}"/>
          </ac:spMkLst>
        </pc:spChg>
        <pc:picChg chg="add del mod">
          <ac:chgData name="" userId="07e6a89e7d81a6b9" providerId="LiveId" clId="{2B026A11-EB98-4E08-9518-7D433BAFA334}" dt="2022-05-04T17:36:30.743" v="380"/>
          <ac:picMkLst>
            <pc:docMk/>
            <pc:sldMk cId="0" sldId="267"/>
            <ac:picMk id="4" creationId="{1CB581AE-3BA0-4A7F-A3F7-E7EE48F1FC3C}"/>
          </ac:picMkLst>
        </pc:picChg>
        <pc:picChg chg="del">
          <ac:chgData name="" userId="07e6a89e7d81a6b9" providerId="LiveId" clId="{2B026A11-EB98-4E08-9518-7D433BAFA334}" dt="2022-05-04T17:35:20.958" v="360"/>
          <ac:picMkLst>
            <pc:docMk/>
            <pc:sldMk cId="0" sldId="267"/>
            <ac:picMk id="5" creationId="{2ABCE412-DFDE-4957-B4DC-D163F07F5BB1}"/>
          </ac:picMkLst>
        </pc:picChg>
        <pc:picChg chg="add mod">
          <ac:chgData name="" userId="07e6a89e7d81a6b9" providerId="LiveId" clId="{2B026A11-EB98-4E08-9518-7D433BAFA334}" dt="2022-05-04T17:36:58.991" v="384" actId="1076"/>
          <ac:picMkLst>
            <pc:docMk/>
            <pc:sldMk cId="0" sldId="267"/>
            <ac:picMk id="6" creationId="{FE202A9D-2E23-4C78-97BD-E2896F10FE3A}"/>
          </ac:picMkLst>
        </pc:picChg>
      </pc:sldChg>
      <pc:sldChg chg="modSp">
        <pc:chgData name="" userId="07e6a89e7d81a6b9" providerId="LiveId" clId="{2B026A11-EB98-4E08-9518-7D433BAFA334}" dt="2022-05-04T17:39:18.862" v="497" actId="20577"/>
        <pc:sldMkLst>
          <pc:docMk/>
          <pc:sldMk cId="0" sldId="268"/>
        </pc:sldMkLst>
        <pc:spChg chg="mod">
          <ac:chgData name="" userId="07e6a89e7d81a6b9" providerId="LiveId" clId="{2B026A11-EB98-4E08-9518-7D433BAFA334}" dt="2022-05-04T17:37:09.928" v="398" actId="20577"/>
          <ac:spMkLst>
            <pc:docMk/>
            <pc:sldMk cId="0" sldId="268"/>
            <ac:spMk id="2" creationId="{00000000-0000-0000-0000-000000000000}"/>
          </ac:spMkLst>
        </pc:spChg>
        <pc:spChg chg="mod">
          <ac:chgData name="" userId="07e6a89e7d81a6b9" providerId="LiveId" clId="{2B026A11-EB98-4E08-9518-7D433BAFA334}" dt="2022-05-04T17:39:18.862" v="497" actId="20577"/>
          <ac:spMkLst>
            <pc:docMk/>
            <pc:sldMk cId="0" sldId="268"/>
            <ac:spMk id="3" creationId="{00000000-0000-0000-0000-000000000000}"/>
          </ac:spMkLst>
        </pc:spChg>
      </pc:sldChg>
      <pc:sldChg chg="del">
        <pc:chgData name="" userId="07e6a89e7d81a6b9" providerId="LiveId" clId="{2B026A11-EB98-4E08-9518-7D433BAFA334}" dt="2022-05-04T17:39:30.950" v="498" actId="2696"/>
        <pc:sldMkLst>
          <pc:docMk/>
          <pc:sldMk cId="0" sldId="269"/>
        </pc:sldMkLst>
      </pc:sldChg>
      <pc:sldChg chg="del">
        <pc:chgData name="" userId="07e6a89e7d81a6b9" providerId="LiveId" clId="{2B026A11-EB98-4E08-9518-7D433BAFA334}" dt="2022-05-04T17:39:32.952" v="499" actId="2696"/>
        <pc:sldMkLst>
          <pc:docMk/>
          <pc:sldMk cId="0" sldId="270"/>
        </pc:sldMkLst>
      </pc:sldChg>
      <pc:sldChg chg="addSp delSp modSp">
        <pc:chgData name="" userId="07e6a89e7d81a6b9" providerId="LiveId" clId="{2B026A11-EB98-4E08-9518-7D433BAFA334}" dt="2022-05-04T17:40:32.078" v="525" actId="1076"/>
        <pc:sldMkLst>
          <pc:docMk/>
          <pc:sldMk cId="0" sldId="271"/>
        </pc:sldMkLst>
        <pc:spChg chg="mod">
          <ac:chgData name="" userId="07e6a89e7d81a6b9" providerId="LiveId" clId="{2B026A11-EB98-4E08-9518-7D433BAFA334}" dt="2022-05-04T17:39:48.263" v="521" actId="20577"/>
          <ac:spMkLst>
            <pc:docMk/>
            <pc:sldMk cId="0" sldId="271"/>
            <ac:spMk id="2" creationId="{00000000-0000-0000-0000-000000000000}"/>
          </ac:spMkLst>
        </pc:spChg>
        <pc:picChg chg="del mod">
          <ac:chgData name="" userId="07e6a89e7d81a6b9" providerId="LiveId" clId="{2B026A11-EB98-4E08-9518-7D433BAFA334}" dt="2022-05-04T17:39:56.972" v="523"/>
          <ac:picMkLst>
            <pc:docMk/>
            <pc:sldMk cId="0" sldId="271"/>
            <ac:picMk id="5" creationId="{A5D005E9-2A78-42C9-99BF-CC7CA873D40A}"/>
          </ac:picMkLst>
        </pc:picChg>
        <pc:picChg chg="add mod">
          <ac:chgData name="" userId="07e6a89e7d81a6b9" providerId="LiveId" clId="{2B026A11-EB98-4E08-9518-7D433BAFA334}" dt="2022-05-04T17:40:32.078" v="525" actId="1076"/>
          <ac:picMkLst>
            <pc:docMk/>
            <pc:sldMk cId="0" sldId="271"/>
            <ac:picMk id="6" creationId="{2B864BAF-2AA8-4CD4-8C01-8066957CD5F3}"/>
          </ac:picMkLst>
        </pc:picChg>
      </pc:sldChg>
      <pc:sldChg chg="modSp">
        <pc:chgData name="" userId="07e6a89e7d81a6b9" providerId="LiveId" clId="{2B026A11-EB98-4E08-9518-7D433BAFA334}" dt="2022-05-04T17:48:41.103" v="590" actId="255"/>
        <pc:sldMkLst>
          <pc:docMk/>
          <pc:sldMk cId="0" sldId="273"/>
        </pc:sldMkLst>
        <pc:spChg chg="mod">
          <ac:chgData name="" userId="07e6a89e7d81a6b9" providerId="LiveId" clId="{2B026A11-EB98-4E08-9518-7D433BAFA334}" dt="2022-05-04T17:48:41.103" v="590" actId="255"/>
          <ac:spMkLst>
            <pc:docMk/>
            <pc:sldMk cId="0" sldId="273"/>
            <ac:spMk id="2" creationId="{00000000-0000-0000-0000-000000000000}"/>
          </ac:spMkLst>
        </pc:spChg>
        <pc:spChg chg="mod">
          <ac:chgData name="" userId="07e6a89e7d81a6b9" providerId="LiveId" clId="{2B026A11-EB98-4E08-9518-7D433BAFA334}" dt="2022-05-04T17:41:09.616" v="529" actId="27636"/>
          <ac:spMkLst>
            <pc:docMk/>
            <pc:sldMk cId="0" sldId="273"/>
            <ac:spMk id="3" creationId="{00000000-0000-0000-0000-000000000000}"/>
          </ac:spMkLst>
        </pc:spChg>
      </pc:sldChg>
      <pc:sldChg chg="addSp delSp modSp">
        <pc:chgData name="" userId="07e6a89e7d81a6b9" providerId="LiveId" clId="{2B026A11-EB98-4E08-9518-7D433BAFA334}" dt="2022-05-04T17:42:13.808" v="558" actId="14100"/>
        <pc:sldMkLst>
          <pc:docMk/>
          <pc:sldMk cId="0" sldId="274"/>
        </pc:sldMkLst>
        <pc:spChg chg="mod">
          <ac:chgData name="" userId="07e6a89e7d81a6b9" providerId="LiveId" clId="{2B026A11-EB98-4E08-9518-7D433BAFA334}" dt="2022-05-04T17:41:52.755" v="553" actId="20577"/>
          <ac:spMkLst>
            <pc:docMk/>
            <pc:sldMk cId="0" sldId="274"/>
            <ac:spMk id="2" creationId="{00000000-0000-0000-0000-000000000000}"/>
          </ac:spMkLst>
        </pc:spChg>
        <pc:picChg chg="del mod">
          <ac:chgData name="" userId="07e6a89e7d81a6b9" providerId="LiveId" clId="{2B026A11-EB98-4E08-9518-7D433BAFA334}" dt="2022-05-04T17:41:55.205" v="555"/>
          <ac:picMkLst>
            <pc:docMk/>
            <pc:sldMk cId="0" sldId="274"/>
            <ac:picMk id="5" creationId="{99F72A89-C624-470F-8EC7-D92BB6F4C45D}"/>
          </ac:picMkLst>
        </pc:picChg>
        <pc:picChg chg="add mod">
          <ac:chgData name="" userId="07e6a89e7d81a6b9" providerId="LiveId" clId="{2B026A11-EB98-4E08-9518-7D433BAFA334}" dt="2022-05-04T17:42:13.808" v="558" actId="14100"/>
          <ac:picMkLst>
            <pc:docMk/>
            <pc:sldMk cId="0" sldId="274"/>
            <ac:picMk id="6" creationId="{C39D7726-FC51-4146-9675-7E8ECD3EF6CE}"/>
          </ac:picMkLst>
        </pc:picChg>
      </pc:sldChg>
      <pc:sldChg chg="modSp">
        <pc:chgData name="" userId="07e6a89e7d81a6b9" providerId="LiveId" clId="{2B026A11-EB98-4E08-9518-7D433BAFA334}" dt="2022-05-04T18:01:33.170" v="636" actId="20577"/>
        <pc:sldMkLst>
          <pc:docMk/>
          <pc:sldMk cId="0" sldId="276"/>
        </pc:sldMkLst>
        <pc:spChg chg="mod">
          <ac:chgData name="" userId="07e6a89e7d81a6b9" providerId="LiveId" clId="{2B026A11-EB98-4E08-9518-7D433BAFA334}" dt="2022-05-04T17:42:22.175" v="574" actId="20577"/>
          <ac:spMkLst>
            <pc:docMk/>
            <pc:sldMk cId="0" sldId="276"/>
            <ac:spMk id="2" creationId="{00000000-0000-0000-0000-000000000000}"/>
          </ac:spMkLst>
        </pc:spChg>
        <pc:spChg chg="mod">
          <ac:chgData name="" userId="07e6a89e7d81a6b9" providerId="LiveId" clId="{2B026A11-EB98-4E08-9518-7D433BAFA334}" dt="2022-05-04T18:01:33.170" v="636" actId="20577"/>
          <ac:spMkLst>
            <pc:docMk/>
            <pc:sldMk cId="0" sldId="276"/>
            <ac:spMk id="3" creationId="{00000000-0000-0000-0000-000000000000}"/>
          </ac:spMkLst>
        </pc:spChg>
      </pc:sldChg>
      <pc:sldChg chg="del">
        <pc:chgData name="" userId="07e6a89e7d81a6b9" providerId="LiveId" clId="{2B026A11-EB98-4E08-9518-7D433BAFA334}" dt="2022-05-04T18:03:22.721" v="726" actId="2696"/>
        <pc:sldMkLst>
          <pc:docMk/>
          <pc:sldMk cId="0" sldId="277"/>
        </pc:sldMkLst>
      </pc:sldChg>
      <pc:sldChg chg="del">
        <pc:chgData name="" userId="07e6a89e7d81a6b9" providerId="LiveId" clId="{2B026A11-EB98-4E08-9518-7D433BAFA334}" dt="2022-05-04T18:03:24.306" v="727" actId="2696"/>
        <pc:sldMkLst>
          <pc:docMk/>
          <pc:sldMk cId="0" sldId="278"/>
        </pc:sldMkLst>
      </pc:sldChg>
      <pc:sldChg chg="addSp delSp modSp">
        <pc:chgData name="" userId="07e6a89e7d81a6b9" providerId="LiveId" clId="{2B026A11-EB98-4E08-9518-7D433BAFA334}" dt="2022-05-04T18:07:29.751" v="740" actId="1076"/>
        <pc:sldMkLst>
          <pc:docMk/>
          <pc:sldMk cId="0" sldId="279"/>
        </pc:sldMkLst>
        <pc:spChg chg="mod">
          <ac:chgData name="" userId="07e6a89e7d81a6b9" providerId="LiveId" clId="{2B026A11-EB98-4E08-9518-7D433BAFA334}" dt="2022-05-04T18:07:29.751" v="740" actId="1076"/>
          <ac:spMkLst>
            <pc:docMk/>
            <pc:sldMk cId="0" sldId="279"/>
            <ac:spMk id="2" creationId="{00000000-0000-0000-0000-000000000000}"/>
          </ac:spMkLst>
        </pc:spChg>
        <pc:picChg chg="add mod">
          <ac:chgData name="" userId="07e6a89e7d81a6b9" providerId="LiveId" clId="{2B026A11-EB98-4E08-9518-7D433BAFA334}" dt="2022-05-04T18:07:17.270" v="732" actId="1076"/>
          <ac:picMkLst>
            <pc:docMk/>
            <pc:sldMk cId="0" sldId="279"/>
            <ac:picMk id="4" creationId="{ABAA4772-5DB7-4218-8A99-D4FA71EB897C}"/>
          </ac:picMkLst>
        </pc:picChg>
        <pc:picChg chg="del mod">
          <ac:chgData name="" userId="07e6a89e7d81a6b9" providerId="LiveId" clId="{2B026A11-EB98-4E08-9518-7D433BAFA334}" dt="2022-05-03T19:09:28.870" v="196"/>
          <ac:picMkLst>
            <pc:docMk/>
            <pc:sldMk cId="0" sldId="279"/>
            <ac:picMk id="5" creationId="{734EDD45-D059-4EC5-BDDF-DF0CE5B7E2C2}"/>
          </ac:picMkLst>
        </pc:picChg>
        <pc:picChg chg="add del mod">
          <ac:chgData name="" userId="07e6a89e7d81a6b9" providerId="LiveId" clId="{2B026A11-EB98-4E08-9518-7D433BAFA334}" dt="2022-05-04T18:03:30.520" v="728"/>
          <ac:picMkLst>
            <pc:docMk/>
            <pc:sldMk cId="0" sldId="279"/>
            <ac:picMk id="6" creationId="{CF515A76-06F9-479F-83C4-2B939A9D1F04}"/>
          </ac:picMkLst>
        </pc:picChg>
      </pc:sldChg>
      <pc:sldChg chg="add del">
        <pc:chgData name="" userId="07e6a89e7d81a6b9" providerId="LiveId" clId="{2B026A11-EB98-4E08-9518-7D433BAFA334}" dt="2022-05-03T19:09:59.614" v="202" actId="2696"/>
        <pc:sldMkLst>
          <pc:docMk/>
          <pc:sldMk cId="0" sldId="297"/>
        </pc:sldMkLst>
      </pc:sldChg>
      <pc:sldChg chg="del">
        <pc:chgData name="" userId="07e6a89e7d81a6b9" providerId="LiveId" clId="{2B026A11-EB98-4E08-9518-7D433BAFA334}" dt="2022-05-03T19:10:01.992" v="203" actId="2696"/>
        <pc:sldMkLst>
          <pc:docMk/>
          <pc:sldMk cId="0" sldId="298"/>
        </pc:sldMkLst>
      </pc:sldChg>
      <pc:sldChg chg="addSp delSp modSp add del">
        <pc:chgData name="" userId="07e6a89e7d81a6b9" providerId="LiveId" clId="{2B026A11-EB98-4E08-9518-7D433BAFA334}" dt="2022-05-04T18:01:44.106" v="637" actId="2696"/>
        <pc:sldMkLst>
          <pc:docMk/>
          <pc:sldMk cId="3641404188" sldId="300"/>
        </pc:sldMkLst>
        <pc:spChg chg="mod">
          <ac:chgData name="" userId="07e6a89e7d81a6b9" providerId="LiveId" clId="{2B026A11-EB98-4E08-9518-7D433BAFA334}" dt="2022-05-03T19:03:53.071" v="53" actId="20577"/>
          <ac:spMkLst>
            <pc:docMk/>
            <pc:sldMk cId="3641404188" sldId="300"/>
            <ac:spMk id="2" creationId="{81297EB7-DCBD-41D9-A8FD-41BCBA36D460}"/>
          </ac:spMkLst>
        </pc:spChg>
        <pc:spChg chg="del">
          <ac:chgData name="" userId="07e6a89e7d81a6b9" providerId="LiveId" clId="{2B026A11-EB98-4E08-9518-7D433BAFA334}" dt="2022-05-03T19:05:35.839" v="55"/>
          <ac:spMkLst>
            <pc:docMk/>
            <pc:sldMk cId="3641404188" sldId="300"/>
            <ac:spMk id="3" creationId="{F6C0D208-0373-4447-962F-C78C4B9D1753}"/>
          </ac:spMkLst>
        </pc:spChg>
        <pc:picChg chg="add mod">
          <ac:chgData name="" userId="07e6a89e7d81a6b9" providerId="LiveId" clId="{2B026A11-EB98-4E08-9518-7D433BAFA334}" dt="2022-05-03T19:05:39.253" v="57" actId="1076"/>
          <ac:picMkLst>
            <pc:docMk/>
            <pc:sldMk cId="3641404188" sldId="300"/>
            <ac:picMk id="4" creationId="{F5076527-4FE1-4BA3-B8DB-1DA0A89FF97A}"/>
          </ac:picMkLst>
        </pc:picChg>
      </pc:sldChg>
      <pc:sldChg chg="modSp add del">
        <pc:chgData name="" userId="07e6a89e7d81a6b9" providerId="LiveId" clId="{2B026A11-EB98-4E08-9518-7D433BAFA334}" dt="2022-05-04T18:01:45.832" v="638" actId="2696"/>
        <pc:sldMkLst>
          <pc:docMk/>
          <pc:sldMk cId="3811825055" sldId="301"/>
        </pc:sldMkLst>
        <pc:spChg chg="mod">
          <ac:chgData name="" userId="07e6a89e7d81a6b9" providerId="LiveId" clId="{2B026A11-EB98-4E08-9518-7D433BAFA334}" dt="2022-05-03T19:06:35.914" v="91" actId="255"/>
          <ac:spMkLst>
            <pc:docMk/>
            <pc:sldMk cId="3811825055" sldId="301"/>
            <ac:spMk id="2" creationId="{7B17BCE5-C479-4248-9589-380EE3A713BD}"/>
          </ac:spMkLst>
        </pc:spChg>
        <pc:spChg chg="mod">
          <ac:chgData name="" userId="07e6a89e7d81a6b9" providerId="LiveId" clId="{2B026A11-EB98-4E08-9518-7D433BAFA334}" dt="2022-05-03T19:06:57.269" v="95" actId="27636"/>
          <ac:spMkLst>
            <pc:docMk/>
            <pc:sldMk cId="3811825055" sldId="301"/>
            <ac:spMk id="3" creationId="{E58B5481-5B6F-4B96-9131-2FE2C5A9777D}"/>
          </ac:spMkLst>
        </pc:spChg>
      </pc:sldChg>
      <pc:sldChg chg="modSp add ord">
        <pc:chgData name="" userId="07e6a89e7d81a6b9" providerId="LiveId" clId="{2B026A11-EB98-4E08-9518-7D433BAFA334}" dt="2022-05-04T18:11:56.394" v="962" actId="20577"/>
        <pc:sldMkLst>
          <pc:docMk/>
          <pc:sldMk cId="1927879969" sldId="302"/>
        </pc:sldMkLst>
        <pc:spChg chg="mod">
          <ac:chgData name="" userId="07e6a89e7d81a6b9" providerId="LiveId" clId="{2B026A11-EB98-4E08-9518-7D433BAFA334}" dt="2022-05-04T18:02:18.843" v="675" actId="20577"/>
          <ac:spMkLst>
            <pc:docMk/>
            <pc:sldMk cId="1927879969" sldId="302"/>
            <ac:spMk id="2" creationId="{544CEC7A-E6FA-450A-9208-526F4500B5BA}"/>
          </ac:spMkLst>
        </pc:spChg>
        <pc:spChg chg="mod">
          <ac:chgData name="" userId="07e6a89e7d81a6b9" providerId="LiveId" clId="{2B026A11-EB98-4E08-9518-7D433BAFA334}" dt="2022-05-04T18:11:56.394" v="962" actId="20577"/>
          <ac:spMkLst>
            <pc:docMk/>
            <pc:sldMk cId="1927879969" sldId="302"/>
            <ac:spMk id="3" creationId="{F59F69F3-A235-4E71-8CC3-AA91E1665D69}"/>
          </ac:spMkLst>
        </pc:spChg>
      </pc:sldChg>
      <pc:sldChg chg="addSp delSp modSp add ord">
        <pc:chgData name="" userId="07e6a89e7d81a6b9" providerId="LiveId" clId="{2B026A11-EB98-4E08-9518-7D433BAFA334}" dt="2022-05-04T18:02:08.799" v="658" actId="1076"/>
        <pc:sldMkLst>
          <pc:docMk/>
          <pc:sldMk cId="898062602" sldId="303"/>
        </pc:sldMkLst>
        <pc:spChg chg="mod">
          <ac:chgData name="" userId="07e6a89e7d81a6b9" providerId="LiveId" clId="{2B026A11-EB98-4E08-9518-7D433BAFA334}" dt="2022-05-04T18:01:54.544" v="655" actId="20577"/>
          <ac:spMkLst>
            <pc:docMk/>
            <pc:sldMk cId="898062602" sldId="303"/>
            <ac:spMk id="2" creationId="{7A20E488-39E6-4E9A-8778-C90660220E26}"/>
          </ac:spMkLst>
        </pc:spChg>
        <pc:spChg chg="add mod">
          <ac:chgData name="" userId="07e6a89e7d81a6b9" providerId="LiveId" clId="{2B026A11-EB98-4E08-9518-7D433BAFA334}" dt="2022-05-04T18:01:56.712" v="656"/>
          <ac:spMkLst>
            <pc:docMk/>
            <pc:sldMk cId="898062602" sldId="303"/>
            <ac:spMk id="3" creationId="{481DC3AC-5823-446B-98DD-695D27467030}"/>
          </ac:spMkLst>
        </pc:spChg>
        <pc:spChg chg="del">
          <ac:chgData name="" userId="07e6a89e7d81a6b9" providerId="LiveId" clId="{2B026A11-EB98-4E08-9518-7D433BAFA334}" dt="2022-05-03T19:08:02.250" v="134"/>
          <ac:spMkLst>
            <pc:docMk/>
            <pc:sldMk cId="898062602" sldId="303"/>
            <ac:spMk id="3" creationId="{9D2FE281-247F-49E3-81D7-7F2B5427CF17}"/>
          </ac:spMkLst>
        </pc:spChg>
        <pc:picChg chg="add del mod">
          <ac:chgData name="" userId="07e6a89e7d81a6b9" providerId="LiveId" clId="{2B026A11-EB98-4E08-9518-7D433BAFA334}" dt="2022-05-04T18:01:56.712" v="656"/>
          <ac:picMkLst>
            <pc:docMk/>
            <pc:sldMk cId="898062602" sldId="303"/>
            <ac:picMk id="4" creationId="{A87D273C-8ABA-43C4-9E8F-8297C601C4AA}"/>
          </ac:picMkLst>
        </pc:picChg>
        <pc:picChg chg="add mod">
          <ac:chgData name="" userId="07e6a89e7d81a6b9" providerId="LiveId" clId="{2B026A11-EB98-4E08-9518-7D433BAFA334}" dt="2022-05-04T18:02:08.799" v="658" actId="1076"/>
          <ac:picMkLst>
            <pc:docMk/>
            <pc:sldMk cId="898062602" sldId="303"/>
            <ac:picMk id="5" creationId="{01C0165F-48FB-43C0-89FD-8E253EC26685}"/>
          </ac:picMkLst>
        </pc:picChg>
      </pc:sldChg>
      <pc:sldChg chg="addSp delSp modSp add">
        <pc:chgData name="" userId="07e6a89e7d81a6b9" providerId="LiveId" clId="{2B026A11-EB98-4E08-9518-7D433BAFA334}" dt="2022-05-04T18:09:39.062" v="775" actId="1076"/>
        <pc:sldMkLst>
          <pc:docMk/>
          <pc:sldMk cId="3803860044" sldId="304"/>
        </pc:sldMkLst>
        <pc:spChg chg="mod">
          <ac:chgData name="" userId="07e6a89e7d81a6b9" providerId="LiveId" clId="{2B026A11-EB98-4E08-9518-7D433BAFA334}" dt="2022-05-04T18:09:09.447" v="772" actId="20577"/>
          <ac:spMkLst>
            <pc:docMk/>
            <pc:sldMk cId="3803860044" sldId="304"/>
            <ac:spMk id="2" creationId="{AE95FF5A-404C-49FB-A1A5-41A607E5A7C5}"/>
          </ac:spMkLst>
        </pc:spChg>
        <pc:spChg chg="del">
          <ac:chgData name="" userId="07e6a89e7d81a6b9" providerId="LiveId" clId="{2B026A11-EB98-4E08-9518-7D433BAFA334}" dt="2022-05-04T18:09:35.606" v="773"/>
          <ac:spMkLst>
            <pc:docMk/>
            <pc:sldMk cId="3803860044" sldId="304"/>
            <ac:spMk id="3" creationId="{B3E639A5-D72F-4B2C-9A98-10F4A3DEDFD6}"/>
          </ac:spMkLst>
        </pc:spChg>
        <pc:picChg chg="add mod">
          <ac:chgData name="" userId="07e6a89e7d81a6b9" providerId="LiveId" clId="{2B026A11-EB98-4E08-9518-7D433BAFA334}" dt="2022-05-04T18:09:39.062" v="775" actId="1076"/>
          <ac:picMkLst>
            <pc:docMk/>
            <pc:sldMk cId="3803860044" sldId="304"/>
            <ac:picMk id="4" creationId="{FCD2ADB1-073A-40D8-B8E2-D4F22AB18AE3}"/>
          </ac:picMkLst>
        </pc:picChg>
      </pc:sldChg>
      <pc:sldChg chg="modSp add">
        <pc:chgData name="" userId="07e6a89e7d81a6b9" providerId="LiveId" clId="{2B026A11-EB98-4E08-9518-7D433BAFA334}" dt="2022-05-04T18:12:10.243" v="969" actId="20577"/>
        <pc:sldMkLst>
          <pc:docMk/>
          <pc:sldMk cId="2268210052" sldId="305"/>
        </pc:sldMkLst>
        <pc:spChg chg="mod">
          <ac:chgData name="" userId="07e6a89e7d81a6b9" providerId="LiveId" clId="{2B026A11-EB98-4E08-9518-7D433BAFA334}" dt="2022-05-04T18:10:09.406" v="831" actId="1076"/>
          <ac:spMkLst>
            <pc:docMk/>
            <pc:sldMk cId="2268210052" sldId="305"/>
            <ac:spMk id="2" creationId="{B85220EA-0F39-46D0-9B0B-EDADFCE895EE}"/>
          </ac:spMkLst>
        </pc:spChg>
        <pc:spChg chg="mod">
          <ac:chgData name="" userId="07e6a89e7d81a6b9" providerId="LiveId" clId="{2B026A11-EB98-4E08-9518-7D433BAFA334}" dt="2022-05-04T18:12:10.243" v="969" actId="20577"/>
          <ac:spMkLst>
            <pc:docMk/>
            <pc:sldMk cId="2268210052" sldId="305"/>
            <ac:spMk id="3" creationId="{DDBB0A48-0F36-4A41-8B97-CBBEA04A31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23760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3100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017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3500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0696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370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818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1129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6642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672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334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191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134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9766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755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480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4965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5/4/2022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03146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1" y="914401"/>
            <a:ext cx="7239000" cy="3488266"/>
          </a:xfrm>
        </p:spPr>
        <p:txBody>
          <a:bodyPr/>
          <a:lstStyle/>
          <a:p>
            <a:r>
              <a:rPr lang="en-US" dirty="0"/>
              <a:t>Lesson 3</a:t>
            </a:r>
            <a:br>
              <a:rPr lang="en-US" dirty="0"/>
            </a:br>
            <a:r>
              <a:rPr lang="en-US" dirty="0"/>
              <a:t>Adding More Controllers</a:t>
            </a:r>
          </a:p>
        </p:txBody>
      </p:sp>
      <p:sp>
        <p:nvSpPr>
          <p:cNvPr id="3" name="Subtitle 2"/>
          <p:cNvSpPr>
            <a:spLocks noGrp="1"/>
          </p:cNvSpPr>
          <p:nvPr>
            <p:ph type="subTitle" idx="1"/>
          </p:nvPr>
        </p:nvSpPr>
        <p:spPr/>
        <p:txBody>
          <a:bodyPr/>
          <a:lstStyle/>
          <a:p>
            <a:endParaRPr lang="en-US" dirty="0"/>
          </a:p>
          <a:p>
            <a:r>
              <a:rPr lang="en-US" dirty="0"/>
              <a:t>BY </a:t>
            </a:r>
          </a:p>
          <a:p>
            <a:r>
              <a:rPr lang="en-US" dirty="0"/>
              <a:t>Aneesh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EC7A-E6FA-450A-9208-526F4500B5BA}"/>
              </a:ext>
            </a:extLst>
          </p:cNvPr>
          <p:cNvSpPr>
            <a:spLocks noGrp="1"/>
          </p:cNvSpPr>
          <p:nvPr>
            <p:ph type="title"/>
          </p:nvPr>
        </p:nvSpPr>
        <p:spPr/>
        <p:txBody>
          <a:bodyPr>
            <a:normAutofit/>
          </a:bodyPr>
          <a:lstStyle/>
          <a:p>
            <a:r>
              <a:rPr lang="en-IN" sz="3200" dirty="0"/>
              <a:t>Explanation of ApprovalController.js</a:t>
            </a:r>
          </a:p>
        </p:txBody>
      </p:sp>
      <p:sp>
        <p:nvSpPr>
          <p:cNvPr id="3" name="Content Placeholder 2">
            <a:extLst>
              <a:ext uri="{FF2B5EF4-FFF2-40B4-BE49-F238E27FC236}">
                <a16:creationId xmlns:a16="http://schemas.microsoft.com/office/drawing/2014/main" id="{F59F69F3-A235-4E71-8CC3-AA91E1665D69}"/>
              </a:ext>
            </a:extLst>
          </p:cNvPr>
          <p:cNvSpPr>
            <a:spLocks noGrp="1"/>
          </p:cNvSpPr>
          <p:nvPr>
            <p:ph idx="1"/>
          </p:nvPr>
        </p:nvSpPr>
        <p:spPr/>
        <p:txBody>
          <a:bodyPr/>
          <a:lstStyle/>
          <a:p>
            <a:r>
              <a:rPr lang="en-US" i="1" dirty="0"/>
              <a:t>In the Approval.js file we are importing the Registration.js file . </a:t>
            </a:r>
          </a:p>
          <a:p>
            <a:r>
              <a:rPr lang="en-US" i="1" dirty="0"/>
              <a:t>First we export the module and then we have controller approval.</a:t>
            </a:r>
          </a:p>
          <a:p>
            <a:r>
              <a:rPr lang="en-US" i="1" dirty="0"/>
              <a:t>We are the fetching the </a:t>
            </a:r>
            <a:r>
              <a:rPr lang="en-US" i="1" dirty="0" err="1"/>
              <a:t>registeredId</a:t>
            </a:r>
            <a:r>
              <a:rPr lang="en-US" i="1" dirty="0"/>
              <a:t> and then making the approve field (Boolean value) to be true.</a:t>
            </a:r>
          </a:p>
          <a:p>
            <a:pPr marL="0" indent="0">
              <a:buNone/>
            </a:pPr>
            <a:endParaRPr lang="en-IN" dirty="0"/>
          </a:p>
        </p:txBody>
      </p:sp>
    </p:spTree>
    <p:extLst>
      <p:ext uri="{BB962C8B-B14F-4D97-AF65-F5344CB8AC3E}">
        <p14:creationId xmlns:p14="http://schemas.microsoft.com/office/powerpoint/2010/main" val="192787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F5A-404C-49FB-A1A5-41A607E5A7C5}"/>
              </a:ext>
            </a:extLst>
          </p:cNvPr>
          <p:cNvSpPr>
            <a:spLocks noGrp="1"/>
          </p:cNvSpPr>
          <p:nvPr>
            <p:ph type="title"/>
          </p:nvPr>
        </p:nvSpPr>
        <p:spPr/>
        <p:txBody>
          <a:bodyPr/>
          <a:lstStyle/>
          <a:p>
            <a:r>
              <a:rPr lang="en-IN" dirty="0"/>
              <a:t>Create RejectionController.js</a:t>
            </a:r>
          </a:p>
        </p:txBody>
      </p:sp>
      <p:pic>
        <p:nvPicPr>
          <p:cNvPr id="4" name="Content Placeholder 3">
            <a:extLst>
              <a:ext uri="{FF2B5EF4-FFF2-40B4-BE49-F238E27FC236}">
                <a16:creationId xmlns:a16="http://schemas.microsoft.com/office/drawing/2014/main" id="{FCD2ADB1-073A-40D8-B8E2-D4F22AB18AE3}"/>
              </a:ext>
            </a:extLst>
          </p:cNvPr>
          <p:cNvPicPr>
            <a:picLocks noGrp="1"/>
          </p:cNvPicPr>
          <p:nvPr>
            <p:ph idx="1"/>
          </p:nvPr>
        </p:nvPicPr>
        <p:blipFill>
          <a:blip r:embed="rId2"/>
          <a:stretch>
            <a:fillRect/>
          </a:stretch>
        </p:blipFill>
        <p:spPr>
          <a:xfrm>
            <a:off x="1600200" y="2447015"/>
            <a:ext cx="6211197" cy="3636963"/>
          </a:xfrm>
          <a:prstGeom prst="rect">
            <a:avLst/>
          </a:prstGeom>
        </p:spPr>
      </p:pic>
    </p:spTree>
    <p:extLst>
      <p:ext uri="{BB962C8B-B14F-4D97-AF65-F5344CB8AC3E}">
        <p14:creationId xmlns:p14="http://schemas.microsoft.com/office/powerpoint/2010/main" val="380386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20EA-0F39-46D0-9B0B-EDADFCE895EE}"/>
              </a:ext>
            </a:extLst>
          </p:cNvPr>
          <p:cNvSpPr>
            <a:spLocks noGrp="1"/>
          </p:cNvSpPr>
          <p:nvPr>
            <p:ph type="title"/>
          </p:nvPr>
        </p:nvSpPr>
        <p:spPr>
          <a:xfrm>
            <a:off x="950328" y="457200"/>
            <a:ext cx="8229600" cy="1981200"/>
          </a:xfrm>
        </p:spPr>
        <p:txBody>
          <a:bodyPr/>
          <a:lstStyle/>
          <a:p>
            <a:r>
              <a:rPr lang="en-IN" dirty="0" err="1"/>
              <a:t>Explaination</a:t>
            </a:r>
            <a:r>
              <a:rPr lang="en-IN" dirty="0"/>
              <a:t> of RejectionController.js</a:t>
            </a:r>
          </a:p>
        </p:txBody>
      </p:sp>
      <p:sp>
        <p:nvSpPr>
          <p:cNvPr id="3" name="Content Placeholder 2">
            <a:extLst>
              <a:ext uri="{FF2B5EF4-FFF2-40B4-BE49-F238E27FC236}">
                <a16:creationId xmlns:a16="http://schemas.microsoft.com/office/drawing/2014/main" id="{DDBB0A48-0F36-4A41-8B97-CBBEA04A3115}"/>
              </a:ext>
            </a:extLst>
          </p:cNvPr>
          <p:cNvSpPr>
            <a:spLocks noGrp="1"/>
          </p:cNvSpPr>
          <p:nvPr>
            <p:ph idx="1"/>
          </p:nvPr>
        </p:nvSpPr>
        <p:spPr/>
        <p:txBody>
          <a:bodyPr/>
          <a:lstStyle/>
          <a:p>
            <a:r>
              <a:rPr lang="en-US" i="1" dirty="0"/>
              <a:t>In the Rejection.js file we are importing the Registration.js file . </a:t>
            </a:r>
          </a:p>
          <a:p>
            <a:r>
              <a:rPr lang="en-US" i="1" dirty="0"/>
              <a:t>First we export the module and then we have controller approval.</a:t>
            </a:r>
          </a:p>
          <a:p>
            <a:r>
              <a:rPr lang="en-US" i="1" dirty="0"/>
              <a:t>We are the fetching the </a:t>
            </a:r>
            <a:r>
              <a:rPr lang="en-US" i="1" dirty="0" err="1"/>
              <a:t>registeredId</a:t>
            </a:r>
            <a:r>
              <a:rPr lang="en-US" i="1" dirty="0"/>
              <a:t> and then making the approve field (Boolean value) to be false.</a:t>
            </a:r>
          </a:p>
          <a:p>
            <a:endParaRPr lang="en-US" i="1" dirty="0"/>
          </a:p>
          <a:p>
            <a:endParaRPr lang="en-IN" dirty="0"/>
          </a:p>
        </p:txBody>
      </p:sp>
    </p:spTree>
    <p:extLst>
      <p:ext uri="{BB962C8B-B14F-4D97-AF65-F5344CB8AC3E}">
        <p14:creationId xmlns:p14="http://schemas.microsoft.com/office/powerpoint/2010/main" val="226821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24840"/>
            <a:ext cx="7239000" cy="670560"/>
          </a:xfrm>
        </p:spPr>
        <p:txBody>
          <a:bodyPr>
            <a:normAutofit fontScale="90000"/>
          </a:bodyPr>
          <a:lstStyle/>
          <a:p>
            <a:r>
              <a:rPr lang="en-US" dirty="0"/>
              <a:t>Updated routes.js</a:t>
            </a:r>
          </a:p>
        </p:txBody>
      </p:sp>
      <p:sp>
        <p:nvSpPr>
          <p:cNvPr id="3" name="Content Placeholder 2">
            <a:extLst>
              <a:ext uri="{FF2B5EF4-FFF2-40B4-BE49-F238E27FC236}">
                <a16:creationId xmlns:a16="http://schemas.microsoft.com/office/drawing/2014/main" id="{0CE0830D-C1D6-42C1-9644-4AAFB906590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BAA4772-5DB7-4218-8A99-D4FA71EB897C}"/>
              </a:ext>
            </a:extLst>
          </p:cNvPr>
          <p:cNvPicPr>
            <a:picLocks noChangeAspect="1"/>
          </p:cNvPicPr>
          <p:nvPr/>
        </p:nvPicPr>
        <p:blipFill>
          <a:blip r:embed="rId2"/>
          <a:stretch>
            <a:fillRect/>
          </a:stretch>
        </p:blipFill>
        <p:spPr>
          <a:xfrm>
            <a:off x="685800" y="1752600"/>
            <a:ext cx="8129179" cy="45726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routes.js</a:t>
            </a:r>
          </a:p>
        </p:txBody>
      </p:sp>
      <p:sp>
        <p:nvSpPr>
          <p:cNvPr id="3" name="Content Placeholder 2"/>
          <p:cNvSpPr>
            <a:spLocks noGrp="1"/>
          </p:cNvSpPr>
          <p:nvPr>
            <p:ph idx="1"/>
          </p:nvPr>
        </p:nvSpPr>
        <p:spPr>
          <a:xfrm>
            <a:off x="457200" y="1447800"/>
            <a:ext cx="7543800" cy="4678363"/>
          </a:xfrm>
        </p:spPr>
        <p:txBody>
          <a:bodyPr/>
          <a:lstStyle/>
          <a:p>
            <a:r>
              <a:rPr lang="en-US" dirty="0"/>
              <a:t>In the routes.js file we are connected all the middleware that are routes of the main file .</a:t>
            </a:r>
          </a:p>
          <a:p>
            <a:r>
              <a:rPr lang="en-US" dirty="0"/>
              <a:t>And also create the user and event routes that we call through an API.</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Postman to check request</a:t>
            </a:r>
          </a:p>
        </p:txBody>
      </p:sp>
      <p:sp>
        <p:nvSpPr>
          <p:cNvPr id="3" name="Content Placeholder 2"/>
          <p:cNvSpPr>
            <a:spLocks noGrp="1"/>
          </p:cNvSpPr>
          <p:nvPr>
            <p:ph idx="1"/>
          </p:nvPr>
        </p:nvSpPr>
        <p:spPr/>
        <p:txBody>
          <a:bodyPr>
            <a:normAutofit fontScale="85000" lnSpcReduction="10000"/>
          </a:bodyPr>
          <a:lstStyle/>
          <a:p>
            <a:pPr marL="0" indent="0">
              <a:buNone/>
            </a:pPr>
            <a:r>
              <a:rPr lang="en-US" i="1" dirty="0"/>
              <a:t>How we use POSTMAN</a:t>
            </a:r>
            <a:endParaRPr lang="en-IN" dirty="0"/>
          </a:p>
          <a:p>
            <a:r>
              <a:rPr lang="en-US" i="1" dirty="0"/>
              <a:t>Step 1:- Go to the collection tab click on the ‘+’ button create a new collection it will appear name or other setting.</a:t>
            </a:r>
            <a:endParaRPr lang="en-IN" dirty="0"/>
          </a:p>
          <a:p>
            <a:r>
              <a:rPr lang="en-US" i="1" dirty="0"/>
              <a:t>Step 2:- Then select create a new request and it will open a window on post man application like this.</a:t>
            </a:r>
          </a:p>
          <a:p>
            <a:r>
              <a:rPr lang="en-US" i="1" dirty="0"/>
              <a:t>Step 3 :- Set the address of your local host and add the request type get and check the result. If it shows status code 200 in green then it is ok.</a:t>
            </a:r>
          </a:p>
          <a:p>
            <a:r>
              <a:rPr lang="en-US" dirty="0"/>
              <a:t>Step 4 - Set post request and put the value and check the status if it show 200 then it’s ok or if show 404 then error is process.</a:t>
            </a:r>
            <a:endParaRPr lang="en-IN"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 of postman</a:t>
            </a:r>
          </a:p>
        </p:txBody>
      </p:sp>
      <p:sp>
        <p:nvSpPr>
          <p:cNvPr id="3" name="Content Placeholder 2">
            <a:extLst>
              <a:ext uri="{FF2B5EF4-FFF2-40B4-BE49-F238E27FC236}">
                <a16:creationId xmlns:a16="http://schemas.microsoft.com/office/drawing/2014/main" id="{086740A4-89B3-4F9E-8D6E-0EC36B27B89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D95F4A-7597-49E9-B64D-43C897D7B907}"/>
              </a:ext>
            </a:extLst>
          </p:cNvPr>
          <p:cNvPicPr/>
          <p:nvPr/>
        </p:nvPicPr>
        <p:blipFill>
          <a:blip r:embed="rId2"/>
          <a:stretch>
            <a:fillRect/>
          </a:stretch>
        </p:blipFill>
        <p:spPr>
          <a:xfrm>
            <a:off x="2590800" y="1905000"/>
            <a:ext cx="5327650" cy="47193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 of postman</a:t>
            </a:r>
          </a:p>
        </p:txBody>
      </p:sp>
      <p:pic>
        <p:nvPicPr>
          <p:cNvPr id="4" name="Content Placeholder 3" descr="pic 6.JPG"/>
          <p:cNvPicPr>
            <a:picLocks noGrp="1" noChangeAspect="1"/>
          </p:cNvPicPr>
          <p:nvPr>
            <p:ph idx="1"/>
          </p:nvPr>
        </p:nvPicPr>
        <p:blipFill>
          <a:blip r:embed="rId2"/>
          <a:stretch>
            <a:fillRect/>
          </a:stretch>
        </p:blipFill>
        <p:spPr>
          <a:xfrm>
            <a:off x="1914374" y="2667000"/>
            <a:ext cx="5840715" cy="33321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of postman using register</a:t>
            </a:r>
          </a:p>
        </p:txBody>
      </p:sp>
      <p:pic>
        <p:nvPicPr>
          <p:cNvPr id="4" name="Content Placeholder 3" descr="pic 7.JPG"/>
          <p:cNvPicPr>
            <a:picLocks noGrp="1" noChangeAspect="1"/>
          </p:cNvPicPr>
          <p:nvPr>
            <p:ph idx="1"/>
          </p:nvPr>
        </p:nvPicPr>
        <p:blipFill>
          <a:blip r:embed="rId2"/>
          <a:stretch>
            <a:fillRect/>
          </a:stretch>
        </p:blipFill>
        <p:spPr>
          <a:xfrm>
            <a:off x="1655611" y="2667000"/>
            <a:ext cx="6358240" cy="33321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to fetch data using get method by user_id</a:t>
            </a:r>
          </a:p>
        </p:txBody>
      </p:sp>
      <p:pic>
        <p:nvPicPr>
          <p:cNvPr id="6" name="Content Placeholder 5" descr="pic 9.JPG"/>
          <p:cNvPicPr>
            <a:picLocks noGrp="1" noChangeAspect="1"/>
          </p:cNvPicPr>
          <p:nvPr>
            <p:ph idx="1"/>
          </p:nvPr>
        </p:nvPicPr>
        <p:blipFill>
          <a:blip r:embed="rId2"/>
          <a:stretch>
            <a:fillRect/>
          </a:stretch>
        </p:blipFill>
        <p:spPr>
          <a:xfrm>
            <a:off x="2190246" y="2667000"/>
            <a:ext cx="5288970" cy="33321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a:xfrm>
            <a:off x="982133" y="3276600"/>
            <a:ext cx="7704667" cy="3332816"/>
          </a:xfrm>
        </p:spPr>
        <p:txBody>
          <a:bodyPr/>
          <a:lstStyle/>
          <a:p>
            <a:pPr lvl="0"/>
            <a:r>
              <a:rPr lang="en-US" dirty="0"/>
              <a:t>Creating Registration.js Model</a:t>
            </a:r>
          </a:p>
          <a:p>
            <a:pPr lvl="0"/>
            <a:r>
              <a:rPr lang="en-US" dirty="0"/>
              <a:t>Creating </a:t>
            </a:r>
            <a:r>
              <a:rPr lang="en-US" dirty="0" err="1"/>
              <a:t>RegistrationController</a:t>
            </a:r>
            <a:endParaRPr lang="en-US" dirty="0"/>
          </a:p>
          <a:p>
            <a:pPr lvl="0"/>
            <a:r>
              <a:rPr lang="en-US" dirty="0"/>
              <a:t>Creating </a:t>
            </a:r>
            <a:r>
              <a:rPr lang="en-US" dirty="0" err="1"/>
              <a:t>ApprovalController</a:t>
            </a:r>
            <a:endParaRPr lang="en-US" dirty="0"/>
          </a:p>
          <a:p>
            <a:pPr lvl="0"/>
            <a:r>
              <a:rPr lang="en-US" dirty="0"/>
              <a:t>Creating </a:t>
            </a:r>
            <a:r>
              <a:rPr lang="en-US" dirty="0" err="1"/>
              <a:t>RejectionController</a:t>
            </a:r>
            <a:endParaRPr lang="en-US" dirty="0"/>
          </a:p>
          <a:p>
            <a:pPr lvl="0"/>
            <a:r>
              <a:rPr lang="en-US" dirty="0"/>
              <a:t>USE POSTMAN FOR SEND REQUEST  </a:t>
            </a:r>
            <a:endParaRPr lang="en-IN" dirty="0"/>
          </a:p>
          <a:p>
            <a:pPr marL="0" lvl="0" indent="0">
              <a:buNone/>
            </a:pPr>
            <a:endParaRPr lang="en-IN"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an event using postman</a:t>
            </a:r>
          </a:p>
        </p:txBody>
      </p:sp>
      <p:sp>
        <p:nvSpPr>
          <p:cNvPr id="3" name="Content Placeholder 2"/>
          <p:cNvSpPr>
            <a:spLocks noGrp="1"/>
          </p:cNvSpPr>
          <p:nvPr>
            <p:ph idx="1"/>
          </p:nvPr>
        </p:nvSpPr>
        <p:spPr/>
        <p:txBody>
          <a:bodyPr>
            <a:normAutofit fontScale="85000" lnSpcReduction="10000"/>
          </a:bodyPr>
          <a:lstStyle/>
          <a:p>
            <a:r>
              <a:rPr lang="en-US" sz="2800" dirty="0"/>
              <a:t>Step 1-&gt; select method POST and add url </a:t>
            </a:r>
          </a:p>
          <a:p>
            <a:r>
              <a:rPr lang="en-US" sz="2800" dirty="0"/>
              <a:t>Step 2-&gt; Go to body and select form-data and fill-up all data like title, date, description it is fill as text and select and filled like thumbnail change it to text to file from the postman hidden button and after that select the file.</a:t>
            </a:r>
          </a:p>
          <a:p>
            <a:r>
              <a:rPr lang="en-US" sz="2800" dirty="0"/>
              <a:t>Step 3 -&gt; go to send button to send the request. </a:t>
            </a:r>
          </a:p>
          <a:p>
            <a:r>
              <a:rPr lang="en-US" sz="2800" dirty="0"/>
              <a:t>Step 4 -&gt; change the request GET and then search a event by event _ id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of postman using event</a:t>
            </a:r>
          </a:p>
        </p:txBody>
      </p:sp>
      <p:pic>
        <p:nvPicPr>
          <p:cNvPr id="5" name="Content Placeholder 4" descr="pic 10.JPG"/>
          <p:cNvPicPr>
            <a:picLocks noGrp="1" noChangeAspect="1"/>
          </p:cNvPicPr>
          <p:nvPr>
            <p:ph idx="1"/>
          </p:nvPr>
        </p:nvPicPr>
        <p:blipFill>
          <a:blip r:embed="rId2"/>
          <a:stretch>
            <a:fillRect/>
          </a:stretch>
        </p:blipFill>
        <p:spPr>
          <a:xfrm>
            <a:off x="1219200" y="2104572"/>
            <a:ext cx="7489371" cy="452482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Process step of postman using event(click on send button and see result</a:t>
            </a:r>
          </a:p>
        </p:txBody>
      </p:sp>
      <p:pic>
        <p:nvPicPr>
          <p:cNvPr id="4" name="Content Placeholder 3" descr="pic12.JPG"/>
          <p:cNvPicPr>
            <a:picLocks noGrp="1" noChangeAspect="1"/>
          </p:cNvPicPr>
          <p:nvPr>
            <p:ph idx="1"/>
          </p:nvPr>
        </p:nvPicPr>
        <p:blipFill>
          <a:blip r:embed="rId2"/>
          <a:stretch>
            <a:fillRect/>
          </a:stretch>
        </p:blipFill>
        <p:spPr>
          <a:xfrm>
            <a:off x="2154267" y="2667000"/>
            <a:ext cx="5360928" cy="33321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to fetch data using get method by event_id</a:t>
            </a:r>
          </a:p>
        </p:txBody>
      </p:sp>
      <p:pic>
        <p:nvPicPr>
          <p:cNvPr id="4" name="Content Placeholder 3" descr="pic13.JPG"/>
          <p:cNvPicPr>
            <a:picLocks noGrp="1" noChangeAspect="1"/>
          </p:cNvPicPr>
          <p:nvPr>
            <p:ph idx="1"/>
          </p:nvPr>
        </p:nvPicPr>
        <p:blipFill>
          <a:blip r:embed="rId2"/>
          <a:stretch>
            <a:fillRect/>
          </a:stretch>
        </p:blipFill>
        <p:spPr>
          <a:xfrm>
            <a:off x="2187105" y="2667000"/>
            <a:ext cx="5295253" cy="333216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3810000"/>
            <a:ext cx="3810000" cy="12192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Registration.js file</a:t>
            </a:r>
          </a:p>
        </p:txBody>
      </p:sp>
      <p:sp>
        <p:nvSpPr>
          <p:cNvPr id="3" name="Content Placeholder 2">
            <a:extLst>
              <a:ext uri="{FF2B5EF4-FFF2-40B4-BE49-F238E27FC236}">
                <a16:creationId xmlns:a16="http://schemas.microsoft.com/office/drawing/2014/main" id="{58C4EE10-D63C-44DE-8D0F-CC38475C1E3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E202A9D-2E23-4C78-97BD-E2896F10FE3A}"/>
              </a:ext>
            </a:extLst>
          </p:cNvPr>
          <p:cNvPicPr>
            <a:picLocks noChangeAspect="1"/>
          </p:cNvPicPr>
          <p:nvPr/>
        </p:nvPicPr>
        <p:blipFill>
          <a:blip r:embed="rId2"/>
          <a:stretch>
            <a:fillRect/>
          </a:stretch>
        </p:blipFill>
        <p:spPr>
          <a:xfrm>
            <a:off x="457200" y="2228850"/>
            <a:ext cx="7789333" cy="4381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Registration.js explanation</a:t>
            </a:r>
          </a:p>
        </p:txBody>
      </p:sp>
      <p:sp>
        <p:nvSpPr>
          <p:cNvPr id="3" name="Content Placeholder 2"/>
          <p:cNvSpPr>
            <a:spLocks noGrp="1"/>
          </p:cNvSpPr>
          <p:nvPr>
            <p:ph idx="1"/>
          </p:nvPr>
        </p:nvSpPr>
        <p:spPr/>
        <p:txBody>
          <a:bodyPr/>
          <a:lstStyle/>
          <a:p>
            <a:r>
              <a:rPr lang="en-US" dirty="0"/>
              <a:t>In the models folder we create Registration.js file .</a:t>
            </a:r>
          </a:p>
          <a:p>
            <a:r>
              <a:rPr lang="en-US" dirty="0"/>
              <a:t>We create different fields like date approved and user and event reference.</a:t>
            </a:r>
          </a:p>
          <a:p>
            <a:r>
              <a:rPr lang="en-US" dirty="0"/>
              <a:t>After that we are export that other side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RegistrationController.js file</a:t>
            </a:r>
          </a:p>
        </p:txBody>
      </p:sp>
      <p:sp>
        <p:nvSpPr>
          <p:cNvPr id="3" name="Content Placeholder 2">
            <a:extLst>
              <a:ext uri="{FF2B5EF4-FFF2-40B4-BE49-F238E27FC236}">
                <a16:creationId xmlns:a16="http://schemas.microsoft.com/office/drawing/2014/main" id="{BB09EF42-456F-403D-80D3-E48D9D338E5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2B864BAF-2AA8-4CD4-8C01-8066957CD5F3}"/>
              </a:ext>
            </a:extLst>
          </p:cNvPr>
          <p:cNvPicPr/>
          <p:nvPr/>
        </p:nvPicPr>
        <p:blipFill>
          <a:blip r:embed="rId2"/>
          <a:stretch>
            <a:fillRect/>
          </a:stretch>
        </p:blipFill>
        <p:spPr>
          <a:xfrm>
            <a:off x="1600200" y="2837179"/>
            <a:ext cx="5943600" cy="3563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610599" cy="1981200"/>
          </a:xfrm>
        </p:spPr>
        <p:txBody>
          <a:bodyPr>
            <a:normAutofit/>
          </a:bodyPr>
          <a:lstStyle/>
          <a:p>
            <a:r>
              <a:rPr lang="en-US" sz="3600" dirty="0"/>
              <a:t>Explanation of RegistrationController.js</a:t>
            </a:r>
          </a:p>
        </p:txBody>
      </p:sp>
      <p:sp>
        <p:nvSpPr>
          <p:cNvPr id="3" name="Content Placeholder 2"/>
          <p:cNvSpPr>
            <a:spLocks noGrp="1"/>
          </p:cNvSpPr>
          <p:nvPr>
            <p:ph idx="1"/>
          </p:nvPr>
        </p:nvSpPr>
        <p:spPr/>
        <p:txBody>
          <a:bodyPr>
            <a:normAutofit fontScale="85000" lnSpcReduction="10000"/>
          </a:bodyPr>
          <a:lstStyle/>
          <a:p>
            <a:r>
              <a:rPr lang="en-US" dirty="0"/>
              <a:t>With the help of </a:t>
            </a:r>
            <a:r>
              <a:rPr lang="en-US" b="1" dirty="0"/>
              <a:t>create method()</a:t>
            </a:r>
            <a:r>
              <a:rPr lang="en-US" dirty="0"/>
              <a:t>, we are inserting an </a:t>
            </a:r>
            <a:r>
              <a:rPr lang="en-US" b="1" dirty="0" err="1"/>
              <a:t>user_id</a:t>
            </a:r>
            <a:r>
              <a:rPr lang="en-US" b="1" dirty="0"/>
              <a:t> , </a:t>
            </a:r>
            <a:r>
              <a:rPr lang="en-US" b="1" dirty="0" err="1"/>
              <a:t>eventId</a:t>
            </a:r>
            <a:r>
              <a:rPr lang="en-US" b="1" dirty="0"/>
              <a:t> and date</a:t>
            </a:r>
            <a:r>
              <a:rPr lang="en-US" dirty="0"/>
              <a:t> . </a:t>
            </a:r>
          </a:p>
          <a:p>
            <a:r>
              <a:rPr lang="en-US" dirty="0"/>
              <a:t>Date property is used for knowing on which date we are to register an event . </a:t>
            </a:r>
            <a:endParaRPr lang="en-IN" dirty="0"/>
          </a:p>
          <a:p>
            <a:r>
              <a:rPr lang="en-US" dirty="0"/>
              <a:t>First we create event to receive all the information form the request.</a:t>
            </a:r>
          </a:p>
          <a:p>
            <a:r>
              <a:rPr lang="en-US" dirty="0"/>
              <a:t>Then we apply </a:t>
            </a:r>
            <a:r>
              <a:rPr lang="en-US" b="1" dirty="0"/>
              <a:t>findById() method</a:t>
            </a:r>
            <a:r>
              <a:rPr lang="en-US" dirty="0"/>
              <a:t>  to create user and check it using User_id.</a:t>
            </a:r>
          </a:p>
          <a:p>
            <a:r>
              <a:rPr lang="en-US" dirty="0"/>
              <a:t>If the user is exist then it create a event or if not exist then it show a massage user is not exist.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Create RegistrationController.js</a:t>
            </a:r>
          </a:p>
        </p:txBody>
      </p:sp>
      <p:sp>
        <p:nvSpPr>
          <p:cNvPr id="3" name="Content Placeholder 2">
            <a:extLst>
              <a:ext uri="{FF2B5EF4-FFF2-40B4-BE49-F238E27FC236}">
                <a16:creationId xmlns:a16="http://schemas.microsoft.com/office/drawing/2014/main" id="{04F6A116-CFD3-45FA-B515-D90C5FBC4FC9}"/>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39D7726-FC51-4146-9675-7E8ECD3EF6CE}"/>
              </a:ext>
            </a:extLst>
          </p:cNvPr>
          <p:cNvPicPr/>
          <p:nvPr/>
        </p:nvPicPr>
        <p:blipFill>
          <a:blip r:embed="rId2"/>
          <a:stretch>
            <a:fillRect/>
          </a:stretch>
        </p:blipFill>
        <p:spPr>
          <a:xfrm>
            <a:off x="1143000" y="2362200"/>
            <a:ext cx="6400800" cy="34336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2800" dirty="0"/>
              <a:t>Explanation of RegistrationController.js</a:t>
            </a:r>
          </a:p>
        </p:txBody>
      </p:sp>
      <p:sp>
        <p:nvSpPr>
          <p:cNvPr id="3" name="Content Placeholder 2"/>
          <p:cNvSpPr>
            <a:spLocks noGrp="1"/>
          </p:cNvSpPr>
          <p:nvPr>
            <p:ph idx="1"/>
          </p:nvPr>
        </p:nvSpPr>
        <p:spPr/>
        <p:txBody>
          <a:bodyPr>
            <a:normAutofit fontScale="92500"/>
          </a:bodyPr>
          <a:lstStyle/>
          <a:p>
            <a:r>
              <a:rPr lang="en-US" dirty="0"/>
              <a:t>In the RegistrationController.js file we are control or call the register sub file.</a:t>
            </a:r>
          </a:p>
          <a:p>
            <a:r>
              <a:rPr lang="en-US" dirty="0"/>
              <a:t>First we export the module and fetch that user is exist on the database or not if exist then show a massage user is exist and if not exist then create a new user using user schema.</a:t>
            </a:r>
          </a:p>
          <a:p>
            <a:r>
              <a:rPr lang="en-US" dirty="0"/>
              <a:t>After that we use </a:t>
            </a:r>
            <a:r>
              <a:rPr lang="en-US" b="1" dirty="0" err="1"/>
              <a:t>getRegistrationById</a:t>
            </a:r>
            <a:r>
              <a:rPr lang="en-US" b="1" dirty="0"/>
              <a:t>()method </a:t>
            </a:r>
            <a:r>
              <a:rPr lang="en-US" dirty="0"/>
              <a:t>and use the User_id and fetch the user is exist on database or not if exist it show the result and not then 400 error massage show.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E488-39E6-4E9A-8778-C90660220E26}"/>
              </a:ext>
            </a:extLst>
          </p:cNvPr>
          <p:cNvSpPr>
            <a:spLocks noGrp="1"/>
          </p:cNvSpPr>
          <p:nvPr>
            <p:ph type="title"/>
          </p:nvPr>
        </p:nvSpPr>
        <p:spPr/>
        <p:txBody>
          <a:bodyPr/>
          <a:lstStyle/>
          <a:p>
            <a:r>
              <a:rPr lang="en-IN" dirty="0"/>
              <a:t>Create ApprovalController.js</a:t>
            </a:r>
          </a:p>
        </p:txBody>
      </p:sp>
      <p:sp>
        <p:nvSpPr>
          <p:cNvPr id="3" name="Content Placeholder 2">
            <a:extLst>
              <a:ext uri="{FF2B5EF4-FFF2-40B4-BE49-F238E27FC236}">
                <a16:creationId xmlns:a16="http://schemas.microsoft.com/office/drawing/2014/main" id="{481DC3AC-5823-446B-98DD-695D274670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1C0165F-48FB-43C0-89FD-8E253EC26685}"/>
              </a:ext>
            </a:extLst>
          </p:cNvPr>
          <p:cNvPicPr/>
          <p:nvPr/>
        </p:nvPicPr>
        <p:blipFill>
          <a:blip r:embed="rId2"/>
          <a:stretch>
            <a:fillRect/>
          </a:stretch>
        </p:blipFill>
        <p:spPr>
          <a:xfrm>
            <a:off x="1524000" y="2678927"/>
            <a:ext cx="5943600" cy="3361690"/>
          </a:xfrm>
          <a:prstGeom prst="rect">
            <a:avLst/>
          </a:prstGeom>
        </p:spPr>
      </p:pic>
    </p:spTree>
    <p:extLst>
      <p:ext uri="{BB962C8B-B14F-4D97-AF65-F5344CB8AC3E}">
        <p14:creationId xmlns:p14="http://schemas.microsoft.com/office/powerpoint/2010/main" val="898062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2987</TotalTime>
  <Words>694</Words>
  <Application>Microsoft Office PowerPoint</Application>
  <PresentationFormat>On-screen Show (4:3)</PresentationFormat>
  <Paragraphs>61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Corbel</vt:lpstr>
      <vt:lpstr>Parallax</vt:lpstr>
      <vt:lpstr>Lesson 3 Adding More Controllers</vt:lpstr>
      <vt:lpstr>INDEX</vt:lpstr>
      <vt:lpstr>Create Registration.js file</vt:lpstr>
      <vt:lpstr>Registration.js explanation</vt:lpstr>
      <vt:lpstr>Create RegistrationController.js file</vt:lpstr>
      <vt:lpstr>Explanation of RegistrationController.js</vt:lpstr>
      <vt:lpstr>Create RegistrationController.js</vt:lpstr>
      <vt:lpstr>Explanation of RegistrationController.js</vt:lpstr>
      <vt:lpstr>Create ApprovalController.js</vt:lpstr>
      <vt:lpstr>Explanation of ApprovalController.js</vt:lpstr>
      <vt:lpstr>Create RejectionController.js</vt:lpstr>
      <vt:lpstr>Explaination of RejectionController.js</vt:lpstr>
      <vt:lpstr>Updated routes.js</vt:lpstr>
      <vt:lpstr>Explanation of routes.js</vt:lpstr>
      <vt:lpstr>Use Postman to check request</vt:lpstr>
      <vt:lpstr>Process step of postman</vt:lpstr>
      <vt:lpstr>Process step of postman</vt:lpstr>
      <vt:lpstr>Process step of postman using register</vt:lpstr>
      <vt:lpstr>Process step to fetch data using get method by user_id</vt:lpstr>
      <vt:lpstr>Create an event using postman</vt:lpstr>
      <vt:lpstr>Process step of postman using event</vt:lpstr>
      <vt:lpstr>Process step of postman using event(click on send button and see result</vt:lpstr>
      <vt:lpstr>Process step to fetch data using get method by event_id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EXPRESS API</dc:title>
  <dc:creator>Koustav Mukherjee</dc:creator>
  <cp:lastModifiedBy>Aneesh Kumar</cp:lastModifiedBy>
  <cp:revision>13</cp:revision>
  <dcterms:created xsi:type="dcterms:W3CDTF">2006-08-16T00:00:00Z</dcterms:created>
  <dcterms:modified xsi:type="dcterms:W3CDTF">2022-05-04T18:12:14Z</dcterms:modified>
</cp:coreProperties>
</file>