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 Semi Bold" panose="020B0604020202020204" charset="-78"/>
      <p:regular r:id="rId11"/>
    </p:embeddedFont>
    <p:embeddedFont>
      <p:font typeface="Sora Light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45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2894171"/>
            <a:ext cx="7627382" cy="124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User Verification Suite: Functionality Overview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58309" y="4425553"/>
            <a:ext cx="7627382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presentation outlines the features and functional flow of our new interactive User Verification Suite. Built with modern web technologies, it guides users through a secure, step-by-step identity verification process.</a:t>
            </a:r>
            <a:endParaRPr lang="en-US" sz="14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11246-166A-D136-0375-C32E73B93202}"/>
              </a:ext>
            </a:extLst>
          </p:cNvPr>
          <p:cNvSpPr/>
          <p:nvPr/>
        </p:nvSpPr>
        <p:spPr>
          <a:xfrm>
            <a:off x="12823903" y="7672039"/>
            <a:ext cx="1706136" cy="557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03859"/>
            <a:ext cx="9729549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Overview of the User Verification Suite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58309" y="3306485"/>
            <a:ext cx="13113782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User Verification Suite is an interactive web page designed to streamline identity verification. It emphasizes clarity, responsive layout, and real-time progress tracking to ensure a smooth user experience.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58309" y="4315778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Technologies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58309" y="4817031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React (via CDN)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758309" y="5186601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Tailwind CSS (for styling)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758309" y="5556171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Lucide Icons (for visual indicators)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7554039" y="4315778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Verification Steps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554039" y="4817031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Email verification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7554039" y="5186601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Phone number verification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7554039" y="5556171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Aadhaar document verification</a:t>
            </a:r>
            <a:endParaRPr lang="en-US" sz="14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5F997-BD7A-C1CA-263A-34CA64199AF1}"/>
              </a:ext>
            </a:extLst>
          </p:cNvPr>
          <p:cNvSpPr/>
          <p:nvPr/>
        </p:nvSpPr>
        <p:spPr>
          <a:xfrm>
            <a:off x="12868507" y="7649736"/>
            <a:ext cx="1628078" cy="57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25516"/>
            <a:ext cx="7323534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Functional Flow: Initial Steps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228142"/>
            <a:ext cx="4371261" cy="7583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47857" y="4175998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Welcome Screen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947857" y="4601408"/>
            <a:ext cx="3992166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Displays an introductory message and a "Start Verification" button, leading to Email Verification.</a:t>
            </a:r>
            <a:endParaRPr lang="en-US" sz="14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70" y="3228142"/>
            <a:ext cx="4371261" cy="75830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19117" y="4175998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Email Verification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5319117" y="4601408"/>
            <a:ext cx="3992166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 enters email. "Send Verification Email" simulates verification, shows a toast, and proceeds to Phone Verification.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0830" y="3228142"/>
            <a:ext cx="4371261" cy="75830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90378" y="4175998"/>
            <a:ext cx="3442097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Phone Number Verification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9690378" y="4601408"/>
            <a:ext cx="3992166" cy="1213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 inputs phone number. "Send OTP" simulates verification, shows confirmation, and advances to Aadhaar Document Upload.</a:t>
            </a:r>
            <a:endParaRPr lang="en-US" sz="14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79FD22-A336-6D86-3C75-0E7A757F72EE}"/>
              </a:ext>
            </a:extLst>
          </p:cNvPr>
          <p:cNvSpPr/>
          <p:nvPr/>
        </p:nvSpPr>
        <p:spPr>
          <a:xfrm>
            <a:off x="12790449" y="7605132"/>
            <a:ext cx="1739590" cy="535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938808"/>
            <a:ext cx="7627382" cy="124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Functional Flow: Aadhaar Verification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244709" y="2470190"/>
            <a:ext cx="189548" cy="1714262"/>
          </a:xfrm>
          <a:prstGeom prst="roundRect">
            <a:avLst>
              <a:gd name="adj" fmla="val 4200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23804" y="2659737"/>
            <a:ext cx="3461623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Aadhaar Document Upload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623804" y="3085147"/>
            <a:ext cx="7248287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 uploads a PDF or image of their Aadhaar. "Scan &amp; Continue" mocks OCR, filling a sample Aadhaar number, and moves to Aadhaar-linked Mobile Verification.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6529030" y="4326612"/>
            <a:ext cx="189548" cy="1411010"/>
          </a:xfrm>
          <a:prstGeom prst="roundRect">
            <a:avLst>
              <a:gd name="adj" fmla="val 4200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908125" y="4516160"/>
            <a:ext cx="353067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Aadhaar Mobile Verification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908125" y="4941570"/>
            <a:ext cx="6963966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Displays the scanned Aadhaar number (read-only). User enters their Aadhaar-linked mobile number. "Send OTP" advances to OTP verification.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813352" y="5879782"/>
            <a:ext cx="189548" cy="1411010"/>
          </a:xfrm>
          <a:prstGeom prst="roundRect">
            <a:avLst>
              <a:gd name="adj" fmla="val 4200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192447" y="6069330"/>
            <a:ext cx="3180636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Aadhaar OTP Verification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7192447" y="6494740"/>
            <a:ext cx="6679644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 inputs the OTP. "Verify" marks Aadhaar as verified and displays a success toast.</a:t>
            </a:r>
            <a:endParaRPr lang="en-US" sz="14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B86636-AB27-CF7A-8AF6-CC52D5604705}"/>
              </a:ext>
            </a:extLst>
          </p:cNvPr>
          <p:cNvSpPr/>
          <p:nvPr/>
        </p:nvSpPr>
        <p:spPr>
          <a:xfrm>
            <a:off x="12890810" y="7761249"/>
            <a:ext cx="1605775" cy="367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5425" y="374928"/>
            <a:ext cx="7150418" cy="448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Sidebar Navigation &amp; Progress Tracking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45425" y="1164312"/>
            <a:ext cx="1794272" cy="224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Sidebar Features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545425" y="1524833"/>
            <a:ext cx="6603444" cy="218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Lists all verification steps: Email, Phone, Aadhaar.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545425" y="1790581"/>
            <a:ext cx="6603444" cy="218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Shows completed status with a green check mark for each step.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545425" y="2056328"/>
            <a:ext cx="6603444" cy="218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Highlights the current active step for user guidance.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545425" y="2322076"/>
            <a:ext cx="6603444" cy="218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Allows users to click and navigate between completed steps.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7489150" y="1164312"/>
            <a:ext cx="2485668" cy="224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View Uploaded Documents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489150" y="1524833"/>
            <a:ext cx="6603444" cy="436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sidebar also includes a "View Uploaded Documents" section, providing a placeholder for files uploaded during the verification process, such as the Aadhaar document.</a:t>
            </a:r>
            <a:endParaRPr lang="en-US" sz="10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150" y="2114431"/>
            <a:ext cx="6603444" cy="6603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9B910D-23FE-9B9B-0FD3-F5AC3C3E8B62}"/>
              </a:ext>
            </a:extLst>
          </p:cNvPr>
          <p:cNvSpPr/>
          <p:nvPr/>
        </p:nvSpPr>
        <p:spPr>
          <a:xfrm>
            <a:off x="14092594" y="7738946"/>
            <a:ext cx="437445" cy="436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80498"/>
            <a:ext cx="8561189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Visual &amp; User Experience Features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083123"/>
            <a:ext cx="473869" cy="47386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69112" y="3195638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Animations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1469112" y="3621048"/>
            <a:ext cx="5727621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Content changes are enhanced with smooth fade-in and slide-up transitions for a dynamic user experience.</a:t>
            </a:r>
            <a:endParaRPr lang="en-US" sz="14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667" y="3083123"/>
            <a:ext cx="473869" cy="47386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144470" y="3195638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Toast Notifications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8144470" y="3621048"/>
            <a:ext cx="5727621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Brief, non-intrusive toast messages confirm successful verifications, providing immediate feedback to the user.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4701421"/>
            <a:ext cx="473869" cy="47386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69112" y="4813935"/>
            <a:ext cx="3630573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Progress Completion Banner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1469112" y="5239345"/>
            <a:ext cx="5727621" cy="909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Upon completion of all verification steps, a prominent "Profile Verified" badge appears, celebrating the user's success.</a:t>
            </a:r>
            <a:endParaRPr lang="en-US" sz="14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3667" y="4701421"/>
            <a:ext cx="473869" cy="47386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144470" y="4813935"/>
            <a:ext cx="2716054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Theme Toggle Button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8144470" y="5239345"/>
            <a:ext cx="5727621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 convenient button allows users to toggle between light and dark modes, enhancing readability and personalization.</a:t>
            </a:r>
            <a:endParaRPr lang="en-US" sz="14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35EBE-F0F1-369B-BB95-90BFAF7752C0}"/>
              </a:ext>
            </a:extLst>
          </p:cNvPr>
          <p:cNvSpPr/>
          <p:nvPr/>
        </p:nvSpPr>
        <p:spPr>
          <a:xfrm>
            <a:off x="12857356" y="7761249"/>
            <a:ext cx="1672683" cy="3568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104192"/>
            <a:ext cx="6710362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Core Technologies Utilized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58309" y="3106817"/>
            <a:ext cx="13113782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User Verification Suite is built upon a robust stack of modern web technologies, ensuring a responsive, efficient, and visually appealing application.</a:t>
            </a:r>
            <a:endParaRPr lang="en-US" sz="1450" dirty="0"/>
          </a:p>
        </p:txBody>
      </p:sp>
      <p:sp>
        <p:nvSpPr>
          <p:cNvPr id="4" name="Shape 2"/>
          <p:cNvSpPr/>
          <p:nvPr/>
        </p:nvSpPr>
        <p:spPr>
          <a:xfrm>
            <a:off x="758309" y="3926562"/>
            <a:ext cx="13113782" cy="2198846"/>
          </a:xfrm>
          <a:prstGeom prst="roundRect">
            <a:avLst>
              <a:gd name="adj" fmla="val 36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5929" y="3934182"/>
            <a:ext cx="13098542" cy="54590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955596" y="4055507"/>
            <a:ext cx="3546634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React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4888944" y="4055507"/>
            <a:ext cx="8785979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Powers component logic and state management, providing a dynamic user interface.</a:t>
            </a:r>
            <a:endParaRPr lang="en-US" sz="1450" dirty="0"/>
          </a:p>
        </p:txBody>
      </p:sp>
      <p:sp>
        <p:nvSpPr>
          <p:cNvPr id="8" name="Shape 6"/>
          <p:cNvSpPr/>
          <p:nvPr/>
        </p:nvSpPr>
        <p:spPr>
          <a:xfrm>
            <a:off x="765929" y="4480084"/>
            <a:ext cx="13098542" cy="54590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955596" y="4601408"/>
            <a:ext cx="3546634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Tailwind CSS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4888944" y="4601408"/>
            <a:ext cx="8785979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Enables utility-first styling, allowing for rapid and consistent design implementation.</a:t>
            </a:r>
            <a:endParaRPr lang="en-US" sz="1450" dirty="0"/>
          </a:p>
        </p:txBody>
      </p:sp>
      <p:sp>
        <p:nvSpPr>
          <p:cNvPr id="11" name="Shape 9"/>
          <p:cNvSpPr/>
          <p:nvPr/>
        </p:nvSpPr>
        <p:spPr>
          <a:xfrm>
            <a:off x="765929" y="5025985"/>
            <a:ext cx="13098542" cy="54590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955596" y="5147310"/>
            <a:ext cx="3546634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Lucide Icons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4888944" y="5147310"/>
            <a:ext cx="8785979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Provides a library of crisp, scalable icons for clear visual indicators.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765929" y="5571887"/>
            <a:ext cx="13098542" cy="54590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955596" y="5693212"/>
            <a:ext cx="3546634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Babel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4888944" y="5693212"/>
            <a:ext cx="8785979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Handles in-browser JSX compilation, ensuring compatibility and smooth execution.</a:t>
            </a:r>
            <a:endParaRPr lang="en-US" sz="14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4D6529-4A52-A617-379B-2B93E26EFCE6}"/>
              </a:ext>
            </a:extLst>
          </p:cNvPr>
          <p:cNvSpPr/>
          <p:nvPr/>
        </p:nvSpPr>
        <p:spPr>
          <a:xfrm>
            <a:off x="12890810" y="7727795"/>
            <a:ext cx="1605775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168723"/>
            <a:ext cx="7243167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Example Usage &amp; Next Steps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58309" y="3266123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User Journey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58309" y="3767376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Font typeface="+mj-lt"/>
              <a:buAutoNum type="arabicPeriod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 visits the page and initiates the verification process.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58309" y="4136946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Font typeface="+mj-lt"/>
              <a:buAutoNum type="arabicPeriod" startAt="2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Each step is completed sequentially, guided by the interface.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758309" y="4506516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Font typeface="+mj-lt"/>
              <a:buAutoNum type="arabicPeriod" startAt="3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Upon finishing, their profile is marked as verified.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758309" y="4876086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Font typeface="+mj-lt"/>
              <a:buAutoNum type="arabicPeriod" startAt="4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Users can revisit steps or view uploaded documents as needed.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7554039" y="3266123"/>
            <a:ext cx="2494359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Takeaways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554039" y="3767376"/>
            <a:ext cx="6325672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suite offers a seamless and secure identity verification experience.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7554039" y="4440198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Modern technologies ensure performance and maintainability.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7554039" y="4809768"/>
            <a:ext cx="6325672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Intuitive UX features enhance user satisfaction.</a:t>
            </a:r>
            <a:endParaRPr lang="en-US" sz="14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5BEBB4-1840-3259-DED7-ECA6A5B20C91}"/>
              </a:ext>
            </a:extLst>
          </p:cNvPr>
          <p:cNvSpPr/>
          <p:nvPr/>
        </p:nvSpPr>
        <p:spPr>
          <a:xfrm>
            <a:off x="12835054" y="7718223"/>
            <a:ext cx="1706135" cy="3902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603</Words>
  <Application>Microsoft Office PowerPoint</Application>
  <PresentationFormat>Custom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Sora Light</vt:lpstr>
      <vt:lpstr>Arial</vt:lpstr>
      <vt:lpstr>Alexandria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Kurian Tony Aloor</cp:lastModifiedBy>
  <cp:revision>2</cp:revision>
  <dcterms:created xsi:type="dcterms:W3CDTF">2025-07-04T14:41:57Z</dcterms:created>
  <dcterms:modified xsi:type="dcterms:W3CDTF">2025-07-04T14:57:57Z</dcterms:modified>
</cp:coreProperties>
</file>