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59" r:id="rId8"/>
    <p:sldId id="260" r:id="rId9"/>
    <p:sldId id="261" r:id="rId10"/>
    <p:sldId id="26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075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04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37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305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578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78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38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383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25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9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9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4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8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30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566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81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9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30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Matrimony 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Subscription Page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Project by: </a:t>
            </a:r>
            <a:r>
              <a:rPr lang="en-US" dirty="0"/>
              <a:t>Rohit Mewada</a:t>
            </a:r>
            <a:endParaRPr dirty="0"/>
          </a:p>
          <a:p>
            <a:r>
              <a:rPr dirty="0"/>
              <a:t>© 2025 Matrimony Hub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Matrimony Hub is an online matrimonial website for users seeking life partners.</a:t>
            </a:r>
          </a:p>
          <a:p>
            <a:r>
              <a:t>This presentation covers the subscription page design, features, and technology.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Subscription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Basic (₹0): View 10 profiles/day, limited filters, basic support</a:t>
            </a:r>
          </a:p>
          <a:p>
            <a:r>
              <a:rPr dirty="0"/>
              <a:t>2. Premium (₹499/month): Unlimited views, contact 10 profiles/month, priority support</a:t>
            </a:r>
          </a:p>
          <a:p>
            <a:r>
              <a:rPr dirty="0"/>
              <a:t>3. Elite VIP (₹999/month): Direct chat, profile boost, match priority algorithm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8647-219C-E346-3431-61D6108FB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82A58A-B31A-CF81-88F7-73A521B3F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5194" y="2706471"/>
            <a:ext cx="2943636" cy="3096057"/>
          </a:xfrm>
        </p:spPr>
      </p:pic>
    </p:spTree>
    <p:extLst>
      <p:ext uri="{BB962C8B-B14F-4D97-AF65-F5344CB8AC3E}">
        <p14:creationId xmlns:p14="http://schemas.microsoft.com/office/powerpoint/2010/main" val="418217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1F9E-9010-615B-4E13-6DF4D5FC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Premium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3BB7D4-6ABB-635C-72C9-7B5E3808DF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615" y="2587392"/>
            <a:ext cx="3000794" cy="3334215"/>
          </a:xfrm>
        </p:spPr>
      </p:pic>
    </p:spTree>
    <p:extLst>
      <p:ext uri="{BB962C8B-B14F-4D97-AF65-F5344CB8AC3E}">
        <p14:creationId xmlns:p14="http://schemas.microsoft.com/office/powerpoint/2010/main" val="54692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8B06-88CC-23B9-B998-EE611F63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Elite VIP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D8E8C1-F291-6D17-BAD2-E8F33AD6C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974"/>
          <a:stretch>
            <a:fillRect/>
          </a:stretch>
        </p:blipFill>
        <p:spPr>
          <a:xfrm>
            <a:off x="2508036" y="2714624"/>
            <a:ext cx="3057952" cy="3249851"/>
          </a:xfrm>
        </p:spPr>
      </p:pic>
    </p:spTree>
    <p:extLst>
      <p:ext uri="{BB962C8B-B14F-4D97-AF65-F5344CB8AC3E}">
        <p14:creationId xmlns:p14="http://schemas.microsoft.com/office/powerpoint/2010/main" val="350979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HTML5</a:t>
            </a:r>
          </a:p>
          <a:p>
            <a:r>
              <a:t>- CSS3</a:t>
            </a:r>
          </a:p>
          <a:p>
            <a:r>
              <a:t>- Tailwind CSS (optional)</a:t>
            </a:r>
          </a:p>
          <a:p>
            <a:r>
              <a:t>- Figma (for design)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Responsive design with 3 plan cards</a:t>
            </a:r>
          </a:p>
          <a:p>
            <a:r>
              <a:t>- Consistent color theme (pink &amp; white)</a:t>
            </a:r>
          </a:p>
          <a:p>
            <a:r>
              <a:t>- Simple navigation and CTAs</a:t>
            </a:r>
          </a:p>
          <a:p>
            <a:r>
              <a:t>- Footer and branding included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Payment gateway integration</a:t>
            </a:r>
          </a:p>
          <a:p>
            <a:r>
              <a:t>- Backend subscription tracking</a:t>
            </a:r>
          </a:p>
          <a:p>
            <a:r>
              <a:t>- Plan highlighting animations</a:t>
            </a:r>
          </a:p>
          <a:p>
            <a:r>
              <a:t>- Personalized plan options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</TotalTime>
  <Words>175</Words>
  <Application>Microsoft Office PowerPoint</Application>
  <PresentationFormat>On-screen Show (4:3)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Matrimony Hub</vt:lpstr>
      <vt:lpstr>Project Overview</vt:lpstr>
      <vt:lpstr>Subscription Plans</vt:lpstr>
      <vt:lpstr>Basic Plan</vt:lpstr>
      <vt:lpstr>Premium Plan</vt:lpstr>
      <vt:lpstr>Elite VIP Plan</vt:lpstr>
      <vt:lpstr>Technologies Used</vt:lpstr>
      <vt:lpstr>Features &amp; Design</vt:lpstr>
      <vt:lpstr>Future Enhancements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rohit mewada</cp:lastModifiedBy>
  <cp:revision>2</cp:revision>
  <dcterms:created xsi:type="dcterms:W3CDTF">2013-01-27T09:14:16Z</dcterms:created>
  <dcterms:modified xsi:type="dcterms:W3CDTF">2025-06-27T11:20:08Z</dcterms:modified>
  <cp:category/>
</cp:coreProperties>
</file>