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Instrument Sans Medium" panose="020B0604020202020204" charset="0"/>
      <p:regular r:id="rId9"/>
    </p:embeddedFont>
    <p:embeddedFont>
      <p:font typeface="Inte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60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2163"/>
            <a:ext cx="85624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OCR-Based Aadhaar Verification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245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upload a scanned image of their Aadhaar card. Tesseract OCR extracts key data fields: Name, Aadhaar Number, Date of Birth.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information is compared against user records, assigning a confidence score from 0 to 10. Scores above a predefined threshold trigger automatic verification; lower scores are flagged for manual review.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864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Works with any scanned image and requires no external portal access.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804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Susceptible to errors from low-quality scans affecting OCR accuracy.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3BDCE-593F-7B13-67DF-02670EED0205}"/>
              </a:ext>
            </a:extLst>
          </p:cNvPr>
          <p:cNvSpPr/>
          <p:nvPr/>
        </p:nvSpPr>
        <p:spPr>
          <a:xfrm>
            <a:off x="12868507" y="7683190"/>
            <a:ext cx="1639230" cy="457200"/>
          </a:xfrm>
          <a:prstGeom prst="rect">
            <a:avLst/>
          </a:prstGeom>
          <a:solidFill>
            <a:srgbClr val="242429"/>
          </a:solidFill>
          <a:ln>
            <a:solidFill>
              <a:srgbClr val="242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2163"/>
            <a:ext cx="67057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QR, API &amp; CLI Verification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245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Aadhaar cards include secure QR codes containing XML data for verification. Verification options include local QR decoding, authorized API calls, and CLI tools for XML signature validation.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Options vary by use case: authenticated web APIs for real-time verification, CLI tools for batch processing, or local decoding libraries in Node.js or Python.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864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Provides higher confidence via cryptographic signature validation.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804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Requires official licensing and access; some tools are Windows-only GUI applications.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FEA76-5EA7-E324-F046-1974B2C05062}"/>
              </a:ext>
            </a:extLst>
          </p:cNvPr>
          <p:cNvSpPr/>
          <p:nvPr/>
        </p:nvSpPr>
        <p:spPr>
          <a:xfrm>
            <a:off x="12868507" y="7683190"/>
            <a:ext cx="1639230" cy="457200"/>
          </a:xfrm>
          <a:prstGeom prst="rect">
            <a:avLst/>
          </a:prstGeom>
          <a:solidFill>
            <a:srgbClr val="242429"/>
          </a:solidFill>
          <a:ln>
            <a:solidFill>
              <a:srgbClr val="242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9154"/>
            <a:ext cx="88640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Verification Methods Comparison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63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162889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243161" y="2162889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OCR Verification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151388" y="2162889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QR/API/CLI Verification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2813209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243161" y="2813209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Scanned Aadhaar image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151388" y="2813209"/>
            <a:ext cx="34507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QR code / XML data / Aadhaar number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3826431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6243161" y="3826431"/>
            <a:ext cx="34469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automated OCR processing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151388" y="3826431"/>
            <a:ext cx="34507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or CLI automated (where licensed)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4839653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243161" y="4839653"/>
            <a:ext cx="34469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Medium, dependent on image quality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0151388" y="4839653"/>
            <a:ext cx="34507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High, using cryptographic signatures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343" y="5852874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Dependencies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6243161" y="5852874"/>
            <a:ext cx="34469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Open-source OCR libraries (e.g., Tesseract.js)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151388" y="5852874"/>
            <a:ext cx="34507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Licensed tools or official API credentials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28343" y="6866096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Experience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6243161" y="6866096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image upload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0151388" y="6866096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Upload or scan secure QR code</a:t>
            </a:r>
            <a:endParaRPr lang="en-US" sz="17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13E77B-CF89-E0F3-D072-FD9D5E3378E9}"/>
              </a:ext>
            </a:extLst>
          </p:cNvPr>
          <p:cNvSpPr/>
          <p:nvPr/>
        </p:nvSpPr>
        <p:spPr>
          <a:xfrm>
            <a:off x="12868507" y="7683190"/>
            <a:ext cx="1639230" cy="457200"/>
          </a:xfrm>
          <a:prstGeom prst="rect">
            <a:avLst/>
          </a:prstGeom>
          <a:solidFill>
            <a:srgbClr val="242429"/>
          </a:solidFill>
          <a:ln>
            <a:solidFill>
              <a:srgbClr val="242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75115"/>
            <a:ext cx="68644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Implementation Roadmap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17965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171593"/>
            <a:ext cx="32217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Phase 1 – OCR Workflow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662011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OCR processing using Tesseract.js with scoring logic and admin override capabilities.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3377684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5424845" y="3831312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Phase 2 – QR / API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4676061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official APIs and licensing; integrate CLI or API verification; ensure secure data storage.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3037522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9829086" y="3491151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Phase 3 – Continuous Improvement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4335899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OCR accuracy with machine learning and implement scheduled re-validation for data integrity.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9EC40B-F851-9402-267F-6FBFF31C115D}"/>
              </a:ext>
            </a:extLst>
          </p:cNvPr>
          <p:cNvSpPr/>
          <p:nvPr/>
        </p:nvSpPr>
        <p:spPr>
          <a:xfrm>
            <a:off x="12868507" y="7683190"/>
            <a:ext cx="1639230" cy="457200"/>
          </a:xfrm>
          <a:prstGeom prst="rect">
            <a:avLst/>
          </a:prstGeom>
          <a:solidFill>
            <a:srgbClr val="242429"/>
          </a:solidFill>
          <a:ln>
            <a:solidFill>
              <a:srgbClr val="242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61667"/>
            <a:ext cx="65156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 &amp; Next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24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Combining OCR and QR/API methods delivers flexible, highly accurate, and automated Aadhaar verification.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4212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Next: decide preferred verification approach, complete licensing agreements where needed, and commence phased development.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02E36-F0FB-FFF9-2D11-CB530B6DDA42}"/>
              </a:ext>
            </a:extLst>
          </p:cNvPr>
          <p:cNvSpPr/>
          <p:nvPr/>
        </p:nvSpPr>
        <p:spPr>
          <a:xfrm>
            <a:off x="12868507" y="7683190"/>
            <a:ext cx="1639230" cy="457200"/>
          </a:xfrm>
          <a:prstGeom prst="rect">
            <a:avLst/>
          </a:prstGeom>
          <a:solidFill>
            <a:srgbClr val="242429"/>
          </a:solidFill>
          <a:ln>
            <a:solidFill>
              <a:srgbClr val="242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709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Presenter Notes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333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4007048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Dual Approach: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OCR offers speed and accessibility; QR/API methods provide robustness and security.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5235893" y="39333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5973008" y="4007048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QR/API verification requires official, authorized access—login bypass is not possible.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9677995" y="39333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8" name="Text 6"/>
          <p:cNvSpPr/>
          <p:nvPr/>
        </p:nvSpPr>
        <p:spPr>
          <a:xfrm>
            <a:off x="10415111" y="4007048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verification workflows can co-exist, ensuring comprehensive coverage and flexibility.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A962B-7004-A60F-6094-93656B207C61}"/>
              </a:ext>
            </a:extLst>
          </p:cNvPr>
          <p:cNvSpPr/>
          <p:nvPr/>
        </p:nvSpPr>
        <p:spPr>
          <a:xfrm>
            <a:off x="12868507" y="7683190"/>
            <a:ext cx="1639230" cy="457200"/>
          </a:xfrm>
          <a:prstGeom prst="rect">
            <a:avLst/>
          </a:prstGeom>
          <a:solidFill>
            <a:srgbClr val="242429"/>
          </a:solidFill>
          <a:ln>
            <a:solidFill>
              <a:srgbClr val="242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Office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Instrument Sans Medium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Kurian Tony Aloor</dc:creator>
  <cp:lastModifiedBy>Kurian Tony Aloor</cp:lastModifiedBy>
  <cp:revision>2</cp:revision>
  <dcterms:created xsi:type="dcterms:W3CDTF">2025-07-07T13:56:25Z</dcterms:created>
  <dcterms:modified xsi:type="dcterms:W3CDTF">2025-07-07T13:58:30Z</dcterms:modified>
</cp:coreProperties>
</file>