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6133-6128-490A-8057-E7E3429C5435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9D3A4-BE70-4EB4-8440-D3589AE0B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9D3A4-BE70-4EB4-8440-D3589AE0BC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4F64A6-788B-4B95-B320-A3CD8F2D467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8C3752-C00C-4BEE-9B4B-AB9ABE2C556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904999"/>
          </a:xfrm>
        </p:spPr>
        <p:txBody>
          <a:bodyPr/>
          <a:lstStyle/>
          <a:p>
            <a:r>
              <a:rPr lang="en-US" dirty="0" smtClean="0"/>
              <a:t>User Registration</a:t>
            </a:r>
            <a:br>
              <a:rPr lang="en-US" dirty="0" smtClean="0"/>
            </a:br>
            <a:r>
              <a:rPr lang="en-US" dirty="0" smtClean="0"/>
              <a:t>(chapter 0)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4343400"/>
            <a:ext cx="5114778" cy="1524000"/>
          </a:xfrm>
        </p:spPr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Koustav Mukherjee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 User.js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constract</a:t>
            </a:r>
            <a:r>
              <a:rPr lang="en-US" dirty="0" smtClean="0"/>
              <a:t>  mongoose using </a:t>
            </a:r>
            <a:r>
              <a:rPr lang="en-US" dirty="0" err="1" smtClean="0"/>
              <a:t>requre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2 mongoose:-  mongoose is a node package that use for object data modeling library for mongo DB database . Its managed the relationship between data and provides schema </a:t>
            </a:r>
            <a:r>
              <a:rPr lang="en-US" dirty="0" err="1" smtClean="0"/>
              <a:t>validtion</a:t>
            </a:r>
            <a:r>
              <a:rPr lang="en-US" dirty="0" smtClean="0"/>
              <a:t> . It also use for translate the object data between </a:t>
            </a:r>
            <a:r>
              <a:rPr lang="en-US" dirty="0" err="1" smtClean="0"/>
              <a:t>mongoDB</a:t>
            </a:r>
            <a:r>
              <a:rPr lang="en-US" dirty="0" smtClean="0"/>
              <a:t> and user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 User.js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Schema </a:t>
            </a:r>
            <a:r>
              <a:rPr lang="en-US" dirty="0" smtClean="0"/>
              <a:t>:- </a:t>
            </a:r>
            <a:r>
              <a:rPr lang="en-US" dirty="0" smtClean="0"/>
              <a:t>Schema </a:t>
            </a:r>
            <a:r>
              <a:rPr lang="en-US" dirty="0" smtClean="0"/>
              <a:t>is a data blueprint that </a:t>
            </a:r>
            <a:r>
              <a:rPr lang="en-US" dirty="0" smtClean="0"/>
              <a:t>collection </a:t>
            </a:r>
            <a:r>
              <a:rPr lang="en-US" dirty="0" smtClean="0"/>
              <a:t>of information that </a:t>
            </a:r>
            <a:r>
              <a:rPr lang="en-US" dirty="0" smtClean="0"/>
              <a:t>available </a:t>
            </a:r>
            <a:r>
              <a:rPr lang="en-US" dirty="0" smtClean="0"/>
              <a:t>on our </a:t>
            </a:r>
            <a:r>
              <a:rPr lang="en-US" dirty="0" smtClean="0"/>
              <a:t>environment. </a:t>
            </a:r>
            <a:endParaRPr lang="en-US" dirty="0" smtClean="0"/>
          </a:p>
          <a:p>
            <a:r>
              <a:rPr lang="en-US" dirty="0" smtClean="0"/>
              <a:t>4. exports:- </a:t>
            </a:r>
            <a:r>
              <a:rPr lang="en-US" dirty="0" smtClean="0"/>
              <a:t>The </a:t>
            </a:r>
            <a:r>
              <a:rPr lang="en-US" b="1" dirty="0" smtClean="0"/>
              <a:t>module exports</a:t>
            </a:r>
            <a:r>
              <a:rPr lang="en-US" dirty="0" smtClean="0"/>
              <a:t> in Node.js is used to export any literal, function or object as a module. It is used to include JavaScript file into node.js applications. The </a:t>
            </a:r>
            <a:r>
              <a:rPr lang="en-US" b="1" dirty="0" smtClean="0"/>
              <a:t>module</a:t>
            </a:r>
            <a:r>
              <a:rPr lang="en-US" dirty="0" smtClean="0"/>
              <a:t> is similar to variable that is used to represent the current module and </a:t>
            </a:r>
            <a:r>
              <a:rPr lang="en-US" b="1" dirty="0" smtClean="0"/>
              <a:t>exports</a:t>
            </a:r>
            <a:r>
              <a:rPr lang="en-US" dirty="0" smtClean="0"/>
              <a:t> is an object that is exposed as a module.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Server.js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1.express:- </a:t>
            </a:r>
            <a:r>
              <a:rPr lang="en-US" dirty="0" smtClean="0"/>
              <a:t>Express.js is a web application framework for Node.js. It provides various features that </a:t>
            </a:r>
            <a:r>
              <a:rPr lang="en-US" dirty="0" smtClean="0"/>
              <a:t>make web application development </a:t>
            </a:r>
            <a:r>
              <a:rPr lang="en-US" dirty="0" smtClean="0"/>
              <a:t>fast and easy which otherwise takes more time using only </a:t>
            </a:r>
            <a:r>
              <a:rPr lang="en-US" dirty="0" smtClean="0"/>
              <a:t>Node.js. Express.js </a:t>
            </a:r>
            <a:r>
              <a:rPr lang="en-US" dirty="0" smtClean="0"/>
              <a:t>is based on the Node.js middleware module called </a:t>
            </a:r>
            <a:r>
              <a:rPr lang="en-US" b="1" dirty="0" smtClean="0"/>
              <a:t>connect</a:t>
            </a:r>
            <a:r>
              <a:rPr lang="en-US" dirty="0" smtClean="0"/>
              <a:t> which in turn uses </a:t>
            </a:r>
            <a:r>
              <a:rPr lang="en-US" b="1" dirty="0" smtClean="0"/>
              <a:t>http</a:t>
            </a:r>
            <a:r>
              <a:rPr lang="en-US" dirty="0" smtClean="0"/>
              <a:t> module. So, any middleware which is based on connect will also work with Express.js.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CORS:- </a:t>
            </a:r>
            <a:r>
              <a:rPr lang="en-US" dirty="0" err="1" smtClean="0"/>
              <a:t>cors</a:t>
            </a:r>
            <a:r>
              <a:rPr lang="en-US" dirty="0" smtClean="0"/>
              <a:t> </a:t>
            </a:r>
            <a:r>
              <a:rPr lang="en-US" dirty="0" smtClean="0"/>
              <a:t>is a node. js package for providing a Connect/Express middleware that can be used to enable CORS with various options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.env :- .env is a </a:t>
            </a:r>
            <a:r>
              <a:rPr lang="en-US" dirty="0" err="1" smtClean="0"/>
              <a:t>costomize</a:t>
            </a:r>
            <a:r>
              <a:rPr lang="en-US" dirty="0" smtClean="0"/>
              <a:t> working </a:t>
            </a:r>
            <a:r>
              <a:rPr lang="en-US" dirty="0" err="1" smtClean="0"/>
              <a:t>enviroment</a:t>
            </a:r>
            <a:r>
              <a:rPr lang="en-US" dirty="0" smtClean="0"/>
              <a:t> variable and it is a hidden file .and it also use to connect the database 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Config</a:t>
            </a:r>
            <a:r>
              <a:rPr lang="en-US" dirty="0" smtClean="0"/>
              <a:t>:- </a:t>
            </a:r>
            <a:r>
              <a:rPr lang="en-US" dirty="0" err="1" smtClean="0"/>
              <a:t>config</a:t>
            </a:r>
            <a:r>
              <a:rPr lang="en-US" dirty="0" smtClean="0"/>
              <a:t> use for configure our application for using hard coded value or a JSON objects. That </a:t>
            </a:r>
            <a:r>
              <a:rPr lang="en-US" dirty="0" err="1" smtClean="0"/>
              <a:t>embladed</a:t>
            </a:r>
            <a:r>
              <a:rPr lang="en-US" dirty="0" smtClean="0"/>
              <a:t> </a:t>
            </a:r>
            <a:r>
              <a:rPr lang="en-US" dirty="0" err="1" smtClean="0"/>
              <a:t>iside</a:t>
            </a:r>
            <a:r>
              <a:rPr lang="en-US" dirty="0" smtClean="0"/>
              <a:t> an html or XML document.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5.useNewUrlParser:true – this is added to allow user to fall back the old parser and find out the bug in a new </a:t>
            </a:r>
            <a:r>
              <a:rPr lang="en-US" dirty="0" err="1" smtClean="0"/>
              <a:t>perser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useUnifiedTopology:true</a:t>
            </a:r>
            <a:r>
              <a:rPr lang="en-US" dirty="0" smtClean="0"/>
              <a:t>- it is use for true </a:t>
            </a:r>
            <a:r>
              <a:rPr lang="en-US" dirty="0" err="1" smtClean="0"/>
              <a:t>mongoDB</a:t>
            </a:r>
            <a:r>
              <a:rPr lang="en-US" dirty="0" smtClean="0"/>
              <a:t> driver is  a new connection management engine.</a:t>
            </a:r>
          </a:p>
          <a:p>
            <a:r>
              <a:rPr lang="en-US" dirty="0" smtClean="0"/>
              <a:t>6 Get :- it is used for running a </a:t>
            </a:r>
            <a:r>
              <a:rPr lang="en-US" dirty="0" err="1" smtClean="0"/>
              <a:t>spacific</a:t>
            </a:r>
            <a:r>
              <a:rPr lang="en-US" dirty="0" smtClean="0"/>
              <a:t> element among all the element which r present.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7.Post:- post is an http request that use for submit the </a:t>
            </a:r>
            <a:r>
              <a:rPr lang="en-US" dirty="0" err="1" smtClean="0"/>
              <a:t>achynchronous</a:t>
            </a:r>
            <a:r>
              <a:rPr lang="en-US" dirty="0" smtClean="0"/>
              <a:t> request from the server without reloading the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8. </a:t>
            </a:r>
            <a:r>
              <a:rPr lang="en-US" dirty="0" err="1" smtClean="0"/>
              <a:t>lesten</a:t>
            </a:r>
            <a:r>
              <a:rPr lang="en-US" dirty="0" smtClean="0"/>
              <a:t> :- it is used for  listen the request for the </a:t>
            </a:r>
            <a:r>
              <a:rPr lang="en-US" dirty="0" err="1" smtClean="0"/>
              <a:t>spacific</a:t>
            </a:r>
            <a:r>
              <a:rPr lang="en-US" dirty="0" smtClean="0"/>
              <a:t> host or port.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Server.js file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5800" y="762000"/>
            <a:ext cx="79247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.env file that consist </a:t>
            </a:r>
            <a:r>
              <a:rPr lang="en-US" sz="2400" dirty="0" smtClean="0"/>
              <a:t>of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MONGO_DB connection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pic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the js file code we run the project using npm</a:t>
            </a:r>
          </a:p>
          <a:p>
            <a:r>
              <a:rPr lang="en-US" dirty="0" smtClean="0"/>
              <a:t>Stap1 – Go to terminal and use npm start for start the server, Or other we are use NODEMON package for start the server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nodemon</a:t>
            </a:r>
            <a:r>
              <a:rPr lang="en-US" dirty="0" smtClean="0"/>
              <a:t> install using npm i&lt; </a:t>
            </a:r>
            <a:r>
              <a:rPr lang="en-US" dirty="0" err="1" smtClean="0"/>
              <a:t>nodemon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configer</a:t>
            </a:r>
            <a:r>
              <a:rPr lang="en-US" dirty="0" smtClean="0"/>
              <a:t> the JSON file </a:t>
            </a:r>
            <a:r>
              <a:rPr lang="en-US" dirty="0" err="1" smtClean="0"/>
              <a:t>nodemon</a:t>
            </a:r>
            <a:r>
              <a:rPr lang="en-US" dirty="0" smtClean="0"/>
              <a:t> : start &lt;start point&gt;</a:t>
            </a:r>
          </a:p>
          <a:p>
            <a:r>
              <a:rPr lang="en-US" dirty="0" smtClean="0"/>
              <a:t>Go to consol and npm start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of </a:t>
            </a:r>
            <a:r>
              <a:rPr lang="en-US" dirty="0" err="1" smtClean="0"/>
              <a:t>nodemon</a:t>
            </a:r>
            <a:r>
              <a:rPr lang="en-US" dirty="0" smtClean="0"/>
              <a:t> in JSON</a:t>
            </a:r>
            <a:endParaRPr lang="en-US" dirty="0"/>
          </a:p>
        </p:txBody>
      </p:sp>
      <p:pic>
        <p:nvPicPr>
          <p:cNvPr id="4" name="Content Placeholder 3" descr="pic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7543800" cy="21494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project with JSON file .</a:t>
            </a:r>
          </a:p>
          <a:p>
            <a:r>
              <a:rPr lang="en-US" sz="2400" dirty="0" smtClean="0"/>
              <a:t>Install module for user registration.</a:t>
            </a:r>
          </a:p>
          <a:p>
            <a:r>
              <a:rPr lang="en-US" sz="2400" dirty="0" smtClean="0"/>
              <a:t>Create usercontrolar.js file for user call and registration.</a:t>
            </a:r>
          </a:p>
          <a:p>
            <a:r>
              <a:rPr lang="en-US" sz="2400" dirty="0" smtClean="0"/>
              <a:t>Create  User.js file that consist </a:t>
            </a:r>
            <a:r>
              <a:rPr lang="en-US" sz="2400" dirty="0" smtClean="0"/>
              <a:t>of user </a:t>
            </a:r>
            <a:r>
              <a:rPr lang="en-US" sz="2400" dirty="0" smtClean="0"/>
              <a:t>schema.</a:t>
            </a:r>
          </a:p>
          <a:p>
            <a:r>
              <a:rPr lang="en-US" sz="2400" dirty="0" smtClean="0"/>
              <a:t>Create Server.js file that consist of database file.</a:t>
            </a:r>
          </a:p>
          <a:p>
            <a:r>
              <a:rPr lang="en-US" sz="2400" dirty="0" smtClean="0"/>
              <a:t>Create .env file that consist of MONGO_DB connection</a:t>
            </a:r>
          </a:p>
          <a:p>
            <a:r>
              <a:rPr lang="en-US" sz="2400" dirty="0" smtClean="0"/>
              <a:t>Run a project with npm command .</a:t>
            </a:r>
          </a:p>
          <a:p>
            <a:r>
              <a:rPr lang="en-US" sz="2400" dirty="0" smtClean="0"/>
              <a:t>Use GET and POST request using postman check status and send request to </a:t>
            </a:r>
            <a:r>
              <a:rPr lang="en-US" sz="2400" dirty="0" smtClean="0"/>
              <a:t>server.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result</a:t>
            </a:r>
            <a:endParaRPr lang="en-US" dirty="0"/>
          </a:p>
        </p:txBody>
      </p:sp>
      <p:pic>
        <p:nvPicPr>
          <p:cNvPr id="4" name="Content Placeholder 3" descr="pic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800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Use GET and POST request using 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Postman:- </a:t>
            </a:r>
            <a:r>
              <a:rPr lang="en-IN" dirty="0" smtClean="0"/>
              <a:t>It is a software testing tool to test APIs. With this we can create, test, share and document APIs. It is a simple Graphic User Interface for sending and viewing HTTP requests and responses. It is used for backend testing where we enter the end-point URL, it sends the request for the server and receives the response back from server</a:t>
            </a:r>
            <a:r>
              <a:rPr lang="en-IN" b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postman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1:-  Go to the </a:t>
            </a:r>
            <a:r>
              <a:rPr lang="en-US" dirty="0" err="1" smtClean="0"/>
              <a:t>callection</a:t>
            </a:r>
            <a:r>
              <a:rPr lang="en-US" dirty="0" smtClean="0"/>
              <a:t> tab click on the ‘+’ button create a new collection it will appear name or other </a:t>
            </a:r>
            <a:r>
              <a:rPr lang="en-US" dirty="0" err="1" smtClean="0"/>
              <a:t>satting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  <p:pic>
        <p:nvPicPr>
          <p:cNvPr id="4" name="Picture 3" descr="pic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629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postman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2:- then select create a new request and it will open an window on post man application </a:t>
            </a:r>
            <a:endParaRPr lang="en-US" dirty="0"/>
          </a:p>
        </p:txBody>
      </p:sp>
      <p:pic>
        <p:nvPicPr>
          <p:cNvPr id="4" name="Picture 3" descr="pic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7391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postman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:- set the address of your local host and add the request type get and </a:t>
            </a:r>
            <a:r>
              <a:rPr lang="en-US" dirty="0" err="1" smtClean="0"/>
              <a:t>chack</a:t>
            </a:r>
            <a:r>
              <a:rPr lang="en-US" dirty="0" smtClean="0"/>
              <a:t> the result</a:t>
            </a:r>
          </a:p>
          <a:p>
            <a:endParaRPr lang="en-US" dirty="0"/>
          </a:p>
        </p:txBody>
      </p:sp>
      <p:pic>
        <p:nvPicPr>
          <p:cNvPr id="4" name="Picture 3" descr="pic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66294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How we use postman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Step 4 - Set post request and put the value and check the status if it show 200 then its ok or if show 404 then error is process</a:t>
            </a:r>
            <a:endParaRPr lang="en-US" dirty="0"/>
          </a:p>
        </p:txBody>
      </p:sp>
      <p:pic>
        <p:nvPicPr>
          <p:cNvPr id="4" name="Picture 3" descr="pic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76200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209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a project with JSON file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>
            <a:normAutofit/>
          </a:bodyPr>
          <a:lstStyle/>
          <a:p>
            <a:r>
              <a:rPr lang="en-US" dirty="0" smtClean="0"/>
              <a:t>Step 1- create a folder on your pc and open it using VS Code or Code editor </a:t>
            </a:r>
          </a:p>
          <a:p>
            <a:pPr>
              <a:buNone/>
            </a:pPr>
            <a:r>
              <a:rPr lang="en-US" dirty="0" smtClean="0"/>
              <a:t>Step 2- Go to Vs code terminal </a:t>
            </a:r>
            <a:r>
              <a:rPr lang="en-US" dirty="0" err="1" smtClean="0"/>
              <a:t>manu</a:t>
            </a:r>
            <a:r>
              <a:rPr lang="en-US" dirty="0" smtClean="0"/>
              <a:t> and select New terminal option</a:t>
            </a:r>
          </a:p>
          <a:p>
            <a:pPr fontAlgn="t"/>
            <a:r>
              <a:rPr lang="en-US" dirty="0" smtClean="0"/>
              <a:t>Step 3 – use ‘npm init’ command for initialization the project .</a:t>
            </a:r>
          </a:p>
          <a:p>
            <a:pPr fontAlgn="t"/>
            <a:r>
              <a:rPr lang="en-US" dirty="0" smtClean="0"/>
              <a:t>Gave the project name </a:t>
            </a:r>
            <a:r>
              <a:rPr lang="en-US" dirty="0" err="1" smtClean="0"/>
              <a:t>authour</a:t>
            </a:r>
            <a:r>
              <a:rPr lang="en-US" dirty="0" smtClean="0"/>
              <a:t> name all </a:t>
            </a:r>
            <a:r>
              <a:rPr lang="en-US" dirty="0" err="1" smtClean="0"/>
              <a:t>thouse</a:t>
            </a:r>
            <a:r>
              <a:rPr lang="en-US" dirty="0" smtClean="0"/>
              <a:t> thing and then save the project using ‘y’.</a:t>
            </a:r>
          </a:p>
          <a:p>
            <a:pPr fontAlgn="t"/>
            <a:r>
              <a:rPr lang="en-US" dirty="0" smtClean="0"/>
              <a:t>After that create a JSON file on </a:t>
            </a:r>
            <a:r>
              <a:rPr lang="en-US" dirty="0" err="1" smtClean="0"/>
              <a:t>vs</a:t>
            </a:r>
            <a:r>
              <a:rPr lang="en-US" dirty="0" smtClean="0"/>
              <a:t> code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 1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304800"/>
            <a:ext cx="7696200" cy="61404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Install node  </a:t>
            </a:r>
            <a:r>
              <a:rPr lang="en-US" sz="3600" dirty="0" smtClean="0"/>
              <a:t>module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239000" cy="4779336"/>
          </a:xfrm>
        </p:spPr>
        <p:txBody>
          <a:bodyPr/>
          <a:lstStyle/>
          <a:p>
            <a:r>
              <a:rPr lang="en-US" dirty="0" smtClean="0"/>
              <a:t>After the project create we install the node module with help of npm (Node Package Manager)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instal</a:t>
            </a:r>
            <a:r>
              <a:rPr lang="en-US" dirty="0" smtClean="0"/>
              <a:t> go to </a:t>
            </a:r>
            <a:r>
              <a:rPr lang="en-US" dirty="0" err="1" smtClean="0"/>
              <a:t>tarminal</a:t>
            </a:r>
            <a:r>
              <a:rPr lang="en-US" dirty="0" smtClean="0"/>
              <a:t> and use npm Install &lt;</a:t>
            </a:r>
            <a:r>
              <a:rPr lang="en-US" dirty="0" err="1" smtClean="0"/>
              <a:t>pacakege</a:t>
            </a:r>
            <a:r>
              <a:rPr lang="en-US" dirty="0" smtClean="0"/>
              <a:t> name&gt; or use npm i&lt;package name&gt;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usercontrolar.js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85800" y="990600"/>
            <a:ext cx="8001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usercontrolar.js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1.bcrypt:- </a:t>
            </a:r>
            <a:r>
              <a:rPr lang="en-US" dirty="0" err="1" smtClean="0"/>
              <a:t>bcrypt</a:t>
            </a:r>
            <a:r>
              <a:rPr lang="en-US" dirty="0" smtClean="0"/>
              <a:t>  is a node package that use for build a password security that scales with a computation power . For install </a:t>
            </a:r>
            <a:r>
              <a:rPr lang="en-US" dirty="0" err="1" smtClean="0"/>
              <a:t>bcrypt</a:t>
            </a:r>
            <a:r>
              <a:rPr lang="en-US" dirty="0" smtClean="0"/>
              <a:t> we use</a:t>
            </a:r>
            <a:r>
              <a:rPr lang="en-US" dirty="0" smtClean="0"/>
              <a:t> </a:t>
            </a:r>
            <a:r>
              <a:rPr lang="en-US" dirty="0" smtClean="0"/>
              <a:t>npm </a:t>
            </a:r>
            <a:r>
              <a:rPr lang="en-US" dirty="0" smtClean="0"/>
              <a:t> </a:t>
            </a:r>
            <a:r>
              <a:rPr lang="en-US" dirty="0" smtClean="0"/>
              <a:t>install </a:t>
            </a:r>
            <a:r>
              <a:rPr lang="en-US" dirty="0" err="1" smtClean="0"/>
              <a:t>bcrypt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requre</a:t>
            </a:r>
            <a:r>
              <a:rPr lang="en-US" dirty="0" smtClean="0"/>
              <a:t> :-  </a:t>
            </a:r>
            <a:r>
              <a:rPr lang="en-US" dirty="0" err="1" smtClean="0"/>
              <a:t>requre</a:t>
            </a:r>
            <a:r>
              <a:rPr lang="en-US" dirty="0" smtClean="0"/>
              <a:t> is a </a:t>
            </a:r>
            <a:r>
              <a:rPr lang="en-US" dirty="0" err="1" smtClean="0"/>
              <a:t>spacel</a:t>
            </a:r>
            <a:r>
              <a:rPr lang="en-US" dirty="0" smtClean="0"/>
              <a:t> type of function that built in for load modules for different programming languages.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req</a:t>
            </a:r>
            <a:r>
              <a:rPr lang="en-US" dirty="0" smtClean="0"/>
              <a:t>(request)/res(response):- </a:t>
            </a:r>
            <a:r>
              <a:rPr lang="en-US" dirty="0" err="1" smtClean="0"/>
              <a:t>req</a:t>
            </a:r>
            <a:r>
              <a:rPr lang="en-US" dirty="0" smtClean="0"/>
              <a:t> is an object connecting http request that raised the event and res is </a:t>
            </a:r>
            <a:r>
              <a:rPr lang="en-US" dirty="0" err="1" smtClean="0"/>
              <a:t>atype</a:t>
            </a:r>
            <a:r>
              <a:rPr lang="en-US" dirty="0" smtClean="0"/>
              <a:t> of response that send back the </a:t>
            </a:r>
            <a:r>
              <a:rPr lang="en-US" dirty="0" err="1" smtClean="0"/>
              <a:t>desier</a:t>
            </a:r>
            <a:r>
              <a:rPr lang="en-US" dirty="0" smtClean="0"/>
              <a:t> http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usercontrolar.js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4.Await:- await is a type of promises that used by operator. It  can used by ‘async’ function within  the js code or own js modules.</a:t>
            </a:r>
          </a:p>
          <a:p>
            <a:r>
              <a:rPr lang="en-US" dirty="0" smtClean="0"/>
              <a:t>5.hash :- hash is a type of function that use for arbitory size data input and produces an out of fixed size data </a:t>
            </a:r>
          </a:p>
          <a:p>
            <a:r>
              <a:rPr lang="en-US" dirty="0" smtClean="0"/>
              <a:t>6. create :- create is a method that use for construct a user model that used in database.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Create  User.js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838200" y="1447800"/>
            <a:ext cx="7848600" cy="5105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253</TotalTime>
  <Words>872</Words>
  <Application>Microsoft Office PowerPoint</Application>
  <PresentationFormat>On-screen Show (4:3)</PresentationFormat>
  <Paragraphs>72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User Registration (chapter 0)</vt:lpstr>
      <vt:lpstr>Content</vt:lpstr>
      <vt:lpstr>Create a project with JSON file</vt:lpstr>
      <vt:lpstr>Slide 4</vt:lpstr>
      <vt:lpstr>Install node  module  </vt:lpstr>
      <vt:lpstr>Create usercontrolar.js file</vt:lpstr>
      <vt:lpstr>usercontrolar.js file</vt:lpstr>
      <vt:lpstr>usercontrolar.js file</vt:lpstr>
      <vt:lpstr>Create  User.js file</vt:lpstr>
      <vt:lpstr>Create  User.js file</vt:lpstr>
      <vt:lpstr>Create  User.js file</vt:lpstr>
      <vt:lpstr>Create Server.js file</vt:lpstr>
      <vt:lpstr>Create Server.js file</vt:lpstr>
      <vt:lpstr>Create Server.js file</vt:lpstr>
      <vt:lpstr>Create Server.js file</vt:lpstr>
      <vt:lpstr>Create Server.js file</vt:lpstr>
      <vt:lpstr>Create .env file that consist of  MONGO_DB connection </vt:lpstr>
      <vt:lpstr>Run the project </vt:lpstr>
      <vt:lpstr>Config of nodemon in JSON</vt:lpstr>
      <vt:lpstr>Connection result</vt:lpstr>
      <vt:lpstr>Use GET and POST request using postman</vt:lpstr>
      <vt:lpstr>How we use postman </vt:lpstr>
      <vt:lpstr>How we use postman </vt:lpstr>
      <vt:lpstr>How we use postman </vt:lpstr>
      <vt:lpstr>How we use postman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Registration (chapter 0)</dc:title>
  <dc:creator>Xyz</dc:creator>
  <cp:lastModifiedBy>Xyz</cp:lastModifiedBy>
  <cp:revision>26</cp:revision>
  <dcterms:created xsi:type="dcterms:W3CDTF">2022-04-08T09:39:56Z</dcterms:created>
  <dcterms:modified xsi:type="dcterms:W3CDTF">2022-04-08T13:52:59Z</dcterms:modified>
</cp:coreProperties>
</file>