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F8E9EF0-5508-4656-86F0-8684461C0F38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D3201DB-4B5D-4222-9225-DBE7444D94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 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Koustav Mukherjee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put some file in Employee </a:t>
            </a:r>
            <a:r>
              <a:rPr lang="en-US" dirty="0" smtClean="0"/>
              <a:t>repository</a:t>
            </a:r>
            <a:r>
              <a:rPr lang="en-US" dirty="0" smtClean="0"/>
              <a:t>  and then use get console and again use </a:t>
            </a:r>
            <a:r>
              <a:rPr lang="en-US" b="1" dirty="0" smtClean="0"/>
              <a:t>git status </a:t>
            </a:r>
            <a:r>
              <a:rPr lang="en-US" dirty="0" smtClean="0"/>
              <a:t>it shows us that some file are modified ,and add thus file  .</a:t>
            </a:r>
          </a:p>
          <a:p>
            <a:r>
              <a:rPr lang="en-US" dirty="0" smtClean="0"/>
              <a:t>After that we use </a:t>
            </a:r>
            <a:r>
              <a:rPr lang="en-US" b="1" dirty="0" smtClean="0"/>
              <a:t>git add “file name ” </a:t>
            </a:r>
            <a:r>
              <a:rPr lang="en-US" dirty="0" smtClean="0"/>
              <a:t>or use </a:t>
            </a:r>
            <a:r>
              <a:rPr lang="en-US" b="1" dirty="0" smtClean="0"/>
              <a:t>git add *  </a:t>
            </a:r>
            <a:r>
              <a:rPr lang="en-US" dirty="0" smtClean="0"/>
              <a:t>anyone commend to add thous file.</a:t>
            </a:r>
          </a:p>
          <a:p>
            <a:r>
              <a:rPr lang="en-US" dirty="0" smtClean="0"/>
              <a:t>After that use </a:t>
            </a:r>
            <a:r>
              <a:rPr lang="en-US" b="1" dirty="0" smtClean="0"/>
              <a:t>git commit </a:t>
            </a:r>
            <a:r>
              <a:rPr lang="en-US" dirty="0" smtClean="0"/>
              <a:t>to committed the file  by git commit –m “add commit massage”.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Content Placeholder 3" descr="Q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774825"/>
            <a:ext cx="6477000" cy="462597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4.Merge  two branch in Employee </a:t>
            </a:r>
            <a:r>
              <a:rPr lang="en-US" dirty="0" smtClean="0"/>
              <a:t>repository 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In Employee there are two branch one is Main branch and another is Employe_Ditail</a:t>
            </a:r>
          </a:p>
          <a:p>
            <a:r>
              <a:rPr lang="en-US" sz="2400" dirty="0" smtClean="0"/>
              <a:t>Using git branch commend we can see that how much branch is there and in which branch we are right now.</a:t>
            </a:r>
          </a:p>
          <a:p>
            <a:r>
              <a:rPr lang="en-US" sz="2400" dirty="0" smtClean="0"/>
              <a:t>Then go to any of branch using git checkout &lt;branch name&gt; command  and in main or either Employe_Ditail and change the document and again use </a:t>
            </a:r>
            <a:r>
              <a:rPr lang="en-US" sz="2400" b="1" dirty="0" smtClean="0"/>
              <a:t>git status </a:t>
            </a:r>
            <a:r>
              <a:rPr lang="en-US" sz="2400" dirty="0" smtClean="0"/>
              <a:t>and add and commit the changes.    </a:t>
            </a:r>
          </a:p>
          <a:p>
            <a:r>
              <a:rPr lang="en-US" sz="2400" dirty="0" smtClean="0"/>
              <a:t>Then use </a:t>
            </a:r>
            <a:r>
              <a:rPr lang="en-US" sz="2400" b="1" dirty="0" smtClean="0"/>
              <a:t>git push </a:t>
            </a:r>
            <a:r>
              <a:rPr lang="en-US" sz="2400" dirty="0" smtClean="0"/>
              <a:t>command to push the file to origin of git-hub. And switch to another branch Employe_Ditail.</a:t>
            </a:r>
          </a:p>
          <a:p>
            <a:r>
              <a:rPr lang="en-US" sz="2400" dirty="0" smtClean="0"/>
              <a:t>After  that use git merge to merge the two branches changes.</a:t>
            </a:r>
          </a:p>
          <a:p>
            <a:pPr>
              <a:buNone/>
            </a:pPr>
            <a:r>
              <a:rPr lang="en-US" sz="2400" b="1" dirty="0" smtClean="0"/>
              <a:t>Command :- Git merge &lt;branch name&gt;  </a:t>
            </a:r>
          </a:p>
          <a:p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merge compete then we push the changes to origin using git push origin &lt;branch name&gt;.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merge in Details</a:t>
            </a:r>
            <a:endParaRPr lang="en-US" dirty="0"/>
          </a:p>
        </p:txBody>
      </p:sp>
      <p:pic>
        <p:nvPicPr>
          <p:cNvPr id="4" name="Content Placeholder 3" descr="Q4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77200" cy="4952999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merge in Details</a:t>
            </a:r>
            <a:endParaRPr lang="en-US" dirty="0"/>
          </a:p>
        </p:txBody>
      </p:sp>
      <p:pic>
        <p:nvPicPr>
          <p:cNvPr id="4" name="Content Placeholder 3" descr="Q4(2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534400" cy="502919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merge in Details</a:t>
            </a:r>
            <a:endParaRPr lang="en-US" dirty="0"/>
          </a:p>
        </p:txBody>
      </p:sp>
      <p:pic>
        <p:nvPicPr>
          <p:cNvPr id="4" name="Content Placeholder 3" descr="Q4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8610600" cy="4876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merge in Details</a:t>
            </a:r>
            <a:endParaRPr lang="en-US" dirty="0"/>
          </a:p>
        </p:txBody>
      </p:sp>
      <p:pic>
        <p:nvPicPr>
          <p:cNvPr id="4" name="Content Placeholder 3" descr="Q4(4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305800" cy="50291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1.How can you initialize a repository in Git? Write Command.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 smtClean="0"/>
              <a:t>Using the </a:t>
            </a:r>
            <a:r>
              <a:rPr lang="en-US" b="1" dirty="0" smtClean="0"/>
              <a:t>git init  </a:t>
            </a:r>
            <a:r>
              <a:rPr lang="en-US" dirty="0" smtClean="0"/>
              <a:t>we can initialize a repository in git.</a:t>
            </a:r>
          </a:p>
          <a:p>
            <a:r>
              <a:rPr lang="en-US" b="1" dirty="0" smtClean="0"/>
              <a:t>Command:- git init [repository name]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  <p:pic>
        <p:nvPicPr>
          <p:cNvPr id="4" name="Picture 3" descr="Q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886200"/>
            <a:ext cx="77724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sz="2800" dirty="0" smtClean="0"/>
              <a:t>2.Create repository named - Employee  .</a:t>
            </a:r>
            <a:br>
              <a:rPr lang="en-US" sz="2800" dirty="0" smtClean="0"/>
            </a:br>
            <a:r>
              <a:rPr lang="en-US" sz="2800" dirty="0" smtClean="0"/>
              <a:t> After that create branch named -  Employee_Detai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At first go to our github account and log in</a:t>
            </a:r>
          </a:p>
          <a:p>
            <a:r>
              <a:rPr lang="en-US" sz="2400" dirty="0" smtClean="0"/>
              <a:t>Go to Create a new repository</a:t>
            </a:r>
          </a:p>
          <a:p>
            <a:r>
              <a:rPr lang="en-US" sz="2400" dirty="0" smtClean="0"/>
              <a:t>After that give a name of the repository Employee and set it public or private then select read me file create repository</a:t>
            </a:r>
          </a:p>
          <a:p>
            <a:r>
              <a:rPr lang="en-US" sz="2400" dirty="0" smtClean="0"/>
              <a:t>After creating repository we have copy the link and then use the </a:t>
            </a:r>
            <a:r>
              <a:rPr lang="en-US" sz="2400" b="1" dirty="0" smtClean="0"/>
              <a:t>git clone &lt;use copy link&gt;</a:t>
            </a:r>
          </a:p>
          <a:p>
            <a:r>
              <a:rPr lang="en-US" sz="2400" dirty="0" smtClean="0"/>
              <a:t>After that we go to the employee  repository that locally available on our pc </a:t>
            </a:r>
          </a:p>
          <a:p>
            <a:r>
              <a:rPr lang="en-US" sz="2400" dirty="0" smtClean="0"/>
              <a:t>Then we create a branch that name “ Employee_Detai</a:t>
            </a:r>
          </a:p>
          <a:p>
            <a:r>
              <a:rPr lang="en-US" sz="2400" dirty="0" smtClean="0"/>
              <a:t>Use the </a:t>
            </a:r>
            <a:r>
              <a:rPr lang="en-US" sz="2400" b="1" dirty="0" smtClean="0"/>
              <a:t>git branch &lt;branch name</a:t>
            </a:r>
            <a:r>
              <a:rPr lang="en-US" sz="2400" dirty="0" smtClean="0"/>
              <a:t>&gt; command .</a:t>
            </a:r>
          </a:p>
          <a:p>
            <a:r>
              <a:rPr lang="en-US" sz="2400" dirty="0" smtClean="0"/>
              <a:t>Use the git branch commend and see the branch is exist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6248399" cy="39671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 to Create a new repository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repository</a:t>
            </a:r>
            <a:endParaRPr lang="en-US" dirty="0"/>
          </a:p>
        </p:txBody>
      </p:sp>
      <p:pic>
        <p:nvPicPr>
          <p:cNvPr id="4" name="Content Placeholder 3" descr="pic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958" y="1774825"/>
            <a:ext cx="5742083" cy="462597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Create the employee repository then we go to code section and copy the link</a:t>
            </a:r>
            <a:endParaRPr lang="en-US" sz="3600" dirty="0"/>
          </a:p>
        </p:txBody>
      </p:sp>
      <p:pic>
        <p:nvPicPr>
          <p:cNvPr id="4" name="Content Placeholder 3" descr="pic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94086"/>
            <a:ext cx="8229600" cy="378745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cloning we copy the git url link</a:t>
            </a:r>
            <a:endParaRPr lang="en-US" dirty="0"/>
          </a:p>
        </p:txBody>
      </p:sp>
      <p:pic>
        <p:nvPicPr>
          <p:cNvPr id="4" name="Content Placeholder 3" descr="pic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406650"/>
            <a:ext cx="3333750" cy="33623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Here we create the branch employe_Ditail</a:t>
            </a:r>
            <a:endParaRPr lang="en-US" dirty="0"/>
          </a:p>
        </p:txBody>
      </p:sp>
      <p:pic>
        <p:nvPicPr>
          <p:cNvPr id="4" name="Content Placeholder 3" descr="Q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414" y="1774825"/>
            <a:ext cx="4387171" cy="46259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3.In  Employee  repository check the status and later  commit new file or folder in it.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that we go our local repository Employee and check the status using </a:t>
            </a:r>
            <a:r>
              <a:rPr lang="en-US" b="1" dirty="0" smtClean="0"/>
              <a:t>git status </a:t>
            </a:r>
            <a:r>
              <a:rPr lang="en-US" dirty="0" smtClean="0"/>
              <a:t>commend.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Q3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29000"/>
            <a:ext cx="7848600" cy="167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1223</TotalTime>
  <Words>447</Words>
  <Application>Microsoft Office PowerPoint</Application>
  <PresentationFormat>On-screen Show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Git Assignment</vt:lpstr>
      <vt:lpstr>1.How can you initialize a repository in Git? Write Command.</vt:lpstr>
      <vt:lpstr>2.Create repository named - Employee  .  After that create branch named -  Employee_Detai</vt:lpstr>
      <vt:lpstr>Go to Create a new repository </vt:lpstr>
      <vt:lpstr>Create the repository</vt:lpstr>
      <vt:lpstr>Create the employee repository then we go to code section and copy the link</vt:lpstr>
      <vt:lpstr>For cloning we copy the git url link</vt:lpstr>
      <vt:lpstr>Here we create the branch employe_Ditail</vt:lpstr>
      <vt:lpstr>3.In  Employee  repository check the status and later  commit new file or folder in it.</vt:lpstr>
      <vt:lpstr>Cont.</vt:lpstr>
      <vt:lpstr>Cont.</vt:lpstr>
      <vt:lpstr>4.Merge  two branch in Employee repository .</vt:lpstr>
      <vt:lpstr>Cont.</vt:lpstr>
      <vt:lpstr>Process merge in Details</vt:lpstr>
      <vt:lpstr>Process merge in Details</vt:lpstr>
      <vt:lpstr>Process merge in Details</vt:lpstr>
      <vt:lpstr>Process merge in 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Assignment</dc:title>
  <dc:creator>Xyz</dc:creator>
  <cp:lastModifiedBy>Xyz</cp:lastModifiedBy>
  <cp:revision>57</cp:revision>
  <dcterms:created xsi:type="dcterms:W3CDTF">2022-01-20T09:10:02Z</dcterms:created>
  <dcterms:modified xsi:type="dcterms:W3CDTF">2022-01-24T14:24:01Z</dcterms:modified>
</cp:coreProperties>
</file>