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8" r:id="rId11"/>
    <p:sldId id="265" r:id="rId12"/>
    <p:sldId id="266" r:id="rId13"/>
    <p:sldId id="267" r:id="rId14"/>
    <p:sldId id="269" r:id="rId15"/>
    <p:sldId id="270" r:id="rId16"/>
    <p:sldId id="271" r:id="rId17"/>
    <p:sldId id="272" r:id="rId18"/>
    <p:sldId id="273" r:id="rId19"/>
    <p:sldId id="274" r:id="rId20"/>
    <p:sldId id="275" r:id="rId21"/>
    <p:sldId id="276" r:id="rId22"/>
    <p:sldId id="282" r:id="rId23"/>
    <p:sldId id="277" r:id="rId24"/>
    <p:sldId id="278" r:id="rId25"/>
    <p:sldId id="279" r:id="rId26"/>
    <p:sldId id="280" r:id="rId27"/>
    <p:sldId id="281"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5/11/2022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1"/>
            <a:ext cx="7772400" cy="1904999"/>
          </a:xfrm>
        </p:spPr>
        <p:txBody>
          <a:bodyPr/>
          <a:lstStyle/>
          <a:p>
            <a:r>
              <a:rPr lang="en-US" dirty="0" smtClean="0"/>
              <a:t>Chapter 4 </a:t>
            </a:r>
            <a:br>
              <a:rPr lang="en-US" dirty="0" smtClean="0"/>
            </a:br>
            <a:r>
              <a:rPr lang="en-US" dirty="0" smtClean="0"/>
              <a:t>React Setup</a:t>
            </a:r>
            <a:endParaRPr lang="en-US" dirty="0"/>
          </a:p>
        </p:txBody>
      </p:sp>
      <p:sp>
        <p:nvSpPr>
          <p:cNvPr id="3" name="Subtitle 2"/>
          <p:cNvSpPr>
            <a:spLocks noGrp="1"/>
          </p:cNvSpPr>
          <p:nvPr>
            <p:ph type="subTitle" idx="1"/>
          </p:nvPr>
        </p:nvSpPr>
        <p:spPr>
          <a:xfrm>
            <a:off x="1371600" y="3886200"/>
            <a:ext cx="6400800" cy="1066800"/>
          </a:xfrm>
        </p:spPr>
        <p:txBody>
          <a:bodyPr/>
          <a:lstStyle/>
          <a:p>
            <a:r>
              <a:rPr lang="en-US" dirty="0" smtClean="0"/>
              <a:t>Koustav Mukherjee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set up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 login.js we write the code</a:t>
            </a:r>
          </a:p>
          <a:p>
            <a:pPr>
              <a:buNone/>
            </a:pPr>
            <a:r>
              <a:rPr lang="en-US" dirty="0" smtClean="0"/>
              <a:t> </a:t>
            </a:r>
          </a:p>
          <a:p>
            <a:r>
              <a:rPr lang="en-US" dirty="0" smtClean="0"/>
              <a:t>import React from 'react'</a:t>
            </a:r>
          </a:p>
          <a:p>
            <a:pPr>
              <a:buNone/>
            </a:pPr>
            <a:r>
              <a:rPr lang="en-US" dirty="0" smtClean="0"/>
              <a:t>	const </a:t>
            </a:r>
            <a:r>
              <a:rPr lang="en-US" dirty="0" smtClean="0"/>
              <a:t>Login =()=&gt;{</a:t>
            </a:r>
          </a:p>
          <a:p>
            <a:pPr>
              <a:buNone/>
            </a:pPr>
            <a:r>
              <a:rPr lang="en-US" dirty="0" smtClean="0"/>
              <a:t>	  </a:t>
            </a:r>
            <a:r>
              <a:rPr lang="en-US" dirty="0" smtClean="0"/>
              <a:t>return (</a:t>
            </a:r>
          </a:p>
          <a:p>
            <a:pPr>
              <a:buNone/>
            </a:pPr>
            <a:r>
              <a:rPr lang="en-US" dirty="0" smtClean="0"/>
              <a:t>	 		   </a:t>
            </a:r>
            <a:r>
              <a:rPr lang="en-US" dirty="0" smtClean="0"/>
              <a:t>&lt;div&gt;</a:t>
            </a:r>
          </a:p>
          <a:p>
            <a:pPr>
              <a:buNone/>
            </a:pPr>
            <a:r>
              <a:rPr lang="en-US" dirty="0" smtClean="0"/>
              <a:t>	  		   </a:t>
            </a:r>
            <a:r>
              <a:rPr lang="en-US" dirty="0" smtClean="0"/>
              <a:t>&lt;h1&gt;login&lt;/h1&gt;</a:t>
            </a:r>
          </a:p>
          <a:p>
            <a:pPr>
              <a:buNone/>
            </a:pPr>
            <a:r>
              <a:rPr lang="en-US" dirty="0" smtClean="0"/>
              <a:t>	 		   </a:t>
            </a:r>
            <a:r>
              <a:rPr lang="en-US" dirty="0" smtClean="0"/>
              <a:t>&lt;/div&gt;</a:t>
            </a:r>
          </a:p>
          <a:p>
            <a:pPr>
              <a:buNone/>
            </a:pPr>
            <a:r>
              <a:rPr lang="en-US" dirty="0" smtClean="0"/>
              <a:t> </a:t>
            </a:r>
            <a:r>
              <a:rPr lang="en-US" dirty="0" smtClean="0"/>
              <a:t>		 </a:t>
            </a:r>
            <a:r>
              <a:rPr lang="en-US" dirty="0" smtClean="0"/>
              <a:t>)</a:t>
            </a:r>
          </a:p>
          <a:p>
            <a:pPr>
              <a:buNone/>
            </a:pPr>
            <a:r>
              <a:rPr lang="en-US" dirty="0" smtClean="0"/>
              <a:t>}</a:t>
            </a:r>
          </a:p>
          <a:p>
            <a:endParaRPr lang="en-US" dirty="0" smtClean="0"/>
          </a:p>
          <a:p>
            <a:pPr>
              <a:buNone/>
            </a:pPr>
            <a:r>
              <a:rPr lang="en-US" dirty="0" smtClean="0"/>
              <a:t>	export </a:t>
            </a:r>
            <a:r>
              <a:rPr lang="en-US" dirty="0" smtClean="0"/>
              <a:t>default Login;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Setup</a:t>
            </a:r>
            <a:endParaRPr lang="en-US" dirty="0"/>
          </a:p>
        </p:txBody>
      </p:sp>
      <p:sp>
        <p:nvSpPr>
          <p:cNvPr id="3" name="Content Placeholder 2"/>
          <p:cNvSpPr>
            <a:spLocks noGrp="1"/>
          </p:cNvSpPr>
          <p:nvPr>
            <p:ph idx="1"/>
          </p:nvPr>
        </p:nvSpPr>
        <p:spPr/>
        <p:txBody>
          <a:bodyPr/>
          <a:lstStyle/>
          <a:p>
            <a:r>
              <a:rPr lang="en-US" dirty="0" smtClean="0"/>
              <a:t>React </a:t>
            </a:r>
            <a:r>
              <a:rPr lang="en-US" dirty="0" smtClean="0"/>
              <a:t>has a library they’re kind of very helpful us in navigating around the things , that is called </a:t>
            </a:r>
            <a:r>
              <a:rPr lang="en-US" b="1" dirty="0" smtClean="0"/>
              <a:t>react-router-dom . </a:t>
            </a:r>
            <a:r>
              <a:rPr lang="en-US" dirty="0" smtClean="0"/>
              <a:t> Stop the server and for installing </a:t>
            </a:r>
          </a:p>
          <a:p>
            <a:r>
              <a:rPr lang="en-US" dirty="0" smtClean="0"/>
              <a:t>   </a:t>
            </a:r>
            <a:r>
              <a:rPr lang="en-US" b="1" dirty="0" smtClean="0"/>
              <a:t>npm </a:t>
            </a:r>
            <a:r>
              <a:rPr lang="en-US" b="1" dirty="0" smtClean="0"/>
              <a:t>i react-router-dom</a:t>
            </a:r>
            <a:endParaRPr lang="en-US" dirty="0" smtClean="0"/>
          </a:p>
          <a:p>
            <a:r>
              <a:rPr lang="en-US" dirty="0" smtClean="0"/>
              <a:t> In source folder , we made new file called </a:t>
            </a:r>
            <a:r>
              <a:rPr lang="en-US" b="1" dirty="0" smtClean="0"/>
              <a:t>“router.js” . </a:t>
            </a: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Setup (Router.js)</a:t>
            </a:r>
            <a:endParaRPr lang="en-US" dirty="0"/>
          </a:p>
        </p:txBody>
      </p:sp>
      <p:sp>
        <p:nvSpPr>
          <p:cNvPr id="5" name="Content Placeholder 4"/>
          <p:cNvSpPr>
            <a:spLocks noGrp="1"/>
          </p:cNvSpPr>
          <p:nvPr>
            <p:ph idx="1"/>
          </p:nvPr>
        </p:nvSpPr>
        <p:spPr/>
        <p:txBody>
          <a:bodyPr>
            <a:normAutofit fontScale="70000" lnSpcReduction="20000"/>
          </a:bodyPr>
          <a:lstStyle/>
          <a:p>
            <a:pPr>
              <a:buNone/>
            </a:pPr>
            <a:r>
              <a:rPr lang="en-US" dirty="0" smtClean="0"/>
              <a:t>	import </a:t>
            </a:r>
            <a:r>
              <a:rPr lang="en-US" dirty="0" smtClean="0"/>
              <a:t>React from 'react'</a:t>
            </a:r>
          </a:p>
          <a:p>
            <a:pPr>
              <a:buNone/>
            </a:pPr>
            <a:r>
              <a:rPr lang="en-US" dirty="0" smtClean="0"/>
              <a:t>	import </a:t>
            </a:r>
            <a:r>
              <a:rPr lang="en-US" dirty="0" smtClean="0"/>
              <a:t>{ BrowserRouter, </a:t>
            </a:r>
            <a:r>
              <a:rPr lang="en-US" dirty="0" smtClean="0"/>
              <a:t>Routes,Route </a:t>
            </a:r>
            <a:r>
              <a:rPr lang="en-US" dirty="0" smtClean="0"/>
              <a:t>} from 'react-router-dom';</a:t>
            </a:r>
          </a:p>
          <a:p>
            <a:pPr>
              <a:buNone/>
            </a:pPr>
            <a:r>
              <a:rPr lang="en-US" dirty="0" smtClean="0"/>
              <a:t>	import </a:t>
            </a:r>
            <a:r>
              <a:rPr lang="en-US" dirty="0" smtClean="0"/>
              <a:t>Login from './pages/Login/'</a:t>
            </a:r>
          </a:p>
          <a:p>
            <a:pPr>
              <a:buNone/>
            </a:pPr>
            <a:r>
              <a:rPr lang="en-US" dirty="0" smtClean="0"/>
              <a:t>	export </a:t>
            </a:r>
            <a:r>
              <a:rPr lang="en-US" dirty="0" smtClean="0"/>
              <a:t>class router extends Component {</a:t>
            </a:r>
          </a:p>
          <a:p>
            <a:pPr>
              <a:buNone/>
            </a:pPr>
            <a:r>
              <a:rPr lang="en-US" dirty="0" smtClean="0"/>
              <a:t> </a:t>
            </a:r>
            <a:r>
              <a:rPr lang="en-US" dirty="0" smtClean="0"/>
              <a:t>	 </a:t>
            </a:r>
            <a:r>
              <a:rPr lang="en-US" dirty="0" smtClean="0"/>
              <a:t>render() </a:t>
            </a:r>
            <a:r>
              <a:rPr lang="en-US" dirty="0" smtClean="0"/>
              <a:t>{</a:t>
            </a:r>
          </a:p>
          <a:p>
            <a:pPr>
              <a:buNone/>
            </a:pPr>
            <a:r>
              <a:rPr lang="en-US" dirty="0" smtClean="0"/>
              <a:t>   		 return (</a:t>
            </a:r>
          </a:p>
          <a:p>
            <a:pPr>
              <a:buNone/>
            </a:pPr>
            <a:r>
              <a:rPr lang="en-US" dirty="0" smtClean="0"/>
              <a:t>      </a:t>
            </a:r>
            <a:r>
              <a:rPr lang="en-US" dirty="0" smtClean="0"/>
              <a:t>		</a:t>
            </a:r>
            <a:r>
              <a:rPr lang="en-US" dirty="0" smtClean="0"/>
              <a:t>  &lt;BrowserRouter&gt;</a:t>
            </a:r>
          </a:p>
          <a:p>
            <a:pPr>
              <a:buNone/>
            </a:pPr>
            <a:r>
              <a:rPr lang="en-US" dirty="0" smtClean="0"/>
              <a:t>         </a:t>
            </a:r>
            <a:r>
              <a:rPr lang="en-US" dirty="0" smtClean="0"/>
              <a:t>		 </a:t>
            </a:r>
            <a:r>
              <a:rPr lang="en-US" dirty="0" smtClean="0"/>
              <a:t>  </a:t>
            </a:r>
            <a:r>
              <a:rPr lang="en-US" dirty="0" smtClean="0"/>
              <a:t>&lt;Routes&gt;</a:t>
            </a:r>
            <a:endParaRPr lang="en-US" dirty="0" smtClean="0"/>
          </a:p>
          <a:p>
            <a:pPr>
              <a:buNone/>
            </a:pPr>
            <a:r>
              <a:rPr lang="en-US" dirty="0" smtClean="0"/>
              <a:t>            </a:t>
            </a:r>
            <a:r>
              <a:rPr lang="en-US" dirty="0" smtClean="0"/>
              <a:t>		</a:t>
            </a:r>
            <a:r>
              <a:rPr lang="en-US" dirty="0" smtClean="0"/>
              <a:t>   &lt;Route path="/login" element={&lt;Login /&gt;} </a:t>
            </a:r>
            <a:r>
              <a:rPr lang="en-US" dirty="0" smtClean="0"/>
              <a:t>/&gt;</a:t>
            </a:r>
            <a:endParaRPr lang="en-US" dirty="0" smtClean="0"/>
          </a:p>
          <a:p>
            <a:pPr>
              <a:buNone/>
            </a:pPr>
            <a:r>
              <a:rPr lang="en-US" dirty="0" smtClean="0"/>
              <a:t>  </a:t>
            </a:r>
            <a:r>
              <a:rPr lang="en-US" dirty="0" smtClean="0"/>
              <a:t>			   &lt;/Routes &gt;</a:t>
            </a:r>
            <a:endParaRPr lang="en-US" dirty="0" smtClean="0"/>
          </a:p>
          <a:p>
            <a:pPr>
              <a:buNone/>
            </a:pPr>
            <a:r>
              <a:rPr lang="en-US" dirty="0" smtClean="0"/>
              <a:t>     </a:t>
            </a:r>
            <a:r>
              <a:rPr lang="en-US" dirty="0" smtClean="0"/>
              <a:t>			 </a:t>
            </a:r>
            <a:r>
              <a:rPr lang="en-US" dirty="0" smtClean="0"/>
              <a:t>  &lt;/BrowserRouter&gt;</a:t>
            </a:r>
          </a:p>
          <a:p>
            <a:pPr>
              <a:buNone/>
            </a:pPr>
            <a:r>
              <a:rPr lang="en-US" dirty="0" smtClean="0"/>
              <a:t>  </a:t>
            </a:r>
            <a:r>
              <a:rPr lang="en-US" dirty="0" smtClean="0"/>
              <a:t>			</a:t>
            </a:r>
            <a:r>
              <a:rPr lang="en-US" dirty="0" smtClean="0"/>
              <a:t>  );</a:t>
            </a:r>
          </a:p>
          <a:p>
            <a:pPr>
              <a:buNone/>
            </a:pPr>
            <a:r>
              <a:rPr lang="en-US" dirty="0" smtClean="0"/>
              <a:t>		         }</a:t>
            </a:r>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Setup(add code app.js)</a:t>
            </a:r>
            <a:endParaRPr lang="en-US" dirty="0"/>
          </a:p>
        </p:txBody>
      </p:sp>
      <p:sp>
        <p:nvSpPr>
          <p:cNvPr id="3" name="Content Placeholder 2"/>
          <p:cNvSpPr>
            <a:spLocks noGrp="1"/>
          </p:cNvSpPr>
          <p:nvPr>
            <p:ph idx="1"/>
          </p:nvPr>
        </p:nvSpPr>
        <p:spPr/>
        <p:txBody>
          <a:bodyPr>
            <a:normAutofit lnSpcReduction="10000"/>
          </a:bodyPr>
          <a:lstStyle/>
          <a:p>
            <a:r>
              <a:rPr lang="en-US" dirty="0" smtClean="0"/>
              <a:t>Now , import  this file in</a:t>
            </a:r>
            <a:r>
              <a:rPr lang="en-US" b="1" dirty="0" smtClean="0"/>
              <a:t> “App.js”  file </a:t>
            </a:r>
            <a:endParaRPr lang="en-US" dirty="0" smtClean="0"/>
          </a:p>
          <a:p>
            <a:r>
              <a:rPr lang="en-US" dirty="0" smtClean="0"/>
              <a:t>import Routes from './routes';</a:t>
            </a:r>
          </a:p>
          <a:p>
            <a:pPr>
              <a:buNone/>
            </a:pPr>
            <a:r>
              <a:rPr lang="en-US" dirty="0" smtClean="0"/>
              <a:t>	return </a:t>
            </a:r>
            <a:r>
              <a:rPr lang="en-US" dirty="0" smtClean="0"/>
              <a:t>(</a:t>
            </a:r>
          </a:p>
          <a:p>
            <a:pPr>
              <a:buNone/>
            </a:pPr>
            <a:r>
              <a:rPr lang="en-US" dirty="0" smtClean="0"/>
              <a:t>    </a:t>
            </a:r>
            <a:r>
              <a:rPr lang="en-US" dirty="0" smtClean="0"/>
              <a:t>		&lt;</a:t>
            </a:r>
            <a:r>
              <a:rPr lang="en-US" dirty="0" smtClean="0"/>
              <a:t>Container&gt;</a:t>
            </a:r>
          </a:p>
          <a:p>
            <a:pPr>
              <a:buNone/>
            </a:pPr>
            <a:r>
              <a:rPr lang="en-US" dirty="0" smtClean="0"/>
              <a:t>    </a:t>
            </a:r>
            <a:r>
              <a:rPr lang="en-US" dirty="0" smtClean="0"/>
              <a:t>			&lt;</a:t>
            </a:r>
            <a:r>
              <a:rPr lang="en-US" dirty="0" smtClean="0"/>
              <a:t>h1&gt;Sport's App&lt;/h1&gt;</a:t>
            </a:r>
          </a:p>
          <a:p>
            <a:pPr>
              <a:buNone/>
            </a:pPr>
            <a:r>
              <a:rPr lang="en-US" dirty="0" smtClean="0"/>
              <a:t>      </a:t>
            </a:r>
            <a:r>
              <a:rPr lang="en-US" dirty="0" smtClean="0"/>
              <a:t>			&lt;</a:t>
            </a:r>
            <a:r>
              <a:rPr lang="en-US" dirty="0" smtClean="0"/>
              <a:t>Routes/&gt;</a:t>
            </a:r>
          </a:p>
          <a:p>
            <a:pPr>
              <a:buNone/>
            </a:pPr>
            <a:r>
              <a:rPr lang="en-US" dirty="0" smtClean="0"/>
              <a:t>    </a:t>
            </a:r>
            <a:r>
              <a:rPr lang="en-US" dirty="0" smtClean="0"/>
              <a:t>		&lt;/</a:t>
            </a:r>
            <a:r>
              <a:rPr lang="en-US" dirty="0" smtClean="0"/>
              <a:t>Container&gt;</a:t>
            </a:r>
          </a:p>
          <a:p>
            <a:pPr>
              <a:buNone/>
            </a:pPr>
            <a:r>
              <a:rPr lang="en-US" dirty="0" smtClean="0"/>
              <a:t> </a:t>
            </a:r>
            <a:r>
              <a:rPr lang="en-US" dirty="0" smtClean="0"/>
              <a:t>		    </a:t>
            </a:r>
            <a:r>
              <a:rPr lang="en-US" dirty="0" smtClean="0"/>
              <a:t>);</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Setup( Api setup )</a:t>
            </a:r>
            <a:endParaRPr lang="en-US" dirty="0"/>
          </a:p>
        </p:txBody>
      </p:sp>
      <p:sp>
        <p:nvSpPr>
          <p:cNvPr id="3" name="Content Placeholder 2"/>
          <p:cNvSpPr>
            <a:spLocks noGrp="1"/>
          </p:cNvSpPr>
          <p:nvPr>
            <p:ph idx="1"/>
          </p:nvPr>
        </p:nvSpPr>
        <p:spPr/>
        <p:txBody>
          <a:bodyPr/>
          <a:lstStyle/>
          <a:p>
            <a:r>
              <a:rPr lang="en-US" sz="2400" dirty="0" smtClean="0"/>
              <a:t>Next thing is the configuration that allow us to use another library to fetch the data from API . Stop the server once </a:t>
            </a:r>
            <a:r>
              <a:rPr lang="en-US" sz="2400" dirty="0" smtClean="0"/>
              <a:t>again.</a:t>
            </a:r>
          </a:p>
          <a:p>
            <a:r>
              <a:rPr lang="en-US" sz="2400" dirty="0" smtClean="0"/>
              <a:t>For backend connectivity we use Axios. It is a </a:t>
            </a:r>
            <a:r>
              <a:rPr lang="en-US" sz="2400" dirty="0" smtClean="0"/>
              <a:t>Javascript  library used </a:t>
            </a:r>
            <a:r>
              <a:rPr lang="en-US" sz="2400" b="1" dirty="0" smtClean="0"/>
              <a:t>to make HTTP requests from node.</a:t>
            </a:r>
            <a:r>
              <a:rPr lang="en-US" sz="2400" dirty="0" smtClean="0"/>
              <a:t> </a:t>
            </a:r>
            <a:r>
              <a:rPr lang="en-US" sz="2400" b="1" dirty="0" smtClean="0"/>
              <a:t>js or XMLHttpRequests from the browser</a:t>
            </a:r>
            <a:r>
              <a:rPr lang="en-US" sz="2400" dirty="0" smtClean="0"/>
              <a:t> and it supports the Promise API that is native to JS ES6</a:t>
            </a:r>
            <a:r>
              <a:rPr lang="en-US" sz="2400" dirty="0" smtClean="0"/>
              <a:t>.</a:t>
            </a:r>
          </a:p>
          <a:p>
            <a:r>
              <a:rPr lang="en-US" sz="2400" dirty="0" smtClean="0"/>
              <a:t>For install Axios we use following command:- </a:t>
            </a:r>
            <a:r>
              <a:rPr lang="en-US" sz="2400" b="1" dirty="0" smtClean="0"/>
              <a:t>npm i </a:t>
            </a:r>
            <a:r>
              <a:rPr lang="en-US" sz="2400" b="1" dirty="0" smtClean="0"/>
              <a:t>axios.</a:t>
            </a:r>
          </a:p>
          <a:p>
            <a:r>
              <a:rPr lang="en-US" sz="2400" dirty="0" smtClean="0"/>
              <a:t>After istall Axios we move to in </a:t>
            </a:r>
            <a:r>
              <a:rPr lang="en-US" sz="2400" dirty="0" smtClean="0"/>
              <a:t>source folder , create another folder </a:t>
            </a:r>
            <a:r>
              <a:rPr lang="en-US" sz="2400" b="1" dirty="0" smtClean="0"/>
              <a:t>“services” .  </a:t>
            </a:r>
            <a:r>
              <a:rPr lang="en-US" sz="2400" dirty="0" smtClean="0"/>
              <a:t>Inside this folder we’re going to create an new file and will be called </a:t>
            </a:r>
            <a:r>
              <a:rPr lang="en-US" sz="2400" b="1" dirty="0" smtClean="0"/>
              <a:t>“api.js” . </a:t>
            </a:r>
            <a:endParaRPr lang="en-US" sz="2400" b="1" dirty="0" smtClean="0"/>
          </a:p>
          <a:p>
            <a:r>
              <a:rPr lang="en-US" sz="2400" b="1" dirty="0" smtClean="0"/>
              <a:t>Flowing the path Src &gt;Services &gt; api.js</a:t>
            </a:r>
            <a:endParaRPr lang="en-US" sz="2400" dirty="0" smtClean="0"/>
          </a:p>
          <a:p>
            <a:endParaRPr lang="en-US" sz="2400" dirty="0" smtClean="0"/>
          </a:p>
          <a:p>
            <a:pPr>
              <a:buNone/>
            </a:pPr>
            <a:endParaRPr lang="en-US" sz="2400"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Setup( </a:t>
            </a:r>
            <a:r>
              <a:rPr lang="en-US" dirty="0" smtClean="0"/>
              <a:t>Axios.js </a:t>
            </a:r>
            <a:r>
              <a:rPr lang="en-US" dirty="0" smtClean="0"/>
              <a:t>)</a:t>
            </a:r>
            <a:endParaRPr lang="en-US" dirty="0"/>
          </a:p>
        </p:txBody>
      </p:sp>
      <p:pic>
        <p:nvPicPr>
          <p:cNvPr id="4" name="Content Placeholder 3" descr="api react.JPG"/>
          <p:cNvPicPr>
            <a:picLocks noGrp="1" noChangeAspect="1"/>
          </p:cNvPicPr>
          <p:nvPr>
            <p:ph idx="1"/>
          </p:nvPr>
        </p:nvPicPr>
        <p:blipFill>
          <a:blip r:embed="rId2"/>
          <a:stretch>
            <a:fillRect/>
          </a:stretch>
        </p:blipFill>
        <p:spPr>
          <a:xfrm>
            <a:off x="1143000" y="1486795"/>
            <a:ext cx="7086600" cy="4926654"/>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Setup( Axios.js )</a:t>
            </a:r>
            <a:endParaRPr lang="en-US" dirty="0"/>
          </a:p>
        </p:txBody>
      </p:sp>
      <p:sp>
        <p:nvSpPr>
          <p:cNvPr id="3" name="Content Placeholder 2"/>
          <p:cNvSpPr>
            <a:spLocks noGrp="1"/>
          </p:cNvSpPr>
          <p:nvPr>
            <p:ph idx="1"/>
          </p:nvPr>
        </p:nvSpPr>
        <p:spPr/>
        <p:txBody>
          <a:bodyPr/>
          <a:lstStyle/>
          <a:p>
            <a:r>
              <a:rPr lang="en-US" dirty="0" smtClean="0"/>
              <a:t>After use axios we are connect to backend and use the create method we are go the port:8000 and process the data from backend part.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Setup(Login.js)</a:t>
            </a:r>
            <a:endParaRPr lang="en-US" dirty="0"/>
          </a:p>
        </p:txBody>
      </p:sp>
      <p:sp>
        <p:nvSpPr>
          <p:cNvPr id="3" name="Content Placeholder 2"/>
          <p:cNvSpPr>
            <a:spLocks noGrp="1"/>
          </p:cNvSpPr>
          <p:nvPr>
            <p:ph idx="1"/>
          </p:nvPr>
        </p:nvSpPr>
        <p:spPr/>
        <p:txBody>
          <a:bodyPr/>
          <a:lstStyle/>
          <a:p>
            <a:r>
              <a:rPr lang="en-US" dirty="0" smtClean="0"/>
              <a:t>After that go to in Src folder and go to login folder and open the login.js file</a:t>
            </a:r>
          </a:p>
          <a:p>
            <a:r>
              <a:rPr lang="en-US" dirty="0" smtClean="0"/>
              <a:t>Write the login code that are use for create a login page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Login.js</a:t>
            </a:r>
            <a:endParaRPr lang="en-US" dirty="0"/>
          </a:p>
        </p:txBody>
      </p:sp>
      <p:pic>
        <p:nvPicPr>
          <p:cNvPr id="4" name="Content Placeholder 3" descr="login react 1.JPG"/>
          <p:cNvPicPr>
            <a:picLocks noGrp="1" noChangeAspect="1"/>
          </p:cNvPicPr>
          <p:nvPr>
            <p:ph idx="1"/>
          </p:nvPr>
        </p:nvPicPr>
        <p:blipFill>
          <a:blip r:embed="rId2"/>
          <a:stretch>
            <a:fillRect/>
          </a:stretch>
        </p:blipFill>
        <p:spPr>
          <a:xfrm>
            <a:off x="1219200" y="1600200"/>
            <a:ext cx="7086600" cy="4525963"/>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Login.js</a:t>
            </a:r>
            <a:endParaRPr lang="en-US" dirty="0"/>
          </a:p>
        </p:txBody>
      </p:sp>
      <p:pic>
        <p:nvPicPr>
          <p:cNvPr id="4" name="Content Placeholder 3" descr="login react 2.JPG"/>
          <p:cNvPicPr>
            <a:picLocks noGrp="1" noChangeAspect="1"/>
          </p:cNvPicPr>
          <p:nvPr>
            <p:ph idx="1"/>
          </p:nvPr>
        </p:nvPicPr>
        <p:blipFill>
          <a:blip r:embed="rId2"/>
          <a:stretch>
            <a:fillRect/>
          </a:stretch>
        </p:blipFill>
        <p:spPr>
          <a:xfrm>
            <a:off x="609600" y="1600200"/>
            <a:ext cx="8001000" cy="4876799"/>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a:xfrm>
            <a:off x="457200" y="1371600"/>
            <a:ext cx="8229600" cy="5029200"/>
          </a:xfrm>
        </p:spPr>
        <p:txBody>
          <a:bodyPr>
            <a:normAutofit lnSpcReduction="10000"/>
          </a:bodyPr>
          <a:lstStyle/>
          <a:p>
            <a:r>
              <a:rPr lang="en-US" sz="2800" dirty="0" smtClean="0"/>
              <a:t>Introduction</a:t>
            </a:r>
          </a:p>
          <a:p>
            <a:r>
              <a:rPr lang="en-US" sz="2800" dirty="0" smtClean="0"/>
              <a:t>React setup</a:t>
            </a:r>
          </a:p>
          <a:p>
            <a:r>
              <a:rPr lang="en-US" sz="2800" dirty="0" smtClean="0"/>
              <a:t>Install packagers</a:t>
            </a:r>
          </a:p>
          <a:p>
            <a:r>
              <a:rPr lang="en-US" sz="2800" dirty="0" smtClean="0"/>
              <a:t>App.js</a:t>
            </a:r>
          </a:p>
          <a:p>
            <a:r>
              <a:rPr lang="en-US" sz="2800" dirty="0" smtClean="0"/>
              <a:t>Connect backend using api.js</a:t>
            </a:r>
          </a:p>
          <a:p>
            <a:r>
              <a:rPr lang="en-US" sz="2800" dirty="0" smtClean="0"/>
              <a:t>Login.js</a:t>
            </a:r>
          </a:p>
          <a:p>
            <a:r>
              <a:rPr lang="en-US" sz="2800" dirty="0" smtClean="0"/>
              <a:t>Registraion.js</a:t>
            </a:r>
          </a:p>
          <a:p>
            <a:r>
              <a:rPr lang="en-US" sz="2800" dirty="0" smtClean="0"/>
              <a:t>Router.js</a:t>
            </a:r>
          </a:p>
          <a:p>
            <a:r>
              <a:rPr lang="en-US" sz="2800" dirty="0" smtClean="0"/>
              <a:t>Home.js</a:t>
            </a:r>
          </a:p>
          <a:p>
            <a:r>
              <a:rPr lang="en-US" sz="2800" dirty="0" smtClean="0"/>
              <a:t>Use login and registration.</a:t>
            </a:r>
          </a:p>
          <a:p>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Login.js</a:t>
            </a:r>
            <a:endParaRPr lang="en-US" dirty="0"/>
          </a:p>
        </p:txBody>
      </p:sp>
      <p:pic>
        <p:nvPicPr>
          <p:cNvPr id="4" name="Content Placeholder 3" descr="login react 3.JPG"/>
          <p:cNvPicPr>
            <a:picLocks noGrp="1" noChangeAspect="1"/>
          </p:cNvPicPr>
          <p:nvPr>
            <p:ph idx="1"/>
          </p:nvPr>
        </p:nvPicPr>
        <p:blipFill>
          <a:blip r:embed="rId2"/>
          <a:stretch>
            <a:fillRect/>
          </a:stretch>
        </p:blipFill>
        <p:spPr>
          <a:xfrm>
            <a:off x="633412" y="1524000"/>
            <a:ext cx="7977188" cy="480060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Login.js</a:t>
            </a:r>
            <a:endParaRPr lang="en-US" dirty="0"/>
          </a:p>
        </p:txBody>
      </p:sp>
      <p:pic>
        <p:nvPicPr>
          <p:cNvPr id="4" name="Content Placeholder 3" descr="login react 4.JPG"/>
          <p:cNvPicPr>
            <a:picLocks noGrp="1" noChangeAspect="1"/>
          </p:cNvPicPr>
          <p:nvPr>
            <p:ph idx="1"/>
          </p:nvPr>
        </p:nvPicPr>
        <p:blipFill>
          <a:blip r:embed="rId2"/>
          <a:stretch>
            <a:fillRect/>
          </a:stretch>
        </p:blipFill>
        <p:spPr>
          <a:xfrm>
            <a:off x="1447800" y="1828800"/>
            <a:ext cx="6553199" cy="3581400"/>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login path into router.js </a:t>
            </a:r>
            <a:endParaRPr lang="en-US" dirty="0"/>
          </a:p>
        </p:txBody>
      </p:sp>
      <p:pic>
        <p:nvPicPr>
          <p:cNvPr id="4" name="Content Placeholder 3" descr="api react.JPG"/>
          <p:cNvPicPr>
            <a:picLocks noGrp="1" noChangeAspect="1"/>
          </p:cNvPicPr>
          <p:nvPr>
            <p:ph idx="1"/>
          </p:nvPr>
        </p:nvPicPr>
        <p:blipFill>
          <a:blip r:embed="rId2"/>
          <a:stretch>
            <a:fillRect/>
          </a:stretch>
        </p:blipFill>
        <p:spPr>
          <a:xfrm>
            <a:off x="1295400" y="1354476"/>
            <a:ext cx="7162800" cy="4741524"/>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functionality </a:t>
            </a:r>
            <a:endParaRPr lang="en-US" dirty="0"/>
          </a:p>
        </p:txBody>
      </p:sp>
      <p:sp>
        <p:nvSpPr>
          <p:cNvPr id="3" name="Content Placeholder 2"/>
          <p:cNvSpPr>
            <a:spLocks noGrp="1"/>
          </p:cNvSpPr>
          <p:nvPr>
            <p:ph idx="1"/>
          </p:nvPr>
        </p:nvSpPr>
        <p:spPr/>
        <p:txBody>
          <a:bodyPr>
            <a:normAutofit/>
          </a:bodyPr>
          <a:lstStyle/>
          <a:p>
            <a:r>
              <a:rPr lang="en-US" sz="2400" dirty="0" smtClean="0"/>
              <a:t>In login.js file we are use Hooks. Hooks is a spacel function that lets you where you are hooks into. useState is a hooks that add react state to a functional component.</a:t>
            </a:r>
          </a:p>
          <a:p>
            <a:r>
              <a:rPr lang="en-US" sz="2400" dirty="0" smtClean="0"/>
              <a:t>After that we are use </a:t>
            </a:r>
            <a:r>
              <a:rPr lang="en-US" sz="2400" b="1" dirty="0" smtClean="0"/>
              <a:t>handelSubmit</a:t>
            </a:r>
            <a:r>
              <a:rPr lang="en-US" sz="2400" dirty="0" smtClean="0"/>
              <a:t> and </a:t>
            </a:r>
            <a:r>
              <a:rPr lang="en-US" sz="2400" b="1" dirty="0" smtClean="0"/>
              <a:t>onChange</a:t>
            </a:r>
            <a:r>
              <a:rPr lang="en-US" sz="2400" dirty="0" smtClean="0"/>
              <a:t> funcanality that </a:t>
            </a:r>
            <a:r>
              <a:rPr lang="en-US" sz="2400" b="1" dirty="0" smtClean="0"/>
              <a:t>onChange</a:t>
            </a:r>
            <a:r>
              <a:rPr lang="en-US" sz="2400" dirty="0" smtClean="0"/>
              <a:t> use for </a:t>
            </a:r>
            <a:r>
              <a:rPr lang="en-US" sz="2400" dirty="0" smtClean="0"/>
              <a:t>In input tag , we are basically pass another property </a:t>
            </a:r>
            <a:r>
              <a:rPr lang="en-US" sz="2400" dirty="0" smtClean="0"/>
              <a:t>. And use the </a:t>
            </a:r>
            <a:r>
              <a:rPr lang="en-US" sz="2400" b="1" dirty="0" smtClean="0"/>
              <a:t>handelSubmit</a:t>
            </a:r>
            <a:r>
              <a:rPr lang="en-US" sz="2400" dirty="0" smtClean="0"/>
              <a:t> property  we are submit the data value .</a:t>
            </a:r>
          </a:p>
          <a:p>
            <a:r>
              <a:rPr lang="en-US" sz="2400" dirty="0" smtClean="0"/>
              <a:t>After that it Use </a:t>
            </a:r>
            <a:r>
              <a:rPr lang="en-US" sz="2400" dirty="0" smtClean="0"/>
              <a:t>API to send value to the server and check against the server </a:t>
            </a:r>
            <a:r>
              <a:rPr lang="en-US" sz="2400" dirty="0" smtClean="0"/>
              <a:t>.</a:t>
            </a:r>
          </a:p>
          <a:p>
            <a:endParaRPr 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the login </a:t>
            </a:r>
            <a:endParaRPr lang="en-US" dirty="0"/>
          </a:p>
        </p:txBody>
      </p:sp>
      <p:sp>
        <p:nvSpPr>
          <p:cNvPr id="3" name="Content Placeholder 2"/>
          <p:cNvSpPr>
            <a:spLocks noGrp="1"/>
          </p:cNvSpPr>
          <p:nvPr>
            <p:ph idx="1"/>
          </p:nvPr>
        </p:nvSpPr>
        <p:spPr/>
        <p:txBody>
          <a:bodyPr>
            <a:normAutofit fontScale="92500" lnSpcReduction="20000"/>
          </a:bodyPr>
          <a:lstStyle/>
          <a:p>
            <a:r>
              <a:rPr lang="en-US" sz="2800" dirty="0" smtClean="0"/>
              <a:t>Now ,it’s time to run code by server and test it . So , we will follow the following steps –</a:t>
            </a:r>
          </a:p>
          <a:p>
            <a:r>
              <a:rPr lang="en-US" sz="2800" b="1" dirty="0" smtClean="0"/>
              <a:t>Step 1 </a:t>
            </a:r>
            <a:r>
              <a:rPr lang="en-US" sz="2800" dirty="0" smtClean="0"/>
              <a:t>-  Open </a:t>
            </a:r>
            <a:r>
              <a:rPr lang="en-US" sz="2800" dirty="0" smtClean="0"/>
              <a:t>Insomnia </a:t>
            </a:r>
            <a:r>
              <a:rPr lang="en-US" sz="2800" dirty="0" smtClean="0"/>
              <a:t>or any other  API that you are using </a:t>
            </a:r>
            <a:r>
              <a:rPr lang="en-US" sz="2800" dirty="0" smtClean="0"/>
              <a:t>previously </a:t>
            </a:r>
            <a:r>
              <a:rPr lang="en-US" sz="2800" dirty="0" smtClean="0"/>
              <a:t>. Here I am using </a:t>
            </a:r>
            <a:r>
              <a:rPr lang="en-US" sz="2800" dirty="0" smtClean="0"/>
              <a:t>Insomnia </a:t>
            </a:r>
            <a:r>
              <a:rPr lang="en-US" sz="2800" dirty="0" smtClean="0"/>
              <a:t>.  From getUserById  request, I copy EmailID and I hope you remember the password that you write while creating new user .   So go  on frontend UI and paste email ID,  type password and click on Submit button . </a:t>
            </a:r>
          </a:p>
          <a:p>
            <a:r>
              <a:rPr lang="en-US" sz="2800" b="1" dirty="0" smtClean="0"/>
              <a:t>Step 2 </a:t>
            </a:r>
            <a:r>
              <a:rPr lang="en-US" sz="2800" dirty="0" smtClean="0"/>
              <a:t>- After Clicking on Submit button , you will redirect on Dashboard page . If you type wrong </a:t>
            </a:r>
            <a:r>
              <a:rPr lang="en-US" sz="2800" dirty="0" smtClean="0"/>
              <a:t>mailId </a:t>
            </a:r>
            <a:r>
              <a:rPr lang="en-US" sz="2800" dirty="0" smtClean="0"/>
              <a:t>and password it will give you  error message and you can see Network (Ctrl + Shift + I ).</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 of login </a:t>
            </a:r>
            <a:endParaRPr lang="en-US" dirty="0"/>
          </a:p>
        </p:txBody>
      </p:sp>
      <p:pic>
        <p:nvPicPr>
          <p:cNvPr id="4" name="Content Placeholder 3" descr="login succes.JPG"/>
          <p:cNvPicPr>
            <a:picLocks noGrp="1" noChangeAspect="1"/>
          </p:cNvPicPr>
          <p:nvPr>
            <p:ph idx="1"/>
          </p:nvPr>
        </p:nvPicPr>
        <p:blipFill>
          <a:blip r:embed="rId2"/>
          <a:stretch>
            <a:fillRect/>
          </a:stretch>
        </p:blipFill>
        <p:spPr>
          <a:xfrm>
            <a:off x="228600" y="1295400"/>
            <a:ext cx="8610600" cy="5181600"/>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Unsuccessful login wrong password</a:t>
            </a:r>
            <a:endParaRPr lang="en-US" dirty="0"/>
          </a:p>
        </p:txBody>
      </p:sp>
      <p:pic>
        <p:nvPicPr>
          <p:cNvPr id="4" name="Content Placeholder 3" descr="does not match.JPG"/>
          <p:cNvPicPr>
            <a:picLocks noGrp="1" noChangeAspect="1"/>
          </p:cNvPicPr>
          <p:nvPr>
            <p:ph idx="1"/>
          </p:nvPr>
        </p:nvPicPr>
        <p:blipFill>
          <a:blip r:embed="rId2"/>
          <a:stretch>
            <a:fillRect/>
          </a:stretch>
        </p:blipFill>
        <p:spPr>
          <a:xfrm>
            <a:off x="457200" y="1524000"/>
            <a:ext cx="8382000" cy="4724399"/>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Register.js </a:t>
            </a:r>
            <a:endParaRPr lang="en-US" dirty="0"/>
          </a:p>
        </p:txBody>
      </p:sp>
      <p:sp>
        <p:nvSpPr>
          <p:cNvPr id="3" name="Content Placeholder 2"/>
          <p:cNvSpPr>
            <a:spLocks noGrp="1"/>
          </p:cNvSpPr>
          <p:nvPr>
            <p:ph idx="1"/>
          </p:nvPr>
        </p:nvSpPr>
        <p:spPr>
          <a:xfrm>
            <a:off x="457200" y="1371600"/>
            <a:ext cx="8229600" cy="4754563"/>
          </a:xfrm>
        </p:spPr>
        <p:txBody>
          <a:bodyPr/>
          <a:lstStyle/>
          <a:p>
            <a:r>
              <a:rPr lang="en-US" dirty="0" smtClean="0"/>
              <a:t>After the completing the login page we are create the registration page for registration a user . </a:t>
            </a:r>
          </a:p>
          <a:p>
            <a:r>
              <a:rPr lang="en-US" dirty="0" smtClean="0"/>
              <a:t>  for registration go to Src folder and then go  pages folder into the pages folder we are create an folder registration after the create registration folder create registration.js file into the registration folder.</a:t>
            </a:r>
          </a:p>
          <a:p>
            <a:r>
              <a:rPr lang="en-US" b="1" dirty="0" smtClean="0"/>
              <a:t>Src &gt; pages &gt; registration &gt; registration.js</a:t>
            </a:r>
            <a:endParaRPr lang="en-US"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Registration.js </a:t>
            </a:r>
            <a:endParaRPr lang="en-US" dirty="0"/>
          </a:p>
        </p:txBody>
      </p:sp>
      <p:pic>
        <p:nvPicPr>
          <p:cNvPr id="4" name="Content Placeholder 3" descr="registration react 1.JPG"/>
          <p:cNvPicPr>
            <a:picLocks noGrp="1" noChangeAspect="1"/>
          </p:cNvPicPr>
          <p:nvPr>
            <p:ph idx="1"/>
          </p:nvPr>
        </p:nvPicPr>
        <p:blipFill>
          <a:blip r:embed="rId2"/>
          <a:stretch>
            <a:fillRect/>
          </a:stretch>
        </p:blipFill>
        <p:spPr>
          <a:xfrm>
            <a:off x="914400" y="1371600"/>
            <a:ext cx="7315199" cy="5029200"/>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Registration.js</a:t>
            </a:r>
            <a:endParaRPr lang="en-US" dirty="0"/>
          </a:p>
        </p:txBody>
      </p:sp>
      <p:pic>
        <p:nvPicPr>
          <p:cNvPr id="4" name="Content Placeholder 3" descr="registration react 2.JPG"/>
          <p:cNvPicPr>
            <a:picLocks noGrp="1" noChangeAspect="1"/>
          </p:cNvPicPr>
          <p:nvPr>
            <p:ph idx="1"/>
          </p:nvPr>
        </p:nvPicPr>
        <p:blipFill>
          <a:blip r:embed="rId2"/>
          <a:stretch>
            <a:fillRect/>
          </a:stretch>
        </p:blipFill>
        <p:spPr>
          <a:xfrm>
            <a:off x="628650" y="1600200"/>
            <a:ext cx="7886700" cy="47244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a:t>
            </a:r>
            <a:br>
              <a:rPr lang="en-US" dirty="0" smtClean="0"/>
            </a:br>
            <a:endParaRPr lang="en-US" dirty="0"/>
          </a:p>
        </p:txBody>
      </p:sp>
      <p:sp>
        <p:nvSpPr>
          <p:cNvPr id="3" name="Content Placeholder 2"/>
          <p:cNvSpPr>
            <a:spLocks noGrp="1"/>
          </p:cNvSpPr>
          <p:nvPr>
            <p:ph idx="1"/>
          </p:nvPr>
        </p:nvSpPr>
        <p:spPr/>
        <p:txBody>
          <a:bodyPr/>
          <a:lstStyle/>
          <a:p>
            <a:r>
              <a:rPr lang="en-US" dirty="0" smtClean="0"/>
              <a:t>React is a JavaScript library for building user interfaces.</a:t>
            </a:r>
          </a:p>
          <a:p>
            <a:r>
              <a:rPr lang="en-US" dirty="0" smtClean="0"/>
              <a:t>React is used to build single-page applications.</a:t>
            </a:r>
          </a:p>
          <a:p>
            <a:r>
              <a:rPr lang="en-US" dirty="0" smtClean="0"/>
              <a:t>React allows us to create reusable UI components</a:t>
            </a:r>
            <a:r>
              <a:rPr lang="en-US" dirty="0" smtClean="0"/>
              <a:t>.</a:t>
            </a:r>
          </a:p>
          <a:p>
            <a:endParaRPr lang="en-US" dirty="0" smtClean="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Registration.js</a:t>
            </a:r>
            <a:endParaRPr lang="en-US" dirty="0"/>
          </a:p>
        </p:txBody>
      </p:sp>
      <p:pic>
        <p:nvPicPr>
          <p:cNvPr id="4" name="Content Placeholder 3" descr="registration react 3.JPG"/>
          <p:cNvPicPr>
            <a:picLocks noGrp="1" noChangeAspect="1"/>
          </p:cNvPicPr>
          <p:nvPr>
            <p:ph idx="1"/>
          </p:nvPr>
        </p:nvPicPr>
        <p:blipFill>
          <a:blip r:embed="rId2"/>
          <a:stretch>
            <a:fillRect/>
          </a:stretch>
        </p:blipFill>
        <p:spPr>
          <a:xfrm>
            <a:off x="877075" y="1371600"/>
            <a:ext cx="7809725" cy="5105400"/>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t>
            </a:r>
            <a:r>
              <a:rPr lang="en-US" dirty="0" smtClean="0"/>
              <a:t>registration </a:t>
            </a:r>
            <a:r>
              <a:rPr lang="en-US" dirty="0" smtClean="0"/>
              <a:t>path into router.js </a:t>
            </a:r>
            <a:endParaRPr lang="en-US" dirty="0"/>
          </a:p>
        </p:txBody>
      </p:sp>
      <p:pic>
        <p:nvPicPr>
          <p:cNvPr id="4" name="Content Placeholder 3" descr="router react.JPG"/>
          <p:cNvPicPr>
            <a:picLocks noGrp="1" noChangeAspect="1"/>
          </p:cNvPicPr>
          <p:nvPr>
            <p:ph idx="1"/>
          </p:nvPr>
        </p:nvPicPr>
        <p:blipFill>
          <a:blip r:embed="rId2"/>
          <a:stretch>
            <a:fillRect/>
          </a:stretch>
        </p:blipFill>
        <p:spPr>
          <a:xfrm>
            <a:off x="762000" y="1600200"/>
            <a:ext cx="7543800" cy="4525963"/>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the Registration page </a:t>
            </a:r>
            <a:endParaRPr lang="en-US" dirty="0"/>
          </a:p>
        </p:txBody>
      </p:sp>
      <p:sp>
        <p:nvSpPr>
          <p:cNvPr id="3" name="Content Placeholder 2"/>
          <p:cNvSpPr>
            <a:spLocks noGrp="1"/>
          </p:cNvSpPr>
          <p:nvPr>
            <p:ph idx="1"/>
          </p:nvPr>
        </p:nvSpPr>
        <p:spPr/>
        <p:txBody>
          <a:bodyPr/>
          <a:lstStyle/>
          <a:p>
            <a:r>
              <a:rPr lang="en-US" dirty="0" smtClean="0"/>
              <a:t>After all this , we will test the register page is working or not . So on URL path we type </a:t>
            </a:r>
            <a:r>
              <a:rPr lang="en-US" b="1" dirty="0" smtClean="0"/>
              <a:t>“</a:t>
            </a:r>
            <a:r>
              <a:rPr lang="en-US" b="1" dirty="0" smtClean="0"/>
              <a:t>localhost:3000/registration” </a:t>
            </a:r>
            <a:r>
              <a:rPr lang="en-US" b="1" dirty="0" smtClean="0"/>
              <a:t>. </a:t>
            </a:r>
            <a:endParaRPr lang="en-US" dirty="0" smtClean="0"/>
          </a:p>
          <a:p>
            <a:r>
              <a:rPr lang="en-US" dirty="0" smtClean="0"/>
              <a:t>After the successful registration we go to login page and after login its shows login successful and show the dashboard.</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Registration a user successful</a:t>
            </a:r>
            <a:endParaRPr lang="en-US" dirty="0"/>
          </a:p>
        </p:txBody>
      </p:sp>
      <p:pic>
        <p:nvPicPr>
          <p:cNvPr id="4" name="Content Placeholder 3" descr="registration page 1.JPG"/>
          <p:cNvPicPr>
            <a:picLocks noGrp="1" noChangeAspect="1"/>
          </p:cNvPicPr>
          <p:nvPr>
            <p:ph idx="1"/>
          </p:nvPr>
        </p:nvPicPr>
        <p:blipFill>
          <a:blip r:embed="rId2"/>
          <a:stretch>
            <a:fillRect/>
          </a:stretch>
        </p:blipFill>
        <p:spPr>
          <a:xfrm>
            <a:off x="549062" y="1745535"/>
            <a:ext cx="8045875" cy="4235292"/>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registration login </a:t>
            </a:r>
            <a:endParaRPr lang="en-US" dirty="0"/>
          </a:p>
        </p:txBody>
      </p:sp>
      <p:pic>
        <p:nvPicPr>
          <p:cNvPr id="4" name="Content Placeholder 3" descr="registration page 1.JPG"/>
          <p:cNvPicPr>
            <a:picLocks noGrp="1" noChangeAspect="1"/>
          </p:cNvPicPr>
          <p:nvPr>
            <p:ph idx="1"/>
          </p:nvPr>
        </p:nvPicPr>
        <p:blipFill>
          <a:blip r:embed="rId2"/>
          <a:stretch>
            <a:fillRect/>
          </a:stretch>
        </p:blipFill>
        <p:spPr>
          <a:xfrm>
            <a:off x="457200" y="1745534"/>
            <a:ext cx="8229600" cy="4655265"/>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a:t>
            </a:r>
            <a:r>
              <a:rPr lang="en-US" dirty="0" smtClean="0"/>
              <a:t> </a:t>
            </a:r>
            <a:r>
              <a:rPr lang="en-US" dirty="0" smtClean="0"/>
              <a:t>successful login dashboard  </a:t>
            </a:r>
            <a:endParaRPr lang="en-US" dirty="0"/>
          </a:p>
        </p:txBody>
      </p:sp>
      <p:pic>
        <p:nvPicPr>
          <p:cNvPr id="4" name="Content Placeholder 3" descr="registration page 2.JPG"/>
          <p:cNvPicPr>
            <a:picLocks noGrp="1" noChangeAspect="1"/>
          </p:cNvPicPr>
          <p:nvPr>
            <p:ph idx="1"/>
          </p:nvPr>
        </p:nvPicPr>
        <p:blipFill>
          <a:blip r:embed="rId2"/>
          <a:stretch>
            <a:fillRect/>
          </a:stretch>
        </p:blipFill>
        <p:spPr>
          <a:xfrm>
            <a:off x="457200" y="1733486"/>
            <a:ext cx="8229600" cy="4259390"/>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.js </a:t>
            </a:r>
            <a:endParaRPr lang="en-US" dirty="0"/>
          </a:p>
        </p:txBody>
      </p:sp>
      <p:pic>
        <p:nvPicPr>
          <p:cNvPr id="4" name="Content Placeholder 3" descr="home react.JPG"/>
          <p:cNvPicPr>
            <a:picLocks noGrp="1" noChangeAspect="1"/>
          </p:cNvPicPr>
          <p:nvPr>
            <p:ph idx="1"/>
          </p:nvPr>
        </p:nvPicPr>
        <p:blipFill>
          <a:blip r:embed="rId2"/>
          <a:stretch>
            <a:fillRect/>
          </a:stretch>
        </p:blipFill>
        <p:spPr>
          <a:xfrm>
            <a:off x="695325" y="1600200"/>
            <a:ext cx="7753350" cy="4571999"/>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Home.js </a:t>
            </a:r>
            <a:endParaRPr lang="en-US" dirty="0"/>
          </a:p>
        </p:txBody>
      </p:sp>
      <p:sp>
        <p:nvSpPr>
          <p:cNvPr id="3" name="Content Placeholder 2"/>
          <p:cNvSpPr>
            <a:spLocks noGrp="1"/>
          </p:cNvSpPr>
          <p:nvPr>
            <p:ph idx="1"/>
          </p:nvPr>
        </p:nvSpPr>
        <p:spPr/>
        <p:txBody>
          <a:bodyPr/>
          <a:lstStyle/>
          <a:p>
            <a:r>
              <a:rPr lang="en-US" dirty="0" smtClean="0"/>
              <a:t>In home.js we are use navigate for switch the login and registration .</a:t>
            </a:r>
          </a:p>
          <a:p>
            <a:r>
              <a:rPr lang="en-US" dirty="0" smtClean="0"/>
              <a:t>And create a homepage for sign-in and register that can routes directly from this two pages.</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page </a:t>
            </a:r>
            <a:endParaRPr lang="en-US" dirty="0"/>
          </a:p>
        </p:txBody>
      </p:sp>
      <p:pic>
        <p:nvPicPr>
          <p:cNvPr id="4" name="Content Placeholder 3" descr="home page.JPG"/>
          <p:cNvPicPr>
            <a:picLocks noGrp="1" noChangeAspect="1"/>
          </p:cNvPicPr>
          <p:nvPr>
            <p:ph idx="1"/>
          </p:nvPr>
        </p:nvPicPr>
        <p:blipFill>
          <a:blip r:embed="rId2"/>
          <a:stretch>
            <a:fillRect/>
          </a:stretch>
        </p:blipFill>
        <p:spPr>
          <a:xfrm>
            <a:off x="457200" y="1754572"/>
            <a:ext cx="8229600" cy="4217218"/>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059362"/>
          </a:xfrm>
        </p:spPr>
        <p:txBody>
          <a:bodyPr>
            <a:normAutofit/>
          </a:bodyPr>
          <a:lstStyle/>
          <a:p>
            <a:r>
              <a:rPr lang="en-US" sz="8800" dirty="0" smtClean="0"/>
              <a:t>Thank You</a:t>
            </a:r>
            <a:endParaRPr lang="en-US" sz="8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Setup</a:t>
            </a:r>
            <a:endParaRPr lang="en-US" dirty="0"/>
          </a:p>
        </p:txBody>
      </p:sp>
      <p:sp>
        <p:nvSpPr>
          <p:cNvPr id="3" name="Content Placeholder 2"/>
          <p:cNvSpPr>
            <a:spLocks noGrp="1"/>
          </p:cNvSpPr>
          <p:nvPr>
            <p:ph idx="1"/>
          </p:nvPr>
        </p:nvSpPr>
        <p:spPr/>
        <p:txBody>
          <a:bodyPr/>
          <a:lstStyle/>
          <a:p>
            <a:r>
              <a:rPr lang="en-US" dirty="0" smtClean="0"/>
              <a:t>First thing before starting our setup , we have to organize our codes so that we can have parallel services running in the frontend . Create one folder and  call it </a:t>
            </a:r>
            <a:r>
              <a:rPr lang="en-US" b="1" dirty="0" smtClean="0"/>
              <a:t>backend </a:t>
            </a:r>
            <a:r>
              <a:rPr lang="en-US" dirty="0" smtClean="0"/>
              <a:t>,move all the codes that we do in previous tutorial and put it in this folder </a:t>
            </a:r>
            <a:r>
              <a:rPr lang="en-US" b="1" dirty="0" smtClean="0"/>
              <a:t>(backend). </a:t>
            </a:r>
            <a:endParaRPr lang="en-US" b="1" dirty="0" smtClean="0"/>
          </a:p>
          <a:p>
            <a:r>
              <a:rPr lang="en-US" dirty="0" smtClean="0"/>
              <a:t>For run the two different server split the terminal for run two server.</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Setup</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Steps to run the server  from these two different directories . </a:t>
            </a:r>
            <a:endParaRPr lang="en-US" dirty="0" smtClean="0"/>
          </a:p>
          <a:p>
            <a:r>
              <a:rPr lang="en-US" b="1" dirty="0" smtClean="0"/>
              <a:t>Step 1</a:t>
            </a:r>
            <a:r>
              <a:rPr lang="en-US" dirty="0" smtClean="0"/>
              <a:t> -  If we want to start server from backend folder , the command we use to switch from main directory to backend folder is </a:t>
            </a:r>
            <a:r>
              <a:rPr lang="en-US" b="1" dirty="0" smtClean="0"/>
              <a:t>cd backend  </a:t>
            </a:r>
            <a:r>
              <a:rPr lang="en-US" dirty="0" smtClean="0"/>
              <a:t>With </a:t>
            </a:r>
            <a:r>
              <a:rPr lang="en-US" dirty="0" smtClean="0"/>
              <a:t>the help of this command , we will switch to the folder backend .</a:t>
            </a:r>
          </a:p>
          <a:p>
            <a:r>
              <a:rPr lang="en-US" dirty="0" smtClean="0"/>
              <a:t> </a:t>
            </a:r>
            <a:r>
              <a:rPr lang="en-US" b="1" dirty="0" smtClean="0"/>
              <a:t>Step </a:t>
            </a:r>
            <a:r>
              <a:rPr lang="en-US" b="1" dirty="0" smtClean="0"/>
              <a:t>2 </a:t>
            </a:r>
            <a:r>
              <a:rPr lang="en-US" dirty="0" smtClean="0"/>
              <a:t>– After switch to backend folder we will now to run the server , </a:t>
            </a:r>
            <a:r>
              <a:rPr lang="en-US" b="1" dirty="0" smtClean="0"/>
              <a:t>npm start  </a:t>
            </a:r>
            <a:endParaRPr lang="en-US" dirty="0" smtClean="0"/>
          </a:p>
          <a:p>
            <a:r>
              <a:rPr lang="en-US" b="1" dirty="0" smtClean="0"/>
              <a:t>Step 3 – </a:t>
            </a:r>
            <a:r>
              <a:rPr lang="en-US" dirty="0" smtClean="0"/>
              <a:t> If we want to come back to main folder  from backend folder </a:t>
            </a:r>
            <a:r>
              <a:rPr lang="en-US" dirty="0" smtClean="0"/>
              <a:t>,</a:t>
            </a:r>
            <a:r>
              <a:rPr lang="en-US" b="1" dirty="0" smtClean="0"/>
              <a:t>  </a:t>
            </a:r>
            <a:r>
              <a:rPr lang="en-US" b="1" dirty="0" smtClean="0"/>
              <a:t>cd</a:t>
            </a:r>
            <a:r>
              <a:rPr lang="en-US" b="1" dirty="0" smtClean="0"/>
              <a:t>..</a:t>
            </a:r>
            <a:r>
              <a:rPr lang="en-US" b="1" dirty="0" smtClean="0"/>
              <a:t> </a:t>
            </a: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Setup</a:t>
            </a:r>
            <a:endParaRPr lang="en-US" dirty="0"/>
          </a:p>
        </p:txBody>
      </p:sp>
      <p:sp>
        <p:nvSpPr>
          <p:cNvPr id="3" name="Content Placeholder 2"/>
          <p:cNvSpPr>
            <a:spLocks noGrp="1"/>
          </p:cNvSpPr>
          <p:nvPr>
            <p:ph idx="1"/>
          </p:nvPr>
        </p:nvSpPr>
        <p:spPr/>
        <p:txBody>
          <a:bodyPr/>
          <a:lstStyle/>
          <a:p>
            <a:r>
              <a:rPr lang="en-US" dirty="0" smtClean="0"/>
              <a:t>So now ,after organize the codes we will do setup of react application.   </a:t>
            </a:r>
          </a:p>
          <a:p>
            <a:r>
              <a:rPr lang="en-US" b="1" dirty="0" smtClean="0"/>
              <a:t>npx </a:t>
            </a:r>
            <a:r>
              <a:rPr lang="en-US" b="1" dirty="0" smtClean="0"/>
              <a:t>i create-react-app  frontend </a:t>
            </a:r>
            <a:endParaRPr lang="en-US" b="1" dirty="0" smtClean="0"/>
          </a:p>
          <a:p>
            <a:r>
              <a:rPr lang="en-US" dirty="0" smtClean="0"/>
              <a:t>Wait few minutes for creating the app</a:t>
            </a:r>
            <a:endParaRPr lang="en-US" dirty="0" smtClean="0"/>
          </a:p>
          <a:p>
            <a:r>
              <a:rPr lang="en-US" dirty="0" smtClean="0"/>
              <a:t>So after setup we will cleanup  an unused code that we have .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React </a:t>
            </a:r>
            <a:r>
              <a:rPr lang="en-US" dirty="0" smtClean="0"/>
              <a:t>packages</a:t>
            </a:r>
            <a:endParaRPr lang="en-US" dirty="0"/>
          </a:p>
        </p:txBody>
      </p:sp>
      <p:sp>
        <p:nvSpPr>
          <p:cNvPr id="3" name="Content Placeholder 2"/>
          <p:cNvSpPr>
            <a:spLocks noGrp="1"/>
          </p:cNvSpPr>
          <p:nvPr>
            <p:ph idx="1"/>
          </p:nvPr>
        </p:nvSpPr>
        <p:spPr>
          <a:xfrm>
            <a:off x="457200" y="1371600"/>
            <a:ext cx="8229600" cy="4754563"/>
          </a:xfrm>
        </p:spPr>
        <p:txBody>
          <a:bodyPr>
            <a:normAutofit fontScale="85000" lnSpcReduction="10000"/>
          </a:bodyPr>
          <a:lstStyle/>
          <a:p>
            <a:r>
              <a:rPr lang="en-US" dirty="0" smtClean="0"/>
              <a:t>There is library that is called reactstrap , which is the version of bootstrap . On terminal , we are going to install  this library . </a:t>
            </a:r>
          </a:p>
          <a:p>
            <a:r>
              <a:rPr lang="en-US" dirty="0" smtClean="0"/>
              <a:t>      </a:t>
            </a:r>
            <a:r>
              <a:rPr lang="en-US" dirty="0" smtClean="0"/>
              <a:t>   </a:t>
            </a:r>
            <a:r>
              <a:rPr lang="en-US" b="1" dirty="0" smtClean="0"/>
              <a:t>npm install  --save bootstrap  </a:t>
            </a:r>
          </a:p>
          <a:p>
            <a:r>
              <a:rPr lang="en-US" dirty="0" smtClean="0"/>
              <a:t>After finishing , let’s install reactstarp  library .</a:t>
            </a:r>
          </a:p>
          <a:p>
            <a:r>
              <a:rPr lang="en-US" dirty="0" smtClean="0"/>
              <a:t>        </a:t>
            </a:r>
            <a:r>
              <a:rPr lang="en-US" dirty="0" smtClean="0"/>
              <a:t>  </a:t>
            </a:r>
            <a:r>
              <a:rPr lang="en-US" b="1" dirty="0" smtClean="0"/>
              <a:t>npm install - -save reactstrap   </a:t>
            </a:r>
          </a:p>
          <a:p>
            <a:r>
              <a:rPr lang="en-US" dirty="0" smtClean="0"/>
              <a:t>To import bootstarp CSS in </a:t>
            </a:r>
            <a:r>
              <a:rPr lang="en-US" b="1" dirty="0" smtClean="0"/>
              <a:t>src/index.js</a:t>
            </a:r>
            <a:r>
              <a:rPr lang="en-US" dirty="0" smtClean="0"/>
              <a:t>  file ,</a:t>
            </a:r>
          </a:p>
          <a:p>
            <a:r>
              <a:rPr lang="en-US" dirty="0" smtClean="0"/>
              <a:t> </a:t>
            </a:r>
            <a:r>
              <a:rPr lang="en-US" b="1" dirty="0" smtClean="0"/>
              <a:t>import‘bootstrap/dist/css/bootstrap.min.css</a:t>
            </a:r>
            <a:r>
              <a:rPr lang="en-US" b="1" dirty="0" smtClean="0"/>
              <a:t>’</a:t>
            </a:r>
            <a:endParaRPr lang="en-US" dirty="0" smtClean="0"/>
          </a:p>
          <a:p>
            <a:r>
              <a:rPr lang="en-US" dirty="0" smtClean="0"/>
              <a:t>Start the server once again and remember that you need to be inside the frontend folder </a:t>
            </a:r>
            <a:r>
              <a:rPr lang="en-US" dirty="0" smtClean="0"/>
              <a:t>.</a:t>
            </a:r>
          </a:p>
          <a:p>
            <a:r>
              <a:rPr lang="en-US" dirty="0" smtClean="0"/>
              <a:t>For start the server use </a:t>
            </a:r>
            <a:r>
              <a:rPr lang="en-US" b="1" dirty="0" smtClean="0"/>
              <a:t>npm start</a:t>
            </a:r>
            <a:r>
              <a:rPr lang="en-US" dirty="0" smtClean="0"/>
              <a:t>.</a:t>
            </a: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Setup</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After that , we will move to </a:t>
            </a:r>
            <a:r>
              <a:rPr lang="en-US" b="1" dirty="0" smtClean="0"/>
              <a:t>App.js</a:t>
            </a:r>
            <a:r>
              <a:rPr lang="en-US" dirty="0" smtClean="0"/>
              <a:t> file , and start writing some code </a:t>
            </a:r>
          </a:p>
          <a:p>
            <a:r>
              <a:rPr lang="en-US" b="1" dirty="0" smtClean="0"/>
              <a:t>Src &gt; app.js</a:t>
            </a:r>
          </a:p>
          <a:p>
            <a:r>
              <a:rPr lang="en-US" sz="2800" dirty="0" smtClean="0"/>
              <a:t>import { Container } from 'reactstrap'</a:t>
            </a:r>
          </a:p>
          <a:p>
            <a:pPr>
              <a:buNone/>
            </a:pPr>
            <a:r>
              <a:rPr lang="en-US" sz="2800" dirty="0" smtClean="0"/>
              <a:t>	return </a:t>
            </a:r>
            <a:r>
              <a:rPr lang="en-US" sz="2800" dirty="0" smtClean="0"/>
              <a:t>(</a:t>
            </a:r>
          </a:p>
          <a:p>
            <a:pPr>
              <a:buNone/>
            </a:pPr>
            <a:r>
              <a:rPr lang="en-US" sz="2800" dirty="0" smtClean="0"/>
              <a:t>	</a:t>
            </a:r>
            <a:r>
              <a:rPr lang="en-US" sz="2800" dirty="0" smtClean="0"/>
              <a:t>   </a:t>
            </a:r>
            <a:r>
              <a:rPr lang="en-US" sz="2800" dirty="0" smtClean="0"/>
              <a:t>		 </a:t>
            </a:r>
            <a:r>
              <a:rPr lang="en-US" sz="2800" dirty="0" smtClean="0"/>
              <a:t>&lt;Container&gt;</a:t>
            </a:r>
          </a:p>
          <a:p>
            <a:pPr>
              <a:buNone/>
            </a:pPr>
            <a:r>
              <a:rPr lang="en-US" sz="2800" dirty="0" smtClean="0"/>
              <a:t> </a:t>
            </a:r>
            <a:r>
              <a:rPr lang="en-US" sz="2800" dirty="0" smtClean="0"/>
              <a:t> </a:t>
            </a:r>
            <a:r>
              <a:rPr lang="en-US" sz="2800" dirty="0" smtClean="0"/>
              <a:t>	 </a:t>
            </a:r>
            <a:r>
              <a:rPr lang="en-US" sz="2800" dirty="0" smtClean="0"/>
              <a:t> </a:t>
            </a:r>
            <a:r>
              <a:rPr lang="en-US" sz="2800" dirty="0" smtClean="0"/>
              <a:t>		 </a:t>
            </a:r>
            <a:r>
              <a:rPr lang="en-US" sz="2800" dirty="0" smtClean="0"/>
              <a:t>&lt;h1&gt;Sport's App&lt;/h1</a:t>
            </a:r>
            <a:r>
              <a:rPr lang="en-US" sz="2800" dirty="0" smtClean="0"/>
              <a:t>&gt;</a:t>
            </a:r>
          </a:p>
          <a:p>
            <a:pPr>
              <a:buNone/>
            </a:pPr>
            <a:r>
              <a:rPr lang="en-US" sz="2800" dirty="0" smtClean="0"/>
              <a:t>	</a:t>
            </a:r>
            <a:r>
              <a:rPr lang="en-US" sz="2800" dirty="0" smtClean="0"/>
              <a:t>		</a:t>
            </a:r>
            <a:endParaRPr lang="en-US" sz="2800" dirty="0" smtClean="0"/>
          </a:p>
          <a:p>
            <a:pPr>
              <a:buNone/>
            </a:pPr>
            <a:r>
              <a:rPr lang="en-US" sz="2800" dirty="0" smtClean="0"/>
              <a:t>   </a:t>
            </a:r>
            <a:r>
              <a:rPr lang="en-US" sz="2800" dirty="0" smtClean="0"/>
              <a:t>			 </a:t>
            </a:r>
            <a:r>
              <a:rPr lang="en-US" sz="2800" dirty="0" smtClean="0"/>
              <a:t>&lt;/Container&gt;</a:t>
            </a:r>
          </a:p>
          <a:p>
            <a:pPr>
              <a:buNone/>
            </a:pPr>
            <a:r>
              <a:rPr lang="en-US" sz="2800" dirty="0" smtClean="0"/>
              <a:t>  );</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setup </a:t>
            </a:r>
            <a:endParaRPr lang="en-US" dirty="0"/>
          </a:p>
        </p:txBody>
      </p:sp>
      <p:sp>
        <p:nvSpPr>
          <p:cNvPr id="3" name="Content Placeholder 2"/>
          <p:cNvSpPr>
            <a:spLocks noGrp="1"/>
          </p:cNvSpPr>
          <p:nvPr>
            <p:ph idx="1"/>
          </p:nvPr>
        </p:nvSpPr>
        <p:spPr/>
        <p:txBody>
          <a:bodyPr/>
          <a:lstStyle/>
          <a:p>
            <a:r>
              <a:rPr lang="en-US" sz="2800" dirty="0" smtClean="0"/>
              <a:t>First thing we will do , create new folder in src and name it as  </a:t>
            </a:r>
            <a:r>
              <a:rPr lang="en-US" sz="2800" b="1" dirty="0" smtClean="0"/>
              <a:t>“pages ”.  </a:t>
            </a:r>
            <a:r>
              <a:rPr lang="en-US" sz="2800" dirty="0" smtClean="0"/>
              <a:t>in this folder we have different </a:t>
            </a:r>
            <a:r>
              <a:rPr lang="en-US" sz="2800" dirty="0" smtClean="0"/>
              <a:t>pages </a:t>
            </a:r>
            <a:r>
              <a:rPr lang="en-US" sz="2800" dirty="0" smtClean="0"/>
              <a:t>like login page ,registration page ,dashboard page </a:t>
            </a:r>
            <a:r>
              <a:rPr lang="en-US" sz="2800" dirty="0" smtClean="0"/>
              <a:t>and home  </a:t>
            </a:r>
            <a:r>
              <a:rPr lang="en-US" sz="2800" dirty="0" smtClean="0"/>
              <a:t>etc . Inside this folder we will create another initial folder </a:t>
            </a:r>
            <a:r>
              <a:rPr lang="en-US" sz="2800" b="1" dirty="0" smtClean="0"/>
              <a:t>“Login”</a:t>
            </a:r>
            <a:r>
              <a:rPr lang="en-US" sz="2800" dirty="0" smtClean="0"/>
              <a:t>. As we do not have anything in this folder , we will create new file </a:t>
            </a:r>
            <a:r>
              <a:rPr lang="en-US" sz="2800" b="1" dirty="0" smtClean="0"/>
              <a:t>“login.js</a:t>
            </a:r>
            <a:r>
              <a:rPr lang="en-US" sz="2800" b="1" dirty="0" smtClean="0"/>
              <a:t>” </a:t>
            </a:r>
            <a:r>
              <a:rPr lang="en-US" sz="2800" dirty="0" smtClean="0"/>
              <a:t> </a:t>
            </a:r>
            <a:r>
              <a:rPr lang="en-US" sz="2800" b="1" dirty="0" smtClean="0"/>
              <a:t>. </a:t>
            </a:r>
            <a:r>
              <a:rPr lang="en-US" sz="2800" dirty="0" smtClean="0"/>
              <a:t> </a:t>
            </a:r>
            <a:endParaRPr lang="en-US" sz="2800" dirty="0" smtClean="0"/>
          </a:p>
          <a:p>
            <a:r>
              <a:rPr lang="en-US" sz="2800" dirty="0" smtClean="0"/>
              <a:t>Flowing this path :- </a:t>
            </a:r>
            <a:r>
              <a:rPr lang="en-US" sz="2800" b="1" dirty="0" smtClean="0"/>
              <a:t>Pages &gt; login &gt; login.js</a:t>
            </a:r>
          </a:p>
          <a:p>
            <a:endParaRPr lang="en-US" sz="2800" b="1" dirty="0" smtClean="0"/>
          </a:p>
          <a:p>
            <a:endParaRPr lang="en-US" sz="2800" dirty="0" smtClean="0"/>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TotalTime>
  <Words>1047</Words>
  <Application>Microsoft Office PowerPoint</Application>
  <PresentationFormat>On-screen Show (4:3)</PresentationFormat>
  <Paragraphs>141</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Chapter 4  React Setup</vt:lpstr>
      <vt:lpstr>Content</vt:lpstr>
      <vt:lpstr>Introduction </vt:lpstr>
      <vt:lpstr>React Setup</vt:lpstr>
      <vt:lpstr>React Setup</vt:lpstr>
      <vt:lpstr>React Setup</vt:lpstr>
      <vt:lpstr>React packages</vt:lpstr>
      <vt:lpstr>React Setup</vt:lpstr>
      <vt:lpstr>React setup </vt:lpstr>
      <vt:lpstr>React set up </vt:lpstr>
      <vt:lpstr>React Setup</vt:lpstr>
      <vt:lpstr>React Setup (Router.js)</vt:lpstr>
      <vt:lpstr>React Setup(add code app.js)</vt:lpstr>
      <vt:lpstr>React Setup( Api setup )</vt:lpstr>
      <vt:lpstr>React Setup( Axios.js )</vt:lpstr>
      <vt:lpstr>React Setup( Axios.js )</vt:lpstr>
      <vt:lpstr>React Setup(Login.js)</vt:lpstr>
      <vt:lpstr>Login.js</vt:lpstr>
      <vt:lpstr>Login.js</vt:lpstr>
      <vt:lpstr>Login.js</vt:lpstr>
      <vt:lpstr>Login.js</vt:lpstr>
      <vt:lpstr>Add login path into router.js </vt:lpstr>
      <vt:lpstr>Log-in functionality </vt:lpstr>
      <vt:lpstr>Check the login </vt:lpstr>
      <vt:lpstr>Success of login </vt:lpstr>
      <vt:lpstr>Unsuccessful login wrong password</vt:lpstr>
      <vt:lpstr>Register.js </vt:lpstr>
      <vt:lpstr>Registration.js </vt:lpstr>
      <vt:lpstr>Registration.js</vt:lpstr>
      <vt:lpstr>Registration.js</vt:lpstr>
      <vt:lpstr>Add registration path into router.js </vt:lpstr>
      <vt:lpstr>Check the Registration page </vt:lpstr>
      <vt:lpstr>Registration a user successful</vt:lpstr>
      <vt:lpstr>After registration login </vt:lpstr>
      <vt:lpstr>After successful login dashboard  </vt:lpstr>
      <vt:lpstr>Home .js </vt:lpstr>
      <vt:lpstr>Home.js </vt:lpstr>
      <vt:lpstr>Home page </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React Setup</dc:title>
  <dc:creator>Koustav Mukherjee</dc:creator>
  <cp:lastModifiedBy>Xyz</cp:lastModifiedBy>
  <cp:revision>4</cp:revision>
  <dcterms:created xsi:type="dcterms:W3CDTF">2006-08-16T00:00:00Z</dcterms:created>
  <dcterms:modified xsi:type="dcterms:W3CDTF">2022-05-11T14:59:08Z</dcterms:modified>
</cp:coreProperties>
</file>