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75" r:id="rId15"/>
    <p:sldId id="276" r:id="rId16"/>
    <p:sldId id="268" r:id="rId17"/>
    <p:sldId id="269" r:id="rId18"/>
    <p:sldId id="270" r:id="rId19"/>
    <p:sldId id="271" r:id="rId20"/>
    <p:sldId id="272" r:id="rId21"/>
    <p:sldId id="273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533401"/>
            <a:ext cx="5791200" cy="2590800"/>
          </a:xfrm>
        </p:spPr>
        <p:txBody>
          <a:bodyPr>
            <a:normAutofit/>
          </a:bodyPr>
          <a:lstStyle/>
          <a:p>
            <a:r>
              <a:rPr lang="en-US" b="1" dirty="0" smtClean="0"/>
              <a:t>Chapter 3 – EXPRESS API EVENTS FUNCTIONALITY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 </a:t>
            </a:r>
          </a:p>
          <a:p>
            <a:r>
              <a:rPr lang="en-US" dirty="0" smtClean="0"/>
              <a:t>Koustav Mukherjee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Explain </a:t>
            </a:r>
            <a:r>
              <a:rPr lang="en-US" sz="2800" dirty="0" smtClean="0"/>
              <a:t>RejectionContraller.js file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RegisctionController </a:t>
            </a:r>
            <a:r>
              <a:rPr lang="en-US" dirty="0" smtClean="0"/>
              <a:t>is a controler where we are define an event approval using some Boolean function .</a:t>
            </a:r>
          </a:p>
          <a:p>
            <a:r>
              <a:rPr lang="en-US" dirty="0" smtClean="0"/>
              <a:t>Use approved we Findout the registration id if the registration id is find then we match the details if the details is match then </a:t>
            </a:r>
            <a:r>
              <a:rPr lang="en-US" dirty="0" smtClean="0"/>
              <a:t>false </a:t>
            </a:r>
            <a:r>
              <a:rPr lang="en-US" dirty="0" smtClean="0"/>
              <a:t>the function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99160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Registration.js </a:t>
            </a:r>
            <a:r>
              <a:rPr lang="en-US" dirty="0" smtClean="0"/>
              <a:t>file</a:t>
            </a:r>
            <a:endParaRPr lang="en-US" dirty="0"/>
          </a:p>
        </p:txBody>
      </p:sp>
      <p:pic>
        <p:nvPicPr>
          <p:cNvPr id="4" name="Content Placeholder 3" descr="registrationj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47800"/>
            <a:ext cx="7391400" cy="46783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</a:t>
            </a:r>
            <a:r>
              <a:rPr lang="en-US" dirty="0" smtClean="0"/>
              <a:t>Registration.js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Regitration.js is define the registration schema on the registration part .</a:t>
            </a:r>
          </a:p>
          <a:p>
            <a:endParaRPr lang="en-US" dirty="0" smtClean="0"/>
          </a:p>
          <a:p>
            <a:r>
              <a:rPr lang="en-US" dirty="0" smtClean="0"/>
              <a:t>Use the help of Boolean method we can approved and rejection and user and event.</a:t>
            </a:r>
          </a:p>
          <a:p>
            <a:r>
              <a:rPr lang="en-US" dirty="0" smtClean="0"/>
              <a:t>And help of mongoose we and interact or fetch the data from database.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Routes.js file</a:t>
            </a:r>
            <a:endParaRPr lang="en-US" dirty="0"/>
          </a:p>
        </p:txBody>
      </p:sp>
      <p:pic>
        <p:nvPicPr>
          <p:cNvPr id="4" name="Content Placeholder 3" descr="routes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96061"/>
            <a:ext cx="7239000" cy="4073966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Routes.js file</a:t>
            </a:r>
            <a:endParaRPr lang="en-US" dirty="0"/>
          </a:p>
        </p:txBody>
      </p:sp>
      <p:pic>
        <p:nvPicPr>
          <p:cNvPr id="4" name="Content Placeholder 3" descr="routes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537" y="1985169"/>
            <a:ext cx="6410325" cy="409575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</a:t>
            </a:r>
            <a:r>
              <a:rPr lang="en-US" dirty="0" smtClean="0"/>
              <a:t>Routes.js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Routes.js is a file where we are connected each file and construct the method of request . </a:t>
            </a:r>
          </a:p>
          <a:p>
            <a:r>
              <a:rPr lang="en-US" dirty="0" smtClean="0"/>
              <a:t>Its connect the middleware file that’s help to server to Findout and gave the results properly.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postman for Registration</a:t>
            </a:r>
            <a:endParaRPr lang="en-US" dirty="0"/>
          </a:p>
        </p:txBody>
      </p:sp>
      <p:pic>
        <p:nvPicPr>
          <p:cNvPr id="4" name="Content Placeholder 3" descr="registration 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7264"/>
            <a:ext cx="7239000" cy="4711559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postman for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– For new request go to “+” icon and add a new request .</a:t>
            </a:r>
          </a:p>
          <a:p>
            <a:r>
              <a:rPr lang="en-US" dirty="0" smtClean="0"/>
              <a:t>Step 2 – Select method post and put </a:t>
            </a:r>
            <a:r>
              <a:rPr lang="en-US" b="1" dirty="0" smtClean="0"/>
              <a:t>localhost:8000/registration/event_id</a:t>
            </a:r>
            <a:endParaRPr lang="en-US" b="1" dirty="0" smtClean="0"/>
          </a:p>
          <a:p>
            <a:r>
              <a:rPr lang="en-US" dirty="0" smtClean="0"/>
              <a:t>Step 3 – </a:t>
            </a:r>
            <a:r>
              <a:rPr lang="en-US" dirty="0" smtClean="0"/>
              <a:t>Select herder click </a:t>
            </a:r>
            <a:r>
              <a:rPr lang="en-US" dirty="0" smtClean="0"/>
              <a:t>on send and result is given </a:t>
            </a:r>
            <a:r>
              <a:rPr lang="en-US" dirty="0" smtClean="0"/>
              <a:t>bellow. if we gave the  registration id then its show the result.</a:t>
            </a: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postman for </a:t>
            </a:r>
            <a:r>
              <a:rPr lang="en-US" dirty="0" smtClean="0"/>
              <a:t>approval</a:t>
            </a:r>
            <a:endParaRPr lang="en-US" dirty="0"/>
          </a:p>
        </p:txBody>
      </p:sp>
      <p:pic>
        <p:nvPicPr>
          <p:cNvPr id="4" name="Content Placeholder 3" descr="approval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14944"/>
            <a:ext cx="7239000" cy="34362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postman for approval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– For new request go to “+” icon and add a new request .</a:t>
            </a:r>
          </a:p>
          <a:p>
            <a:r>
              <a:rPr lang="en-US" dirty="0" smtClean="0"/>
              <a:t>Step 2 – Select method post and put </a:t>
            </a:r>
            <a:r>
              <a:rPr lang="en-US" b="1" dirty="0" smtClean="0"/>
              <a:t>localhost:8000/registration/registration_id/approvals</a:t>
            </a:r>
            <a:endParaRPr lang="en-US" b="1" dirty="0" smtClean="0"/>
          </a:p>
          <a:p>
            <a:r>
              <a:rPr lang="en-US" dirty="0" smtClean="0"/>
              <a:t>Step 3 – </a:t>
            </a:r>
            <a:r>
              <a:rPr lang="en-US" dirty="0" smtClean="0"/>
              <a:t>send the request its gives the result against the registration id is true that’s mean that particular registration id is approved.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Create Registration.js file</a:t>
            </a:r>
          </a:p>
          <a:p>
            <a:r>
              <a:rPr lang="en-US" dirty="0" smtClean="0"/>
              <a:t>Create RegistrationController.js file</a:t>
            </a:r>
          </a:p>
          <a:p>
            <a:r>
              <a:rPr lang="en-US" dirty="0" smtClean="0"/>
              <a:t>Create ApprovalContraller.js file</a:t>
            </a:r>
          </a:p>
          <a:p>
            <a:r>
              <a:rPr lang="en-US" dirty="0" smtClean="0"/>
              <a:t>Create RejectionController.js file</a:t>
            </a:r>
          </a:p>
          <a:p>
            <a:r>
              <a:rPr lang="en-US" dirty="0" smtClean="0"/>
              <a:t>Use postman to Findout result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postman for </a:t>
            </a:r>
            <a:r>
              <a:rPr lang="en-US" dirty="0" smtClean="0"/>
              <a:t>Rejection</a:t>
            </a:r>
            <a:endParaRPr lang="en-US" dirty="0"/>
          </a:p>
        </p:txBody>
      </p:sp>
      <p:pic>
        <p:nvPicPr>
          <p:cNvPr id="4" name="Content Placeholder 3" descr="rejection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24000"/>
            <a:ext cx="7467600" cy="457200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postman for Rejection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– For new request go to “+” icon and add a new request .</a:t>
            </a:r>
          </a:p>
          <a:p>
            <a:r>
              <a:rPr lang="en-US" dirty="0" smtClean="0"/>
              <a:t>Step 2 – Select method post and put </a:t>
            </a:r>
            <a:r>
              <a:rPr lang="en-US" b="1" dirty="0" smtClean="0"/>
              <a:t>localhost:8000/registration/registration_id/rejections.</a:t>
            </a:r>
            <a:endParaRPr lang="en-US" b="1" dirty="0" smtClean="0"/>
          </a:p>
          <a:p>
            <a:r>
              <a:rPr lang="en-US" dirty="0" smtClean="0"/>
              <a:t>Step 3 – send the request its gives the result against the registration id is </a:t>
            </a:r>
            <a:r>
              <a:rPr lang="en-US" dirty="0" smtClean="0"/>
              <a:t>false that’s mean </a:t>
            </a:r>
            <a:r>
              <a:rPr lang="en-US" dirty="0" smtClean="0"/>
              <a:t>that particular registration id is </a:t>
            </a:r>
            <a:r>
              <a:rPr lang="en-US" dirty="0" smtClean="0"/>
              <a:t>rejection is done.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2468562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THANK YOU</a:t>
            </a:r>
            <a:endParaRPr lang="en-US" sz="9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the previous chapter we are know about the user and event part and also known about the login for a user and now we are know about the registration for and event and also approved and event using registration_id and rejection and registration using registration_id.</a:t>
            </a:r>
          </a:p>
          <a:p>
            <a:r>
              <a:rPr lang="en-US" dirty="0" smtClean="0"/>
              <a:t>We have create three controllers file that is RegistrationContraller, ApprovealController, RejectionController.</a:t>
            </a:r>
          </a:p>
          <a:p>
            <a:r>
              <a:rPr lang="en-US" dirty="0" smtClean="0"/>
              <a:t>Create and registration.js file that consists registration schema.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Create </a:t>
            </a:r>
            <a:r>
              <a:rPr lang="en-US" sz="3200" dirty="0" smtClean="0"/>
              <a:t>RegistrationController.js </a:t>
            </a:r>
            <a:r>
              <a:rPr lang="en-US" sz="3200" dirty="0" smtClean="0"/>
              <a:t>file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registrationContrall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1" y="1295400"/>
            <a:ext cx="7162800" cy="480059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620000" cy="822960"/>
          </a:xfrm>
        </p:spPr>
        <p:txBody>
          <a:bodyPr>
            <a:noAutofit/>
          </a:bodyPr>
          <a:lstStyle/>
          <a:p>
            <a:r>
              <a:rPr lang="en-US" sz="2800" dirty="0" smtClean="0"/>
              <a:t>Create </a:t>
            </a:r>
            <a:r>
              <a:rPr lang="en-US" sz="2800" dirty="0" smtClean="0"/>
              <a:t>RegistrationController.js </a:t>
            </a:r>
            <a:r>
              <a:rPr lang="en-US" sz="2800" dirty="0" smtClean="0"/>
              <a:t>file</a:t>
            </a:r>
            <a:endParaRPr lang="en-US" sz="2800" dirty="0"/>
          </a:p>
        </p:txBody>
      </p:sp>
      <p:pic>
        <p:nvPicPr>
          <p:cNvPr id="4" name="Content Placeholder 3" descr="registrationContraller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1" y="1447800"/>
            <a:ext cx="7010399" cy="46482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991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Explanation RegistrationController.js </a:t>
            </a:r>
            <a:r>
              <a:rPr lang="en-US" sz="2400" dirty="0" smtClean="0"/>
              <a:t>file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/>
              <a:t>R</a:t>
            </a:r>
            <a:r>
              <a:rPr lang="en-US" dirty="0" smtClean="0"/>
              <a:t>egistrationContraller file we use</a:t>
            </a:r>
            <a:r>
              <a:rPr lang="en-US" b="1" dirty="0" smtClean="0"/>
              <a:t> async create() </a:t>
            </a:r>
            <a:r>
              <a:rPr lang="en-US" dirty="0" smtClean="0"/>
              <a:t>method to create a registration id by using user_id or event_id, date </a:t>
            </a:r>
          </a:p>
          <a:p>
            <a:r>
              <a:rPr lang="en-US" dirty="0" smtClean="0"/>
              <a:t>After creating the </a:t>
            </a:r>
            <a:r>
              <a:rPr lang="en-US" b="1" dirty="0" smtClean="0"/>
              <a:t>registration_id</a:t>
            </a:r>
            <a:r>
              <a:rPr lang="en-US" dirty="0" smtClean="0"/>
              <a:t>  we use </a:t>
            </a:r>
            <a:r>
              <a:rPr lang="en-US" b="1" dirty="0" smtClean="0"/>
              <a:t>G</a:t>
            </a:r>
            <a:r>
              <a:rPr lang="en-US" b="1" dirty="0" smtClean="0"/>
              <a:t>etregistration</a:t>
            </a:r>
            <a:r>
              <a:rPr lang="en-US" dirty="0" smtClean="0"/>
              <a:t> and use </a:t>
            </a:r>
            <a:r>
              <a:rPr lang="en-US" b="1" dirty="0" smtClean="0"/>
              <a:t>FindById()</a:t>
            </a:r>
            <a:r>
              <a:rPr lang="en-US" dirty="0" smtClean="0"/>
              <a:t> method we are Findout the particular event use by populate function. 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Create </a:t>
            </a:r>
            <a:r>
              <a:rPr lang="en-US" sz="2800" dirty="0" smtClean="0"/>
              <a:t>ApprovalContraller.js </a:t>
            </a:r>
            <a:r>
              <a:rPr lang="en-US" sz="2800" dirty="0" smtClean="0"/>
              <a:t>file</a:t>
            </a:r>
            <a:endParaRPr lang="en-US" sz="2800" dirty="0"/>
          </a:p>
        </p:txBody>
      </p:sp>
      <p:pic>
        <p:nvPicPr>
          <p:cNvPr id="4" name="Content Placeholder 3" descr="ApprouvalContrall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475" y="1666081"/>
            <a:ext cx="6648450" cy="47339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9753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Explain </a:t>
            </a:r>
            <a:r>
              <a:rPr lang="en-US" sz="2800" dirty="0" smtClean="0"/>
              <a:t>ApprovalContraller.js file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ApprovalController is a controler where we are define an event approval using some Boolean function .</a:t>
            </a:r>
          </a:p>
          <a:p>
            <a:r>
              <a:rPr lang="en-US" dirty="0" smtClean="0"/>
              <a:t>Use approved we Findout the registration id if the registration id is find then we match the details if the details is match then true the function 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</a:t>
            </a:r>
            <a:r>
              <a:rPr lang="en-US" sz="2800" dirty="0" smtClean="0"/>
              <a:t>RejectionContraller.js </a:t>
            </a:r>
            <a:r>
              <a:rPr lang="en-US" sz="2800" dirty="0" smtClean="0"/>
              <a:t>file</a:t>
            </a:r>
            <a:endParaRPr lang="en-US" sz="2800" dirty="0"/>
          </a:p>
        </p:txBody>
      </p:sp>
      <p:pic>
        <p:nvPicPr>
          <p:cNvPr id="4" name="Content Placeholder 3" descr="RejectionControll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751" y="1609725"/>
            <a:ext cx="6449898" cy="4846638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241</TotalTime>
  <Words>524</Words>
  <Application>Microsoft Office PowerPoint</Application>
  <PresentationFormat>On-screen Show (4:3)</PresentationFormat>
  <Paragraphs>54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Opulent</vt:lpstr>
      <vt:lpstr>Chapter 3 – EXPRESS API EVENTS FUNCTIONALITY </vt:lpstr>
      <vt:lpstr>Content</vt:lpstr>
      <vt:lpstr>Introduction</vt:lpstr>
      <vt:lpstr>Create RegistrationController.js file </vt:lpstr>
      <vt:lpstr>Create RegistrationController.js file</vt:lpstr>
      <vt:lpstr>Explanation RegistrationController.js file</vt:lpstr>
      <vt:lpstr>Create ApprovalContraller.js file</vt:lpstr>
      <vt:lpstr>Explain ApprovalContraller.js file</vt:lpstr>
      <vt:lpstr>Create RejectionContraller.js file</vt:lpstr>
      <vt:lpstr>Explain RejectionContraller.js file</vt:lpstr>
      <vt:lpstr>Create Registration.js file</vt:lpstr>
      <vt:lpstr>Explain Registration.js file</vt:lpstr>
      <vt:lpstr>Create Routes.js file</vt:lpstr>
      <vt:lpstr>Create Routes.js file</vt:lpstr>
      <vt:lpstr>Explain Routes.js file</vt:lpstr>
      <vt:lpstr>Use postman for Registration</vt:lpstr>
      <vt:lpstr>Use postman for Registration</vt:lpstr>
      <vt:lpstr>Use postman for approval</vt:lpstr>
      <vt:lpstr>Use postman for approval</vt:lpstr>
      <vt:lpstr>Use postman for Rejection</vt:lpstr>
      <vt:lpstr>Use postman for Rejection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– EXPRESS API EVENTS FUNCTIONALITY </dc:title>
  <dc:creator>Koustav Mukherjee</dc:creator>
  <cp:lastModifiedBy>Xyz</cp:lastModifiedBy>
  <cp:revision>3</cp:revision>
  <dcterms:created xsi:type="dcterms:W3CDTF">2006-08-16T00:00:00Z</dcterms:created>
  <dcterms:modified xsi:type="dcterms:W3CDTF">2022-05-05T09:54:33Z</dcterms:modified>
</cp:coreProperties>
</file>