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1CA86-3FAD-4865-AF18-65A08D7C19D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7F0BD-D946-4009-9027-F15B964D39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7F0BD-D946-4009-9027-F15B964D395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133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Chapter 2 – EXPRESS API LOG-IN AND DASBOARDS FUNCTIONALITY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/>
          <a:p>
            <a:r>
              <a:rPr lang="en-US" dirty="0" smtClean="0"/>
              <a:t>Created By </a:t>
            </a:r>
          </a:p>
          <a:p>
            <a:r>
              <a:rPr lang="en-US" dirty="0" smtClean="0"/>
              <a:t>Koustav Mukherjee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Expiation Event.js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Event.js is our event Schema that use for create a event and store the event on database.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routes.js</a:t>
            </a:r>
            <a:endParaRPr lang="en-US" dirty="0"/>
          </a:p>
        </p:txBody>
      </p:sp>
      <p:pic>
        <p:nvPicPr>
          <p:cNvPr id="4" name="Content Placeholder 3" descr="routes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67681"/>
            <a:ext cx="7315200" cy="4191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routes.js</a:t>
            </a:r>
            <a:endParaRPr lang="en-US" dirty="0"/>
          </a:p>
        </p:txBody>
      </p:sp>
      <p:pic>
        <p:nvPicPr>
          <p:cNvPr id="4" name="Content Placeholder 3" descr="routes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772400" cy="47244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smtClean="0"/>
              <a:t>routes.js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the All Controller File we are add those file in Routes.js </a:t>
            </a:r>
          </a:p>
          <a:p>
            <a:r>
              <a:rPr lang="en-US" dirty="0" smtClean="0"/>
              <a:t>Routes.js is a middleware that’s can connect to the other controller file and helps for Connecting to Server.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postman in login </a:t>
            </a:r>
            <a:endParaRPr lang="en-US" dirty="0"/>
          </a:p>
        </p:txBody>
      </p:sp>
      <p:pic>
        <p:nvPicPr>
          <p:cNvPr id="4" name="Content Placeholder 3" descr="login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-10000"/>
          </a:blip>
          <a:stretch>
            <a:fillRect/>
          </a:stretch>
        </p:blipFill>
        <p:spPr>
          <a:xfrm>
            <a:off x="457200" y="1447800"/>
            <a:ext cx="8229600" cy="4953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postman in 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Step 1 – For new request go to “+” icon and add a new request .</a:t>
            </a:r>
          </a:p>
          <a:p>
            <a:r>
              <a:rPr lang="en-US" dirty="0" smtClean="0"/>
              <a:t>Step 2 – Select method post and put </a:t>
            </a:r>
            <a:r>
              <a:rPr lang="en-US" b="1" dirty="0" smtClean="0"/>
              <a:t>localhost:8000/login</a:t>
            </a:r>
          </a:p>
          <a:p>
            <a:r>
              <a:rPr lang="en-US" dirty="0" smtClean="0"/>
              <a:t>Step 3 – Select Body and go to Row and select JSON and then go and type email and password as JSON format.</a:t>
            </a:r>
          </a:p>
          <a:p>
            <a:r>
              <a:rPr lang="en-US" dirty="0" smtClean="0"/>
              <a:t>Click on send and result is given bellow if exist or not then show password and email is wrong.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postman </a:t>
            </a:r>
            <a:r>
              <a:rPr lang="en-US" dirty="0" smtClean="0"/>
              <a:t>in dashboard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dashboard part then we use event_id  and Findout the particular event</a:t>
            </a:r>
          </a:p>
          <a:p>
            <a:r>
              <a:rPr lang="en-US" dirty="0" smtClean="0"/>
              <a:t>In dashboard we put the /dashboard and see the result </a:t>
            </a:r>
          </a:p>
          <a:p>
            <a:r>
              <a:rPr lang="en-US" dirty="0" smtClean="0"/>
              <a:t>In dashboard we put the /dashboard/sport</a:t>
            </a:r>
            <a:r>
              <a:rPr lang="en-US" dirty="0" smtClean="0"/>
              <a:t> </a:t>
            </a:r>
            <a:r>
              <a:rPr lang="en-US" dirty="0" smtClean="0"/>
              <a:t>and see the event that are sport event.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postman in Dashboard(/</a:t>
            </a:r>
            <a:r>
              <a:rPr lang="en-US" dirty="0" smtClean="0"/>
              <a:t>dashboard)</a:t>
            </a:r>
            <a:endParaRPr lang="en-US" dirty="0"/>
          </a:p>
        </p:txBody>
      </p:sp>
      <p:pic>
        <p:nvPicPr>
          <p:cNvPr id="4" name="Content Placeholder 3" descr="dashbord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7620000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postman in </a:t>
            </a:r>
            <a:r>
              <a:rPr lang="en-US" dirty="0" smtClean="0"/>
              <a:t>Dashboard(/dashboard)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– For new request go to “+” icon and add a new request .</a:t>
            </a:r>
          </a:p>
          <a:p>
            <a:r>
              <a:rPr lang="en-US" dirty="0" smtClean="0"/>
              <a:t>Step 2 – Select method post and put </a:t>
            </a:r>
            <a:r>
              <a:rPr lang="en-US" b="1" dirty="0" smtClean="0"/>
              <a:t>localhost:8000/dashboard</a:t>
            </a:r>
            <a:endParaRPr lang="en-US" b="1" dirty="0" smtClean="0"/>
          </a:p>
          <a:p>
            <a:r>
              <a:rPr lang="en-US" dirty="0" smtClean="0"/>
              <a:t>Step 3 </a:t>
            </a:r>
            <a:r>
              <a:rPr lang="en-US" dirty="0" smtClean="0"/>
              <a:t>–</a:t>
            </a:r>
            <a:r>
              <a:rPr lang="en-US" dirty="0" smtClean="0"/>
              <a:t>Click on send and result is given bellow 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postman in Dashboard(sport) </a:t>
            </a:r>
            <a:endParaRPr lang="en-US" dirty="0"/>
          </a:p>
        </p:txBody>
      </p:sp>
      <p:pic>
        <p:nvPicPr>
          <p:cNvPr id="4" name="Content Placeholder 3" descr="dashbord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7696199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Create loginControler.js file</a:t>
            </a:r>
          </a:p>
          <a:p>
            <a:r>
              <a:rPr lang="en-US" dirty="0" smtClean="0"/>
              <a:t>Create DashbordControler.js file</a:t>
            </a:r>
          </a:p>
          <a:p>
            <a:r>
              <a:rPr lang="en-US" dirty="0" smtClean="0"/>
              <a:t>Update Routes.js file </a:t>
            </a:r>
          </a:p>
          <a:p>
            <a:r>
              <a:rPr lang="en-US" dirty="0" smtClean="0"/>
              <a:t>Use postman to see the result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postman in </a:t>
            </a:r>
            <a:r>
              <a:rPr lang="en-US" dirty="0" smtClean="0"/>
              <a:t>Dashboard(sport)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For new request go to “+” icon and add a new request .</a:t>
            </a:r>
          </a:p>
          <a:p>
            <a:r>
              <a:rPr lang="en-US" dirty="0" smtClean="0"/>
              <a:t>Step 2 – Select method post and put </a:t>
            </a:r>
            <a:r>
              <a:rPr lang="en-US" dirty="0" smtClean="0"/>
              <a:t>localhost and then put the sport name like this </a:t>
            </a:r>
            <a:r>
              <a:rPr lang="en-US" b="1" dirty="0" smtClean="0"/>
              <a:t>localhost:8000/dashboard/basketball</a:t>
            </a:r>
            <a:endParaRPr lang="en-US" b="1" dirty="0" smtClean="0"/>
          </a:p>
          <a:p>
            <a:r>
              <a:rPr lang="en-US" dirty="0" smtClean="0"/>
              <a:t>Step 3 –Click on send and result is given bellow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postman in Dashboard(event_id )</a:t>
            </a:r>
            <a:endParaRPr lang="en-US" dirty="0"/>
          </a:p>
        </p:txBody>
      </p:sp>
      <p:pic>
        <p:nvPicPr>
          <p:cNvPr id="4" name="Content Placeholder 3" descr="dashbord 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1600"/>
            <a:ext cx="7696200" cy="47545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postman in </a:t>
            </a:r>
            <a:r>
              <a:rPr lang="en-US" dirty="0" smtClean="0"/>
              <a:t>Dashboard(event_id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For new request go to “+” icon and add a new request .</a:t>
            </a:r>
          </a:p>
          <a:p>
            <a:r>
              <a:rPr lang="en-US" dirty="0" smtClean="0"/>
              <a:t>Step 2 – Select method post and put localhost and then put </a:t>
            </a:r>
            <a:r>
              <a:rPr lang="en-US" dirty="0" smtClean="0"/>
              <a:t>the event-id  </a:t>
            </a:r>
            <a:r>
              <a:rPr lang="en-US" dirty="0" smtClean="0"/>
              <a:t>like this </a:t>
            </a:r>
            <a:r>
              <a:rPr lang="en-US" b="1" dirty="0" smtClean="0"/>
              <a:t>localhost:8000/event/event_id</a:t>
            </a:r>
            <a:endParaRPr lang="en-US" b="1" dirty="0" smtClean="0"/>
          </a:p>
          <a:p>
            <a:r>
              <a:rPr lang="en-US" dirty="0" smtClean="0"/>
              <a:t>Step 3 –Click on send and result is given bellow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79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previous lesson 1 we learn how create event and how to fetch a user details using the user id .</a:t>
            </a:r>
          </a:p>
          <a:p>
            <a:r>
              <a:rPr lang="en-US" dirty="0" smtClean="0"/>
              <a:t>After that we add two more file add on Controllers folder  one is </a:t>
            </a:r>
            <a:r>
              <a:rPr lang="en-US" b="1" dirty="0" smtClean="0"/>
              <a:t>LoginController.js </a:t>
            </a:r>
            <a:r>
              <a:rPr lang="en-US" dirty="0" smtClean="0"/>
              <a:t>and another is </a:t>
            </a:r>
            <a:r>
              <a:rPr lang="en-US" b="1" dirty="0" smtClean="0"/>
              <a:t>DashboardController.js.</a:t>
            </a:r>
          </a:p>
          <a:p>
            <a:r>
              <a:rPr lang="en-US" b="1" dirty="0" smtClean="0"/>
              <a:t>Following path: </a:t>
            </a:r>
          </a:p>
          <a:p>
            <a:r>
              <a:rPr lang="en-US" b="1" dirty="0" smtClean="0"/>
              <a:t>Src &gt; Controllers &gt; LoginContrellers.js</a:t>
            </a:r>
          </a:p>
          <a:p>
            <a:r>
              <a:rPr lang="en-US" b="1" dirty="0" smtClean="0"/>
              <a:t>Src &gt; Controllers &gt; DashboardController.js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LoginContrellers.js</a:t>
            </a:r>
            <a:endParaRPr lang="en-US" dirty="0"/>
          </a:p>
        </p:txBody>
      </p:sp>
      <p:pic>
        <p:nvPicPr>
          <p:cNvPr id="4" name="Content Placeholder 3" descr="LoginControll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495299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LoginContrellers.js</a:t>
            </a:r>
            <a:endParaRPr lang="en-US" dirty="0"/>
          </a:p>
        </p:txBody>
      </p:sp>
      <p:pic>
        <p:nvPicPr>
          <p:cNvPr id="4" name="Content Placeholder 3" descr="LoginController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305800" cy="4495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LoginContrellers.js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loginController.js file we are add some that’s use our email and password if the email is correct its matches the email or password and gave the user details.</a:t>
            </a:r>
          </a:p>
          <a:p>
            <a:r>
              <a:rPr lang="en-US" dirty="0" smtClean="0"/>
              <a:t>If any use gave wrong password then its show us   email password doesn't match.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DashboardController.js</a:t>
            </a:r>
            <a:endParaRPr lang="en-US" dirty="0"/>
          </a:p>
        </p:txBody>
      </p:sp>
      <p:pic>
        <p:nvPicPr>
          <p:cNvPr id="4" name="Content Placeholder 3" descr="DashbordControll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95400"/>
            <a:ext cx="7391399" cy="5029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Explanation DashboardContrellers.js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DashboardController we are use </a:t>
            </a:r>
            <a:r>
              <a:rPr lang="en-US" b="1" dirty="0" smtClean="0"/>
              <a:t>GetEventById()  </a:t>
            </a:r>
            <a:r>
              <a:rPr lang="en-US" dirty="0" smtClean="0"/>
              <a:t>function that use a event_id and gave a result of those event.</a:t>
            </a:r>
          </a:p>
          <a:p>
            <a:r>
              <a:rPr lang="en-US" dirty="0" smtClean="0"/>
              <a:t>Another function </a:t>
            </a:r>
            <a:r>
              <a:rPr lang="en-US" b="1" dirty="0" smtClean="0"/>
              <a:t>GetAllEvent() </a:t>
            </a:r>
            <a:r>
              <a:rPr lang="en-US" dirty="0" smtClean="0"/>
              <a:t>it is provide all the event are in database and show the result in Dashboard.</a:t>
            </a:r>
          </a:p>
          <a:p>
            <a:r>
              <a:rPr lang="en-US" dirty="0" smtClean="0"/>
              <a:t>Using particular Sport name we can see the event on dashboard.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Event.js</a:t>
            </a:r>
            <a:endParaRPr lang="en-US" dirty="0"/>
          </a:p>
        </p:txBody>
      </p:sp>
      <p:pic>
        <p:nvPicPr>
          <p:cNvPr id="4" name="Content Placeholder 3" descr="even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153399" cy="4724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On-screen Show (4:3)</PresentationFormat>
  <Paragraphs>60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Chapter 2 – EXPRESS API LOG-IN AND DASBOARDS FUNCTIONALITY </vt:lpstr>
      <vt:lpstr>Content</vt:lpstr>
      <vt:lpstr>Introduction</vt:lpstr>
      <vt:lpstr>Create LoginContrellers.js</vt:lpstr>
      <vt:lpstr>Create LoginContrellers.js</vt:lpstr>
      <vt:lpstr>LoginContrellers.js</vt:lpstr>
      <vt:lpstr>Create DashboardController.js</vt:lpstr>
      <vt:lpstr>Explanation DashboardContrellers.js</vt:lpstr>
      <vt:lpstr>Create Event.js</vt:lpstr>
      <vt:lpstr>Expiation Event.js</vt:lpstr>
      <vt:lpstr>Create routes.js</vt:lpstr>
      <vt:lpstr>Create routes.js</vt:lpstr>
      <vt:lpstr>Explain routes.js</vt:lpstr>
      <vt:lpstr>Use postman in login </vt:lpstr>
      <vt:lpstr>Use postman in login </vt:lpstr>
      <vt:lpstr>Use postman in dashboard </vt:lpstr>
      <vt:lpstr>Use postman in Dashboard(/dashboard)</vt:lpstr>
      <vt:lpstr>Use postman in Dashboard(/dashboard) </vt:lpstr>
      <vt:lpstr>Use postman in Dashboard(sport) </vt:lpstr>
      <vt:lpstr>Use postman in Dashboard(sport) </vt:lpstr>
      <vt:lpstr>Use postman in Dashboard(event_id )</vt:lpstr>
      <vt:lpstr>Use postman in Dashboard(event_id )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 EXPRESS API LOG-IN AND DASBOARDS FUNCTIONALITY </dc:title>
  <dc:creator>Koustav Mukherjee</dc:creator>
  <cp:lastModifiedBy>Xyz</cp:lastModifiedBy>
  <cp:revision>1</cp:revision>
  <dcterms:created xsi:type="dcterms:W3CDTF">2006-08-16T00:00:00Z</dcterms:created>
  <dcterms:modified xsi:type="dcterms:W3CDTF">2022-05-05T05:00:11Z</dcterms:modified>
</cp:coreProperties>
</file>