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a:srgbClr val="00CC00"/>
    <a:srgbClr val="FF9900"/>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B18880-AFC1-4E1C-B1D5-E9161A744F15}" v="3" dt="2023-07-03T12:11:48.7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 Eraganaboina" userId="9d3753d621fd9dc3" providerId="LiveId" clId="{FCB18880-AFC1-4E1C-B1D5-E9161A744F15}"/>
    <pc:docChg chg="custSel addSld modSld">
      <pc:chgData name="Pradeep Eraganaboina" userId="9d3753d621fd9dc3" providerId="LiveId" clId="{FCB18880-AFC1-4E1C-B1D5-E9161A744F15}" dt="2023-07-03T12:13:41.276" v="428" actId="14100"/>
      <pc:docMkLst>
        <pc:docMk/>
      </pc:docMkLst>
      <pc:sldChg chg="modSp mod">
        <pc:chgData name="Pradeep Eraganaboina" userId="9d3753d621fd9dc3" providerId="LiveId" clId="{FCB18880-AFC1-4E1C-B1D5-E9161A744F15}" dt="2023-07-03T11:56:50.105" v="141" actId="255"/>
        <pc:sldMkLst>
          <pc:docMk/>
          <pc:sldMk cId="577725540" sldId="257"/>
        </pc:sldMkLst>
        <pc:spChg chg="mod">
          <ac:chgData name="Pradeep Eraganaboina" userId="9d3753d621fd9dc3" providerId="LiveId" clId="{FCB18880-AFC1-4E1C-B1D5-E9161A744F15}" dt="2023-07-03T11:56:50.105" v="141" actId="255"/>
          <ac:spMkLst>
            <pc:docMk/>
            <pc:sldMk cId="577725540" sldId="257"/>
            <ac:spMk id="2" creationId="{EC3733FA-E72B-A1B5-1B88-664A8405695C}"/>
          </ac:spMkLst>
        </pc:spChg>
        <pc:spChg chg="mod">
          <ac:chgData name="Pradeep Eraganaboina" userId="9d3753d621fd9dc3" providerId="LiveId" clId="{FCB18880-AFC1-4E1C-B1D5-E9161A744F15}" dt="2023-07-03T11:56:33.799" v="139" actId="255"/>
          <ac:spMkLst>
            <pc:docMk/>
            <pc:sldMk cId="577725540" sldId="257"/>
            <ac:spMk id="3" creationId="{41CBCDC9-C951-11F0-B099-A24812F15948}"/>
          </ac:spMkLst>
        </pc:spChg>
      </pc:sldChg>
      <pc:sldChg chg="modSp mod">
        <pc:chgData name="Pradeep Eraganaboina" userId="9d3753d621fd9dc3" providerId="LiveId" clId="{FCB18880-AFC1-4E1C-B1D5-E9161A744F15}" dt="2023-07-03T11:56:16.358" v="138" actId="20577"/>
        <pc:sldMkLst>
          <pc:docMk/>
          <pc:sldMk cId="949149369" sldId="258"/>
        </pc:sldMkLst>
        <pc:spChg chg="mod">
          <ac:chgData name="Pradeep Eraganaboina" userId="9d3753d621fd9dc3" providerId="LiveId" clId="{FCB18880-AFC1-4E1C-B1D5-E9161A744F15}" dt="2023-07-03T11:56:16.358" v="138" actId="20577"/>
          <ac:spMkLst>
            <pc:docMk/>
            <pc:sldMk cId="949149369" sldId="258"/>
            <ac:spMk id="2" creationId="{0693C9D6-AA1F-4C97-AD73-2E6B8D85E8E8}"/>
          </ac:spMkLst>
        </pc:spChg>
        <pc:spChg chg="mod">
          <ac:chgData name="Pradeep Eraganaboina" userId="9d3753d621fd9dc3" providerId="LiveId" clId="{FCB18880-AFC1-4E1C-B1D5-E9161A744F15}" dt="2023-07-03T11:55:50.827" v="123" actId="255"/>
          <ac:spMkLst>
            <pc:docMk/>
            <pc:sldMk cId="949149369" sldId="258"/>
            <ac:spMk id="3" creationId="{72AF80A6-0362-BA1C-4D68-0EA760920800}"/>
          </ac:spMkLst>
        </pc:spChg>
      </pc:sldChg>
      <pc:sldChg chg="modSp new mod">
        <pc:chgData name="Pradeep Eraganaboina" userId="9d3753d621fd9dc3" providerId="LiveId" clId="{FCB18880-AFC1-4E1C-B1D5-E9161A744F15}" dt="2023-07-03T11:57:21.328" v="143" actId="14100"/>
        <pc:sldMkLst>
          <pc:docMk/>
          <pc:sldMk cId="1670941024" sldId="259"/>
        </pc:sldMkLst>
        <pc:spChg chg="mod">
          <ac:chgData name="Pradeep Eraganaboina" userId="9d3753d621fd9dc3" providerId="LiveId" clId="{FCB18880-AFC1-4E1C-B1D5-E9161A744F15}" dt="2023-07-03T11:54:47.714" v="119" actId="20577"/>
          <ac:spMkLst>
            <pc:docMk/>
            <pc:sldMk cId="1670941024" sldId="259"/>
            <ac:spMk id="2" creationId="{8BB5A1D8-3676-FEDB-F99C-55D1404AD580}"/>
          </ac:spMkLst>
        </pc:spChg>
        <pc:spChg chg="mod">
          <ac:chgData name="Pradeep Eraganaboina" userId="9d3753d621fd9dc3" providerId="LiveId" clId="{FCB18880-AFC1-4E1C-B1D5-E9161A744F15}" dt="2023-07-03T11:57:21.328" v="143" actId="14100"/>
          <ac:spMkLst>
            <pc:docMk/>
            <pc:sldMk cId="1670941024" sldId="259"/>
            <ac:spMk id="3" creationId="{9668CDBD-DFF7-C1A4-8BD6-C252D9BDA2D9}"/>
          </ac:spMkLst>
        </pc:spChg>
      </pc:sldChg>
      <pc:sldChg chg="delSp modSp new mod">
        <pc:chgData name="Pradeep Eraganaboina" userId="9d3753d621fd9dc3" providerId="LiveId" clId="{FCB18880-AFC1-4E1C-B1D5-E9161A744F15}" dt="2023-07-03T12:01:54.793" v="221" actId="255"/>
        <pc:sldMkLst>
          <pc:docMk/>
          <pc:sldMk cId="1667132432" sldId="260"/>
        </pc:sldMkLst>
        <pc:spChg chg="del mod">
          <ac:chgData name="Pradeep Eraganaboina" userId="9d3753d621fd9dc3" providerId="LiveId" clId="{FCB18880-AFC1-4E1C-B1D5-E9161A744F15}" dt="2023-07-03T11:57:44.459" v="146" actId="21"/>
          <ac:spMkLst>
            <pc:docMk/>
            <pc:sldMk cId="1667132432" sldId="260"/>
            <ac:spMk id="2" creationId="{BC00DB31-62B3-D01D-E96E-82D079D953AC}"/>
          </ac:spMkLst>
        </pc:spChg>
        <pc:spChg chg="mod">
          <ac:chgData name="Pradeep Eraganaboina" userId="9d3753d621fd9dc3" providerId="LiveId" clId="{FCB18880-AFC1-4E1C-B1D5-E9161A744F15}" dt="2023-07-03T12:01:54.793" v="221" actId="255"/>
          <ac:spMkLst>
            <pc:docMk/>
            <pc:sldMk cId="1667132432" sldId="260"/>
            <ac:spMk id="3" creationId="{DE1C9765-1A63-489C-F1ED-9674D62F1493}"/>
          </ac:spMkLst>
        </pc:spChg>
      </pc:sldChg>
      <pc:sldChg chg="delSp modSp new mod">
        <pc:chgData name="Pradeep Eraganaboina" userId="9d3753d621fd9dc3" providerId="LiveId" clId="{FCB18880-AFC1-4E1C-B1D5-E9161A744F15}" dt="2023-07-03T12:03:57.737" v="257" actId="255"/>
        <pc:sldMkLst>
          <pc:docMk/>
          <pc:sldMk cId="49440184" sldId="261"/>
        </pc:sldMkLst>
        <pc:spChg chg="del">
          <ac:chgData name="Pradeep Eraganaboina" userId="9d3753d621fd9dc3" providerId="LiveId" clId="{FCB18880-AFC1-4E1C-B1D5-E9161A744F15}" dt="2023-07-03T12:02:19.688" v="223" actId="21"/>
          <ac:spMkLst>
            <pc:docMk/>
            <pc:sldMk cId="49440184" sldId="261"/>
            <ac:spMk id="2" creationId="{3E339375-BF9F-9B32-1FE1-8E92B53187D6}"/>
          </ac:spMkLst>
        </pc:spChg>
        <pc:spChg chg="mod">
          <ac:chgData name="Pradeep Eraganaboina" userId="9d3753d621fd9dc3" providerId="LiveId" clId="{FCB18880-AFC1-4E1C-B1D5-E9161A744F15}" dt="2023-07-03T12:03:57.737" v="257" actId="255"/>
          <ac:spMkLst>
            <pc:docMk/>
            <pc:sldMk cId="49440184" sldId="261"/>
            <ac:spMk id="3" creationId="{0CB87C84-7D65-56DA-8987-1CB90D1BDFE4}"/>
          </ac:spMkLst>
        </pc:spChg>
      </pc:sldChg>
      <pc:sldChg chg="addSp delSp modSp new mod">
        <pc:chgData name="Pradeep Eraganaboina" userId="9d3753d621fd9dc3" providerId="LiveId" clId="{FCB18880-AFC1-4E1C-B1D5-E9161A744F15}" dt="2023-07-03T12:08:28.134" v="336" actId="14100"/>
        <pc:sldMkLst>
          <pc:docMk/>
          <pc:sldMk cId="3393882035" sldId="262"/>
        </pc:sldMkLst>
        <pc:spChg chg="mod">
          <ac:chgData name="Pradeep Eraganaboina" userId="9d3753d621fd9dc3" providerId="LiveId" clId="{FCB18880-AFC1-4E1C-B1D5-E9161A744F15}" dt="2023-07-03T12:08:13.113" v="333" actId="14100"/>
          <ac:spMkLst>
            <pc:docMk/>
            <pc:sldMk cId="3393882035" sldId="262"/>
            <ac:spMk id="2" creationId="{98142125-A2B9-5B88-948E-6ACAA06AB590}"/>
          </ac:spMkLst>
        </pc:spChg>
        <pc:spChg chg="del mod">
          <ac:chgData name="Pradeep Eraganaboina" userId="9d3753d621fd9dc3" providerId="LiveId" clId="{FCB18880-AFC1-4E1C-B1D5-E9161A744F15}" dt="2023-07-03T12:07:00.161" v="327" actId="931"/>
          <ac:spMkLst>
            <pc:docMk/>
            <pc:sldMk cId="3393882035" sldId="262"/>
            <ac:spMk id="3" creationId="{071548FF-F523-721A-F2EB-44656A1A19BA}"/>
          </ac:spMkLst>
        </pc:spChg>
        <pc:picChg chg="add mod">
          <ac:chgData name="Pradeep Eraganaboina" userId="9d3753d621fd9dc3" providerId="LiveId" clId="{FCB18880-AFC1-4E1C-B1D5-E9161A744F15}" dt="2023-07-03T12:08:28.134" v="336" actId="14100"/>
          <ac:picMkLst>
            <pc:docMk/>
            <pc:sldMk cId="3393882035" sldId="262"/>
            <ac:picMk id="5" creationId="{BF98F7AD-E210-6460-C97C-8F9D6B461F98}"/>
          </ac:picMkLst>
        </pc:picChg>
      </pc:sldChg>
      <pc:sldChg chg="modSp new mod">
        <pc:chgData name="Pradeep Eraganaboina" userId="9d3753d621fd9dc3" providerId="LiveId" clId="{FCB18880-AFC1-4E1C-B1D5-E9161A744F15}" dt="2023-07-03T12:12:34.535" v="421" actId="14100"/>
        <pc:sldMkLst>
          <pc:docMk/>
          <pc:sldMk cId="1285882479" sldId="263"/>
        </pc:sldMkLst>
        <pc:spChg chg="mod">
          <ac:chgData name="Pradeep Eraganaboina" userId="9d3753d621fd9dc3" providerId="LiveId" clId="{FCB18880-AFC1-4E1C-B1D5-E9161A744F15}" dt="2023-07-03T12:12:34.535" v="421" actId="14100"/>
          <ac:spMkLst>
            <pc:docMk/>
            <pc:sldMk cId="1285882479" sldId="263"/>
            <ac:spMk id="2" creationId="{D87C16AD-FD81-BF5E-22CF-01913F3DEB13}"/>
          </ac:spMkLst>
        </pc:spChg>
        <pc:spChg chg="mod">
          <ac:chgData name="Pradeep Eraganaboina" userId="9d3753d621fd9dc3" providerId="LiveId" clId="{FCB18880-AFC1-4E1C-B1D5-E9161A744F15}" dt="2023-07-03T12:12:23.890" v="420" actId="14100"/>
          <ac:spMkLst>
            <pc:docMk/>
            <pc:sldMk cId="1285882479" sldId="263"/>
            <ac:spMk id="3" creationId="{1C0DFCF6-E9A2-8636-0715-E7897B48C8B1}"/>
          </ac:spMkLst>
        </pc:spChg>
      </pc:sldChg>
      <pc:sldChg chg="delSp modSp new mod">
        <pc:chgData name="Pradeep Eraganaboina" userId="9d3753d621fd9dc3" providerId="LiveId" clId="{FCB18880-AFC1-4E1C-B1D5-E9161A744F15}" dt="2023-07-03T12:13:41.276" v="428" actId="14100"/>
        <pc:sldMkLst>
          <pc:docMk/>
          <pc:sldMk cId="622268458" sldId="264"/>
        </pc:sldMkLst>
        <pc:spChg chg="del">
          <ac:chgData name="Pradeep Eraganaboina" userId="9d3753d621fd9dc3" providerId="LiveId" clId="{FCB18880-AFC1-4E1C-B1D5-E9161A744F15}" dt="2023-07-03T12:12:47.791" v="423" actId="21"/>
          <ac:spMkLst>
            <pc:docMk/>
            <pc:sldMk cId="622268458" sldId="264"/>
            <ac:spMk id="2" creationId="{1A4D68A3-83DB-6CFF-4CF1-40149DCCB29A}"/>
          </ac:spMkLst>
        </pc:spChg>
        <pc:spChg chg="mod">
          <ac:chgData name="Pradeep Eraganaboina" userId="9d3753d621fd9dc3" providerId="LiveId" clId="{FCB18880-AFC1-4E1C-B1D5-E9161A744F15}" dt="2023-07-03T12:13:41.276" v="428" actId="14100"/>
          <ac:spMkLst>
            <pc:docMk/>
            <pc:sldMk cId="622268458" sldId="264"/>
            <ac:spMk id="3" creationId="{5F421F70-BEE3-363F-3761-597128E7BC4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3F48-3867-F448-0D35-9614E6DE56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4E41AA-DB03-07C6-16B4-CF636711B1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516EA3-88D1-BAEB-2135-1F08A883B877}"/>
              </a:ext>
            </a:extLst>
          </p:cNvPr>
          <p:cNvSpPr>
            <a:spLocks noGrp="1"/>
          </p:cNvSpPr>
          <p:nvPr>
            <p:ph type="dt" sz="half" idx="10"/>
          </p:nvPr>
        </p:nvSpPr>
        <p:spPr/>
        <p:txBody>
          <a:bodyPr/>
          <a:lstStyle/>
          <a:p>
            <a:fld id="{EC131691-9F94-4D56-8D79-5B7978092FF5}" type="datetimeFigureOut">
              <a:rPr lang="en-IN" smtClean="0"/>
              <a:t>03-07-2023</a:t>
            </a:fld>
            <a:endParaRPr lang="en-IN"/>
          </a:p>
        </p:txBody>
      </p:sp>
      <p:sp>
        <p:nvSpPr>
          <p:cNvPr id="5" name="Footer Placeholder 4">
            <a:extLst>
              <a:ext uri="{FF2B5EF4-FFF2-40B4-BE49-F238E27FC236}">
                <a16:creationId xmlns:a16="http://schemas.microsoft.com/office/drawing/2014/main" id="{BA7F16C0-8ACE-0A70-210E-38996532D0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98B3D7-91CE-14DA-6DB4-C0965928910E}"/>
              </a:ext>
            </a:extLst>
          </p:cNvPr>
          <p:cNvSpPr>
            <a:spLocks noGrp="1"/>
          </p:cNvSpPr>
          <p:nvPr>
            <p:ph type="sldNum" sz="quarter" idx="12"/>
          </p:nvPr>
        </p:nvSpPr>
        <p:spPr/>
        <p:txBody>
          <a:bodyPr/>
          <a:lstStyle/>
          <a:p>
            <a:fld id="{13908799-6009-4D03-BBAE-ED7669ED0EBC}" type="slidenum">
              <a:rPr lang="en-IN" smtClean="0"/>
              <a:t>‹#›</a:t>
            </a:fld>
            <a:endParaRPr lang="en-IN"/>
          </a:p>
        </p:txBody>
      </p:sp>
    </p:spTree>
    <p:extLst>
      <p:ext uri="{BB962C8B-B14F-4D97-AF65-F5344CB8AC3E}">
        <p14:creationId xmlns:p14="http://schemas.microsoft.com/office/powerpoint/2010/main" val="156504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5F353-BD88-8B80-13FB-C45B130A14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72439F-6742-C891-C23D-D863A7D1F8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13B8B0-A0A7-AF85-B0FE-46EEA12619D2}"/>
              </a:ext>
            </a:extLst>
          </p:cNvPr>
          <p:cNvSpPr>
            <a:spLocks noGrp="1"/>
          </p:cNvSpPr>
          <p:nvPr>
            <p:ph type="dt" sz="half" idx="10"/>
          </p:nvPr>
        </p:nvSpPr>
        <p:spPr/>
        <p:txBody>
          <a:bodyPr/>
          <a:lstStyle/>
          <a:p>
            <a:fld id="{EC131691-9F94-4D56-8D79-5B7978092FF5}" type="datetimeFigureOut">
              <a:rPr lang="en-IN" smtClean="0"/>
              <a:t>03-07-2023</a:t>
            </a:fld>
            <a:endParaRPr lang="en-IN"/>
          </a:p>
        </p:txBody>
      </p:sp>
      <p:sp>
        <p:nvSpPr>
          <p:cNvPr id="5" name="Footer Placeholder 4">
            <a:extLst>
              <a:ext uri="{FF2B5EF4-FFF2-40B4-BE49-F238E27FC236}">
                <a16:creationId xmlns:a16="http://schemas.microsoft.com/office/drawing/2014/main" id="{FB9D618F-E3CC-DC34-7C62-460295DF5E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6BF6C2-B089-BA87-C3CB-B8BFC595E16A}"/>
              </a:ext>
            </a:extLst>
          </p:cNvPr>
          <p:cNvSpPr>
            <a:spLocks noGrp="1"/>
          </p:cNvSpPr>
          <p:nvPr>
            <p:ph type="sldNum" sz="quarter" idx="12"/>
          </p:nvPr>
        </p:nvSpPr>
        <p:spPr/>
        <p:txBody>
          <a:bodyPr/>
          <a:lstStyle/>
          <a:p>
            <a:fld id="{13908799-6009-4D03-BBAE-ED7669ED0EBC}" type="slidenum">
              <a:rPr lang="en-IN" smtClean="0"/>
              <a:t>‹#›</a:t>
            </a:fld>
            <a:endParaRPr lang="en-IN"/>
          </a:p>
        </p:txBody>
      </p:sp>
    </p:spTree>
    <p:extLst>
      <p:ext uri="{BB962C8B-B14F-4D97-AF65-F5344CB8AC3E}">
        <p14:creationId xmlns:p14="http://schemas.microsoft.com/office/powerpoint/2010/main" val="2213648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ACDB06-BEB3-97D9-E4AC-0B7287661E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FCBE9C-8EC9-17BC-9698-1A61F11849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0F6D22-CA3C-4B30-D91C-452BBC406CB4}"/>
              </a:ext>
            </a:extLst>
          </p:cNvPr>
          <p:cNvSpPr>
            <a:spLocks noGrp="1"/>
          </p:cNvSpPr>
          <p:nvPr>
            <p:ph type="dt" sz="half" idx="10"/>
          </p:nvPr>
        </p:nvSpPr>
        <p:spPr/>
        <p:txBody>
          <a:bodyPr/>
          <a:lstStyle/>
          <a:p>
            <a:fld id="{EC131691-9F94-4D56-8D79-5B7978092FF5}" type="datetimeFigureOut">
              <a:rPr lang="en-IN" smtClean="0"/>
              <a:t>03-07-2023</a:t>
            </a:fld>
            <a:endParaRPr lang="en-IN"/>
          </a:p>
        </p:txBody>
      </p:sp>
      <p:sp>
        <p:nvSpPr>
          <p:cNvPr id="5" name="Footer Placeholder 4">
            <a:extLst>
              <a:ext uri="{FF2B5EF4-FFF2-40B4-BE49-F238E27FC236}">
                <a16:creationId xmlns:a16="http://schemas.microsoft.com/office/drawing/2014/main" id="{F100DC61-5C49-3B0F-5768-8DC0DCA714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AD6DC5-F44C-3A8F-D29D-6A866198EF2F}"/>
              </a:ext>
            </a:extLst>
          </p:cNvPr>
          <p:cNvSpPr>
            <a:spLocks noGrp="1"/>
          </p:cNvSpPr>
          <p:nvPr>
            <p:ph type="sldNum" sz="quarter" idx="12"/>
          </p:nvPr>
        </p:nvSpPr>
        <p:spPr/>
        <p:txBody>
          <a:bodyPr/>
          <a:lstStyle/>
          <a:p>
            <a:fld id="{13908799-6009-4D03-BBAE-ED7669ED0EBC}" type="slidenum">
              <a:rPr lang="en-IN" smtClean="0"/>
              <a:t>‹#›</a:t>
            </a:fld>
            <a:endParaRPr lang="en-IN"/>
          </a:p>
        </p:txBody>
      </p:sp>
    </p:spTree>
    <p:extLst>
      <p:ext uri="{BB962C8B-B14F-4D97-AF65-F5344CB8AC3E}">
        <p14:creationId xmlns:p14="http://schemas.microsoft.com/office/powerpoint/2010/main" val="217130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5840D-E564-0EF6-5D64-C869FA6FFF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1FB766-B08D-1A44-A421-15DA3282B6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123CB6-FF24-6714-B08C-65296226DD6A}"/>
              </a:ext>
            </a:extLst>
          </p:cNvPr>
          <p:cNvSpPr>
            <a:spLocks noGrp="1"/>
          </p:cNvSpPr>
          <p:nvPr>
            <p:ph type="dt" sz="half" idx="10"/>
          </p:nvPr>
        </p:nvSpPr>
        <p:spPr/>
        <p:txBody>
          <a:bodyPr/>
          <a:lstStyle/>
          <a:p>
            <a:fld id="{EC131691-9F94-4D56-8D79-5B7978092FF5}" type="datetimeFigureOut">
              <a:rPr lang="en-IN" smtClean="0"/>
              <a:t>03-07-2023</a:t>
            </a:fld>
            <a:endParaRPr lang="en-IN"/>
          </a:p>
        </p:txBody>
      </p:sp>
      <p:sp>
        <p:nvSpPr>
          <p:cNvPr id="5" name="Footer Placeholder 4">
            <a:extLst>
              <a:ext uri="{FF2B5EF4-FFF2-40B4-BE49-F238E27FC236}">
                <a16:creationId xmlns:a16="http://schemas.microsoft.com/office/drawing/2014/main" id="{7D78F183-397E-67DD-852B-39926E7DBD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0F84A-F571-A7D1-7BA9-9910CCEF4E48}"/>
              </a:ext>
            </a:extLst>
          </p:cNvPr>
          <p:cNvSpPr>
            <a:spLocks noGrp="1"/>
          </p:cNvSpPr>
          <p:nvPr>
            <p:ph type="sldNum" sz="quarter" idx="12"/>
          </p:nvPr>
        </p:nvSpPr>
        <p:spPr/>
        <p:txBody>
          <a:bodyPr/>
          <a:lstStyle/>
          <a:p>
            <a:fld id="{13908799-6009-4D03-BBAE-ED7669ED0EBC}" type="slidenum">
              <a:rPr lang="en-IN" smtClean="0"/>
              <a:t>‹#›</a:t>
            </a:fld>
            <a:endParaRPr lang="en-IN"/>
          </a:p>
        </p:txBody>
      </p:sp>
    </p:spTree>
    <p:extLst>
      <p:ext uri="{BB962C8B-B14F-4D97-AF65-F5344CB8AC3E}">
        <p14:creationId xmlns:p14="http://schemas.microsoft.com/office/powerpoint/2010/main" val="3867606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032D-11D4-0FF1-2895-B0DED60D90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B1B130-7EAB-A88E-AF23-2E243206A4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C7D23F-DE39-86C1-871A-D35C5F56DAB0}"/>
              </a:ext>
            </a:extLst>
          </p:cNvPr>
          <p:cNvSpPr>
            <a:spLocks noGrp="1"/>
          </p:cNvSpPr>
          <p:nvPr>
            <p:ph type="dt" sz="half" idx="10"/>
          </p:nvPr>
        </p:nvSpPr>
        <p:spPr/>
        <p:txBody>
          <a:bodyPr/>
          <a:lstStyle/>
          <a:p>
            <a:fld id="{EC131691-9F94-4D56-8D79-5B7978092FF5}" type="datetimeFigureOut">
              <a:rPr lang="en-IN" smtClean="0"/>
              <a:t>03-07-2023</a:t>
            </a:fld>
            <a:endParaRPr lang="en-IN"/>
          </a:p>
        </p:txBody>
      </p:sp>
      <p:sp>
        <p:nvSpPr>
          <p:cNvPr id="5" name="Footer Placeholder 4">
            <a:extLst>
              <a:ext uri="{FF2B5EF4-FFF2-40B4-BE49-F238E27FC236}">
                <a16:creationId xmlns:a16="http://schemas.microsoft.com/office/drawing/2014/main" id="{DC9B39CC-5820-827B-F01C-D83F8CE269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0E41BF-7428-0DC3-31B7-2E6F8CCAF8CF}"/>
              </a:ext>
            </a:extLst>
          </p:cNvPr>
          <p:cNvSpPr>
            <a:spLocks noGrp="1"/>
          </p:cNvSpPr>
          <p:nvPr>
            <p:ph type="sldNum" sz="quarter" idx="12"/>
          </p:nvPr>
        </p:nvSpPr>
        <p:spPr/>
        <p:txBody>
          <a:bodyPr/>
          <a:lstStyle/>
          <a:p>
            <a:fld id="{13908799-6009-4D03-BBAE-ED7669ED0EBC}" type="slidenum">
              <a:rPr lang="en-IN" smtClean="0"/>
              <a:t>‹#›</a:t>
            </a:fld>
            <a:endParaRPr lang="en-IN"/>
          </a:p>
        </p:txBody>
      </p:sp>
    </p:spTree>
    <p:extLst>
      <p:ext uri="{BB962C8B-B14F-4D97-AF65-F5344CB8AC3E}">
        <p14:creationId xmlns:p14="http://schemas.microsoft.com/office/powerpoint/2010/main" val="24100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C24E1-1F60-97BE-1D3F-D82C4EE18F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C693B0-44D2-AC6D-0DBE-54C3608A4D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7A0A71-5FB5-0E18-156E-5A91BA613A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1BDDD2-C34E-4ADB-3F30-0A686F40E54D}"/>
              </a:ext>
            </a:extLst>
          </p:cNvPr>
          <p:cNvSpPr>
            <a:spLocks noGrp="1"/>
          </p:cNvSpPr>
          <p:nvPr>
            <p:ph type="dt" sz="half" idx="10"/>
          </p:nvPr>
        </p:nvSpPr>
        <p:spPr/>
        <p:txBody>
          <a:bodyPr/>
          <a:lstStyle/>
          <a:p>
            <a:fld id="{EC131691-9F94-4D56-8D79-5B7978092FF5}" type="datetimeFigureOut">
              <a:rPr lang="en-IN" smtClean="0"/>
              <a:t>03-07-2023</a:t>
            </a:fld>
            <a:endParaRPr lang="en-IN"/>
          </a:p>
        </p:txBody>
      </p:sp>
      <p:sp>
        <p:nvSpPr>
          <p:cNvPr id="6" name="Footer Placeholder 5">
            <a:extLst>
              <a:ext uri="{FF2B5EF4-FFF2-40B4-BE49-F238E27FC236}">
                <a16:creationId xmlns:a16="http://schemas.microsoft.com/office/drawing/2014/main" id="{DECF97F6-96DD-2C34-FFA8-330FDC96E3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DB2E35-ABDE-D39A-BB6C-2735A2BEAC78}"/>
              </a:ext>
            </a:extLst>
          </p:cNvPr>
          <p:cNvSpPr>
            <a:spLocks noGrp="1"/>
          </p:cNvSpPr>
          <p:nvPr>
            <p:ph type="sldNum" sz="quarter" idx="12"/>
          </p:nvPr>
        </p:nvSpPr>
        <p:spPr/>
        <p:txBody>
          <a:bodyPr/>
          <a:lstStyle/>
          <a:p>
            <a:fld id="{13908799-6009-4D03-BBAE-ED7669ED0EBC}" type="slidenum">
              <a:rPr lang="en-IN" smtClean="0"/>
              <a:t>‹#›</a:t>
            </a:fld>
            <a:endParaRPr lang="en-IN"/>
          </a:p>
        </p:txBody>
      </p:sp>
    </p:spTree>
    <p:extLst>
      <p:ext uri="{BB962C8B-B14F-4D97-AF65-F5344CB8AC3E}">
        <p14:creationId xmlns:p14="http://schemas.microsoft.com/office/powerpoint/2010/main" val="4276311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42C72-1B2A-2FD8-1F06-B869608A3D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4F8AB4-C5CB-254C-ADCD-7E6D9EB99E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06883-00E8-F411-0AE8-8300C2621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899015-2D81-F6D9-9FFA-3BBB52BD79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7B9881-B027-F8F4-BAD5-A5B7D77CC4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178EA2-E671-449B-82EA-CA608A9B89BA}"/>
              </a:ext>
            </a:extLst>
          </p:cNvPr>
          <p:cNvSpPr>
            <a:spLocks noGrp="1"/>
          </p:cNvSpPr>
          <p:nvPr>
            <p:ph type="dt" sz="half" idx="10"/>
          </p:nvPr>
        </p:nvSpPr>
        <p:spPr/>
        <p:txBody>
          <a:bodyPr/>
          <a:lstStyle/>
          <a:p>
            <a:fld id="{EC131691-9F94-4D56-8D79-5B7978092FF5}" type="datetimeFigureOut">
              <a:rPr lang="en-IN" smtClean="0"/>
              <a:t>03-07-2023</a:t>
            </a:fld>
            <a:endParaRPr lang="en-IN"/>
          </a:p>
        </p:txBody>
      </p:sp>
      <p:sp>
        <p:nvSpPr>
          <p:cNvPr id="8" name="Footer Placeholder 7">
            <a:extLst>
              <a:ext uri="{FF2B5EF4-FFF2-40B4-BE49-F238E27FC236}">
                <a16:creationId xmlns:a16="http://schemas.microsoft.com/office/drawing/2014/main" id="{46723F28-0DFF-548A-852E-E62B6BBFCB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E35EDE-2BA9-4D0A-8F3F-AC4726FF2878}"/>
              </a:ext>
            </a:extLst>
          </p:cNvPr>
          <p:cNvSpPr>
            <a:spLocks noGrp="1"/>
          </p:cNvSpPr>
          <p:nvPr>
            <p:ph type="sldNum" sz="quarter" idx="12"/>
          </p:nvPr>
        </p:nvSpPr>
        <p:spPr/>
        <p:txBody>
          <a:bodyPr/>
          <a:lstStyle/>
          <a:p>
            <a:fld id="{13908799-6009-4D03-BBAE-ED7669ED0EBC}" type="slidenum">
              <a:rPr lang="en-IN" smtClean="0"/>
              <a:t>‹#›</a:t>
            </a:fld>
            <a:endParaRPr lang="en-IN"/>
          </a:p>
        </p:txBody>
      </p:sp>
    </p:spTree>
    <p:extLst>
      <p:ext uri="{BB962C8B-B14F-4D97-AF65-F5344CB8AC3E}">
        <p14:creationId xmlns:p14="http://schemas.microsoft.com/office/powerpoint/2010/main" val="247378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9A7E5-656F-5DC1-B4A4-2E5DB80D48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AE5B88-BD36-EBBF-FAA4-F7B215F58A9C}"/>
              </a:ext>
            </a:extLst>
          </p:cNvPr>
          <p:cNvSpPr>
            <a:spLocks noGrp="1"/>
          </p:cNvSpPr>
          <p:nvPr>
            <p:ph type="dt" sz="half" idx="10"/>
          </p:nvPr>
        </p:nvSpPr>
        <p:spPr/>
        <p:txBody>
          <a:bodyPr/>
          <a:lstStyle/>
          <a:p>
            <a:fld id="{EC131691-9F94-4D56-8D79-5B7978092FF5}" type="datetimeFigureOut">
              <a:rPr lang="en-IN" smtClean="0"/>
              <a:t>03-07-2023</a:t>
            </a:fld>
            <a:endParaRPr lang="en-IN"/>
          </a:p>
        </p:txBody>
      </p:sp>
      <p:sp>
        <p:nvSpPr>
          <p:cNvPr id="4" name="Footer Placeholder 3">
            <a:extLst>
              <a:ext uri="{FF2B5EF4-FFF2-40B4-BE49-F238E27FC236}">
                <a16:creationId xmlns:a16="http://schemas.microsoft.com/office/drawing/2014/main" id="{1723DAEC-41B9-19A2-DC81-01F25544F4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323063-5BC8-7E32-DF1D-E9AFB3D661F8}"/>
              </a:ext>
            </a:extLst>
          </p:cNvPr>
          <p:cNvSpPr>
            <a:spLocks noGrp="1"/>
          </p:cNvSpPr>
          <p:nvPr>
            <p:ph type="sldNum" sz="quarter" idx="12"/>
          </p:nvPr>
        </p:nvSpPr>
        <p:spPr/>
        <p:txBody>
          <a:bodyPr/>
          <a:lstStyle/>
          <a:p>
            <a:fld id="{13908799-6009-4D03-BBAE-ED7669ED0EBC}" type="slidenum">
              <a:rPr lang="en-IN" smtClean="0"/>
              <a:t>‹#›</a:t>
            </a:fld>
            <a:endParaRPr lang="en-IN"/>
          </a:p>
        </p:txBody>
      </p:sp>
    </p:spTree>
    <p:extLst>
      <p:ext uri="{BB962C8B-B14F-4D97-AF65-F5344CB8AC3E}">
        <p14:creationId xmlns:p14="http://schemas.microsoft.com/office/powerpoint/2010/main" val="204423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F08565-6BAC-3AE2-4861-D149C79459C1}"/>
              </a:ext>
            </a:extLst>
          </p:cNvPr>
          <p:cNvSpPr>
            <a:spLocks noGrp="1"/>
          </p:cNvSpPr>
          <p:nvPr>
            <p:ph type="dt" sz="half" idx="10"/>
          </p:nvPr>
        </p:nvSpPr>
        <p:spPr/>
        <p:txBody>
          <a:bodyPr/>
          <a:lstStyle/>
          <a:p>
            <a:fld id="{EC131691-9F94-4D56-8D79-5B7978092FF5}" type="datetimeFigureOut">
              <a:rPr lang="en-IN" smtClean="0"/>
              <a:t>03-07-2023</a:t>
            </a:fld>
            <a:endParaRPr lang="en-IN"/>
          </a:p>
        </p:txBody>
      </p:sp>
      <p:sp>
        <p:nvSpPr>
          <p:cNvPr id="3" name="Footer Placeholder 2">
            <a:extLst>
              <a:ext uri="{FF2B5EF4-FFF2-40B4-BE49-F238E27FC236}">
                <a16:creationId xmlns:a16="http://schemas.microsoft.com/office/drawing/2014/main" id="{C9A23253-9A5D-9EF2-87D4-41AD3C4B31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256334-586B-D527-E51B-C85D2AE27295}"/>
              </a:ext>
            </a:extLst>
          </p:cNvPr>
          <p:cNvSpPr>
            <a:spLocks noGrp="1"/>
          </p:cNvSpPr>
          <p:nvPr>
            <p:ph type="sldNum" sz="quarter" idx="12"/>
          </p:nvPr>
        </p:nvSpPr>
        <p:spPr/>
        <p:txBody>
          <a:bodyPr/>
          <a:lstStyle/>
          <a:p>
            <a:fld id="{13908799-6009-4D03-BBAE-ED7669ED0EBC}" type="slidenum">
              <a:rPr lang="en-IN" smtClean="0"/>
              <a:t>‹#›</a:t>
            </a:fld>
            <a:endParaRPr lang="en-IN"/>
          </a:p>
        </p:txBody>
      </p:sp>
    </p:spTree>
    <p:extLst>
      <p:ext uri="{BB962C8B-B14F-4D97-AF65-F5344CB8AC3E}">
        <p14:creationId xmlns:p14="http://schemas.microsoft.com/office/powerpoint/2010/main" val="562841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3E07-86A8-B8E9-8510-677198077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595620-3284-7137-8C29-4031C5403B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EB64DF-02BE-C7E9-44A4-799063F1A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3E315E-6687-462B-BF25-A7ECEAE31468}"/>
              </a:ext>
            </a:extLst>
          </p:cNvPr>
          <p:cNvSpPr>
            <a:spLocks noGrp="1"/>
          </p:cNvSpPr>
          <p:nvPr>
            <p:ph type="dt" sz="half" idx="10"/>
          </p:nvPr>
        </p:nvSpPr>
        <p:spPr/>
        <p:txBody>
          <a:bodyPr/>
          <a:lstStyle/>
          <a:p>
            <a:fld id="{EC131691-9F94-4D56-8D79-5B7978092FF5}" type="datetimeFigureOut">
              <a:rPr lang="en-IN" smtClean="0"/>
              <a:t>03-07-2023</a:t>
            </a:fld>
            <a:endParaRPr lang="en-IN"/>
          </a:p>
        </p:txBody>
      </p:sp>
      <p:sp>
        <p:nvSpPr>
          <p:cNvPr id="6" name="Footer Placeholder 5">
            <a:extLst>
              <a:ext uri="{FF2B5EF4-FFF2-40B4-BE49-F238E27FC236}">
                <a16:creationId xmlns:a16="http://schemas.microsoft.com/office/drawing/2014/main" id="{C2D6AA4C-F2F3-1D11-F43B-D6E84EB6F7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5B2F24-4137-B7FD-4458-41BD73489C87}"/>
              </a:ext>
            </a:extLst>
          </p:cNvPr>
          <p:cNvSpPr>
            <a:spLocks noGrp="1"/>
          </p:cNvSpPr>
          <p:nvPr>
            <p:ph type="sldNum" sz="quarter" idx="12"/>
          </p:nvPr>
        </p:nvSpPr>
        <p:spPr/>
        <p:txBody>
          <a:bodyPr/>
          <a:lstStyle/>
          <a:p>
            <a:fld id="{13908799-6009-4D03-BBAE-ED7669ED0EBC}" type="slidenum">
              <a:rPr lang="en-IN" smtClean="0"/>
              <a:t>‹#›</a:t>
            </a:fld>
            <a:endParaRPr lang="en-IN"/>
          </a:p>
        </p:txBody>
      </p:sp>
    </p:spTree>
    <p:extLst>
      <p:ext uri="{BB962C8B-B14F-4D97-AF65-F5344CB8AC3E}">
        <p14:creationId xmlns:p14="http://schemas.microsoft.com/office/powerpoint/2010/main" val="309558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F3A54-1385-2F78-FF67-30FCC0AFF3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81E0E3-852E-224D-0B50-9DA76B8E07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659171-0B48-BA04-5B4F-7C5EB51DD8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F95A8-08D0-7EC9-A538-A140C0055256}"/>
              </a:ext>
            </a:extLst>
          </p:cNvPr>
          <p:cNvSpPr>
            <a:spLocks noGrp="1"/>
          </p:cNvSpPr>
          <p:nvPr>
            <p:ph type="dt" sz="half" idx="10"/>
          </p:nvPr>
        </p:nvSpPr>
        <p:spPr/>
        <p:txBody>
          <a:bodyPr/>
          <a:lstStyle/>
          <a:p>
            <a:fld id="{EC131691-9F94-4D56-8D79-5B7978092FF5}" type="datetimeFigureOut">
              <a:rPr lang="en-IN" smtClean="0"/>
              <a:t>03-07-2023</a:t>
            </a:fld>
            <a:endParaRPr lang="en-IN"/>
          </a:p>
        </p:txBody>
      </p:sp>
      <p:sp>
        <p:nvSpPr>
          <p:cNvPr id="6" name="Footer Placeholder 5">
            <a:extLst>
              <a:ext uri="{FF2B5EF4-FFF2-40B4-BE49-F238E27FC236}">
                <a16:creationId xmlns:a16="http://schemas.microsoft.com/office/drawing/2014/main" id="{958EFA61-1BF4-2BB3-575B-B788574E80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CA46C-6C9D-8746-3AE5-819B0870FD2C}"/>
              </a:ext>
            </a:extLst>
          </p:cNvPr>
          <p:cNvSpPr>
            <a:spLocks noGrp="1"/>
          </p:cNvSpPr>
          <p:nvPr>
            <p:ph type="sldNum" sz="quarter" idx="12"/>
          </p:nvPr>
        </p:nvSpPr>
        <p:spPr/>
        <p:txBody>
          <a:bodyPr/>
          <a:lstStyle/>
          <a:p>
            <a:fld id="{13908799-6009-4D03-BBAE-ED7669ED0EBC}" type="slidenum">
              <a:rPr lang="en-IN" smtClean="0"/>
              <a:t>‹#›</a:t>
            </a:fld>
            <a:endParaRPr lang="en-IN"/>
          </a:p>
        </p:txBody>
      </p:sp>
    </p:spTree>
    <p:extLst>
      <p:ext uri="{BB962C8B-B14F-4D97-AF65-F5344CB8AC3E}">
        <p14:creationId xmlns:p14="http://schemas.microsoft.com/office/powerpoint/2010/main" val="114729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D164D9-45B4-A336-8A19-D330127D42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855A18-BD2B-FF57-1644-A750E993FC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897340-EC00-6BE8-95A5-5874DABEF2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31691-9F94-4D56-8D79-5B7978092FF5}" type="datetimeFigureOut">
              <a:rPr lang="en-IN" smtClean="0"/>
              <a:t>03-07-2023</a:t>
            </a:fld>
            <a:endParaRPr lang="en-IN"/>
          </a:p>
        </p:txBody>
      </p:sp>
      <p:sp>
        <p:nvSpPr>
          <p:cNvPr id="5" name="Footer Placeholder 4">
            <a:extLst>
              <a:ext uri="{FF2B5EF4-FFF2-40B4-BE49-F238E27FC236}">
                <a16:creationId xmlns:a16="http://schemas.microsoft.com/office/drawing/2014/main" id="{252D5D71-A95A-2D4F-42D2-ABD0BCFB69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ACB662-ED02-A620-6F0A-7B8BB0963E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08799-6009-4D03-BBAE-ED7669ED0EBC}" type="slidenum">
              <a:rPr lang="en-IN" smtClean="0"/>
              <a:t>‹#›</a:t>
            </a:fld>
            <a:endParaRPr lang="en-IN"/>
          </a:p>
        </p:txBody>
      </p:sp>
    </p:spTree>
    <p:extLst>
      <p:ext uri="{BB962C8B-B14F-4D97-AF65-F5344CB8AC3E}">
        <p14:creationId xmlns:p14="http://schemas.microsoft.com/office/powerpoint/2010/main" val="3716560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77CD7-7CDC-8994-57F2-90FFA88865EC}"/>
              </a:ext>
            </a:extLst>
          </p:cNvPr>
          <p:cNvSpPr>
            <a:spLocks noGrp="1"/>
          </p:cNvSpPr>
          <p:nvPr>
            <p:ph type="ctrTitle"/>
          </p:nvPr>
        </p:nvSpPr>
        <p:spPr/>
        <p:txBody>
          <a:bodyPr>
            <a:normAutofit/>
          </a:bodyPr>
          <a:lstStyle/>
          <a:p>
            <a:r>
              <a:rPr lang="en-IN" sz="3200" b="1" dirty="0">
                <a:solidFill>
                  <a:srgbClr val="6600FF"/>
                </a:solidFill>
                <a:latin typeface="Times New Roman" panose="02020603050405020304" pitchFamily="18" charset="0"/>
                <a:cs typeface="Times New Roman" panose="02020603050405020304" pitchFamily="18" charset="0"/>
              </a:rPr>
              <a:t>ER-Diagram for Matrimonial App</a:t>
            </a:r>
          </a:p>
        </p:txBody>
      </p:sp>
    </p:spTree>
    <p:extLst>
      <p:ext uri="{BB962C8B-B14F-4D97-AF65-F5344CB8AC3E}">
        <p14:creationId xmlns:p14="http://schemas.microsoft.com/office/powerpoint/2010/main" val="400707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733FA-E72B-A1B5-1B88-664A8405695C}"/>
              </a:ext>
            </a:extLst>
          </p:cNvPr>
          <p:cNvSpPr>
            <a:spLocks noGrp="1"/>
          </p:cNvSpPr>
          <p:nvPr>
            <p:ph type="title"/>
          </p:nvPr>
        </p:nvSpPr>
        <p:spPr>
          <a:xfrm>
            <a:off x="838200" y="365126"/>
            <a:ext cx="10515600" cy="1015806"/>
          </a:xfrm>
        </p:spPr>
        <p:txBody>
          <a:bodyPr>
            <a:normAutofit/>
          </a:bodyPr>
          <a:lstStyle/>
          <a:p>
            <a:r>
              <a:rPr lang="en-IN" sz="2400" b="1" dirty="0">
                <a:solidFill>
                  <a:srgbClr val="FF0066"/>
                </a:solidFill>
                <a:latin typeface="Times New Roman" panose="02020603050405020304" pitchFamily="18" charset="0"/>
                <a:cs typeface="Times New Roman" panose="02020603050405020304" pitchFamily="18" charset="0"/>
              </a:rPr>
              <a:t>                                            </a:t>
            </a:r>
            <a:r>
              <a:rPr lang="en-IN" sz="2800" b="1" dirty="0">
                <a:solidFill>
                  <a:srgbClr val="FF0066"/>
                </a:solidFill>
                <a:latin typeface="Times New Roman" panose="02020603050405020304" pitchFamily="18" charset="0"/>
                <a:cs typeface="Times New Roman" panose="02020603050405020304" pitchFamily="18" charset="0"/>
              </a:rPr>
              <a:t>What is ER Diagram</a:t>
            </a:r>
          </a:p>
        </p:txBody>
      </p:sp>
      <p:sp>
        <p:nvSpPr>
          <p:cNvPr id="3" name="Content Placeholder 2">
            <a:extLst>
              <a:ext uri="{FF2B5EF4-FFF2-40B4-BE49-F238E27FC236}">
                <a16:creationId xmlns:a16="http://schemas.microsoft.com/office/drawing/2014/main" id="{41CBCDC9-C951-11F0-B099-A24812F15948}"/>
              </a:ext>
            </a:extLst>
          </p:cNvPr>
          <p:cNvSpPr>
            <a:spLocks noGrp="1"/>
          </p:cNvSpPr>
          <p:nvPr>
            <p:ph idx="1"/>
          </p:nvPr>
        </p:nvSpPr>
        <p:spPr>
          <a:xfrm>
            <a:off x="1259633" y="1446245"/>
            <a:ext cx="9610530" cy="4730718"/>
          </a:xfrm>
        </p:spPr>
        <p:txBody>
          <a:bodyPr/>
          <a:lstStyle/>
          <a:p>
            <a:pPr marL="342900" lvl="0" indent="-342900">
              <a:lnSpc>
                <a:spcPct val="107000"/>
              </a:lnSpc>
              <a:spcAft>
                <a:spcPts val="800"/>
              </a:spcAft>
              <a:buFont typeface="Arial" panose="020B0604020202020204" pitchFamily="34" charset="0"/>
              <a:buChar char="•"/>
              <a:tabLst>
                <a:tab pos="457200" algn="l"/>
              </a:tabLst>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Entity Relationship (ER) Diagram is a type of flowchart that illustrates how “entities” such as people, objects or concepts relate to each other within a system.</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develops a conceptual design for the database. It also develops a very simple and easy to design view of data.</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other words, ER diagrams help to explain the logical structure of databases.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ER-Diagram is a pictorial representation of data that describes how data is communicated and related to each other.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7772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3C9D6-AA1F-4C97-AD73-2E6B8D85E8E8}"/>
              </a:ext>
            </a:extLst>
          </p:cNvPr>
          <p:cNvSpPr>
            <a:spLocks noGrp="1"/>
          </p:cNvSpPr>
          <p:nvPr>
            <p:ph type="title"/>
          </p:nvPr>
        </p:nvSpPr>
        <p:spPr>
          <a:xfrm>
            <a:off x="838200" y="365126"/>
            <a:ext cx="10515600" cy="903838"/>
          </a:xfrm>
        </p:spPr>
        <p:txBody>
          <a:bodyPr>
            <a:normAutofit/>
          </a:bodyPr>
          <a:lstStyle/>
          <a:p>
            <a:r>
              <a:rPr lang="en-IN" sz="2400" b="1" dirty="0">
                <a:solidFill>
                  <a:srgbClr val="FF9900"/>
                </a:solidFill>
                <a:latin typeface="Times New Roman" panose="02020603050405020304" pitchFamily="18" charset="0"/>
                <a:cs typeface="Times New Roman" panose="02020603050405020304" pitchFamily="18" charset="0"/>
              </a:rPr>
              <a:t>                                     </a:t>
            </a:r>
            <a:r>
              <a:rPr lang="en-IN" sz="2800" b="1" dirty="0">
                <a:solidFill>
                  <a:srgbClr val="FF9900"/>
                </a:solidFill>
                <a:latin typeface="Times New Roman" panose="02020603050405020304" pitchFamily="18" charset="0"/>
                <a:cs typeface="Times New Roman" panose="02020603050405020304" pitchFamily="18" charset="0"/>
              </a:rPr>
              <a:t>Why We Use ER-Diagram</a:t>
            </a:r>
          </a:p>
        </p:txBody>
      </p:sp>
      <p:sp>
        <p:nvSpPr>
          <p:cNvPr id="3" name="Content Placeholder 2">
            <a:extLst>
              <a:ext uri="{FF2B5EF4-FFF2-40B4-BE49-F238E27FC236}">
                <a16:creationId xmlns:a16="http://schemas.microsoft.com/office/drawing/2014/main" id="{72AF80A6-0362-BA1C-4D68-0EA760920800}"/>
              </a:ext>
            </a:extLst>
          </p:cNvPr>
          <p:cNvSpPr>
            <a:spLocks noGrp="1"/>
          </p:cNvSpPr>
          <p:nvPr>
            <p:ph idx="1"/>
          </p:nvPr>
        </p:nvSpPr>
        <p:spPr>
          <a:xfrm>
            <a:off x="1175657" y="1362269"/>
            <a:ext cx="9797144" cy="4814694"/>
          </a:xfrm>
        </p:spPr>
        <p:txBody>
          <a:bodyPr/>
          <a:lstStyle/>
          <a:p>
            <a:pPr marL="342900" lvl="0" indent="-342900">
              <a:lnSpc>
                <a:spcPct val="107000"/>
              </a:lnSpc>
              <a:spcAft>
                <a:spcPts val="800"/>
              </a:spcAft>
              <a:buFont typeface="Arial" panose="020B0604020202020204" pitchFamily="34" charset="0"/>
              <a:buChar char="•"/>
              <a:tabLst>
                <a:tab pos="457200" algn="l"/>
              </a:tabLst>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Provide a preview of how all your tables should connect, what fields are going to be on each table.</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Helps to describe entities, attributes, relationships.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ER diagrams are translatable into relational tables which allows you to build databases quickly.</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ER diagrams can be used by database designers as a blueprint for implementing data in specific software applications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49149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5A1D8-3676-FEDB-F99C-55D1404AD580}"/>
              </a:ext>
            </a:extLst>
          </p:cNvPr>
          <p:cNvSpPr>
            <a:spLocks noGrp="1"/>
          </p:cNvSpPr>
          <p:nvPr>
            <p:ph type="title"/>
          </p:nvPr>
        </p:nvSpPr>
        <p:spPr/>
        <p:txBody>
          <a:bodyPr>
            <a:normAutofit/>
          </a:bodyPr>
          <a:lstStyle/>
          <a:p>
            <a:r>
              <a:rPr lang="en-IN" sz="2800" b="1" dirty="0">
                <a:solidFill>
                  <a:srgbClr val="00CC00"/>
                </a:solidFill>
                <a:latin typeface="Times New Roman" panose="02020603050405020304" pitchFamily="18" charset="0"/>
                <a:cs typeface="Times New Roman" panose="02020603050405020304" pitchFamily="18" charset="0"/>
              </a:rPr>
              <a:t>                               3.Components Of ER-Diagram</a:t>
            </a:r>
          </a:p>
        </p:txBody>
      </p:sp>
      <p:sp>
        <p:nvSpPr>
          <p:cNvPr id="3" name="Content Placeholder 2">
            <a:extLst>
              <a:ext uri="{FF2B5EF4-FFF2-40B4-BE49-F238E27FC236}">
                <a16:creationId xmlns:a16="http://schemas.microsoft.com/office/drawing/2014/main" id="{9668CDBD-DFF7-C1A4-8BD6-C252D9BDA2D9}"/>
              </a:ext>
            </a:extLst>
          </p:cNvPr>
          <p:cNvSpPr>
            <a:spLocks noGrp="1"/>
          </p:cNvSpPr>
          <p:nvPr>
            <p:ph idx="1"/>
          </p:nvPr>
        </p:nvSpPr>
        <p:spPr>
          <a:xfrm>
            <a:off x="1203649" y="1825625"/>
            <a:ext cx="9937102" cy="4351338"/>
          </a:xfrm>
        </p:spPr>
        <p:txBody>
          <a:bodyPr/>
          <a:lstStyle/>
          <a:p>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key components of an ER-Diagram include entities, attributes, relationships, and cardinality.</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dirty="0"/>
              <a:t> </a:t>
            </a:r>
            <a:r>
              <a:rPr lang="en-IN" sz="2400" b="1" dirty="0">
                <a:solidFill>
                  <a:srgbClr val="00B0F0"/>
                </a:solidFill>
                <a:latin typeface="Times New Roman" panose="02020603050405020304" pitchFamily="18" charset="0"/>
                <a:cs typeface="Times New Roman" panose="02020603050405020304" pitchFamily="18" charset="0"/>
              </a:rPr>
              <a:t>3.1 Entities</a:t>
            </a:r>
            <a:r>
              <a:rPr lang="en-IN" sz="2000" b="1" dirty="0">
                <a:solidFill>
                  <a:srgbClr val="00B0F0"/>
                </a:solidFill>
                <a:latin typeface="Times New Roman" panose="02020603050405020304" pitchFamily="18" charset="0"/>
                <a:cs typeface="Times New Roman" panose="02020603050405020304" pitchFamily="18" charset="0"/>
              </a:rPr>
              <a:t>:</a:t>
            </a:r>
          </a:p>
          <a:p>
            <a:pPr marL="0" indent="0">
              <a:buNone/>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Entities represent real-world objects or concepts in a database. They can be tangible things like a person, place, or thing, or intangible concepts like an event or an idea. In an ER-Diagram, entities are depicted as rectangles or boxes, and their names are written inside them. Each entity typically corresponds to a table in a relational database.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670941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1C9765-1A63-489C-F1ED-9674D62F1493}"/>
              </a:ext>
            </a:extLst>
          </p:cNvPr>
          <p:cNvSpPr>
            <a:spLocks noGrp="1"/>
          </p:cNvSpPr>
          <p:nvPr>
            <p:ph idx="1"/>
          </p:nvPr>
        </p:nvSpPr>
        <p:spPr>
          <a:xfrm>
            <a:off x="1296955" y="671804"/>
            <a:ext cx="9629192" cy="5505159"/>
          </a:xfrm>
        </p:spPr>
        <p:txBody>
          <a:bodyPr/>
          <a:lstStyle/>
          <a:p>
            <a:pPr marL="0" indent="0">
              <a:buNone/>
            </a:pPr>
            <a:r>
              <a:rPr lang="en-IN" dirty="0"/>
              <a:t> </a:t>
            </a:r>
            <a:r>
              <a:rPr lang="en-IN" sz="2400" b="1" dirty="0">
                <a:solidFill>
                  <a:srgbClr val="0070C0"/>
                </a:solidFill>
                <a:latin typeface="Times New Roman" panose="02020603050405020304" pitchFamily="18" charset="0"/>
                <a:cs typeface="Times New Roman" panose="02020603050405020304" pitchFamily="18" charset="0"/>
              </a:rPr>
              <a:t>3.2 Attributes:</a:t>
            </a:r>
          </a:p>
          <a:p>
            <a:pPr marL="0" indent="0">
              <a:buNone/>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Attributes are the characteristics or properties of an entity. They provide additional information about the entity and define the data that can be stored in the corresponding table. Attributes are depicted as ovals or ellipses connected to the entity they belong to. Each attribute has a name that describes its purpose.</a:t>
            </a:r>
          </a:p>
          <a:p>
            <a:pPr marL="0" indent="0">
              <a:buNone/>
            </a:pPr>
            <a:endParaRPr lang="en-IN" sz="24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b="1" kern="1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3.3 Relationships:</a:t>
            </a:r>
            <a:endParaRPr lang="en-IN" sz="24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400" b="1" dirty="0">
                <a:solidFill>
                  <a:srgbClr val="0070C0"/>
                </a:solidFill>
                <a:latin typeface="Times New Roman" panose="02020603050405020304" pitchFamily="18" charset="0"/>
                <a:cs typeface="Times New Roman" panose="02020603050405020304" pitchFamily="18" charset="0"/>
              </a:rPr>
              <a:t> </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Relationships describe the associations between entities. They represent how entities are connected or linked to each other. Relationships are depicted as diamond shapes and are labelled with verbs or phrases that describe the nature of the relationship. Relationships can be one-to-one, one-to-many, or many-to-many, depending on how the entities are related.</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166713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B87C84-7D65-56DA-8987-1CB90D1BDFE4}"/>
              </a:ext>
            </a:extLst>
          </p:cNvPr>
          <p:cNvSpPr>
            <a:spLocks noGrp="1"/>
          </p:cNvSpPr>
          <p:nvPr>
            <p:ph idx="1"/>
          </p:nvPr>
        </p:nvSpPr>
        <p:spPr>
          <a:xfrm>
            <a:off x="838200" y="774441"/>
            <a:ext cx="10515600" cy="5402522"/>
          </a:xfrm>
        </p:spPr>
        <p:txBody>
          <a:bodyPr>
            <a:normAutofit/>
          </a:bodyPr>
          <a:lstStyle/>
          <a:p>
            <a:pPr marL="0" indent="0">
              <a:buNone/>
            </a:pPr>
            <a:r>
              <a:rPr lang="en-IN" sz="2400" b="1" dirty="0">
                <a:solidFill>
                  <a:srgbClr val="92D050"/>
                </a:solidFill>
                <a:latin typeface="Times New Roman" panose="02020603050405020304" pitchFamily="18" charset="0"/>
                <a:cs typeface="Times New Roman" panose="02020603050405020304" pitchFamily="18" charset="0"/>
              </a:rPr>
              <a:t>3.4 Cardinality:</a:t>
            </a:r>
          </a:p>
          <a:p>
            <a:pPr marL="0" indent="0">
              <a:buNone/>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Cardinality defines the numerical constraints on the participation of entities in a relationship. It specifies the minimum and maximum number of occurrences of one entity that can be associated with a single occurrence of the other entity. Cardinality is represented using notations like "1" (one occurrence), "0..1" (zero or one occurrence), "0..</a:t>
            </a:r>
            <a:r>
              <a:rPr lang="en-IN" sz="24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(zero or more occurrences), or "1..</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(one or more occurrences).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b="1" dirty="0">
              <a:solidFill>
                <a:srgbClr val="92D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40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2125-A2B9-5B88-948E-6ACAA06AB590}"/>
              </a:ext>
            </a:extLst>
          </p:cNvPr>
          <p:cNvSpPr>
            <a:spLocks noGrp="1"/>
          </p:cNvSpPr>
          <p:nvPr>
            <p:ph type="title"/>
          </p:nvPr>
        </p:nvSpPr>
        <p:spPr>
          <a:xfrm>
            <a:off x="838200" y="205274"/>
            <a:ext cx="10515600" cy="503854"/>
          </a:xfrm>
        </p:spPr>
        <p:txBody>
          <a:bodyPr>
            <a:normAutofit/>
          </a:bodyPr>
          <a:lstStyle/>
          <a:p>
            <a:r>
              <a:rPr lang="en-IN" sz="2800" b="1" dirty="0">
                <a:solidFill>
                  <a:srgbClr val="FF0066"/>
                </a:solidFill>
                <a:latin typeface="Times New Roman" panose="02020603050405020304" pitchFamily="18" charset="0"/>
                <a:cs typeface="Times New Roman" panose="02020603050405020304" pitchFamily="18" charset="0"/>
              </a:rPr>
              <a:t>                                                  ER-Diagram</a:t>
            </a:r>
          </a:p>
        </p:txBody>
      </p:sp>
      <p:pic>
        <p:nvPicPr>
          <p:cNvPr id="5" name="Content Placeholder 4">
            <a:extLst>
              <a:ext uri="{FF2B5EF4-FFF2-40B4-BE49-F238E27FC236}">
                <a16:creationId xmlns:a16="http://schemas.microsoft.com/office/drawing/2014/main" id="{BF98F7AD-E210-6460-C97C-8F9D6B461F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4278" y="709129"/>
            <a:ext cx="9358603" cy="5830400"/>
          </a:xfrm>
        </p:spPr>
      </p:pic>
    </p:spTree>
    <p:extLst>
      <p:ext uri="{BB962C8B-B14F-4D97-AF65-F5344CB8AC3E}">
        <p14:creationId xmlns:p14="http://schemas.microsoft.com/office/powerpoint/2010/main" val="3393882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C16AD-FD81-BF5E-22CF-01913F3DEB13}"/>
              </a:ext>
            </a:extLst>
          </p:cNvPr>
          <p:cNvSpPr>
            <a:spLocks noGrp="1"/>
          </p:cNvSpPr>
          <p:nvPr>
            <p:ph type="title"/>
          </p:nvPr>
        </p:nvSpPr>
        <p:spPr>
          <a:xfrm>
            <a:off x="838200" y="365125"/>
            <a:ext cx="10515600" cy="1277063"/>
          </a:xfrm>
        </p:spPr>
        <p:txBody>
          <a:bodyPr>
            <a:normAutofit/>
          </a:bodyPr>
          <a:lstStyle/>
          <a:p>
            <a:r>
              <a:rPr lang="en-IN" sz="2800" b="1" dirty="0">
                <a:solidFill>
                  <a:srgbClr val="0000FF"/>
                </a:solidFill>
                <a:latin typeface="Times New Roman" panose="02020603050405020304" pitchFamily="18" charset="0"/>
                <a:cs typeface="Times New Roman" panose="02020603050405020304" pitchFamily="18" charset="0"/>
              </a:rPr>
              <a:t>                                                Description</a:t>
            </a:r>
          </a:p>
        </p:txBody>
      </p:sp>
      <p:sp>
        <p:nvSpPr>
          <p:cNvPr id="3" name="Content Placeholder 2">
            <a:extLst>
              <a:ext uri="{FF2B5EF4-FFF2-40B4-BE49-F238E27FC236}">
                <a16:creationId xmlns:a16="http://schemas.microsoft.com/office/drawing/2014/main" id="{1C0DFCF6-E9A2-8636-0715-E7897B48C8B1}"/>
              </a:ext>
            </a:extLst>
          </p:cNvPr>
          <p:cNvSpPr>
            <a:spLocks noGrp="1"/>
          </p:cNvSpPr>
          <p:nvPr>
            <p:ph idx="1"/>
          </p:nvPr>
        </p:nvSpPr>
        <p:spPr>
          <a:xfrm>
            <a:off x="1352940" y="1875452"/>
            <a:ext cx="9479902" cy="3517641"/>
          </a:xfrm>
        </p:spPr>
        <p:txBody>
          <a:bodyPr>
            <a:normAutofit/>
          </a:bodyPr>
          <a:lstStyle/>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above ER-Diagram represents Matrimony app. In this app user can register with all details and select one partner for marriage.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dirty="0">
                <a:effectLst/>
                <a:latin typeface="Times New Roman" panose="02020603050405020304" pitchFamily="18" charset="0"/>
                <a:ea typeface="Calibri" panose="020F0502020204030204" pitchFamily="34" charset="0"/>
              </a:rPr>
              <a:t>HomePage is the main attribute in the ER-Diagram. In this homepage we found some options like Registration, Login, Profile, Admin Dashboard, Chat. By opening this website user can register with Name, Email, DateOfBirth, Gender, password, location. After registration user can login with the email and password. Without registration you don’t login to this website. </a:t>
            </a:r>
            <a:endParaRPr lang="en-IN" sz="2400" dirty="0"/>
          </a:p>
        </p:txBody>
      </p:sp>
    </p:spTree>
    <p:extLst>
      <p:ext uri="{BB962C8B-B14F-4D97-AF65-F5344CB8AC3E}">
        <p14:creationId xmlns:p14="http://schemas.microsoft.com/office/powerpoint/2010/main" val="1285882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421F70-BEE3-363F-3761-597128E7BC44}"/>
              </a:ext>
            </a:extLst>
          </p:cNvPr>
          <p:cNvSpPr>
            <a:spLocks noGrp="1"/>
          </p:cNvSpPr>
          <p:nvPr>
            <p:ph idx="1"/>
          </p:nvPr>
        </p:nvSpPr>
        <p:spPr>
          <a:xfrm>
            <a:off x="1306286" y="895739"/>
            <a:ext cx="9423918" cy="5281224"/>
          </a:xfrm>
        </p:spPr>
        <p:txBody>
          <a:bodyPr/>
          <a:lstStyle/>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After completion of login process, you can go to profile section and give your username and email then go to search for the match by giving your gender and age, after that you find someone has matching to you then send connection request, Otherwise you can go back to search for the match. By clicking on Admin Dashboard you see the registered user list.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22268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634</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ER-Diagram for Matrimonial App</vt:lpstr>
      <vt:lpstr>                                            What is ER Diagram</vt:lpstr>
      <vt:lpstr>                                     Why We Use ER-Diagram</vt:lpstr>
      <vt:lpstr>                               3.Components Of ER-Diagram</vt:lpstr>
      <vt:lpstr>PowerPoint Presentation</vt:lpstr>
      <vt:lpstr>PowerPoint Presentation</vt:lpstr>
      <vt:lpstr>                                                  ER-Diagram</vt:lpstr>
      <vt:lpstr>                                                Description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ER-Diagram for Matrimonial App</dc:title>
  <dc:creator>Pradeep Eraganaboina</dc:creator>
  <cp:lastModifiedBy>Pradeep Eraganaboina</cp:lastModifiedBy>
  <cp:revision>1</cp:revision>
  <dcterms:created xsi:type="dcterms:W3CDTF">2023-07-03T11:48:44Z</dcterms:created>
  <dcterms:modified xsi:type="dcterms:W3CDTF">2023-07-03T12:13:51Z</dcterms:modified>
</cp:coreProperties>
</file>