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715000" cx="9144000"/>
  <p:notesSz cx="6858000" cy="9144000"/>
  <p:embeddedFontLst>
    <p:embeddedFont>
      <p:font typeface="Roboto"/>
      <p:regular r:id="rId35"/>
      <p:bold r:id="rId36"/>
      <p:italic r:id="rId37"/>
      <p:boldItalic r:id="rId38"/>
    </p:embeddedFont>
    <p:embeddedFont>
      <p:font typeface="Average"/>
      <p:regular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Average-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ec9e94db3_0_7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ec9e94db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ec9e94db3_0_8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ec9e94db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ec9e94db3_0_9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ec9e94db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ec9e94db3_0_10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ec9e94db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ec9e94db3_0_10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ec9e94db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ec9e94db3_0_11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ec9e94db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ec9e94db3_0_11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ec9e94db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ec9e94db3_0_12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ec9e94db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ec9e94db3_0_12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ec9e94db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ec9e94db3_0_13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ec9e94d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ec9e94db3_0_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ec9e94db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ec9e94db3_0_17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ec9e94db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ec9e94db3_0_18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ec9e94db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ec9e94db3_0_18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ec9e94db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ec9e94db3_0_19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ec9e94d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ec9e94db3_0_19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ec9e94db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ec9e94db3_0_20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ec9e94db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ec9e94db3_0_24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ec9e94db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ec9e94db3_0_24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ec9e94db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ec9e94db3_0_25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ec9e94db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ec9e94db3_0_26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ec9e94db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ec9e94db3_0_1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ec9e94d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ec9e94db3_0_1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ec9e94d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ec9e94db3_0_2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ec9e94d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ec9e94db3_0_2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ec9e94db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ec9e94db3_0_3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ec9e94db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ec9e94db3_0_3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ec9e94d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c9e94db3_0_4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ec9e94db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172641"/>
            <a:ext cx="443589" cy="117369"/>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1100889"/>
            <a:ext cx="7801500" cy="19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527640"/>
            <a:ext cx="78015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394750"/>
            <a:ext cx="8520600" cy="210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587139"/>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379167"/>
            <a:ext cx="7852200" cy="956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84833"/>
            <a:ext cx="6227100" cy="4545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71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995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201556"/>
            <a:ext cx="4045200" cy="1900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161334"/>
            <a:ext cx="4045200" cy="1494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804667"/>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520112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5201122"/>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3146175" y="449750"/>
            <a:ext cx="2483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solidFill>
                  <a:schemeClr val="dk1"/>
                </a:solidFill>
              </a:rPr>
              <a:t>Backend For User </a:t>
            </a:r>
            <a:endParaRPr b="1" sz="2000" u="sng">
              <a:solidFill>
                <a:schemeClr val="dk1"/>
              </a:solidFill>
            </a:endParaRPr>
          </a:p>
        </p:txBody>
      </p:sp>
      <p:sp>
        <p:nvSpPr>
          <p:cNvPr id="60" name="Google Shape;60;p13"/>
          <p:cNvSpPr txBox="1"/>
          <p:nvPr/>
        </p:nvSpPr>
        <p:spPr>
          <a:xfrm>
            <a:off x="2258825" y="2569417"/>
            <a:ext cx="3693000" cy="1417500"/>
          </a:xfrm>
          <a:prstGeom prst="rect">
            <a:avLst/>
          </a:prstGeom>
          <a:solidFill>
            <a:schemeClr val="lt1"/>
          </a:solid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b="1" lang="en" sz="1800">
                <a:solidFill>
                  <a:schemeClr val="dk1"/>
                </a:solidFill>
              </a:rPr>
              <a:t>Controllers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Middlewares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Models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Routes</a:t>
            </a:r>
            <a:endParaRPr sz="1800"/>
          </a:p>
        </p:txBody>
      </p:sp>
      <p:sp>
        <p:nvSpPr>
          <p:cNvPr id="61" name="Google Shape;61;p13"/>
          <p:cNvSpPr txBox="1"/>
          <p:nvPr/>
        </p:nvSpPr>
        <p:spPr>
          <a:xfrm>
            <a:off x="635200" y="1394306"/>
            <a:ext cx="771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The backend of a matrimony app plays a crucial role in managing user-related operations, ensuring the app's functionality, and providing a seamless user experience.</a:t>
            </a:r>
            <a:endParaRPr sz="17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0" y="0"/>
            <a:ext cx="4028100" cy="558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const User = require('../models/User');</a:t>
            </a:r>
            <a:endParaRPr b="1" sz="900">
              <a:solidFill>
                <a:schemeClr val="dk1"/>
              </a:solidFill>
            </a:endParaRPr>
          </a:p>
          <a:p>
            <a:pPr indent="0" lvl="0" marL="0" rtl="0" algn="l">
              <a:spcBef>
                <a:spcPts val="0"/>
              </a:spcBef>
              <a:spcAft>
                <a:spcPts val="0"/>
              </a:spcAft>
              <a:buNone/>
            </a:pPr>
            <a:r>
              <a:rPr b="1" lang="en" sz="900">
                <a:solidFill>
                  <a:schemeClr val="dk1"/>
                </a:solidFill>
              </a:rPr>
              <a:t>const bcrypt = require('bcrypt');</a:t>
            </a:r>
            <a:endParaRPr b="1" sz="900">
              <a:solidFill>
                <a:schemeClr val="dk1"/>
              </a:solidFill>
            </a:endParaRPr>
          </a:p>
          <a:p>
            <a:pPr indent="0" lvl="0" marL="0" rtl="0" algn="l">
              <a:spcBef>
                <a:spcPts val="0"/>
              </a:spcBef>
              <a:spcAft>
                <a:spcPts val="0"/>
              </a:spcAft>
              <a:buNone/>
            </a:pPr>
            <a:r>
              <a:rPr b="1" lang="en" sz="900">
                <a:solidFill>
                  <a:schemeClr val="dk1"/>
                </a:solidFill>
              </a:rPr>
              <a:t>const jwt = require('jsonwebtoken');</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Register a new user</a:t>
            </a:r>
            <a:endParaRPr b="1" sz="900">
              <a:solidFill>
                <a:schemeClr val="dk1"/>
              </a:solidFill>
            </a:endParaRPr>
          </a:p>
          <a:p>
            <a:pPr indent="0" lvl="0" marL="0" rtl="0" algn="l">
              <a:spcBef>
                <a:spcPts val="0"/>
              </a:spcBef>
              <a:spcAft>
                <a:spcPts val="0"/>
              </a:spcAft>
              <a:buNone/>
            </a:pPr>
            <a:r>
              <a:rPr b="1" lang="en" sz="900">
                <a:solidFill>
                  <a:schemeClr val="dk1"/>
                </a:solidFill>
              </a:rPr>
              <a:t>exports.register = async (req, res) =&gt; {</a:t>
            </a:r>
            <a:endParaRPr b="1" sz="900">
              <a:solidFill>
                <a:schemeClr val="dk1"/>
              </a:solidFill>
            </a:endParaRPr>
          </a:p>
          <a:p>
            <a:pPr indent="0" lvl="0" marL="0" rtl="0" algn="l">
              <a:spcBef>
                <a:spcPts val="0"/>
              </a:spcBef>
              <a:spcAft>
                <a:spcPts val="0"/>
              </a:spcAft>
              <a:buNone/>
            </a:pPr>
            <a:r>
              <a:rPr b="1" lang="en" sz="900">
                <a:solidFill>
                  <a:schemeClr val="dk1"/>
                </a:solidFill>
              </a:rPr>
              <a:t>  const { name, email, password, dateOfBirth, gender, location } = req.body;</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try {</a:t>
            </a:r>
            <a:endParaRPr b="1" sz="900">
              <a:solidFill>
                <a:schemeClr val="dk1"/>
              </a:solidFill>
            </a:endParaRPr>
          </a:p>
          <a:p>
            <a:pPr indent="0" lvl="0" marL="0" rtl="0" algn="l">
              <a:spcBef>
                <a:spcPts val="0"/>
              </a:spcBef>
              <a:spcAft>
                <a:spcPts val="0"/>
              </a:spcAft>
              <a:buNone/>
            </a:pPr>
            <a:r>
              <a:rPr b="1" lang="en" sz="900">
                <a:solidFill>
                  <a:schemeClr val="dk1"/>
                </a:solidFill>
              </a:rPr>
              <a:t>    // Check if the user already exists</a:t>
            </a:r>
            <a:endParaRPr b="1" sz="900">
              <a:solidFill>
                <a:schemeClr val="dk1"/>
              </a:solidFill>
            </a:endParaRPr>
          </a:p>
          <a:p>
            <a:pPr indent="0" lvl="0" marL="0" rtl="0" algn="l">
              <a:spcBef>
                <a:spcPts val="0"/>
              </a:spcBef>
              <a:spcAft>
                <a:spcPts val="0"/>
              </a:spcAft>
              <a:buNone/>
            </a:pPr>
            <a:r>
              <a:rPr b="1" lang="en" sz="900">
                <a:solidFill>
                  <a:schemeClr val="dk1"/>
                </a:solidFill>
              </a:rPr>
              <a:t>    const existingUser = await User.findOne({ email });</a:t>
            </a:r>
            <a:endParaRPr b="1" sz="900">
              <a:solidFill>
                <a:schemeClr val="dk1"/>
              </a:solidFill>
            </a:endParaRPr>
          </a:p>
          <a:p>
            <a:pPr indent="0" lvl="0" marL="0" rtl="0" algn="l">
              <a:spcBef>
                <a:spcPts val="0"/>
              </a:spcBef>
              <a:spcAft>
                <a:spcPts val="0"/>
              </a:spcAft>
              <a:buNone/>
            </a:pPr>
            <a:r>
              <a:rPr b="1" lang="en" sz="900">
                <a:solidFill>
                  <a:schemeClr val="dk1"/>
                </a:solidFill>
              </a:rPr>
              <a:t>    if (existingUser) {</a:t>
            </a:r>
            <a:endParaRPr b="1" sz="900">
              <a:solidFill>
                <a:schemeClr val="dk1"/>
              </a:solidFill>
            </a:endParaRPr>
          </a:p>
          <a:p>
            <a:pPr indent="0" lvl="0" marL="0" rtl="0" algn="l">
              <a:spcBef>
                <a:spcPts val="0"/>
              </a:spcBef>
              <a:spcAft>
                <a:spcPts val="0"/>
              </a:spcAft>
              <a:buNone/>
            </a:pPr>
            <a:r>
              <a:rPr b="1" lang="en" sz="900">
                <a:solidFill>
                  <a:schemeClr val="dk1"/>
                </a:solidFill>
              </a:rPr>
              <a:t>      return res.status(400).json({ message: 'Email already registered' });</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rPr b="1" lang="en" sz="900">
                <a:solidFill>
                  <a:schemeClr val="dk1"/>
                </a:solidFill>
              </a:rPr>
              <a:t>    // Hash the password</a:t>
            </a:r>
            <a:endParaRPr b="1" sz="900">
              <a:solidFill>
                <a:schemeClr val="dk1"/>
              </a:solidFill>
            </a:endParaRPr>
          </a:p>
          <a:p>
            <a:pPr indent="0" lvl="0" marL="0" rtl="0" algn="l">
              <a:spcBef>
                <a:spcPts val="0"/>
              </a:spcBef>
              <a:spcAft>
                <a:spcPts val="0"/>
              </a:spcAft>
              <a:buNone/>
            </a:pPr>
            <a:r>
              <a:rPr b="1" lang="en" sz="900">
                <a:solidFill>
                  <a:schemeClr val="dk1"/>
                </a:solidFill>
              </a:rPr>
              <a:t>    const hashedPassword = await bcrypt.hash(password, 10);</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 Create a new user document</a:t>
            </a:r>
            <a:endParaRPr b="1" sz="900">
              <a:solidFill>
                <a:schemeClr val="dk1"/>
              </a:solidFill>
            </a:endParaRPr>
          </a:p>
          <a:p>
            <a:pPr indent="0" lvl="0" marL="0" rtl="0" algn="l">
              <a:spcBef>
                <a:spcPts val="0"/>
              </a:spcBef>
              <a:spcAft>
                <a:spcPts val="0"/>
              </a:spcAft>
              <a:buNone/>
            </a:pPr>
            <a:r>
              <a:rPr b="1" lang="en" sz="900">
                <a:solidFill>
                  <a:schemeClr val="dk1"/>
                </a:solidFill>
              </a:rPr>
              <a:t>    const newUser = new User({</a:t>
            </a:r>
            <a:endParaRPr b="1" sz="900">
              <a:solidFill>
                <a:schemeClr val="dk1"/>
              </a:solidFill>
            </a:endParaRPr>
          </a:p>
          <a:p>
            <a:pPr indent="0" lvl="0" marL="0" rtl="0" algn="l">
              <a:spcBef>
                <a:spcPts val="0"/>
              </a:spcBef>
              <a:spcAft>
                <a:spcPts val="0"/>
              </a:spcAft>
              <a:buNone/>
            </a:pPr>
            <a:r>
              <a:rPr b="1" lang="en" sz="900">
                <a:solidFill>
                  <a:schemeClr val="dk1"/>
                </a:solidFill>
              </a:rPr>
              <a:t>      name,</a:t>
            </a:r>
            <a:endParaRPr b="1" sz="900">
              <a:solidFill>
                <a:schemeClr val="dk1"/>
              </a:solidFill>
            </a:endParaRPr>
          </a:p>
          <a:p>
            <a:pPr indent="0" lvl="0" marL="0" rtl="0" algn="l">
              <a:spcBef>
                <a:spcPts val="0"/>
              </a:spcBef>
              <a:spcAft>
                <a:spcPts val="0"/>
              </a:spcAft>
              <a:buNone/>
            </a:pPr>
            <a:r>
              <a:rPr b="1" lang="en" sz="900">
                <a:solidFill>
                  <a:schemeClr val="dk1"/>
                </a:solidFill>
              </a:rPr>
              <a:t>      email,</a:t>
            </a:r>
            <a:endParaRPr b="1" sz="900">
              <a:solidFill>
                <a:schemeClr val="dk1"/>
              </a:solidFill>
            </a:endParaRPr>
          </a:p>
          <a:p>
            <a:pPr indent="0" lvl="0" marL="0" rtl="0" algn="l">
              <a:spcBef>
                <a:spcPts val="0"/>
              </a:spcBef>
              <a:spcAft>
                <a:spcPts val="0"/>
              </a:spcAft>
              <a:buNone/>
            </a:pPr>
            <a:r>
              <a:rPr b="1" lang="en" sz="900">
                <a:solidFill>
                  <a:schemeClr val="dk1"/>
                </a:solidFill>
              </a:rPr>
              <a:t>      password: hashedPassword,</a:t>
            </a:r>
            <a:endParaRPr b="1" sz="900">
              <a:solidFill>
                <a:schemeClr val="dk1"/>
              </a:solidFill>
            </a:endParaRPr>
          </a:p>
          <a:p>
            <a:pPr indent="0" lvl="0" marL="0" rtl="0" algn="l">
              <a:spcBef>
                <a:spcPts val="0"/>
              </a:spcBef>
              <a:spcAft>
                <a:spcPts val="0"/>
              </a:spcAft>
              <a:buNone/>
            </a:pPr>
            <a:r>
              <a:rPr b="1" lang="en" sz="900">
                <a:solidFill>
                  <a:schemeClr val="dk1"/>
                </a:solidFill>
              </a:rPr>
              <a:t>      dateOfBirth,</a:t>
            </a:r>
            <a:endParaRPr b="1" sz="900">
              <a:solidFill>
                <a:schemeClr val="dk1"/>
              </a:solidFill>
            </a:endParaRPr>
          </a:p>
          <a:p>
            <a:pPr indent="0" lvl="0" marL="0" rtl="0" algn="l">
              <a:spcBef>
                <a:spcPts val="0"/>
              </a:spcBef>
              <a:spcAft>
                <a:spcPts val="0"/>
              </a:spcAft>
              <a:buNone/>
            </a:pPr>
            <a:r>
              <a:rPr b="1" lang="en" sz="900">
                <a:solidFill>
                  <a:schemeClr val="dk1"/>
                </a:solidFill>
              </a:rPr>
              <a:t>      gender,</a:t>
            </a:r>
            <a:endParaRPr b="1" sz="900">
              <a:solidFill>
                <a:schemeClr val="dk1"/>
              </a:solidFill>
            </a:endParaRPr>
          </a:p>
          <a:p>
            <a:pPr indent="0" lvl="0" marL="0" rtl="0" algn="l">
              <a:spcBef>
                <a:spcPts val="0"/>
              </a:spcBef>
              <a:spcAft>
                <a:spcPts val="0"/>
              </a:spcAft>
              <a:buNone/>
            </a:pPr>
            <a:r>
              <a:rPr b="1" lang="en" sz="900">
                <a:solidFill>
                  <a:schemeClr val="dk1"/>
                </a:solidFill>
              </a:rPr>
              <a:t>      location,</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 Save the user document to the database</a:t>
            </a:r>
            <a:endParaRPr b="1" sz="900">
              <a:solidFill>
                <a:schemeClr val="dk1"/>
              </a:solidFill>
            </a:endParaRPr>
          </a:p>
          <a:p>
            <a:pPr indent="0" lvl="0" marL="0" rtl="0" algn="l">
              <a:spcBef>
                <a:spcPts val="0"/>
              </a:spcBef>
              <a:spcAft>
                <a:spcPts val="0"/>
              </a:spcAft>
              <a:buNone/>
            </a:pPr>
            <a:r>
              <a:rPr b="1" lang="en" sz="900">
                <a:solidFill>
                  <a:schemeClr val="dk1"/>
                </a:solidFill>
              </a:rPr>
              <a:t>    const result = await newUser.save();</a:t>
            </a:r>
            <a:endParaRPr b="1" sz="900">
              <a:solidFill>
                <a:schemeClr val="dk1"/>
              </a:solidFill>
            </a:endParaRPr>
          </a:p>
          <a:p>
            <a:pPr indent="0" lvl="0" marL="0" rtl="0" algn="l">
              <a:spcBef>
                <a:spcPts val="0"/>
              </a:spcBef>
              <a:spcAft>
                <a:spcPts val="0"/>
              </a:spcAft>
              <a:buNone/>
            </a:pPr>
            <a:r>
              <a:rPr b="1" lang="en" sz="900">
                <a:solidFill>
                  <a:schemeClr val="dk1"/>
                </a:solidFill>
              </a:rPr>
              <a:t>  res.status(200).json({ message: 'User registered successfully' });</a:t>
            </a:r>
            <a:endParaRPr b="1" sz="900">
              <a:solidFill>
                <a:schemeClr val="dk1"/>
              </a:solidFill>
            </a:endParaRPr>
          </a:p>
          <a:p>
            <a:pPr indent="0" lvl="0" marL="0" rtl="0" algn="l">
              <a:spcBef>
                <a:spcPts val="0"/>
              </a:spcBef>
              <a:spcAft>
                <a:spcPts val="0"/>
              </a:spcAft>
              <a:buNone/>
            </a:pPr>
            <a:r>
              <a:rPr b="1" lang="en" sz="900">
                <a:solidFill>
                  <a:schemeClr val="dk1"/>
                </a:solidFill>
              </a:rPr>
              <a:t>  } catch (error) {</a:t>
            </a:r>
            <a:endParaRPr b="1" sz="900">
              <a:solidFill>
                <a:schemeClr val="dk1"/>
              </a:solidFill>
            </a:endParaRPr>
          </a:p>
          <a:p>
            <a:pPr indent="0" lvl="0" marL="0" rtl="0" algn="l">
              <a:spcBef>
                <a:spcPts val="0"/>
              </a:spcBef>
              <a:spcAft>
                <a:spcPts val="0"/>
              </a:spcAft>
              <a:buNone/>
            </a:pPr>
            <a:r>
              <a:rPr b="1" lang="en" sz="900">
                <a:solidFill>
                  <a:schemeClr val="dk1"/>
                </a:solidFill>
              </a:rPr>
              <a:t>    console.error(error);</a:t>
            </a:r>
            <a:endParaRPr b="1" sz="900">
              <a:solidFill>
                <a:schemeClr val="dk1"/>
              </a:solidFill>
            </a:endParaRPr>
          </a:p>
          <a:p>
            <a:pPr indent="0" lvl="0" marL="0" rtl="0" algn="l">
              <a:spcBef>
                <a:spcPts val="0"/>
              </a:spcBef>
              <a:spcAft>
                <a:spcPts val="0"/>
              </a:spcAft>
              <a:buNone/>
            </a:pPr>
            <a:r>
              <a:rPr b="1" lang="en" sz="900">
                <a:solidFill>
                  <a:schemeClr val="dk1"/>
                </a:solidFill>
              </a:rPr>
              <a:t>    res.status(500).json({ message: 'Internal server error' });</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rPr b="1" lang="en" sz="900">
                <a:solidFill>
                  <a:schemeClr val="dk1"/>
                </a:solidFill>
              </a:rPr>
              <a:t>};</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b="1" sz="900">
              <a:solidFill>
                <a:schemeClr val="dk1"/>
              </a:solidFill>
            </a:endParaRPr>
          </a:p>
        </p:txBody>
      </p:sp>
      <p:sp>
        <p:nvSpPr>
          <p:cNvPr id="117" name="Google Shape;117;p22"/>
          <p:cNvSpPr txBox="1"/>
          <p:nvPr/>
        </p:nvSpPr>
        <p:spPr>
          <a:xfrm>
            <a:off x="5712100" y="0"/>
            <a:ext cx="34320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 User login</a:t>
            </a:r>
            <a:endParaRPr b="1" sz="1000">
              <a:solidFill>
                <a:schemeClr val="dk1"/>
              </a:solidFill>
            </a:endParaRPr>
          </a:p>
          <a:p>
            <a:pPr indent="0" lvl="0" marL="0" rtl="0" algn="l">
              <a:spcBef>
                <a:spcPts val="0"/>
              </a:spcBef>
              <a:spcAft>
                <a:spcPts val="0"/>
              </a:spcAft>
              <a:buNone/>
            </a:pPr>
            <a:r>
              <a:rPr b="1" lang="en" sz="1000">
                <a:solidFill>
                  <a:schemeClr val="dk1"/>
                </a:solidFill>
              </a:rPr>
              <a:t>exports.login = async (req, res) =&gt; {</a:t>
            </a:r>
            <a:endParaRPr b="1" sz="1000">
              <a:solidFill>
                <a:schemeClr val="dk1"/>
              </a:solidFill>
            </a:endParaRPr>
          </a:p>
          <a:p>
            <a:pPr indent="0" lvl="0" marL="0" rtl="0" algn="l">
              <a:spcBef>
                <a:spcPts val="0"/>
              </a:spcBef>
              <a:spcAft>
                <a:spcPts val="0"/>
              </a:spcAft>
              <a:buNone/>
            </a:pPr>
            <a:r>
              <a:rPr b="1" lang="en" sz="1000">
                <a:solidFill>
                  <a:schemeClr val="dk1"/>
                </a:solidFill>
              </a:rPr>
              <a:t>  const { email, password } = req.body;</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  try {</a:t>
            </a:r>
            <a:endParaRPr b="1" sz="1000">
              <a:solidFill>
                <a:schemeClr val="dk1"/>
              </a:solidFill>
            </a:endParaRPr>
          </a:p>
          <a:p>
            <a:pPr indent="0" lvl="0" marL="0" rtl="0" algn="l">
              <a:spcBef>
                <a:spcPts val="0"/>
              </a:spcBef>
              <a:spcAft>
                <a:spcPts val="0"/>
              </a:spcAft>
              <a:buNone/>
            </a:pPr>
            <a:r>
              <a:rPr b="1" lang="en" sz="1000">
                <a:solidFill>
                  <a:schemeClr val="dk1"/>
                </a:solidFill>
              </a:rPr>
              <a:t>    // Check if the user exists in the database</a:t>
            </a:r>
            <a:endParaRPr b="1" sz="1000">
              <a:solidFill>
                <a:schemeClr val="dk1"/>
              </a:solidFill>
            </a:endParaRPr>
          </a:p>
          <a:p>
            <a:pPr indent="0" lvl="0" marL="0" rtl="0" algn="l">
              <a:spcBef>
                <a:spcPts val="0"/>
              </a:spcBef>
              <a:spcAft>
                <a:spcPts val="0"/>
              </a:spcAft>
              <a:buNone/>
            </a:pPr>
            <a:r>
              <a:rPr b="1" lang="en" sz="1000">
                <a:solidFill>
                  <a:schemeClr val="dk1"/>
                </a:solidFill>
              </a:rPr>
              <a:t>    const user = await User.findOne({ email });</a:t>
            </a:r>
            <a:endParaRPr b="1" sz="1000">
              <a:solidFill>
                <a:schemeClr val="dk1"/>
              </a:solidFill>
            </a:endParaRPr>
          </a:p>
          <a:p>
            <a:pPr indent="0" lvl="0" marL="0" rtl="0" algn="l">
              <a:spcBef>
                <a:spcPts val="0"/>
              </a:spcBef>
              <a:spcAft>
                <a:spcPts val="0"/>
              </a:spcAft>
              <a:buNone/>
            </a:pPr>
            <a:r>
              <a:rPr b="1" lang="en" sz="1000">
                <a:solidFill>
                  <a:schemeClr val="dk1"/>
                </a:solidFill>
              </a:rPr>
              <a:t>    if (!user) {</a:t>
            </a:r>
            <a:endParaRPr b="1" sz="1000">
              <a:solidFill>
                <a:schemeClr val="dk1"/>
              </a:solidFill>
            </a:endParaRPr>
          </a:p>
          <a:p>
            <a:pPr indent="0" lvl="0" marL="0" rtl="0" algn="l">
              <a:spcBef>
                <a:spcPts val="0"/>
              </a:spcBef>
              <a:spcAft>
                <a:spcPts val="0"/>
              </a:spcAft>
              <a:buNone/>
            </a:pPr>
            <a:r>
              <a:rPr b="1" lang="en" sz="1000">
                <a:solidFill>
                  <a:schemeClr val="dk1"/>
                </a:solidFill>
              </a:rPr>
              <a:t>      return res.status(404).json({ message: 'User not found' });</a:t>
            </a:r>
            <a:endParaRPr b="1" sz="1000">
              <a:solidFill>
                <a:schemeClr val="dk1"/>
              </a:solidFill>
            </a:endParaRPr>
          </a:p>
          <a:p>
            <a:pPr indent="0" lvl="0" marL="0" rtl="0" algn="l">
              <a:spcBef>
                <a:spcPts val="0"/>
              </a:spcBef>
              <a:spcAft>
                <a:spcPts val="0"/>
              </a:spcAft>
              <a:buNone/>
            </a:pPr>
            <a:r>
              <a:rPr b="1" lang="en" sz="1000">
                <a:solidFill>
                  <a:schemeClr val="dk1"/>
                </a:solidFill>
              </a:rPr>
              <a:t>    }</a:t>
            </a:r>
            <a:endParaRPr b="1" sz="1000">
              <a:solidFill>
                <a:schemeClr val="dk1"/>
              </a:solidFill>
            </a:endParaRPr>
          </a:p>
          <a:p>
            <a:pPr indent="0" lvl="0" marL="0" rtl="0" algn="l">
              <a:spcBef>
                <a:spcPts val="0"/>
              </a:spcBef>
              <a:spcAft>
                <a:spcPts val="0"/>
              </a:spcAft>
              <a:buNone/>
            </a:pPr>
            <a:r>
              <a:rPr b="1" lang="en" sz="1000">
                <a:solidFill>
                  <a:schemeClr val="dk1"/>
                </a:solidFill>
              </a:rPr>
              <a:t>// Compare the provided password with the stored hashed password</a:t>
            </a:r>
            <a:endParaRPr b="1" sz="1000">
              <a:solidFill>
                <a:schemeClr val="dk1"/>
              </a:solidFill>
            </a:endParaRPr>
          </a:p>
          <a:p>
            <a:pPr indent="0" lvl="0" marL="0" rtl="0" algn="l">
              <a:spcBef>
                <a:spcPts val="0"/>
              </a:spcBef>
              <a:spcAft>
                <a:spcPts val="0"/>
              </a:spcAft>
              <a:buNone/>
            </a:pPr>
            <a:r>
              <a:rPr b="1" lang="en" sz="1000">
                <a:solidFill>
                  <a:schemeClr val="dk1"/>
                </a:solidFill>
              </a:rPr>
              <a:t>    const isPasswordMatch = await bcrypt.compare(password, user.password);</a:t>
            </a:r>
            <a:endParaRPr b="1" sz="1000">
              <a:solidFill>
                <a:schemeClr val="dk1"/>
              </a:solidFill>
            </a:endParaRPr>
          </a:p>
          <a:p>
            <a:pPr indent="0" lvl="0" marL="0" rtl="0" algn="l">
              <a:spcBef>
                <a:spcPts val="0"/>
              </a:spcBef>
              <a:spcAft>
                <a:spcPts val="0"/>
              </a:spcAft>
              <a:buNone/>
            </a:pPr>
            <a:r>
              <a:rPr b="1" lang="en" sz="1000">
                <a:solidFill>
                  <a:schemeClr val="dk1"/>
                </a:solidFill>
              </a:rPr>
              <a:t>    if (!isPasswordMatch) {</a:t>
            </a:r>
            <a:endParaRPr b="1" sz="1000">
              <a:solidFill>
                <a:schemeClr val="dk1"/>
              </a:solidFill>
            </a:endParaRPr>
          </a:p>
          <a:p>
            <a:pPr indent="0" lvl="0" marL="0" rtl="0" algn="l">
              <a:spcBef>
                <a:spcPts val="0"/>
              </a:spcBef>
              <a:spcAft>
                <a:spcPts val="0"/>
              </a:spcAft>
              <a:buNone/>
            </a:pPr>
            <a:r>
              <a:rPr b="1" lang="en" sz="1000">
                <a:solidFill>
                  <a:schemeClr val="dk1"/>
                </a:solidFill>
              </a:rPr>
              <a:t>      return res.status(401).json({ message: 'Invalid credentials' });</a:t>
            </a:r>
            <a:endParaRPr b="1" sz="1000">
              <a:solidFill>
                <a:schemeClr val="dk1"/>
              </a:solidFill>
            </a:endParaRPr>
          </a:p>
          <a:p>
            <a:pPr indent="0" lvl="0" marL="0" rtl="0" algn="l">
              <a:spcBef>
                <a:spcPts val="0"/>
              </a:spcBef>
              <a:spcAft>
                <a:spcPts val="0"/>
              </a:spcAft>
              <a:buNone/>
            </a:pPr>
            <a:r>
              <a:rPr b="1" lang="en" sz="1000">
                <a:solidFill>
                  <a:schemeClr val="dk1"/>
                </a:solidFill>
              </a:rPr>
              <a:t>    }</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    // Create and sign a JSON Web Token (JWT)</a:t>
            </a:r>
            <a:endParaRPr b="1" sz="1000">
              <a:solidFill>
                <a:schemeClr val="dk1"/>
              </a:solidFill>
            </a:endParaRPr>
          </a:p>
          <a:p>
            <a:pPr indent="0" lvl="0" marL="0" rtl="0" algn="l">
              <a:spcBef>
                <a:spcPts val="0"/>
              </a:spcBef>
              <a:spcAft>
                <a:spcPts val="0"/>
              </a:spcAft>
              <a:buNone/>
            </a:pPr>
            <a:r>
              <a:rPr b="1" lang="en" sz="1000">
                <a:solidFill>
                  <a:schemeClr val="dk1"/>
                </a:solidFill>
              </a:rPr>
              <a:t>    const token = jwt.sign({ userId: user._id }, 'user_token');</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    // Send the token in the response</a:t>
            </a:r>
            <a:endParaRPr b="1" sz="1000">
              <a:solidFill>
                <a:schemeClr val="dk1"/>
              </a:solidFill>
            </a:endParaRPr>
          </a:p>
          <a:p>
            <a:pPr indent="0" lvl="0" marL="0" rtl="0" algn="l">
              <a:spcBef>
                <a:spcPts val="0"/>
              </a:spcBef>
              <a:spcAft>
                <a:spcPts val="0"/>
              </a:spcAft>
              <a:buNone/>
            </a:pPr>
            <a:r>
              <a:rPr b="1" lang="en" sz="1000">
                <a:solidFill>
                  <a:schemeClr val="dk1"/>
                </a:solidFill>
              </a:rPr>
              <a:t>    res.status(200).json({ token });</a:t>
            </a:r>
            <a:endParaRPr b="1" sz="1000">
              <a:solidFill>
                <a:schemeClr val="dk1"/>
              </a:solidFill>
            </a:endParaRPr>
          </a:p>
          <a:p>
            <a:pPr indent="0" lvl="0" marL="0" rtl="0" algn="l">
              <a:spcBef>
                <a:spcPts val="0"/>
              </a:spcBef>
              <a:spcAft>
                <a:spcPts val="0"/>
              </a:spcAft>
              <a:buNone/>
            </a:pPr>
            <a:r>
              <a:rPr b="1" lang="en" sz="1000">
                <a:solidFill>
                  <a:schemeClr val="dk1"/>
                </a:solidFill>
              </a:rPr>
              <a:t>  } catch (error) {</a:t>
            </a:r>
            <a:endParaRPr b="1" sz="1000">
              <a:solidFill>
                <a:schemeClr val="dk1"/>
              </a:solidFill>
            </a:endParaRPr>
          </a:p>
          <a:p>
            <a:pPr indent="0" lvl="0" marL="0" rtl="0" algn="l">
              <a:spcBef>
                <a:spcPts val="0"/>
              </a:spcBef>
              <a:spcAft>
                <a:spcPts val="0"/>
              </a:spcAft>
              <a:buNone/>
            </a:pPr>
            <a:r>
              <a:rPr b="1" lang="en" sz="1000">
                <a:solidFill>
                  <a:schemeClr val="dk1"/>
                </a:solidFill>
              </a:rPr>
              <a:t>    console.error(error);</a:t>
            </a:r>
            <a:endParaRPr b="1" sz="1000">
              <a:solidFill>
                <a:schemeClr val="dk1"/>
              </a:solidFill>
            </a:endParaRPr>
          </a:p>
          <a:p>
            <a:pPr indent="0" lvl="0" marL="0" rtl="0" algn="l">
              <a:spcBef>
                <a:spcPts val="0"/>
              </a:spcBef>
              <a:spcAft>
                <a:spcPts val="0"/>
              </a:spcAft>
              <a:buNone/>
            </a:pPr>
            <a:r>
              <a:rPr b="1" lang="en" sz="1000">
                <a:solidFill>
                  <a:schemeClr val="dk1"/>
                </a:solidFill>
              </a:rPr>
              <a:t>    res.status(500).json({ message: 'Internal server error' });</a:t>
            </a:r>
            <a:endParaRPr b="1" sz="1000">
              <a:solidFill>
                <a:schemeClr val="dk1"/>
              </a:solidFill>
            </a:endParaRPr>
          </a:p>
          <a:p>
            <a:pPr indent="0" lvl="0" marL="0" rtl="0" algn="l">
              <a:spcBef>
                <a:spcPts val="0"/>
              </a:spcBef>
              <a:spcAft>
                <a:spcPts val="0"/>
              </a:spcAft>
              <a:buNone/>
            </a:pPr>
            <a:r>
              <a:rPr b="1" lang="en" sz="1000">
                <a:solidFill>
                  <a:schemeClr val="dk1"/>
                </a:solidFill>
              </a:rPr>
              <a:t>  }</a:t>
            </a:r>
            <a:endParaRPr b="1" sz="1000">
              <a:solidFill>
                <a:schemeClr val="dk1"/>
              </a:solidFill>
            </a:endParaRPr>
          </a:p>
          <a:p>
            <a:pPr indent="0" lvl="0" marL="0" rtl="0" algn="l">
              <a:spcBef>
                <a:spcPts val="0"/>
              </a:spcBef>
              <a:spcAft>
                <a:spcPts val="0"/>
              </a:spcAft>
              <a:buNone/>
            </a:pPr>
            <a:r>
              <a:rPr b="1" lang="en" sz="1000">
                <a:solidFill>
                  <a:schemeClr val="dk1"/>
                </a:solidFill>
              </a:rPr>
              <a:t>};</a:t>
            </a:r>
            <a:endParaRPr b="1" sz="1000">
              <a:solidFill>
                <a:schemeClr val="dk1"/>
              </a:solidFill>
            </a:endParaRPr>
          </a:p>
          <a:p>
            <a:pPr indent="0" lvl="0" marL="0" rtl="0" algn="l">
              <a:spcBef>
                <a:spcPts val="0"/>
              </a:spcBef>
              <a:spcAft>
                <a:spcPts val="0"/>
              </a:spcAft>
              <a:buNone/>
            </a:pPr>
            <a:r>
              <a:rPr b="1" lang="en" sz="1000">
                <a:solidFill>
                  <a:schemeClr val="dk1"/>
                </a:solidFill>
              </a:rPr>
              <a:t>module.exports = exports;</a:t>
            </a:r>
            <a:endParaRPr sz="1900">
              <a:latin typeface="Average"/>
              <a:ea typeface="Average"/>
              <a:cs typeface="Average"/>
              <a:sym typeface="Average"/>
            </a:endParaRPr>
          </a:p>
        </p:txBody>
      </p:sp>
      <p:cxnSp>
        <p:nvCxnSpPr>
          <p:cNvPr id="118" name="Google Shape;118;p22"/>
          <p:cNvCxnSpPr/>
          <p:nvPr/>
        </p:nvCxnSpPr>
        <p:spPr>
          <a:xfrm>
            <a:off x="4503725" y="163083"/>
            <a:ext cx="0" cy="559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202400" y="1247000"/>
            <a:ext cx="82056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Middleware</a:t>
            </a:r>
            <a:endParaRPr b="1"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Middleware is a concept commonly used in web development to process and modify incoming requests before they reach the actual route handlers. In the context of the user registration and login code you provided, middleware can be used to perform additional checks or operations on the requests.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24" name="Google Shape;124;p23"/>
          <p:cNvSpPr txBox="1"/>
          <p:nvPr/>
        </p:nvSpPr>
        <p:spPr>
          <a:xfrm>
            <a:off x="588800" y="3297778"/>
            <a:ext cx="288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1.authmiddleware.js</a:t>
            </a:r>
            <a:endParaRPr>
              <a:solidFill>
                <a:schemeClr val="dk1"/>
              </a:solidFill>
            </a:endParaRPr>
          </a:p>
          <a:p>
            <a:pPr indent="0" lvl="0" marL="0" rtl="0" algn="l">
              <a:spcBef>
                <a:spcPts val="0"/>
              </a:spcBef>
              <a:spcAft>
                <a:spcPts val="0"/>
              </a:spcAft>
              <a:buNone/>
            </a:pPr>
            <a:r>
              <a:rPr lang="en">
                <a:solidFill>
                  <a:schemeClr val="dk1"/>
                </a:solidFill>
              </a:rPr>
              <a:t>2.Errorhandler.js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809575" y="415361"/>
            <a:ext cx="24285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AutoNum type="arabicPeriod"/>
            </a:pPr>
            <a:r>
              <a:rPr b="1" lang="en" sz="1600">
                <a:solidFill>
                  <a:schemeClr val="dk1"/>
                </a:solidFill>
              </a:rPr>
              <a:t>authmiddleware.js</a:t>
            </a:r>
            <a:endParaRPr b="1" sz="1600">
              <a:solidFill>
                <a:schemeClr val="dk1"/>
              </a:solidFill>
            </a:endParaRPr>
          </a:p>
        </p:txBody>
      </p:sp>
      <p:sp>
        <p:nvSpPr>
          <p:cNvPr id="130" name="Google Shape;130;p24"/>
          <p:cNvSpPr txBox="1"/>
          <p:nvPr/>
        </p:nvSpPr>
        <p:spPr>
          <a:xfrm>
            <a:off x="0" y="976225"/>
            <a:ext cx="9144000" cy="4386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The jsonwebtoken module is imported to enable token verification and decoding.</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authMiddleware function is defined, which takes three parameters: req (request), res (response), and next (callback). This is a common structure for middleware functions in Express.js.</a:t>
            </a:r>
            <a:endParaRPr sz="1300">
              <a:solidFill>
                <a:schemeClr val="dk1"/>
              </a:solidFill>
            </a:endParaRPr>
          </a:p>
          <a:p>
            <a:pPr indent="-311150" lvl="0" marL="457200" rtl="0" algn="l">
              <a:spcBef>
                <a:spcPts val="0"/>
              </a:spcBef>
              <a:spcAft>
                <a:spcPts val="0"/>
              </a:spcAft>
              <a:buClr>
                <a:schemeClr val="dk1"/>
              </a:buClr>
              <a:buSzPts val="1300"/>
              <a:buChar char="●"/>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Within the middleware function:</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token is extracted from the request headers, assuming it is included in the Authorization header.</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If no token is present, a response with a status code of 401 (Unauthorized) and a JSON message indicating the lack of a token is sent back to the client.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If a token exists, it is verified and decoded using the jsonwebtoken.verify method. The method takes the token, the secret key used to sign the token, and a callback function.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the callback function, an error check is performed. If an error is encountered during token verification, a response with a status code of 403 (Forbidden) and an error message is sent back to the client.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If verification is successful, the decoded user information (usually containing the user ID or other relevant data) is attached to the req object, allowing subsequent route handlers to access it.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Finally, the next function is called to proceed to the next middleware or route handler.</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If an error occurs during token verification or decoding, an error message is logged, and a response with a status code of 401 (Unauthorized) and an error message is sent back to the client.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authMiddleware function is exported so that it can be used in other parts of the application.</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nvSpPr>
        <p:spPr>
          <a:xfrm>
            <a:off x="0" y="0"/>
            <a:ext cx="5469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const jwt = require('jsonwebtoken');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const authMiddleware = (req, res, next) =&gt; {</a:t>
            </a:r>
            <a:endParaRPr sz="1000">
              <a:solidFill>
                <a:schemeClr val="dk1"/>
              </a:solidFill>
            </a:endParaRPr>
          </a:p>
          <a:p>
            <a:pPr indent="0" lvl="0" marL="0" rtl="0" algn="l">
              <a:spcBef>
                <a:spcPts val="0"/>
              </a:spcBef>
              <a:spcAft>
                <a:spcPts val="0"/>
              </a:spcAft>
              <a:buNone/>
            </a:pPr>
            <a:r>
              <a:rPr lang="en" sz="1000">
                <a:solidFill>
                  <a:schemeClr val="dk1"/>
                </a:solidFill>
              </a:rPr>
              <a:t>  // Get the token from the request headers</a:t>
            </a:r>
            <a:endParaRPr sz="1000">
              <a:solidFill>
                <a:schemeClr val="dk1"/>
              </a:solidFill>
            </a:endParaRPr>
          </a:p>
          <a:p>
            <a:pPr indent="0" lvl="0" marL="0" rtl="0" algn="l">
              <a:spcBef>
                <a:spcPts val="0"/>
              </a:spcBef>
              <a:spcAft>
                <a:spcPts val="0"/>
              </a:spcAft>
              <a:buNone/>
            </a:pPr>
            <a:r>
              <a:rPr lang="en" sz="1000">
                <a:solidFill>
                  <a:schemeClr val="dk1"/>
                </a:solidFill>
              </a:rPr>
              <a:t>  const token = req.headers.authorization;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 Check if a token exists</a:t>
            </a:r>
            <a:endParaRPr sz="1000">
              <a:solidFill>
                <a:schemeClr val="dk1"/>
              </a:solidFill>
            </a:endParaRPr>
          </a:p>
          <a:p>
            <a:pPr indent="0" lvl="0" marL="0" rtl="0" algn="l">
              <a:spcBef>
                <a:spcPts val="0"/>
              </a:spcBef>
              <a:spcAft>
                <a:spcPts val="0"/>
              </a:spcAft>
              <a:buNone/>
            </a:pPr>
            <a:r>
              <a:rPr lang="en" sz="1000">
                <a:solidFill>
                  <a:schemeClr val="dk1"/>
                </a:solidFill>
              </a:rPr>
              <a:t>  if (!token) {</a:t>
            </a:r>
            <a:endParaRPr sz="1000">
              <a:solidFill>
                <a:schemeClr val="dk1"/>
              </a:solidFill>
            </a:endParaRPr>
          </a:p>
          <a:p>
            <a:pPr indent="0" lvl="0" marL="0" rtl="0" algn="l">
              <a:spcBef>
                <a:spcPts val="0"/>
              </a:spcBef>
              <a:spcAft>
                <a:spcPts val="0"/>
              </a:spcAft>
              <a:buNone/>
            </a:pPr>
            <a:r>
              <a:rPr lang="en" sz="1000">
                <a:solidFill>
                  <a:schemeClr val="dk1"/>
                </a:solidFill>
              </a:rPr>
              <a:t>    return res.status(401).json({ message: 'No token, authorization denied'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try {</a:t>
            </a:r>
            <a:endParaRPr sz="1000">
              <a:solidFill>
                <a:schemeClr val="dk1"/>
              </a:solidFill>
            </a:endParaRPr>
          </a:p>
          <a:p>
            <a:pPr indent="0" lvl="0" marL="0" rtl="0" algn="l">
              <a:spcBef>
                <a:spcPts val="0"/>
              </a:spcBef>
              <a:spcAft>
                <a:spcPts val="0"/>
              </a:spcAft>
              <a:buNone/>
            </a:pPr>
            <a:r>
              <a:rPr lang="en" sz="1000">
                <a:solidFill>
                  <a:schemeClr val="dk1"/>
                </a:solidFill>
              </a:rPr>
              <a:t>    // Verify and decode the token</a:t>
            </a:r>
            <a:endParaRPr sz="1000">
              <a:solidFill>
                <a:schemeClr val="dk1"/>
              </a:solidFill>
            </a:endParaRPr>
          </a:p>
          <a:p>
            <a:pPr indent="0" lvl="0" marL="0" rtl="0" algn="l">
              <a:spcBef>
                <a:spcPts val="0"/>
              </a:spcBef>
              <a:spcAft>
                <a:spcPts val="0"/>
              </a:spcAft>
              <a:buNone/>
            </a:pPr>
            <a:r>
              <a:rPr lang="en" sz="1000">
                <a:solidFill>
                  <a:schemeClr val="dk1"/>
                </a:solidFill>
              </a:rPr>
              <a:t>    const decoded = jwt.verify(token, 'your_secret_key', function (err, decoded) {</a:t>
            </a:r>
            <a:endParaRPr sz="1000">
              <a:solidFill>
                <a:schemeClr val="dk1"/>
              </a:solidFill>
            </a:endParaRPr>
          </a:p>
          <a:p>
            <a:pPr indent="0" lvl="0" marL="0" rtl="0" algn="l">
              <a:spcBef>
                <a:spcPts val="0"/>
              </a:spcBef>
              <a:spcAft>
                <a:spcPts val="0"/>
              </a:spcAft>
              <a:buNone/>
            </a:pPr>
            <a:r>
              <a:rPr lang="en" sz="1000">
                <a:solidFill>
                  <a:schemeClr val="dk1"/>
                </a:solidFill>
              </a:rPr>
              <a:t>      if (err) return res.status(403).json({ message: "Invlid token"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 Attach the decoded user ID to the request object</a:t>
            </a:r>
            <a:endParaRPr sz="1000">
              <a:solidFill>
                <a:schemeClr val="dk1"/>
              </a:solidFill>
            </a:endParaRPr>
          </a:p>
          <a:p>
            <a:pPr indent="0" lvl="0" marL="0" rtl="0" algn="l">
              <a:spcBef>
                <a:spcPts val="0"/>
              </a:spcBef>
              <a:spcAft>
                <a:spcPts val="0"/>
              </a:spcAft>
              <a:buNone/>
            </a:pPr>
            <a:r>
              <a:rPr lang="en" sz="1000">
                <a:solidFill>
                  <a:schemeClr val="dk1"/>
                </a:solidFill>
              </a:rPr>
              <a:t>      req.decoded = decoded;</a:t>
            </a:r>
            <a:endParaRPr sz="1000">
              <a:solidFill>
                <a:schemeClr val="dk1"/>
              </a:solidFill>
            </a:endParaRPr>
          </a:p>
          <a:p>
            <a:pPr indent="0" lvl="0" marL="0" rtl="0" algn="l">
              <a:spcBef>
                <a:spcPts val="0"/>
              </a:spcBef>
              <a:spcAft>
                <a:spcPts val="0"/>
              </a:spcAft>
              <a:buNone/>
            </a:pPr>
            <a:r>
              <a:rPr lang="en" sz="1000">
                <a:solidFill>
                  <a:schemeClr val="dk1"/>
                </a:solidFill>
              </a:rPr>
              <a:t>      next();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 catch (error) {</a:t>
            </a:r>
            <a:endParaRPr sz="1000">
              <a:solidFill>
                <a:schemeClr val="dk1"/>
              </a:solidFill>
            </a:endParaRPr>
          </a:p>
          <a:p>
            <a:pPr indent="0" lvl="0" marL="0" rtl="0" algn="l">
              <a:spcBef>
                <a:spcPts val="0"/>
              </a:spcBef>
              <a:spcAft>
                <a:spcPts val="0"/>
              </a:spcAft>
              <a:buNone/>
            </a:pPr>
            <a:r>
              <a:rPr lang="en" sz="1000">
                <a:solidFill>
                  <a:schemeClr val="dk1"/>
                </a:solidFill>
              </a:rPr>
              <a:t>    console.error(error);</a:t>
            </a:r>
            <a:endParaRPr sz="1000">
              <a:solidFill>
                <a:schemeClr val="dk1"/>
              </a:solidFill>
            </a:endParaRPr>
          </a:p>
          <a:p>
            <a:pPr indent="0" lvl="0" marL="0" rtl="0" algn="l">
              <a:spcBef>
                <a:spcPts val="0"/>
              </a:spcBef>
              <a:spcAft>
                <a:spcPts val="0"/>
              </a:spcAft>
              <a:buNone/>
            </a:pPr>
            <a:r>
              <a:rPr lang="en" sz="1000">
                <a:solidFill>
                  <a:schemeClr val="dk1"/>
                </a:solidFill>
              </a:rPr>
              <a:t>    res.status(401).json({ message: 'Invalid token' });</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a:t>
            </a:r>
            <a:endParaRPr sz="1000">
              <a:solidFill>
                <a:schemeClr val="dk1"/>
              </a:solidFill>
            </a:endParaRPr>
          </a:p>
          <a:p>
            <a:pPr indent="0" lvl="0" marL="0" rtl="0" algn="l">
              <a:spcBef>
                <a:spcPts val="0"/>
              </a:spcBef>
              <a:spcAft>
                <a:spcPts val="0"/>
              </a:spcAft>
              <a:buNone/>
            </a:pPr>
            <a:r>
              <a:rPr lang="en" sz="1000">
                <a:solidFill>
                  <a:schemeClr val="dk1"/>
                </a:solidFill>
              </a:rPr>
              <a:t>module.exports = authMiddleware;</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662375" y="333583"/>
            <a:ext cx="360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2. errorhandler.js</a:t>
            </a:r>
            <a:endParaRPr b="1" sz="1600">
              <a:solidFill>
                <a:schemeClr val="dk1"/>
              </a:solidFill>
            </a:endParaRPr>
          </a:p>
        </p:txBody>
      </p:sp>
      <p:sp>
        <p:nvSpPr>
          <p:cNvPr id="141" name="Google Shape;141;p26"/>
          <p:cNvSpPr txBox="1"/>
          <p:nvPr/>
        </p:nvSpPr>
        <p:spPr>
          <a:xfrm>
            <a:off x="312775" y="812583"/>
            <a:ext cx="8831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This error handling middleware is designed to catch any unhandled errors that occur during the execution of your application's routes or other middleware. By having a centralized error handling middleware, you can ensure that errors are properly logged and that consistent error responses are sent to the client. This helps improve the stability and reliability of your application.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 can see the below code for error handler file: </a:t>
            </a:r>
            <a:endParaRPr>
              <a:solidFill>
                <a:schemeClr val="dk1"/>
              </a:solidFill>
            </a:endParaRPr>
          </a:p>
        </p:txBody>
      </p:sp>
      <p:sp>
        <p:nvSpPr>
          <p:cNvPr id="142" name="Google Shape;142;p26"/>
          <p:cNvSpPr txBox="1"/>
          <p:nvPr/>
        </p:nvSpPr>
        <p:spPr>
          <a:xfrm>
            <a:off x="965375" y="2767333"/>
            <a:ext cx="300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const errorHandler = (err, req, res, next) =&gt; {</a:t>
            </a:r>
            <a:endParaRPr b="1">
              <a:solidFill>
                <a:schemeClr val="dk1"/>
              </a:solidFill>
            </a:endParaRPr>
          </a:p>
          <a:p>
            <a:pPr indent="0" lvl="0" marL="0" rtl="0" algn="l">
              <a:spcBef>
                <a:spcPts val="0"/>
              </a:spcBef>
              <a:spcAft>
                <a:spcPts val="0"/>
              </a:spcAft>
              <a:buNone/>
            </a:pPr>
            <a:r>
              <a:rPr b="1" lang="en">
                <a:solidFill>
                  <a:schemeClr val="dk1"/>
                </a:solidFill>
              </a:rPr>
              <a:t>    console.error(err);</a:t>
            </a:r>
            <a:endParaRPr b="1">
              <a:solidFill>
                <a:schemeClr val="dk1"/>
              </a:solidFill>
            </a:endParaRPr>
          </a:p>
          <a:p>
            <a:pPr indent="0" lvl="0" marL="0" rtl="0" algn="l">
              <a:spcBef>
                <a:spcPts val="0"/>
              </a:spcBef>
              <a:spcAft>
                <a:spcPts val="0"/>
              </a:spcAft>
              <a:buNone/>
            </a:pPr>
            <a:r>
              <a:rPr b="1" lang="en">
                <a:solidFill>
                  <a:schemeClr val="dk1"/>
                </a:solidFill>
              </a:rPr>
              <a:t>    res.status(500).json({ message: 'Internal server error' });</a:t>
            </a:r>
            <a:endParaRPr b="1">
              <a:solidFill>
                <a:schemeClr val="dk1"/>
              </a:solidFill>
            </a:endParaRPr>
          </a:p>
          <a:p>
            <a:pPr indent="0" lvl="0" marL="0" rtl="0" algn="l">
              <a:spcBef>
                <a:spcPts val="0"/>
              </a:spcBef>
              <a:spcAft>
                <a:spcPts val="0"/>
              </a:spcAft>
              <a:buNone/>
            </a:pP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  module.exports = errorHandler;</a:t>
            </a:r>
            <a:endParaRPr b="1">
              <a:solidFill>
                <a:schemeClr val="dk1"/>
              </a:solidFill>
            </a:endParaRPr>
          </a:p>
          <a:p>
            <a:pPr indent="0" lvl="0" marL="0" rtl="0" algn="l">
              <a:spcBef>
                <a:spcPts val="0"/>
              </a:spcBef>
              <a:spcAft>
                <a:spcPts val="0"/>
              </a:spcAft>
              <a:buNone/>
            </a:pPr>
            <a:r>
              <a:rPr b="1" lang="en">
                <a:solidFill>
                  <a:schemeClr val="dk1"/>
                </a:solidFill>
              </a:rPr>
              <a:t>  </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1572000" y="1001694"/>
            <a:ext cx="3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27"/>
          <p:cNvSpPr txBox="1"/>
          <p:nvPr/>
        </p:nvSpPr>
        <p:spPr>
          <a:xfrm>
            <a:off x="152400" y="169333"/>
            <a:ext cx="8991600" cy="117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Models </a:t>
            </a:r>
            <a:r>
              <a:rPr b="1" lang="en">
                <a:solidFill>
                  <a:schemeClr val="dk1"/>
                </a:solidFill>
              </a:rPr>
              <a:t>:</a:t>
            </a: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Models represent the data and logic of an application. They define the structure and behavior of the data entities that the application interacts with, such as database tables or external APIs.</a:t>
            </a:r>
            <a:endParaRPr>
              <a:solidFill>
                <a:schemeClr val="dk1"/>
              </a:solidFill>
            </a:endParaRPr>
          </a:p>
        </p:txBody>
      </p:sp>
      <p:sp>
        <p:nvSpPr>
          <p:cNvPr id="149" name="Google Shape;149;p27"/>
          <p:cNvSpPr txBox="1"/>
          <p:nvPr/>
        </p:nvSpPr>
        <p:spPr>
          <a:xfrm>
            <a:off x="371575" y="1546224"/>
            <a:ext cx="36798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rPr>
              <a:t>1.usermodel.js</a:t>
            </a:r>
            <a:endParaRPr b="1">
              <a:solidFill>
                <a:schemeClr val="dk1"/>
              </a:solidFill>
            </a:endParaRPr>
          </a:p>
        </p:txBody>
      </p:sp>
      <p:sp>
        <p:nvSpPr>
          <p:cNvPr id="150" name="Google Shape;150;p27"/>
          <p:cNvSpPr txBox="1"/>
          <p:nvPr/>
        </p:nvSpPr>
        <p:spPr>
          <a:xfrm>
            <a:off x="0" y="1267300"/>
            <a:ext cx="914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51" name="Google Shape;151;p27"/>
          <p:cNvSpPr txBox="1"/>
          <p:nvPr/>
        </p:nvSpPr>
        <p:spPr>
          <a:xfrm>
            <a:off x="0" y="2144306"/>
            <a:ext cx="9144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The userSchema defines various fields for the user document, including: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name: A required string field for the user's name.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email: A required string field for the user's email, which must be unique.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password: A required string field for the user's password.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isAdmin: A boolean field to indicate whether the user is an admin. It has a default value of false.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dateOfBirth: A required date field for the user's date of birth.</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gender: A string field that can only be either "male" or "female". It uses the enum validator to enforce the allowed values.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bio: A string field for the user's bio. It has a default value of an empty string.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location: A string field for the user's location. It has a default value of an empty string.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age: An additional field for match functionality. It represents the user's age and is of type Number.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gender: An additional field for match functionality. It represents the user's gender and is of type String.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connections: An array field that stores references to other user documents in the User model. It establishes a relationship between users.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7" name="Google Shape;157;p28"/>
          <p:cNvSpPr txBox="1"/>
          <p:nvPr/>
        </p:nvSpPr>
        <p:spPr>
          <a:xfrm>
            <a:off x="0" y="0"/>
            <a:ext cx="46941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const mongoose = require('mongoose');</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const userSchema = new mongoose.Schema(</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name: {</a:t>
            </a:r>
            <a:endParaRPr b="1" sz="1200">
              <a:solidFill>
                <a:schemeClr val="dk1"/>
              </a:solidFill>
            </a:endParaRPr>
          </a:p>
          <a:p>
            <a:pPr indent="0" lvl="0" marL="0" rtl="0" algn="l">
              <a:spcBef>
                <a:spcPts val="0"/>
              </a:spcBef>
              <a:spcAft>
                <a:spcPts val="0"/>
              </a:spcAft>
              <a:buNone/>
            </a:pPr>
            <a:r>
              <a:rPr b="1" lang="en" sz="1200">
                <a:solidFill>
                  <a:schemeClr val="dk1"/>
                </a:solidFill>
              </a:rPr>
              <a:t>      type: String,</a:t>
            </a:r>
            <a:endParaRPr b="1" sz="1200">
              <a:solidFill>
                <a:schemeClr val="dk1"/>
              </a:solidFill>
            </a:endParaRPr>
          </a:p>
          <a:p>
            <a:pPr indent="0" lvl="0" marL="0" rtl="0" algn="l">
              <a:spcBef>
                <a:spcPts val="0"/>
              </a:spcBef>
              <a:spcAft>
                <a:spcPts val="0"/>
              </a:spcAft>
              <a:buNone/>
            </a:pPr>
            <a:r>
              <a:rPr b="1" lang="en" sz="1200">
                <a:solidFill>
                  <a:schemeClr val="dk1"/>
                </a:solidFill>
              </a:rPr>
              <a:t>      required: true,  },</a:t>
            </a:r>
            <a:endParaRPr b="1" sz="1200">
              <a:solidFill>
                <a:schemeClr val="dk1"/>
              </a:solidFill>
            </a:endParaRPr>
          </a:p>
          <a:p>
            <a:pPr indent="0" lvl="0" marL="0" rtl="0" algn="l">
              <a:spcBef>
                <a:spcPts val="0"/>
              </a:spcBef>
              <a:spcAft>
                <a:spcPts val="0"/>
              </a:spcAft>
              <a:buNone/>
            </a:pPr>
            <a:r>
              <a:rPr b="1" lang="en" sz="1200">
                <a:solidFill>
                  <a:schemeClr val="dk1"/>
                </a:solidFill>
              </a:rPr>
              <a:t>    email: {</a:t>
            </a:r>
            <a:endParaRPr b="1" sz="1200">
              <a:solidFill>
                <a:schemeClr val="dk1"/>
              </a:solidFill>
            </a:endParaRPr>
          </a:p>
          <a:p>
            <a:pPr indent="0" lvl="0" marL="0" rtl="0" algn="l">
              <a:spcBef>
                <a:spcPts val="0"/>
              </a:spcBef>
              <a:spcAft>
                <a:spcPts val="0"/>
              </a:spcAft>
              <a:buNone/>
            </a:pPr>
            <a:r>
              <a:rPr b="1" lang="en" sz="1200">
                <a:solidFill>
                  <a:schemeClr val="dk1"/>
                </a:solidFill>
              </a:rPr>
              <a:t>      type: String,</a:t>
            </a:r>
            <a:endParaRPr b="1" sz="1200">
              <a:solidFill>
                <a:schemeClr val="dk1"/>
              </a:solidFill>
            </a:endParaRPr>
          </a:p>
          <a:p>
            <a:pPr indent="0" lvl="0" marL="0" rtl="0" algn="l">
              <a:spcBef>
                <a:spcPts val="0"/>
              </a:spcBef>
              <a:spcAft>
                <a:spcPts val="0"/>
              </a:spcAft>
              <a:buNone/>
            </a:pPr>
            <a:r>
              <a:rPr b="1" lang="en" sz="1200">
                <a:solidFill>
                  <a:schemeClr val="dk1"/>
                </a:solidFill>
              </a:rPr>
              <a:t>      required: true,</a:t>
            </a:r>
            <a:endParaRPr b="1" sz="1200">
              <a:solidFill>
                <a:schemeClr val="dk1"/>
              </a:solidFill>
            </a:endParaRPr>
          </a:p>
          <a:p>
            <a:pPr indent="0" lvl="0" marL="0" rtl="0" algn="l">
              <a:spcBef>
                <a:spcPts val="0"/>
              </a:spcBef>
              <a:spcAft>
                <a:spcPts val="0"/>
              </a:spcAft>
              <a:buNone/>
            </a:pPr>
            <a:r>
              <a:rPr b="1" lang="en" sz="1200">
                <a:solidFill>
                  <a:schemeClr val="dk1"/>
                </a:solidFill>
              </a:rPr>
              <a:t>      unique: true,},</a:t>
            </a:r>
            <a:endParaRPr b="1" sz="1200">
              <a:solidFill>
                <a:schemeClr val="dk1"/>
              </a:solidFill>
            </a:endParaRPr>
          </a:p>
          <a:p>
            <a:pPr indent="0" lvl="0" marL="0" rtl="0" algn="l">
              <a:spcBef>
                <a:spcPts val="0"/>
              </a:spcBef>
              <a:spcAft>
                <a:spcPts val="0"/>
              </a:spcAft>
              <a:buNone/>
            </a:pPr>
            <a:r>
              <a:rPr b="1" lang="en" sz="1200">
                <a:solidFill>
                  <a:schemeClr val="dk1"/>
                </a:solidFill>
              </a:rPr>
              <a:t>    password: {</a:t>
            </a:r>
            <a:endParaRPr b="1" sz="1200">
              <a:solidFill>
                <a:schemeClr val="dk1"/>
              </a:solidFill>
            </a:endParaRPr>
          </a:p>
          <a:p>
            <a:pPr indent="0" lvl="0" marL="0" rtl="0" algn="l">
              <a:spcBef>
                <a:spcPts val="0"/>
              </a:spcBef>
              <a:spcAft>
                <a:spcPts val="0"/>
              </a:spcAft>
              <a:buNone/>
            </a:pPr>
            <a:r>
              <a:rPr b="1" lang="en" sz="1200">
                <a:solidFill>
                  <a:schemeClr val="dk1"/>
                </a:solidFill>
              </a:rPr>
              <a:t>      type: String,</a:t>
            </a:r>
            <a:endParaRPr b="1" sz="1200">
              <a:solidFill>
                <a:schemeClr val="dk1"/>
              </a:solidFill>
            </a:endParaRPr>
          </a:p>
          <a:p>
            <a:pPr indent="0" lvl="0" marL="0" rtl="0" algn="l">
              <a:spcBef>
                <a:spcPts val="0"/>
              </a:spcBef>
              <a:spcAft>
                <a:spcPts val="0"/>
              </a:spcAft>
              <a:buNone/>
            </a:pPr>
            <a:r>
              <a:rPr b="1" lang="en" sz="1200">
                <a:solidFill>
                  <a:schemeClr val="dk1"/>
                </a:solidFill>
              </a:rPr>
              <a:t>      required: true,},</a:t>
            </a:r>
            <a:endParaRPr b="1" sz="1200">
              <a:solidFill>
                <a:schemeClr val="dk1"/>
              </a:solidFill>
            </a:endParaRPr>
          </a:p>
          <a:p>
            <a:pPr indent="0" lvl="0" marL="0" rtl="0" algn="l">
              <a:spcBef>
                <a:spcPts val="0"/>
              </a:spcBef>
              <a:spcAft>
                <a:spcPts val="0"/>
              </a:spcAft>
              <a:buNone/>
            </a:pPr>
            <a:r>
              <a:rPr b="1" lang="en" sz="1200">
                <a:solidFill>
                  <a:schemeClr val="dk1"/>
                </a:solidFill>
              </a:rPr>
              <a:t>    isAdmin: {</a:t>
            </a:r>
            <a:endParaRPr b="1" sz="1200">
              <a:solidFill>
                <a:schemeClr val="dk1"/>
              </a:solidFill>
            </a:endParaRPr>
          </a:p>
          <a:p>
            <a:pPr indent="0" lvl="0" marL="0" rtl="0" algn="l">
              <a:spcBef>
                <a:spcPts val="0"/>
              </a:spcBef>
              <a:spcAft>
                <a:spcPts val="0"/>
              </a:spcAft>
              <a:buNone/>
            </a:pPr>
            <a:r>
              <a:rPr b="1" lang="en" sz="1200">
                <a:solidFill>
                  <a:schemeClr val="dk1"/>
                </a:solidFill>
              </a:rPr>
              <a:t>        type: Boolean,</a:t>
            </a:r>
            <a:endParaRPr b="1" sz="1200">
              <a:solidFill>
                <a:schemeClr val="dk1"/>
              </a:solidFill>
            </a:endParaRPr>
          </a:p>
          <a:p>
            <a:pPr indent="0" lvl="0" marL="0" rtl="0" algn="l">
              <a:spcBef>
                <a:spcPts val="0"/>
              </a:spcBef>
              <a:spcAft>
                <a:spcPts val="0"/>
              </a:spcAft>
              <a:buNone/>
            </a:pPr>
            <a:r>
              <a:rPr b="1" lang="en" sz="1200">
                <a:solidFill>
                  <a:schemeClr val="dk1"/>
                </a:solidFill>
              </a:rPr>
              <a:t>        default: false, },</a:t>
            </a:r>
            <a:endParaRPr b="1" sz="1200">
              <a:solidFill>
                <a:schemeClr val="dk1"/>
              </a:solidFill>
            </a:endParaRPr>
          </a:p>
          <a:p>
            <a:pPr indent="0" lvl="0" marL="0" rtl="0" algn="l">
              <a:spcBef>
                <a:spcPts val="0"/>
              </a:spcBef>
              <a:spcAft>
                <a:spcPts val="0"/>
              </a:spcAft>
              <a:buNone/>
            </a:pPr>
            <a:r>
              <a:rPr b="1" lang="en" sz="1200">
                <a:solidFill>
                  <a:schemeClr val="dk1"/>
                </a:solidFill>
              </a:rPr>
              <a:t>    dateOfBirth: {</a:t>
            </a:r>
            <a:endParaRPr b="1" sz="1200">
              <a:solidFill>
                <a:schemeClr val="dk1"/>
              </a:solidFill>
            </a:endParaRPr>
          </a:p>
          <a:p>
            <a:pPr indent="0" lvl="0" marL="0" rtl="0" algn="l">
              <a:spcBef>
                <a:spcPts val="0"/>
              </a:spcBef>
              <a:spcAft>
                <a:spcPts val="0"/>
              </a:spcAft>
              <a:buNone/>
            </a:pPr>
            <a:r>
              <a:rPr b="1" lang="en" sz="1200">
                <a:solidFill>
                  <a:schemeClr val="dk1"/>
                </a:solidFill>
              </a:rPr>
              <a:t>      type: Date,</a:t>
            </a:r>
            <a:endParaRPr b="1" sz="1200">
              <a:solidFill>
                <a:schemeClr val="dk1"/>
              </a:solidFill>
            </a:endParaRPr>
          </a:p>
          <a:p>
            <a:pPr indent="0" lvl="0" marL="0" rtl="0" algn="l">
              <a:spcBef>
                <a:spcPts val="0"/>
              </a:spcBef>
              <a:spcAft>
                <a:spcPts val="0"/>
              </a:spcAft>
              <a:buNone/>
            </a:pPr>
            <a:r>
              <a:rPr b="1" lang="en" sz="1200">
                <a:solidFill>
                  <a:schemeClr val="dk1"/>
                </a:solidFill>
              </a:rPr>
              <a:t>      required: true, },</a:t>
            </a:r>
            <a:endParaRPr b="1" sz="1200">
              <a:solidFill>
                <a:schemeClr val="dk1"/>
              </a:solidFill>
            </a:endParaRPr>
          </a:p>
          <a:p>
            <a:pPr indent="0" lvl="0" marL="0" rtl="0" algn="l">
              <a:spcBef>
                <a:spcPts val="0"/>
              </a:spcBef>
              <a:spcAft>
                <a:spcPts val="0"/>
              </a:spcAft>
              <a:buNone/>
            </a:pPr>
            <a:r>
              <a:rPr b="1" lang="en" sz="1200">
                <a:solidFill>
                  <a:schemeClr val="dk1"/>
                </a:solidFill>
              </a:rPr>
              <a:t>    gender: {</a:t>
            </a:r>
            <a:endParaRPr b="1" sz="1200">
              <a:solidFill>
                <a:schemeClr val="dk1"/>
              </a:solidFill>
            </a:endParaRPr>
          </a:p>
          <a:p>
            <a:pPr indent="0" lvl="0" marL="0" rtl="0" algn="l">
              <a:spcBef>
                <a:spcPts val="0"/>
              </a:spcBef>
              <a:spcAft>
                <a:spcPts val="0"/>
              </a:spcAft>
              <a:buNone/>
            </a:pPr>
            <a:r>
              <a:rPr b="1" lang="en" sz="1200">
                <a:solidFill>
                  <a:schemeClr val="dk1"/>
                </a:solidFill>
              </a:rPr>
              <a:t>      type: String,</a:t>
            </a:r>
            <a:endParaRPr b="1" sz="1200">
              <a:solidFill>
                <a:schemeClr val="dk1"/>
              </a:solidFill>
            </a:endParaRPr>
          </a:p>
          <a:p>
            <a:pPr indent="0" lvl="0" marL="0" rtl="0" algn="l">
              <a:spcBef>
                <a:spcPts val="0"/>
              </a:spcBef>
              <a:spcAft>
                <a:spcPts val="0"/>
              </a:spcAft>
              <a:buNone/>
            </a:pPr>
            <a:r>
              <a:rPr b="1" lang="en" sz="1200">
                <a:solidFill>
                  <a:schemeClr val="dk1"/>
                </a:solidFill>
              </a:rPr>
              <a:t>      enum: ['male', 'female'],</a:t>
            </a:r>
            <a:endParaRPr b="1" sz="1200">
              <a:solidFill>
                <a:schemeClr val="dk1"/>
              </a:solidFill>
            </a:endParaRPr>
          </a:p>
          <a:p>
            <a:pPr indent="0" lvl="0" marL="0" rtl="0" algn="l">
              <a:spcBef>
                <a:spcPts val="0"/>
              </a:spcBef>
              <a:spcAft>
                <a:spcPts val="0"/>
              </a:spcAft>
              <a:buNone/>
            </a:pPr>
            <a:r>
              <a:rPr b="1" lang="en" sz="1200">
                <a:solidFill>
                  <a:schemeClr val="dk1"/>
                </a:solidFill>
              </a:rPr>
              <a:t>      required: true, },</a:t>
            </a:r>
            <a:endParaRPr b="1" sz="1200">
              <a:solidFill>
                <a:schemeClr val="dk1"/>
              </a:solidFill>
            </a:endParaRPr>
          </a:p>
          <a:p>
            <a:pPr indent="0" lvl="0" marL="0" rtl="0" algn="l">
              <a:spcBef>
                <a:spcPts val="0"/>
              </a:spcBef>
              <a:spcAft>
                <a:spcPts val="0"/>
              </a:spcAft>
              <a:buNone/>
            </a:pPr>
            <a:r>
              <a:rPr b="1" lang="en" sz="1200">
                <a:solidFill>
                  <a:schemeClr val="dk1"/>
                </a:solidFill>
              </a:rPr>
              <a:t>    bio: {</a:t>
            </a:r>
            <a:endParaRPr b="1" sz="1200">
              <a:solidFill>
                <a:schemeClr val="dk1"/>
              </a:solidFill>
            </a:endParaRPr>
          </a:p>
          <a:p>
            <a:pPr indent="0" lvl="0" marL="0" rtl="0" algn="l">
              <a:spcBef>
                <a:spcPts val="0"/>
              </a:spcBef>
              <a:spcAft>
                <a:spcPts val="0"/>
              </a:spcAft>
              <a:buNone/>
            </a:pPr>
            <a:r>
              <a:rPr b="1" lang="en" sz="1200">
                <a:solidFill>
                  <a:schemeClr val="dk1"/>
                </a:solidFill>
              </a:rPr>
              <a:t>        type: String,</a:t>
            </a:r>
            <a:endParaRPr b="1" sz="1200">
              <a:solidFill>
                <a:schemeClr val="dk1"/>
              </a:solidFill>
            </a:endParaRPr>
          </a:p>
          <a:p>
            <a:pPr indent="0" lvl="0" marL="0" rtl="0" algn="l">
              <a:spcBef>
                <a:spcPts val="0"/>
              </a:spcBef>
              <a:spcAft>
                <a:spcPts val="0"/>
              </a:spcAft>
              <a:buNone/>
            </a:pPr>
            <a:r>
              <a:rPr b="1" lang="en" sz="1200">
                <a:solidFill>
                  <a:schemeClr val="dk1"/>
                </a:solidFill>
              </a:rPr>
              <a:t>        default: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module.exports = User;</a:t>
            </a:r>
            <a:endParaRPr b="1" sz="1200">
              <a:solidFill>
                <a:schemeClr val="dk1"/>
              </a:solidFill>
            </a:endParaRPr>
          </a:p>
          <a:p>
            <a:pPr indent="0" lvl="0" marL="0" rtl="0" algn="l">
              <a:spcBef>
                <a:spcPts val="0"/>
              </a:spcBef>
              <a:spcAft>
                <a:spcPts val="0"/>
              </a:spcAft>
              <a:buNone/>
            </a:pPr>
            <a:r>
              <a:t/>
            </a:r>
            <a:endParaRPr b="1" sz="1200">
              <a:solidFill>
                <a:schemeClr val="dk1"/>
              </a:solidFill>
            </a:endParaRPr>
          </a:p>
        </p:txBody>
      </p:sp>
      <p:sp>
        <p:nvSpPr>
          <p:cNvPr id="158" name="Google Shape;158;p28"/>
          <p:cNvSpPr txBox="1"/>
          <p:nvPr/>
        </p:nvSpPr>
        <p:spPr>
          <a:xfrm>
            <a:off x="5004075" y="0"/>
            <a:ext cx="40626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    location: {</a:t>
            </a:r>
            <a:endParaRPr b="1" sz="1200">
              <a:solidFill>
                <a:schemeClr val="dk1"/>
              </a:solidFill>
            </a:endParaRPr>
          </a:p>
          <a:p>
            <a:pPr indent="0" lvl="0" marL="0" rtl="0" algn="l">
              <a:spcBef>
                <a:spcPts val="0"/>
              </a:spcBef>
              <a:spcAft>
                <a:spcPts val="0"/>
              </a:spcAft>
              <a:buNone/>
            </a:pPr>
            <a:r>
              <a:rPr b="1" lang="en" sz="1200">
                <a:solidFill>
                  <a:schemeClr val="dk1"/>
                </a:solidFill>
              </a:rPr>
              <a:t>        type: String,</a:t>
            </a:r>
            <a:endParaRPr b="1" sz="1200">
              <a:solidFill>
                <a:schemeClr val="dk1"/>
              </a:solidFill>
            </a:endParaRPr>
          </a:p>
          <a:p>
            <a:pPr indent="0" lvl="0" marL="0" rtl="0" algn="l">
              <a:spcBef>
                <a:spcPts val="0"/>
              </a:spcBef>
              <a:spcAft>
                <a:spcPts val="0"/>
              </a:spcAft>
              <a:buNone/>
            </a:pPr>
            <a:r>
              <a:rPr b="1" lang="en" sz="1200">
                <a:solidFill>
                  <a:schemeClr val="dk1"/>
                </a:solidFill>
              </a:rPr>
              <a:t>        default: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 Add fields for match functionality</a:t>
            </a:r>
            <a:endParaRPr b="1" sz="1200">
              <a:solidFill>
                <a:schemeClr val="dk1"/>
              </a:solidFill>
            </a:endParaRPr>
          </a:p>
          <a:p>
            <a:pPr indent="0" lvl="0" marL="0" rtl="0" algn="l">
              <a:spcBef>
                <a:spcPts val="0"/>
              </a:spcBef>
              <a:spcAft>
                <a:spcPts val="0"/>
              </a:spcAft>
              <a:buNone/>
            </a:pPr>
            <a:r>
              <a:rPr b="1" lang="en" sz="1200">
                <a:solidFill>
                  <a:schemeClr val="dk1"/>
                </a:solidFill>
              </a:rPr>
              <a:t>  age: { </a:t>
            </a:r>
            <a:endParaRPr b="1" sz="1200">
              <a:solidFill>
                <a:schemeClr val="dk1"/>
              </a:solidFill>
            </a:endParaRPr>
          </a:p>
          <a:p>
            <a:pPr indent="0" lvl="0" marL="0" rtl="0" algn="l">
              <a:spcBef>
                <a:spcPts val="0"/>
              </a:spcBef>
              <a:spcAft>
                <a:spcPts val="0"/>
              </a:spcAft>
              <a:buNone/>
            </a:pPr>
            <a:r>
              <a:rPr b="1" lang="en" sz="1200">
                <a:solidFill>
                  <a:schemeClr val="dk1"/>
                </a:solidFill>
              </a:rPr>
              <a:t>    type: Number</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gender: </a:t>
            </a:r>
            <a:endParaRPr b="1" sz="1200">
              <a:solidFill>
                <a:schemeClr val="dk1"/>
              </a:solidFill>
            </a:endParaRPr>
          </a:p>
          <a:p>
            <a:pPr indent="0" lvl="0" marL="0" rtl="0" algn="l">
              <a:spcBef>
                <a:spcPts val="0"/>
              </a:spcBef>
              <a:spcAft>
                <a:spcPts val="0"/>
              </a:spcAft>
              <a:buNone/>
            </a:pPr>
            <a:r>
              <a:rPr b="1" lang="en" sz="1200">
                <a:solidFill>
                  <a:schemeClr val="dk1"/>
                </a:solidFill>
              </a:rPr>
              <a:t>  { type: String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 Other match-related fields</a:t>
            </a:r>
            <a:endParaRPr b="1" sz="1200">
              <a:solidFill>
                <a:schemeClr val="dk1"/>
              </a:solidFill>
            </a:endParaRPr>
          </a:p>
          <a:p>
            <a:pPr indent="0" lvl="0" marL="0" rtl="0" algn="l">
              <a:spcBef>
                <a:spcPts val="0"/>
              </a:spcBef>
              <a:spcAft>
                <a:spcPts val="0"/>
              </a:spcAft>
              <a:buNone/>
            </a:pPr>
            <a:r>
              <a:rPr b="1" lang="en" sz="1200">
                <a:solidFill>
                  <a:schemeClr val="dk1"/>
                </a:solidFill>
              </a:rPr>
              <a:t>  connections:</a:t>
            </a:r>
            <a:endParaRPr b="1" sz="1200">
              <a:solidFill>
                <a:schemeClr val="dk1"/>
              </a:solidFill>
            </a:endParaRPr>
          </a:p>
          <a:p>
            <a:pPr indent="0" lvl="0" marL="0" rtl="0" algn="l">
              <a:spcBef>
                <a:spcPts val="0"/>
              </a:spcBef>
              <a:spcAft>
                <a:spcPts val="0"/>
              </a:spcAft>
              <a:buNone/>
            </a:pPr>
            <a:r>
              <a:rPr b="1" lang="en" sz="1200">
                <a:solidFill>
                  <a:schemeClr val="dk1"/>
                </a:solidFill>
              </a:rPr>
              <a:t>   [{ type: mongoose.Schema.Types.ObjectId,</a:t>
            </a:r>
            <a:endParaRPr b="1" sz="1200">
              <a:solidFill>
                <a:schemeClr val="dk1"/>
              </a:solidFill>
            </a:endParaRPr>
          </a:p>
          <a:p>
            <a:pPr indent="0" lvl="0" marL="0" rtl="0" algn="l">
              <a:spcBef>
                <a:spcPts val="0"/>
              </a:spcBef>
              <a:spcAft>
                <a:spcPts val="0"/>
              </a:spcAft>
              <a:buNone/>
            </a:pPr>
            <a:r>
              <a:rPr b="1" lang="en" sz="1200">
                <a:solidFill>
                  <a:schemeClr val="dk1"/>
                </a:solidFill>
              </a:rPr>
              <a:t>     ref: 'User'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timestamps: true,</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const User = mongoose.model('User', userSchema);</a:t>
            </a:r>
            <a:endParaRPr sz="2100">
              <a:latin typeface="Average"/>
              <a:ea typeface="Average"/>
              <a:cs typeface="Average"/>
              <a:sym typeface="Average"/>
            </a:endParaRPr>
          </a:p>
        </p:txBody>
      </p:sp>
      <p:cxnSp>
        <p:nvCxnSpPr>
          <p:cNvPr id="159" name="Google Shape;159;p28"/>
          <p:cNvCxnSpPr/>
          <p:nvPr/>
        </p:nvCxnSpPr>
        <p:spPr>
          <a:xfrm>
            <a:off x="4353375" y="57083"/>
            <a:ext cx="46500" cy="562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0" y="327083"/>
            <a:ext cx="9144000" cy="95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rPr>
              <a:t>Routes</a:t>
            </a:r>
            <a:endParaRPr b="1" sz="12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 sz="1200">
                <a:solidFill>
                  <a:schemeClr val="dk1"/>
                </a:solidFill>
              </a:rPr>
              <a:t>are responsible for handling incoming HTTP requests and returning appropriate responses. They define the endpoints or URLs that clients can access to interact with the application.</a:t>
            </a:r>
            <a:endParaRPr sz="1200">
              <a:solidFill>
                <a:schemeClr val="dk1"/>
              </a:solidFill>
            </a:endParaRPr>
          </a:p>
        </p:txBody>
      </p:sp>
      <p:sp>
        <p:nvSpPr>
          <p:cNvPr id="165" name="Google Shape;165;p29"/>
          <p:cNvSpPr txBox="1"/>
          <p:nvPr/>
        </p:nvSpPr>
        <p:spPr>
          <a:xfrm>
            <a:off x="505950" y="1866778"/>
            <a:ext cx="8132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b="1" lang="en">
                <a:solidFill>
                  <a:schemeClr val="dk1"/>
                </a:solidFill>
              </a:rPr>
              <a:t>userRoutes.js</a:t>
            </a:r>
            <a:endParaRPr b="1">
              <a:solidFill>
                <a:schemeClr val="dk1"/>
              </a:solidFill>
            </a:endParaRPr>
          </a:p>
          <a:p>
            <a:pPr indent="-317500" lvl="0" marL="457200" rtl="0" algn="l">
              <a:spcBef>
                <a:spcPts val="0"/>
              </a:spcBef>
              <a:spcAft>
                <a:spcPts val="0"/>
              </a:spcAft>
              <a:buClr>
                <a:schemeClr val="dk1"/>
              </a:buClr>
              <a:buSzPts val="1400"/>
              <a:buAutoNum type="arabicPeriod"/>
            </a:pPr>
            <a:r>
              <a:rPr b="1" lang="en">
                <a:solidFill>
                  <a:schemeClr val="dk1"/>
                </a:solidFill>
              </a:rPr>
              <a:t>searchRoutes.js</a:t>
            </a:r>
            <a:endParaRPr b="1">
              <a:solidFill>
                <a:schemeClr val="dk1"/>
              </a:solidFill>
            </a:endParaRPr>
          </a:p>
          <a:p>
            <a:pPr indent="-317500" lvl="0" marL="457200" rtl="0" algn="l">
              <a:spcBef>
                <a:spcPts val="0"/>
              </a:spcBef>
              <a:spcAft>
                <a:spcPts val="0"/>
              </a:spcAft>
              <a:buClr>
                <a:schemeClr val="dk1"/>
              </a:buClr>
              <a:buSzPts val="1400"/>
              <a:buAutoNum type="arabicPeriod"/>
            </a:pPr>
            <a:r>
              <a:rPr b="1" lang="en">
                <a:solidFill>
                  <a:schemeClr val="dk1"/>
                </a:solidFill>
              </a:rPr>
              <a:t>profileRoutes.js</a:t>
            </a:r>
            <a:endParaRPr b="1">
              <a:solidFill>
                <a:schemeClr val="dk1"/>
              </a:solidFill>
            </a:endParaRPr>
          </a:p>
          <a:p>
            <a:pPr indent="-317500" lvl="0" marL="457200" rtl="0" algn="l">
              <a:spcBef>
                <a:spcPts val="0"/>
              </a:spcBef>
              <a:spcAft>
                <a:spcPts val="0"/>
              </a:spcAft>
              <a:buClr>
                <a:schemeClr val="dk1"/>
              </a:buClr>
              <a:buSzPts val="1400"/>
              <a:buAutoNum type="arabicPeriod"/>
            </a:pPr>
            <a:r>
              <a:rPr b="1" lang="en">
                <a:solidFill>
                  <a:schemeClr val="dk1"/>
                </a:solidFill>
              </a:rPr>
              <a:t>authRoutes.js</a:t>
            </a:r>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993550" y="660667"/>
            <a:ext cx="81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UserRoutes.js </a:t>
            </a:r>
            <a:endParaRPr b="1">
              <a:solidFill>
                <a:schemeClr val="dk1"/>
              </a:solidFill>
            </a:endParaRPr>
          </a:p>
        </p:txBody>
      </p:sp>
      <p:sp>
        <p:nvSpPr>
          <p:cNvPr id="171" name="Google Shape;171;p30"/>
          <p:cNvSpPr txBox="1"/>
          <p:nvPr/>
        </p:nvSpPr>
        <p:spPr>
          <a:xfrm>
            <a:off x="128950" y="1921611"/>
            <a:ext cx="9033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The router is used to define the following routes:</a:t>
            </a:r>
            <a:endParaRPr>
              <a:solidFill>
                <a:schemeClr val="dk1"/>
              </a:solidFill>
            </a:endParaRPr>
          </a:p>
          <a:p>
            <a:pPr indent="-317500" lvl="0" marL="457200" rtl="0" algn="l">
              <a:spcBef>
                <a:spcPts val="0"/>
              </a:spcBef>
              <a:spcAft>
                <a:spcPts val="0"/>
              </a:spcAft>
              <a:buClr>
                <a:schemeClr val="dk1"/>
              </a:buClr>
              <a:buSzPts val="1400"/>
              <a:buChar char="●"/>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POST /register: This route is used for user registration. It invokes the register function from the authController module.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POST /login: This route is used for user login. It invokes the login function from the authController module.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GET /users/:id: This route is used to retrieve a user by their ID. It requires authentication using the authMiddleware before invoking the getUserById function from the userController module.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PUT /users/:id: This route is used to update a user by their ID. It also requires authentication and invokes the updateUserById function from the userController module.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GET /search: This route is used to search for users. It does not require authentication and invokes the searchUsers function from the userController module.</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nvSpPr>
        <p:spPr>
          <a:xfrm>
            <a:off x="0" y="0"/>
            <a:ext cx="6088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const express = require('express');</a:t>
            </a:r>
            <a:endParaRPr b="1" sz="1200">
              <a:solidFill>
                <a:schemeClr val="dk1"/>
              </a:solidFill>
            </a:endParaRPr>
          </a:p>
          <a:p>
            <a:pPr indent="0" lvl="0" marL="0" rtl="0" algn="l">
              <a:spcBef>
                <a:spcPts val="0"/>
              </a:spcBef>
              <a:spcAft>
                <a:spcPts val="0"/>
              </a:spcAft>
              <a:buNone/>
            </a:pPr>
            <a:r>
              <a:rPr b="1" lang="en" sz="1200">
                <a:solidFill>
                  <a:schemeClr val="dk1"/>
                </a:solidFill>
              </a:rPr>
              <a:t>const router = express.Router();</a:t>
            </a:r>
            <a:endParaRPr b="1" sz="1200">
              <a:solidFill>
                <a:schemeClr val="dk1"/>
              </a:solidFill>
            </a:endParaRPr>
          </a:p>
          <a:p>
            <a:pPr indent="0" lvl="0" marL="0" rtl="0" algn="l">
              <a:spcBef>
                <a:spcPts val="0"/>
              </a:spcBef>
              <a:spcAft>
                <a:spcPts val="0"/>
              </a:spcAft>
              <a:buNone/>
            </a:pPr>
            <a:r>
              <a:rPr b="1" lang="en" sz="1200">
                <a:solidFill>
                  <a:schemeClr val="dk1"/>
                </a:solidFill>
              </a:rPr>
              <a:t>const authMiddleware = require('../middlewares/authMiddleware');</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const { register, login, } = require('../controllers/authController');</a:t>
            </a:r>
            <a:endParaRPr b="1" sz="1200">
              <a:solidFill>
                <a:schemeClr val="dk1"/>
              </a:solidFill>
            </a:endParaRPr>
          </a:p>
          <a:p>
            <a:pPr indent="0" lvl="0" marL="0" rtl="0" algn="l">
              <a:spcBef>
                <a:spcPts val="0"/>
              </a:spcBef>
              <a:spcAft>
                <a:spcPts val="0"/>
              </a:spcAft>
              <a:buNone/>
            </a:pPr>
            <a:r>
              <a:rPr b="1" lang="en" sz="1200">
                <a:solidFill>
                  <a:schemeClr val="dk1"/>
                </a:solidFill>
              </a:rPr>
              <a:t>const { getUserById, updateUserById, searchUsers } = require('../controllers/userController');</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User registration route</a:t>
            </a:r>
            <a:endParaRPr b="1" sz="1200">
              <a:solidFill>
                <a:schemeClr val="dk1"/>
              </a:solidFill>
            </a:endParaRPr>
          </a:p>
          <a:p>
            <a:pPr indent="0" lvl="0" marL="0" rtl="0" algn="l">
              <a:spcBef>
                <a:spcPts val="0"/>
              </a:spcBef>
              <a:spcAft>
                <a:spcPts val="0"/>
              </a:spcAft>
              <a:buNone/>
            </a:pPr>
            <a:r>
              <a:rPr b="1" lang="en" sz="1200">
                <a:solidFill>
                  <a:schemeClr val="dk1"/>
                </a:solidFill>
              </a:rPr>
              <a:t>router.post('/register', register);</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 User login route</a:t>
            </a:r>
            <a:endParaRPr b="1" sz="1200">
              <a:solidFill>
                <a:schemeClr val="dk1"/>
              </a:solidFill>
            </a:endParaRPr>
          </a:p>
          <a:p>
            <a:pPr indent="0" lvl="0" marL="0" rtl="0" algn="l">
              <a:spcBef>
                <a:spcPts val="0"/>
              </a:spcBef>
              <a:spcAft>
                <a:spcPts val="0"/>
              </a:spcAft>
              <a:buNone/>
            </a:pPr>
            <a:r>
              <a:rPr b="1" lang="en" sz="1200">
                <a:solidFill>
                  <a:schemeClr val="dk1"/>
                </a:solidFill>
              </a:rPr>
              <a:t>router.post('/login', login);</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router.get('/users/:id',authMiddleware, getUserById);</a:t>
            </a:r>
            <a:endParaRPr b="1" sz="1200">
              <a:solidFill>
                <a:schemeClr val="dk1"/>
              </a:solidFill>
            </a:endParaRPr>
          </a:p>
          <a:p>
            <a:pPr indent="0" lvl="0" marL="0" rtl="0" algn="l">
              <a:spcBef>
                <a:spcPts val="0"/>
              </a:spcBef>
              <a:spcAft>
                <a:spcPts val="0"/>
              </a:spcAft>
              <a:buNone/>
            </a:pPr>
            <a:r>
              <a:rPr b="1" lang="en" sz="1200">
                <a:solidFill>
                  <a:schemeClr val="dk1"/>
                </a:solidFill>
              </a:rPr>
              <a:t>router.put('/users/:id', authMiddleware, updateUserById);</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router.get('/search', searchUsers)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module.exports = router;</a:t>
            </a:r>
            <a:endParaRPr b="1" sz="1200">
              <a:solidFill>
                <a:schemeClr val="dk1"/>
              </a:solidFill>
            </a:endParaRPr>
          </a:p>
          <a:p>
            <a:pPr indent="0" lvl="0" marL="0" rtl="0" algn="l">
              <a:spcBef>
                <a:spcPts val="0"/>
              </a:spcBef>
              <a:spcAft>
                <a:spcPts val="0"/>
              </a:spcAft>
              <a:buNone/>
            </a:pPr>
            <a:r>
              <a:t/>
            </a:r>
            <a:endParaRPr b="1"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0" y="429306"/>
            <a:ext cx="8555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Controller :  </a:t>
            </a:r>
            <a:r>
              <a:rPr lang="en">
                <a:solidFill>
                  <a:schemeClr val="dk1"/>
                </a:solidFill>
                <a:latin typeface="Roboto"/>
                <a:ea typeface="Roboto"/>
                <a:cs typeface="Roboto"/>
                <a:sym typeface="Roboto"/>
              </a:rPr>
              <a:t>A controller refers to a component or module that handles the logic and flow of an application.controllers in the backend are responsible for processing incoming requests, coordinating the necessary actions, and preparing the response to be sent back to the client.</a:t>
            </a:r>
            <a:endParaRPr>
              <a:solidFill>
                <a:schemeClr val="dk1"/>
              </a:solidFill>
              <a:latin typeface="Roboto"/>
              <a:ea typeface="Roboto"/>
              <a:cs typeface="Roboto"/>
              <a:sym typeface="Roboto"/>
            </a:endParaRPr>
          </a:p>
        </p:txBody>
      </p:sp>
      <p:sp>
        <p:nvSpPr>
          <p:cNvPr id="67" name="Google Shape;67;p14"/>
          <p:cNvSpPr txBox="1"/>
          <p:nvPr/>
        </p:nvSpPr>
        <p:spPr>
          <a:xfrm>
            <a:off x="0" y="1947833"/>
            <a:ext cx="35694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AutoNum type="arabicPeriod"/>
            </a:pPr>
            <a:r>
              <a:rPr b="1" lang="en" sz="1300">
                <a:solidFill>
                  <a:schemeClr val="dk1"/>
                </a:solidFill>
                <a:latin typeface="Roboto"/>
                <a:ea typeface="Roboto"/>
                <a:cs typeface="Roboto"/>
                <a:sym typeface="Roboto"/>
              </a:rPr>
              <a:t>U</a:t>
            </a:r>
            <a:r>
              <a:rPr b="1" lang="en" sz="1300">
                <a:solidFill>
                  <a:schemeClr val="dk1"/>
                </a:solidFill>
                <a:latin typeface="Roboto"/>
                <a:ea typeface="Roboto"/>
                <a:cs typeface="Roboto"/>
                <a:sym typeface="Roboto"/>
              </a:rPr>
              <a:t>sercontroller.js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a:pPr>
            <a:r>
              <a:rPr b="1" lang="en" sz="1300">
                <a:solidFill>
                  <a:schemeClr val="dk1"/>
                </a:solidFill>
                <a:latin typeface="Roboto"/>
                <a:ea typeface="Roboto"/>
                <a:cs typeface="Roboto"/>
                <a:sym typeface="Roboto"/>
              </a:rPr>
              <a:t>Profilecontroller.js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a:pPr>
            <a:r>
              <a:rPr b="1" lang="en" sz="1300">
                <a:solidFill>
                  <a:schemeClr val="dk1"/>
                </a:solidFill>
                <a:latin typeface="Roboto"/>
                <a:ea typeface="Roboto"/>
                <a:cs typeface="Roboto"/>
                <a:sym typeface="Roboto"/>
              </a:rPr>
              <a:t>Matchcontroller.js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a:pPr>
            <a:r>
              <a:rPr b="1" lang="en" sz="1300">
                <a:solidFill>
                  <a:schemeClr val="dk1"/>
                </a:solidFill>
                <a:latin typeface="Roboto"/>
                <a:ea typeface="Roboto"/>
                <a:cs typeface="Roboto"/>
                <a:sym typeface="Roboto"/>
              </a:rPr>
              <a:t>Authcontroller.js</a:t>
            </a:r>
            <a:endParaRPr b="1" sz="13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nvSpPr>
        <p:spPr>
          <a:xfrm>
            <a:off x="0" y="2105611"/>
            <a:ext cx="9144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The router is used to define a single route: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GET /query: This route is used to search for matches. It invokes the searchMatches function from the matchController module.</a:t>
            </a:r>
            <a:endParaRPr>
              <a:solidFill>
                <a:schemeClr val="dk1"/>
              </a:solidFill>
            </a:endParaRPr>
          </a:p>
        </p:txBody>
      </p:sp>
      <p:sp>
        <p:nvSpPr>
          <p:cNvPr id="182" name="Google Shape;182;p32"/>
          <p:cNvSpPr txBox="1"/>
          <p:nvPr/>
        </p:nvSpPr>
        <p:spPr>
          <a:xfrm>
            <a:off x="533600" y="599333"/>
            <a:ext cx="8628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searchRoutes.js</a:t>
            </a:r>
            <a:endParaRPr b="1" sz="19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nvSpPr>
        <p:spPr>
          <a:xfrm>
            <a:off x="711750" y="843472"/>
            <a:ext cx="5630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const express = require('express');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const router = express.Router();</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const { searchMatches } =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require('../controllers/matchController');</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router.get('/query', searchMatches);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module.exports = router;</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nvSpPr>
        <p:spPr>
          <a:xfrm>
            <a:off x="883175" y="517556"/>
            <a:ext cx="827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profileRoutes.js</a:t>
            </a:r>
            <a:endParaRPr b="1" sz="1800">
              <a:solidFill>
                <a:schemeClr val="dk1"/>
              </a:solidFill>
            </a:endParaRPr>
          </a:p>
        </p:txBody>
      </p:sp>
      <p:sp>
        <p:nvSpPr>
          <p:cNvPr id="193" name="Google Shape;193;p34"/>
          <p:cNvSpPr txBox="1"/>
          <p:nvPr/>
        </p:nvSpPr>
        <p:spPr>
          <a:xfrm>
            <a:off x="0" y="2050778"/>
            <a:ext cx="91440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The router is used to define the following routes:</a:t>
            </a:r>
            <a:endParaRPr sz="1600">
              <a:solidFill>
                <a:schemeClr val="dk1"/>
              </a:solidFill>
            </a:endParaRPr>
          </a:p>
          <a:p>
            <a:pPr indent="-330200" lvl="0" marL="457200" rtl="0" algn="l">
              <a:spcBef>
                <a:spcPts val="0"/>
              </a:spcBef>
              <a:spcAft>
                <a:spcPts val="0"/>
              </a:spcAft>
              <a:buClr>
                <a:schemeClr val="dk1"/>
              </a:buClr>
              <a:buSzPts val="1600"/>
              <a:buChar char="●"/>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GET /: This route is used to retrieve the profile of the currently authenticated user. It invokes the getProfile function from the profileController module.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GET /single: This route is used to retrieve a single user profile. It requires authentication using the authMiddleware and invokes the getSingleProfile function from the profileController module.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PUT /profile: This route is used to update a user's profile. It also requires authentication using the authMiddleware and invokes the updateProfile function from the profileController module.</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nvSpPr>
        <p:spPr>
          <a:xfrm>
            <a:off x="496750" y="973778"/>
            <a:ext cx="7304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const express = require('express');</a:t>
            </a:r>
            <a:endParaRPr b="1">
              <a:solidFill>
                <a:schemeClr val="dk1"/>
              </a:solidFill>
            </a:endParaRPr>
          </a:p>
          <a:p>
            <a:pPr indent="0" lvl="0" marL="0" rtl="0" algn="l">
              <a:spcBef>
                <a:spcPts val="0"/>
              </a:spcBef>
              <a:spcAft>
                <a:spcPts val="0"/>
              </a:spcAft>
              <a:buNone/>
            </a:pPr>
            <a:r>
              <a:rPr b="1" lang="en">
                <a:solidFill>
                  <a:schemeClr val="dk1"/>
                </a:solidFill>
              </a:rPr>
              <a:t>const { updateProfile, getProfile, getSingleProfile } = require('../controllers/profileController');</a:t>
            </a:r>
            <a:endParaRPr b="1">
              <a:solidFill>
                <a:schemeClr val="dk1"/>
              </a:solidFill>
            </a:endParaRPr>
          </a:p>
          <a:p>
            <a:pPr indent="0" lvl="0" marL="0" rtl="0" algn="l">
              <a:spcBef>
                <a:spcPts val="0"/>
              </a:spcBef>
              <a:spcAft>
                <a:spcPts val="0"/>
              </a:spcAft>
              <a:buNone/>
            </a:pPr>
            <a:r>
              <a:rPr b="1" lang="en">
                <a:solidFill>
                  <a:schemeClr val="dk1"/>
                </a:solidFill>
              </a:rPr>
              <a:t>const authMiddleware = require('../middlewares/authMiddleware');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const router = express.Router();</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 Update user profile route</a:t>
            </a:r>
            <a:endParaRPr b="1">
              <a:solidFill>
                <a:schemeClr val="dk1"/>
              </a:solidFill>
            </a:endParaRPr>
          </a:p>
          <a:p>
            <a:pPr indent="0" lvl="0" marL="0" rtl="0" algn="l">
              <a:spcBef>
                <a:spcPts val="0"/>
              </a:spcBef>
              <a:spcAft>
                <a:spcPts val="0"/>
              </a:spcAft>
              <a:buNone/>
            </a:pPr>
            <a:r>
              <a:rPr b="1" lang="en">
                <a:solidFill>
                  <a:schemeClr val="dk1"/>
                </a:solidFill>
              </a:rPr>
              <a:t>router.get('/', getProfile);</a:t>
            </a:r>
            <a:endParaRPr b="1">
              <a:solidFill>
                <a:schemeClr val="dk1"/>
              </a:solidFill>
            </a:endParaRPr>
          </a:p>
          <a:p>
            <a:pPr indent="0" lvl="0" marL="0" rtl="0" algn="l">
              <a:spcBef>
                <a:spcPts val="0"/>
              </a:spcBef>
              <a:spcAft>
                <a:spcPts val="0"/>
              </a:spcAft>
              <a:buNone/>
            </a:pPr>
            <a:r>
              <a:rPr b="1" lang="en">
                <a:solidFill>
                  <a:schemeClr val="dk1"/>
                </a:solidFill>
              </a:rPr>
              <a:t>router.get('/single', authMiddleware, getSingleProfile);</a:t>
            </a:r>
            <a:endParaRPr b="1">
              <a:solidFill>
                <a:schemeClr val="dk1"/>
              </a:solidFill>
            </a:endParaRPr>
          </a:p>
          <a:p>
            <a:pPr indent="0" lvl="0" marL="0" rtl="0" algn="l">
              <a:spcBef>
                <a:spcPts val="0"/>
              </a:spcBef>
              <a:spcAft>
                <a:spcPts val="0"/>
              </a:spcAft>
              <a:buNone/>
            </a:pPr>
            <a:r>
              <a:rPr b="1" lang="en">
                <a:solidFill>
                  <a:schemeClr val="dk1"/>
                </a:solidFill>
              </a:rPr>
              <a:t>router.put('/profile', authMiddleware, updateProfile);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module.exports = router;</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nvSpPr>
        <p:spPr>
          <a:xfrm>
            <a:off x="1287925" y="354028"/>
            <a:ext cx="328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authRoutes.js</a:t>
            </a:r>
            <a:endParaRPr b="1">
              <a:solidFill>
                <a:schemeClr val="dk1"/>
              </a:solidFill>
            </a:endParaRPr>
          </a:p>
        </p:txBody>
      </p:sp>
      <p:sp>
        <p:nvSpPr>
          <p:cNvPr id="204" name="Google Shape;204;p36"/>
          <p:cNvSpPr txBox="1"/>
          <p:nvPr/>
        </p:nvSpPr>
        <p:spPr>
          <a:xfrm>
            <a:off x="0" y="1819389"/>
            <a:ext cx="8978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The router is used to define the following routes:</a:t>
            </a:r>
            <a:endParaRPr>
              <a:solidFill>
                <a:schemeClr val="dk1"/>
              </a:solidFill>
            </a:endParaRPr>
          </a:p>
          <a:p>
            <a:pPr indent="-317500" lvl="0" marL="457200" rtl="0" algn="l">
              <a:spcBef>
                <a:spcPts val="0"/>
              </a:spcBef>
              <a:spcAft>
                <a:spcPts val="0"/>
              </a:spcAft>
              <a:buClr>
                <a:schemeClr val="dk1"/>
              </a:buClr>
              <a:buSzPts val="1400"/>
              <a:buChar char="●"/>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POST /register: This route is used for user registration. It invokes the register function from the authController module.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POST /login: This route is used for user login. It invokes the login function from the authController module.</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nvSpPr>
        <p:spPr>
          <a:xfrm>
            <a:off x="938300" y="1353389"/>
            <a:ext cx="300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const express = require('express');</a:t>
            </a:r>
            <a:endParaRPr b="1">
              <a:solidFill>
                <a:schemeClr val="dk1"/>
              </a:solidFill>
            </a:endParaRPr>
          </a:p>
          <a:p>
            <a:pPr indent="0" lvl="0" marL="0" rtl="0" algn="l">
              <a:spcBef>
                <a:spcPts val="0"/>
              </a:spcBef>
              <a:spcAft>
                <a:spcPts val="0"/>
              </a:spcAft>
              <a:buNone/>
            </a:pPr>
            <a:r>
              <a:rPr b="1" lang="en">
                <a:solidFill>
                  <a:schemeClr val="dk1"/>
                </a:solidFill>
              </a:rPr>
              <a:t>const { register, login } = require('../controllers/authController');</a:t>
            </a:r>
            <a:endParaRPr b="1">
              <a:solidFill>
                <a:schemeClr val="dk1"/>
              </a:solidFill>
            </a:endParaRPr>
          </a:p>
          <a:p>
            <a:pPr indent="0" lvl="0" marL="0" rtl="0" algn="l">
              <a:spcBef>
                <a:spcPts val="0"/>
              </a:spcBef>
              <a:spcAft>
                <a:spcPts val="0"/>
              </a:spcAft>
              <a:buNone/>
            </a:pPr>
            <a:r>
              <a:rPr b="1" lang="en">
                <a:solidFill>
                  <a:schemeClr val="dk1"/>
                </a:solidFill>
              </a:rPr>
              <a:t>const router = express.Router();</a:t>
            </a:r>
            <a:endParaRPr b="1">
              <a:solidFill>
                <a:schemeClr val="dk1"/>
              </a:solidFill>
            </a:endParaRPr>
          </a:p>
          <a:p>
            <a:pPr indent="0" lvl="0" marL="0" rtl="0" algn="l">
              <a:spcBef>
                <a:spcPts val="0"/>
              </a:spcBef>
              <a:spcAft>
                <a:spcPts val="0"/>
              </a:spcAft>
              <a:buNone/>
            </a:pPr>
            <a:r>
              <a:rPr b="1" lang="en">
                <a:solidFill>
                  <a:schemeClr val="dk1"/>
                </a:solidFill>
              </a:rPr>
              <a:t>router.post('/register', register);</a:t>
            </a:r>
            <a:endParaRPr b="1">
              <a:solidFill>
                <a:schemeClr val="dk1"/>
              </a:solidFill>
            </a:endParaRPr>
          </a:p>
          <a:p>
            <a:pPr indent="0" lvl="0" marL="0" rtl="0" algn="l">
              <a:spcBef>
                <a:spcPts val="0"/>
              </a:spcBef>
              <a:spcAft>
                <a:spcPts val="0"/>
              </a:spcAft>
              <a:buNone/>
            </a:pPr>
            <a:r>
              <a:rPr b="1" lang="en">
                <a:solidFill>
                  <a:schemeClr val="dk1"/>
                </a:solidFill>
              </a:rPr>
              <a:t>router.post('/login', login);</a:t>
            </a:r>
            <a:endParaRPr b="1">
              <a:solidFill>
                <a:schemeClr val="dk1"/>
              </a:solidFill>
            </a:endParaRPr>
          </a:p>
          <a:p>
            <a:pPr indent="0" lvl="0" marL="0" rtl="0" algn="l">
              <a:spcBef>
                <a:spcPts val="0"/>
              </a:spcBef>
              <a:spcAft>
                <a:spcPts val="0"/>
              </a:spcAft>
              <a:buNone/>
            </a:pPr>
            <a:r>
              <a:rPr b="1" lang="en">
                <a:solidFill>
                  <a:schemeClr val="dk1"/>
                </a:solidFill>
              </a:rPr>
              <a:t>module.exports = router;</a:t>
            </a:r>
            <a:endParaRPr b="1">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nvSpPr>
        <p:spPr>
          <a:xfrm>
            <a:off x="515200" y="210917"/>
            <a:ext cx="198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app.js</a:t>
            </a:r>
            <a:endParaRPr b="1" sz="1800">
              <a:solidFill>
                <a:schemeClr val="dk1"/>
              </a:solidFill>
            </a:endParaRPr>
          </a:p>
        </p:txBody>
      </p:sp>
      <p:sp>
        <p:nvSpPr>
          <p:cNvPr id="215" name="Google Shape;215;p38"/>
          <p:cNvSpPr txBox="1"/>
          <p:nvPr/>
        </p:nvSpPr>
        <p:spPr>
          <a:xfrm>
            <a:off x="73650" y="1655833"/>
            <a:ext cx="89967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The application uses the defined routes by calling app.use():</a:t>
            </a:r>
            <a:endParaRPr sz="1500">
              <a:solidFill>
                <a:schemeClr val="dk1"/>
              </a:solidFill>
            </a:endParaRPr>
          </a:p>
          <a:p>
            <a:pPr indent="-323850" lvl="0" marL="457200" rtl="0" algn="l">
              <a:spcBef>
                <a:spcPts val="0"/>
              </a:spcBef>
              <a:spcAft>
                <a:spcPts val="0"/>
              </a:spcAft>
              <a:buClr>
                <a:schemeClr val="dk1"/>
              </a:buClr>
              <a:buSzPts val="1500"/>
              <a:buChar char="●"/>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/api/users: This mounts the userRoutes module to handle user-related routes.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/api/profile: This mounts the profileRoutes module to handle profile-related routes.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/api/auth: This mounts the authRoutes module to handle authentication-related routes.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/api/admin: This mounts the adminRoutes module to handle administration-related routes.</a:t>
            </a:r>
            <a:endParaRPr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nvSpPr>
        <p:spPr>
          <a:xfrm>
            <a:off x="533650" y="0"/>
            <a:ext cx="7156800" cy="54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chemeClr val="dk1"/>
                </a:solidFill>
              </a:rPr>
              <a:t>const express = require('express');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require('dotenv').config();</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userRoutes = require('./routes/userRoutes');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profileRoutes = require('./routes/profileRoutes');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errorHandler = require('./middlewares/errorHandler');</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cors = require('cors');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authRoutes = require('./routes/authRoutes');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adminRoutes = require('./routes/adminRoutes');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 const matchController = require('./controllers/matchController');</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searchRoutes = require('./routes/searchRoutes')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const app = express();</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 Middleware</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app.use(cors());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app.use(express.json());</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app.use(errorHandler);</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app.use('/api', express.static("public"));</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 Routes</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app.use('/api/users', userRoutes);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app.use('/api/profile', profileRoutes);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app.use('/api/auth', authRoutes);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app.use('/api/admin', adminRoutes);</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 app.use('/api/match', searchRoutes);</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 app.use('/api/connections',authMiddleware, matchController.sendConnectionRequest);</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module.exports = app;</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None/>
            </a:pPr>
            <a:r>
              <a:t/>
            </a:r>
            <a:endParaRPr b="1" sz="10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nvSpPr>
        <p:spPr>
          <a:xfrm>
            <a:off x="1011950" y="742444"/>
            <a:ext cx="81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6" name="Google Shape;226;p40"/>
          <p:cNvSpPr txBox="1"/>
          <p:nvPr/>
        </p:nvSpPr>
        <p:spPr>
          <a:xfrm>
            <a:off x="0" y="0"/>
            <a:ext cx="112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server.js</a:t>
            </a:r>
            <a:endParaRPr b="1" sz="1600">
              <a:solidFill>
                <a:schemeClr val="dk1"/>
              </a:solidFill>
            </a:endParaRPr>
          </a:p>
        </p:txBody>
      </p:sp>
      <p:sp>
        <p:nvSpPr>
          <p:cNvPr id="227" name="Google Shape;227;p40"/>
          <p:cNvSpPr txBox="1"/>
          <p:nvPr/>
        </p:nvSpPr>
        <p:spPr>
          <a:xfrm>
            <a:off x="55200" y="858583"/>
            <a:ext cx="90336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The application defines a route for the /public endpoint, which requires authentication using the authMiddleware. When a GET request is made to this endpoint, it responds with the message 'API is running'.</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An example route for user registration is defined using app.post(). This is where you would handle the logic for user registration.</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application uses the defined routes by calling app.use():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/api/auth: This mounts the authRoutes module to handle authentication-related routes.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/api/profile: This mounts the profileRoutes module to handle profile-related routes.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/api/users: This mounts the userRoutes module to handle user-related routes.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/api/admin: This mounts the adminRoutes module to handle administration-related routes.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application connects to the MongoDB database using the provided MONGODB_URI environment variable.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application starts listening on the specified PORT and logs a message indicating that the server is running.</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nvSpPr>
        <p:spPr>
          <a:xfrm>
            <a:off x="0" y="0"/>
            <a:ext cx="43845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const express = require('express');</a:t>
            </a:r>
            <a:endParaRPr b="1" sz="1300">
              <a:solidFill>
                <a:schemeClr val="dk1"/>
              </a:solidFill>
            </a:endParaRPr>
          </a:p>
          <a:p>
            <a:pPr indent="0" lvl="0" marL="0" rtl="0" algn="l">
              <a:spcBef>
                <a:spcPts val="0"/>
              </a:spcBef>
              <a:spcAft>
                <a:spcPts val="0"/>
              </a:spcAft>
              <a:buNone/>
            </a:pPr>
            <a:r>
              <a:rPr b="1" lang="en" sz="1300">
                <a:solidFill>
                  <a:schemeClr val="dk1"/>
                </a:solidFill>
              </a:rPr>
              <a:t>const mongoose = require('mongoose');</a:t>
            </a:r>
            <a:endParaRPr b="1" sz="1300">
              <a:solidFill>
                <a:schemeClr val="dk1"/>
              </a:solidFill>
            </a:endParaRPr>
          </a:p>
          <a:p>
            <a:pPr indent="0" lvl="0" marL="0" rtl="0" algn="l">
              <a:spcBef>
                <a:spcPts val="0"/>
              </a:spcBef>
              <a:spcAft>
                <a:spcPts val="0"/>
              </a:spcAft>
              <a:buNone/>
            </a:pPr>
            <a:r>
              <a:rPr b="1" lang="en" sz="1300">
                <a:solidFill>
                  <a:schemeClr val="dk1"/>
                </a:solidFill>
              </a:rPr>
              <a:t>const authMiddleware = require('./middlewares/authMiddleware');</a:t>
            </a:r>
            <a:endParaRPr b="1" sz="1300">
              <a:solidFill>
                <a:schemeClr val="dk1"/>
              </a:solidFill>
            </a:endParaRPr>
          </a:p>
          <a:p>
            <a:pPr indent="0" lvl="0" marL="0" rtl="0" algn="l">
              <a:spcBef>
                <a:spcPts val="0"/>
              </a:spcBef>
              <a:spcAft>
                <a:spcPts val="0"/>
              </a:spcAft>
              <a:buNone/>
            </a:pPr>
            <a:r>
              <a:rPr b="1" lang="en" sz="1300">
                <a:solidFill>
                  <a:schemeClr val="dk1"/>
                </a:solidFill>
              </a:rPr>
              <a:t>const adminController =require('./controllers/adminController');</a:t>
            </a:r>
            <a:endParaRPr b="1" sz="1300">
              <a:solidFill>
                <a:schemeClr val="dk1"/>
              </a:solidFill>
            </a:endParaRPr>
          </a:p>
          <a:p>
            <a:pPr indent="0" lvl="0" marL="0" rtl="0" algn="l">
              <a:spcBef>
                <a:spcPts val="0"/>
              </a:spcBef>
              <a:spcAft>
                <a:spcPts val="0"/>
              </a:spcAft>
              <a:buNone/>
            </a:pPr>
            <a:r>
              <a:rPr b="1" lang="en" sz="1300">
                <a:solidFill>
                  <a:schemeClr val="dk1"/>
                </a:solidFill>
              </a:rPr>
              <a:t>const cors = require('cors');</a:t>
            </a:r>
            <a:endParaRPr b="1" sz="1300">
              <a:solidFill>
                <a:schemeClr val="dk1"/>
              </a:solidFill>
            </a:endParaRPr>
          </a:p>
          <a:p>
            <a:pPr indent="0" lvl="0" marL="0" rtl="0" algn="l">
              <a:spcBef>
                <a:spcPts val="0"/>
              </a:spcBef>
              <a:spcAft>
                <a:spcPts val="0"/>
              </a:spcAft>
              <a:buNone/>
            </a:pPr>
            <a:r>
              <a:rPr b="1" lang="en" sz="1300">
                <a:solidFill>
                  <a:schemeClr val="dk1"/>
                </a:solidFill>
              </a:rPr>
              <a:t>require('dotenv').config();</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const app = express();</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 Middleware</a:t>
            </a:r>
            <a:endParaRPr b="1" sz="1300">
              <a:solidFill>
                <a:schemeClr val="dk1"/>
              </a:solidFill>
            </a:endParaRPr>
          </a:p>
          <a:p>
            <a:pPr indent="0" lvl="0" marL="0" rtl="0" algn="l">
              <a:spcBef>
                <a:spcPts val="0"/>
              </a:spcBef>
              <a:spcAft>
                <a:spcPts val="0"/>
              </a:spcAft>
              <a:buNone/>
            </a:pPr>
            <a:r>
              <a:rPr b="1" lang="en" sz="1300">
                <a:solidFill>
                  <a:schemeClr val="dk1"/>
                </a:solidFill>
              </a:rPr>
              <a:t>app.use(express.json());</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app.use(cors())</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 Routes</a:t>
            </a:r>
            <a:endParaRPr b="1" sz="1300">
              <a:solidFill>
                <a:schemeClr val="dk1"/>
              </a:solidFill>
            </a:endParaRPr>
          </a:p>
          <a:p>
            <a:pPr indent="0" lvl="0" marL="0" rtl="0" algn="l">
              <a:spcBef>
                <a:spcPts val="0"/>
              </a:spcBef>
              <a:spcAft>
                <a:spcPts val="0"/>
              </a:spcAft>
              <a:buNone/>
            </a:pPr>
            <a:r>
              <a:rPr b="1" lang="en" sz="1300">
                <a:solidFill>
                  <a:schemeClr val="dk1"/>
                </a:solidFill>
              </a:rPr>
              <a:t>app.get('/public', authMiddleware, (req, res) =&gt; {</a:t>
            </a:r>
            <a:endParaRPr b="1" sz="1300">
              <a:solidFill>
                <a:schemeClr val="dk1"/>
              </a:solidFill>
            </a:endParaRPr>
          </a:p>
          <a:p>
            <a:pPr indent="0" lvl="0" marL="0" rtl="0" algn="l">
              <a:spcBef>
                <a:spcPts val="0"/>
              </a:spcBef>
              <a:spcAft>
                <a:spcPts val="0"/>
              </a:spcAft>
              <a:buNone/>
            </a:pPr>
            <a:r>
              <a:rPr b="1" lang="en" sz="1300">
                <a:solidFill>
                  <a:schemeClr val="dk1"/>
                </a:solidFill>
              </a:rPr>
              <a:t>  res.send('API is running');</a:t>
            </a:r>
            <a:endParaRPr b="1" sz="1300">
              <a:solidFill>
                <a:schemeClr val="dk1"/>
              </a:solidFill>
            </a:endParaRPr>
          </a:p>
          <a:p>
            <a:pPr indent="0" lvl="0" marL="0" rtl="0" algn="l">
              <a:spcBef>
                <a:spcPts val="0"/>
              </a:spcBef>
              <a:spcAft>
                <a:spcPts val="0"/>
              </a:spcAft>
              <a:buNone/>
            </a:pPr>
            <a:r>
              <a:rPr b="1" lang="en" sz="1300">
                <a:solidFill>
                  <a:schemeClr val="dk1"/>
                </a:solidFill>
              </a:rPr>
              <a:t>});</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app.post('/register', (req, res) =&gt; {</a:t>
            </a:r>
            <a:endParaRPr b="1" sz="1300">
              <a:solidFill>
                <a:schemeClr val="dk1"/>
              </a:solidFill>
            </a:endParaRPr>
          </a:p>
          <a:p>
            <a:pPr indent="0" lvl="0" marL="0" rtl="0" algn="l">
              <a:spcBef>
                <a:spcPts val="0"/>
              </a:spcBef>
              <a:spcAft>
                <a:spcPts val="0"/>
              </a:spcAft>
              <a:buNone/>
            </a:pPr>
            <a:r>
              <a:rPr b="1" lang="en" sz="1300">
                <a:solidFill>
                  <a:schemeClr val="dk1"/>
                </a:solidFill>
              </a:rPr>
              <a:t>  // Handle the registration logic here</a:t>
            </a:r>
            <a:endParaRPr b="1" sz="1300">
              <a:solidFill>
                <a:schemeClr val="dk1"/>
              </a:solidFill>
            </a:endParaRPr>
          </a:p>
          <a:p>
            <a:pPr indent="0" lvl="0" marL="0" rtl="0" algn="l">
              <a:spcBef>
                <a:spcPts val="0"/>
              </a:spcBef>
              <a:spcAft>
                <a:spcPts val="0"/>
              </a:spcAft>
              <a:buNone/>
            </a:pPr>
            <a:r>
              <a:rPr b="1" lang="en" sz="1300">
                <a:solidFill>
                  <a:schemeClr val="dk1"/>
                </a:solidFill>
              </a:rPr>
              <a:t>});</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 Authentication routes</a:t>
            </a:r>
            <a:endParaRPr b="1" sz="1300">
              <a:solidFill>
                <a:schemeClr val="dk1"/>
              </a:solidFill>
            </a:endParaRPr>
          </a:p>
          <a:p>
            <a:pPr indent="0" lvl="0" marL="0" rtl="0" algn="l">
              <a:spcBef>
                <a:spcPts val="0"/>
              </a:spcBef>
              <a:spcAft>
                <a:spcPts val="0"/>
              </a:spcAft>
              <a:buNone/>
            </a:pPr>
            <a:r>
              <a:rPr b="1" lang="en" sz="1300">
                <a:solidFill>
                  <a:schemeClr val="dk1"/>
                </a:solidFill>
              </a:rPr>
              <a:t>app.use('/api/auth', require('./routes/authRoutes'));</a:t>
            </a:r>
            <a:endParaRPr b="1" sz="1300">
              <a:solidFill>
                <a:schemeClr val="dk1"/>
              </a:solidFill>
            </a:endParaRPr>
          </a:p>
          <a:p>
            <a:pPr indent="0" lvl="0" marL="0" rtl="0" algn="l">
              <a:spcBef>
                <a:spcPts val="0"/>
              </a:spcBef>
              <a:spcAft>
                <a:spcPts val="0"/>
              </a:spcAft>
              <a:buNone/>
            </a:pPr>
            <a:r>
              <a:t/>
            </a:r>
            <a:endParaRPr b="1" sz="1300">
              <a:solidFill>
                <a:schemeClr val="dk1"/>
              </a:solidFill>
            </a:endParaRPr>
          </a:p>
        </p:txBody>
      </p:sp>
      <p:sp>
        <p:nvSpPr>
          <p:cNvPr id="233" name="Google Shape;233;p41"/>
          <p:cNvSpPr txBox="1"/>
          <p:nvPr/>
        </p:nvSpPr>
        <p:spPr>
          <a:xfrm>
            <a:off x="4974925" y="51175"/>
            <a:ext cx="4168800" cy="543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 </a:t>
            </a:r>
            <a:r>
              <a:rPr b="1" lang="en" sz="1200">
                <a:solidFill>
                  <a:schemeClr val="dk1"/>
                </a:solidFill>
              </a:rPr>
              <a:t> User routes</a:t>
            </a:r>
            <a:endParaRPr b="1" sz="1200">
              <a:solidFill>
                <a:schemeClr val="dk1"/>
              </a:solidFill>
            </a:endParaRPr>
          </a:p>
          <a:p>
            <a:pPr indent="0" lvl="0" marL="0" rtl="0" algn="l">
              <a:spcBef>
                <a:spcPts val="0"/>
              </a:spcBef>
              <a:spcAft>
                <a:spcPts val="0"/>
              </a:spcAft>
              <a:buNone/>
            </a:pPr>
            <a:r>
              <a:rPr b="1" lang="en" sz="1200">
                <a:solidFill>
                  <a:schemeClr val="dk1"/>
                </a:solidFill>
              </a:rPr>
              <a:t>app.use('/api/profile', require('./routes/profileRoutes'));</a:t>
            </a:r>
            <a:endParaRPr b="1" sz="1200">
              <a:solidFill>
                <a:schemeClr val="dk1"/>
              </a:solidFill>
            </a:endParaRPr>
          </a:p>
          <a:p>
            <a:pPr indent="0" lvl="0" marL="0" rtl="0" algn="l">
              <a:spcBef>
                <a:spcPts val="0"/>
              </a:spcBef>
              <a:spcAft>
                <a:spcPts val="0"/>
              </a:spcAft>
              <a:buNone/>
            </a:pPr>
            <a:r>
              <a:rPr b="1" lang="en" sz="1200">
                <a:solidFill>
                  <a:schemeClr val="dk1"/>
                </a:solidFill>
              </a:rPr>
              <a:t>app.use('/api/users', require('./routes/userRoutes'));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app.use('/api/admin', require('./routes/adminRoutes'));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 Connect to the database</a:t>
            </a:r>
            <a:endParaRPr b="1" sz="1200">
              <a:solidFill>
                <a:schemeClr val="dk1"/>
              </a:solidFill>
            </a:endParaRPr>
          </a:p>
          <a:p>
            <a:pPr indent="0" lvl="0" marL="0" rtl="0" algn="l">
              <a:spcBef>
                <a:spcPts val="0"/>
              </a:spcBef>
              <a:spcAft>
                <a:spcPts val="0"/>
              </a:spcAft>
              <a:buNone/>
            </a:pPr>
            <a:r>
              <a:rPr b="1" lang="en" sz="1200">
                <a:solidFill>
                  <a:schemeClr val="dk1"/>
                </a:solidFill>
              </a:rPr>
              <a:t>const MONGODB_URI = process.env.MONGODB_URI;</a:t>
            </a:r>
            <a:endParaRPr b="1" sz="1200">
              <a:solidFill>
                <a:schemeClr val="dk1"/>
              </a:solidFill>
            </a:endParaRPr>
          </a:p>
          <a:p>
            <a:pPr indent="0" lvl="0" marL="0" rtl="0" algn="l">
              <a:spcBef>
                <a:spcPts val="0"/>
              </a:spcBef>
              <a:spcAft>
                <a:spcPts val="0"/>
              </a:spcAft>
              <a:buNone/>
            </a:pPr>
            <a:r>
              <a:rPr b="1" lang="en" sz="1200">
                <a:solidFill>
                  <a:schemeClr val="dk1"/>
                </a:solidFill>
              </a:rPr>
              <a:t>const PORT = process.env.PORT || 3001;</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mongoose.connect(MONGODB_URI)</a:t>
            </a:r>
            <a:endParaRPr b="1" sz="1200">
              <a:solidFill>
                <a:schemeClr val="dk1"/>
              </a:solidFill>
            </a:endParaRPr>
          </a:p>
          <a:p>
            <a:pPr indent="0" lvl="0" marL="0" rtl="0" algn="l">
              <a:spcBef>
                <a:spcPts val="0"/>
              </a:spcBef>
              <a:spcAft>
                <a:spcPts val="0"/>
              </a:spcAft>
              <a:buNone/>
            </a:pPr>
            <a:r>
              <a:rPr b="1" lang="en" sz="1200">
                <a:solidFill>
                  <a:schemeClr val="dk1"/>
                </a:solidFill>
              </a:rPr>
              <a:t>  .then(() =&gt; {</a:t>
            </a:r>
            <a:endParaRPr b="1" sz="1200">
              <a:solidFill>
                <a:schemeClr val="dk1"/>
              </a:solidFill>
            </a:endParaRPr>
          </a:p>
          <a:p>
            <a:pPr indent="0" lvl="0" marL="0" rtl="0" algn="l">
              <a:spcBef>
                <a:spcPts val="0"/>
              </a:spcBef>
              <a:spcAft>
                <a:spcPts val="0"/>
              </a:spcAft>
              <a:buNone/>
            </a:pPr>
            <a:r>
              <a:rPr b="1" lang="en" sz="1200">
                <a:solidFill>
                  <a:schemeClr val="dk1"/>
                </a:solidFill>
              </a:rPr>
              <a:t>    console.log('Connected to MongoDB');</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    // Start the server</a:t>
            </a:r>
            <a:endParaRPr b="1" sz="1200">
              <a:solidFill>
                <a:schemeClr val="dk1"/>
              </a:solidFill>
            </a:endParaRPr>
          </a:p>
          <a:p>
            <a:pPr indent="0" lvl="0" marL="0" rtl="0" algn="l">
              <a:spcBef>
                <a:spcPts val="0"/>
              </a:spcBef>
              <a:spcAft>
                <a:spcPts val="0"/>
              </a:spcAft>
              <a:buNone/>
            </a:pPr>
            <a:r>
              <a:rPr b="1" lang="en" sz="1200">
                <a:solidFill>
                  <a:schemeClr val="dk1"/>
                </a:solidFill>
              </a:rPr>
              <a:t>    app.listen(PORT, () =&gt; {</a:t>
            </a:r>
            <a:endParaRPr b="1" sz="1200">
              <a:solidFill>
                <a:schemeClr val="dk1"/>
              </a:solidFill>
            </a:endParaRPr>
          </a:p>
          <a:p>
            <a:pPr indent="0" lvl="0" marL="0" rtl="0" algn="l">
              <a:spcBef>
                <a:spcPts val="0"/>
              </a:spcBef>
              <a:spcAft>
                <a:spcPts val="0"/>
              </a:spcAft>
              <a:buNone/>
            </a:pPr>
            <a:r>
              <a:rPr b="1" lang="en" sz="1200">
                <a:solidFill>
                  <a:schemeClr val="dk1"/>
                </a:solidFill>
              </a:rPr>
              <a:t>      console.log(`Server is running on port ${PORT}`);</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.catch((error) =&gt; {</a:t>
            </a:r>
            <a:endParaRPr b="1" sz="1200">
              <a:solidFill>
                <a:schemeClr val="dk1"/>
              </a:solidFill>
            </a:endParaRPr>
          </a:p>
          <a:p>
            <a:pPr indent="0" lvl="0" marL="0" rtl="0" algn="l">
              <a:spcBef>
                <a:spcPts val="0"/>
              </a:spcBef>
              <a:spcAft>
                <a:spcPts val="0"/>
              </a:spcAft>
              <a:buNone/>
            </a:pPr>
            <a:r>
              <a:rPr b="1" lang="en" sz="1200">
                <a:solidFill>
                  <a:schemeClr val="dk1"/>
                </a:solidFill>
              </a:rPr>
              <a:t>    console.error('Error connecting to MongoDB:', error);</a:t>
            </a:r>
            <a:endParaRPr b="1" sz="1200">
              <a:solidFill>
                <a:schemeClr val="dk1"/>
              </a:solidFill>
            </a:endParaRPr>
          </a:p>
          <a:p>
            <a:pPr indent="0" lvl="0" marL="0" rtl="0" algn="l">
              <a:spcBef>
                <a:spcPts val="0"/>
              </a:spcBef>
              <a:spcAft>
                <a:spcPts val="0"/>
              </a:spcAft>
              <a:buNone/>
            </a:pPr>
            <a:r>
              <a:rPr b="1" lang="en" sz="1200">
                <a:solidFill>
                  <a:schemeClr val="dk1"/>
                </a:solidFill>
              </a:rPr>
              <a:t>    process.exit(1); // Terminate the server in case of connection error</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module.exports = app;</a:t>
            </a:r>
            <a:endParaRPr b="1" sz="1200">
              <a:solidFill>
                <a:schemeClr val="dk1"/>
              </a:solidFill>
            </a:endParaRPr>
          </a:p>
        </p:txBody>
      </p:sp>
      <p:cxnSp>
        <p:nvCxnSpPr>
          <p:cNvPr id="234" name="Google Shape;234;p41"/>
          <p:cNvCxnSpPr/>
          <p:nvPr/>
        </p:nvCxnSpPr>
        <p:spPr>
          <a:xfrm>
            <a:off x="4322425" y="57083"/>
            <a:ext cx="15600" cy="5663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0" y="367972"/>
            <a:ext cx="32934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AutoNum type="arabicPeriod"/>
            </a:pPr>
            <a:r>
              <a:rPr b="1" lang="en" sz="1600">
                <a:solidFill>
                  <a:schemeClr val="dk1"/>
                </a:solidFill>
                <a:latin typeface="Roboto"/>
                <a:ea typeface="Roboto"/>
                <a:cs typeface="Roboto"/>
                <a:sym typeface="Roboto"/>
              </a:rPr>
              <a:t>usercontroller.js</a:t>
            </a:r>
            <a:endParaRPr b="1" sz="1600">
              <a:solidFill>
                <a:schemeClr val="dk1"/>
              </a:solidFill>
              <a:latin typeface="Roboto"/>
              <a:ea typeface="Roboto"/>
              <a:cs typeface="Roboto"/>
              <a:sym typeface="Roboto"/>
            </a:endParaRPr>
          </a:p>
        </p:txBody>
      </p:sp>
      <p:sp>
        <p:nvSpPr>
          <p:cNvPr id="73" name="Google Shape;73;p15"/>
          <p:cNvSpPr txBox="1"/>
          <p:nvPr/>
        </p:nvSpPr>
        <p:spPr>
          <a:xfrm>
            <a:off x="0" y="1165222"/>
            <a:ext cx="721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 user controller in JavaScript is responsible for handling user-related actions and interactions. This include functions for user registration, login, authentication, authorization, and managing user data or settings.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0" y="0"/>
            <a:ext cx="51435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require('dotenv').config();</a:t>
            </a:r>
            <a:endParaRPr b="1" sz="900">
              <a:solidFill>
                <a:schemeClr val="dk1"/>
              </a:solidFill>
            </a:endParaRPr>
          </a:p>
          <a:p>
            <a:pPr indent="0" lvl="0" marL="0" rtl="0" algn="l">
              <a:spcBef>
                <a:spcPts val="0"/>
              </a:spcBef>
              <a:spcAft>
                <a:spcPts val="0"/>
              </a:spcAft>
              <a:buNone/>
            </a:pPr>
            <a:r>
              <a:rPr b="1" lang="en" sz="900">
                <a:solidFill>
                  <a:schemeClr val="dk1"/>
                </a:solidFill>
              </a:rPr>
              <a:t>const bcrypt = require('bcrypt');</a:t>
            </a:r>
            <a:endParaRPr b="1" sz="900">
              <a:solidFill>
                <a:schemeClr val="dk1"/>
              </a:solidFill>
            </a:endParaRPr>
          </a:p>
          <a:p>
            <a:pPr indent="0" lvl="0" marL="0" rtl="0" algn="l">
              <a:spcBef>
                <a:spcPts val="0"/>
              </a:spcBef>
              <a:spcAft>
                <a:spcPts val="0"/>
              </a:spcAft>
              <a:buNone/>
            </a:pPr>
            <a:r>
              <a:rPr b="1" lang="en" sz="900">
                <a:solidFill>
                  <a:schemeClr val="dk1"/>
                </a:solidFill>
              </a:rPr>
              <a:t>const jwt = require('jsonwebtoken');</a:t>
            </a:r>
            <a:endParaRPr b="1" sz="900">
              <a:solidFill>
                <a:schemeClr val="dk1"/>
              </a:solidFill>
            </a:endParaRPr>
          </a:p>
          <a:p>
            <a:pPr indent="0" lvl="0" marL="0" rtl="0" algn="l">
              <a:spcBef>
                <a:spcPts val="0"/>
              </a:spcBef>
              <a:spcAft>
                <a:spcPts val="0"/>
              </a:spcAft>
              <a:buNone/>
            </a:pPr>
            <a:r>
              <a:rPr b="1" lang="en" sz="900">
                <a:solidFill>
                  <a:schemeClr val="dk1"/>
                </a:solidFill>
              </a:rPr>
              <a:t>const User = require('../models/User');</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const getUserById = async (req, res) =&gt; {</a:t>
            </a:r>
            <a:endParaRPr b="1" sz="900">
              <a:solidFill>
                <a:schemeClr val="dk1"/>
              </a:solidFill>
            </a:endParaRPr>
          </a:p>
          <a:p>
            <a:pPr indent="0" lvl="0" marL="0" rtl="0" algn="l">
              <a:spcBef>
                <a:spcPts val="0"/>
              </a:spcBef>
              <a:spcAft>
                <a:spcPts val="0"/>
              </a:spcAft>
              <a:buNone/>
            </a:pPr>
            <a:r>
              <a:rPr b="1" lang="en" sz="900">
                <a:solidFill>
                  <a:schemeClr val="dk1"/>
                </a:solidFill>
              </a:rPr>
              <a:t>  const userId = req.params.id; // Assuming the user ID is passed as a parameter in the request</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try {</a:t>
            </a:r>
            <a:endParaRPr b="1" sz="900">
              <a:solidFill>
                <a:schemeClr val="dk1"/>
              </a:solidFill>
            </a:endParaRPr>
          </a:p>
          <a:p>
            <a:pPr indent="0" lvl="0" marL="0" rtl="0" algn="l">
              <a:spcBef>
                <a:spcPts val="0"/>
              </a:spcBef>
              <a:spcAft>
                <a:spcPts val="0"/>
              </a:spcAft>
              <a:buNone/>
            </a:pPr>
            <a:r>
              <a:rPr b="1" lang="en" sz="900">
                <a:solidFill>
                  <a:schemeClr val="dk1"/>
                </a:solidFill>
              </a:rPr>
              <a:t>    // Implement your user retrieval logic here, e.g., interacting with a database</a:t>
            </a:r>
            <a:endParaRPr b="1" sz="900">
              <a:solidFill>
                <a:schemeClr val="dk1"/>
              </a:solidFill>
            </a:endParaRPr>
          </a:p>
          <a:p>
            <a:pPr indent="0" lvl="0" marL="0" rtl="0" algn="l">
              <a:spcBef>
                <a:spcPts val="0"/>
              </a:spcBef>
              <a:spcAft>
                <a:spcPts val="0"/>
              </a:spcAft>
              <a:buNone/>
            </a:pPr>
            <a:r>
              <a:rPr b="1" lang="en" sz="900">
                <a:solidFill>
                  <a:schemeClr val="dk1"/>
                </a:solidFill>
              </a:rPr>
              <a:t>    const user = await user.findById(userId); // Assuming you have a "User" model or collection</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if (!user) {</a:t>
            </a:r>
            <a:endParaRPr b="1" sz="900">
              <a:solidFill>
                <a:schemeClr val="dk1"/>
              </a:solidFill>
            </a:endParaRPr>
          </a:p>
          <a:p>
            <a:pPr indent="0" lvl="0" marL="0" rtl="0" algn="l">
              <a:spcBef>
                <a:spcPts val="0"/>
              </a:spcBef>
              <a:spcAft>
                <a:spcPts val="0"/>
              </a:spcAft>
              <a:buNone/>
            </a:pPr>
            <a:r>
              <a:rPr b="1" lang="en" sz="900">
                <a:solidFill>
                  <a:schemeClr val="dk1"/>
                </a:solidFill>
              </a:rPr>
              <a:t>      // If the user is not found, return a 404 response</a:t>
            </a:r>
            <a:endParaRPr b="1" sz="900">
              <a:solidFill>
                <a:schemeClr val="dk1"/>
              </a:solidFill>
            </a:endParaRPr>
          </a:p>
          <a:p>
            <a:pPr indent="0" lvl="0" marL="0" rtl="0" algn="l">
              <a:spcBef>
                <a:spcPts val="0"/>
              </a:spcBef>
              <a:spcAft>
                <a:spcPts val="0"/>
              </a:spcAft>
              <a:buNone/>
            </a:pPr>
            <a:r>
              <a:rPr b="1" lang="en" sz="900">
                <a:solidFill>
                  <a:schemeClr val="dk1"/>
                </a:solidFill>
              </a:rPr>
              <a:t>      return res.status(404).json({ error: 'User not found' });</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 If the user is found, return the user data</a:t>
            </a:r>
            <a:endParaRPr b="1" sz="900">
              <a:solidFill>
                <a:schemeClr val="dk1"/>
              </a:solidFill>
            </a:endParaRPr>
          </a:p>
          <a:p>
            <a:pPr indent="0" lvl="0" marL="0" rtl="0" algn="l">
              <a:spcBef>
                <a:spcPts val="0"/>
              </a:spcBef>
              <a:spcAft>
                <a:spcPts val="0"/>
              </a:spcAft>
              <a:buNone/>
            </a:pPr>
            <a:r>
              <a:rPr b="1" lang="en" sz="900">
                <a:solidFill>
                  <a:schemeClr val="dk1"/>
                </a:solidFill>
              </a:rPr>
              <a:t>    return res.json(user);</a:t>
            </a:r>
            <a:endParaRPr b="1" sz="900">
              <a:solidFill>
                <a:schemeClr val="dk1"/>
              </a:solidFill>
            </a:endParaRPr>
          </a:p>
          <a:p>
            <a:pPr indent="0" lvl="0" marL="0" rtl="0" algn="l">
              <a:spcBef>
                <a:spcPts val="0"/>
              </a:spcBef>
              <a:spcAft>
                <a:spcPts val="0"/>
              </a:spcAft>
              <a:buNone/>
            </a:pPr>
            <a:r>
              <a:rPr b="1" lang="en" sz="900">
                <a:solidFill>
                  <a:schemeClr val="dk1"/>
                </a:solidFill>
              </a:rPr>
              <a:t>  } catch (error) {</a:t>
            </a:r>
            <a:endParaRPr b="1" sz="900">
              <a:solidFill>
                <a:schemeClr val="dk1"/>
              </a:solidFill>
            </a:endParaRPr>
          </a:p>
          <a:p>
            <a:pPr indent="0" lvl="0" marL="0" rtl="0" algn="l">
              <a:spcBef>
                <a:spcPts val="0"/>
              </a:spcBef>
              <a:spcAft>
                <a:spcPts val="0"/>
              </a:spcAft>
              <a:buNone/>
            </a:pPr>
            <a:r>
              <a:rPr b="1" lang="en" sz="900">
                <a:solidFill>
                  <a:schemeClr val="dk1"/>
                </a:solidFill>
              </a:rPr>
              <a:t>    // If there is an error, return an error response</a:t>
            </a:r>
            <a:endParaRPr b="1" sz="900">
              <a:solidFill>
                <a:schemeClr val="dk1"/>
              </a:solidFill>
            </a:endParaRPr>
          </a:p>
          <a:p>
            <a:pPr indent="0" lvl="0" marL="0" rtl="0" algn="l">
              <a:spcBef>
                <a:spcPts val="0"/>
              </a:spcBef>
              <a:spcAft>
                <a:spcPts val="0"/>
              </a:spcAft>
              <a:buNone/>
            </a:pPr>
            <a:r>
              <a:rPr b="1" lang="en" sz="900">
                <a:solidFill>
                  <a:schemeClr val="dk1"/>
                </a:solidFill>
              </a:rPr>
              <a:t>    return res.status(500).json({ error: 'Internal server error' });</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rPr b="1" lang="en" sz="900">
                <a:solidFill>
                  <a:schemeClr val="dk1"/>
                </a:solidFill>
              </a:rPr>
              <a:t>};</a:t>
            </a:r>
            <a:endParaRPr b="1" sz="900">
              <a:solidFill>
                <a:schemeClr val="dk1"/>
              </a:solidFill>
            </a:endParaRPr>
          </a:p>
          <a:p>
            <a:pPr indent="0" lvl="0" marL="0" rtl="0" algn="l">
              <a:spcBef>
                <a:spcPts val="0"/>
              </a:spcBef>
              <a:spcAft>
                <a:spcPts val="0"/>
              </a:spcAft>
              <a:buNone/>
            </a:pPr>
            <a:r>
              <a:rPr b="1" lang="en" sz="900">
                <a:solidFill>
                  <a:schemeClr val="dk1"/>
                </a:solidFill>
              </a:rPr>
              <a:t>const updateUserById = async (req, res) =&gt; {</a:t>
            </a:r>
            <a:endParaRPr b="1" sz="900">
              <a:solidFill>
                <a:schemeClr val="dk1"/>
              </a:solidFill>
            </a:endParaRPr>
          </a:p>
          <a:p>
            <a:pPr indent="0" lvl="0" marL="0" rtl="0" algn="l">
              <a:spcBef>
                <a:spcPts val="0"/>
              </a:spcBef>
              <a:spcAft>
                <a:spcPts val="0"/>
              </a:spcAft>
              <a:buNone/>
            </a:pPr>
            <a:r>
              <a:rPr b="1" lang="en" sz="900">
                <a:solidFill>
                  <a:schemeClr val="dk1"/>
                </a:solidFill>
              </a:rPr>
              <a:t>  const userId = req.params.id; // Assuming the user ID is passed as a parameter in the request</a:t>
            </a:r>
            <a:endParaRPr b="1" sz="900">
              <a:solidFill>
                <a:schemeClr val="dk1"/>
              </a:solidFill>
            </a:endParaRPr>
          </a:p>
          <a:p>
            <a:pPr indent="0" lvl="0" marL="0" rtl="0" algn="l">
              <a:spcBef>
                <a:spcPts val="0"/>
              </a:spcBef>
              <a:spcAft>
                <a:spcPts val="0"/>
              </a:spcAft>
              <a:buNone/>
            </a:pPr>
            <a:r>
              <a:rPr b="1" lang="en" sz="900">
                <a:solidFill>
                  <a:schemeClr val="dk1"/>
                </a:solidFill>
              </a:rPr>
              <a:t>  const updateData = req.body; // Assuming the update data is provided in the request body</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try {</a:t>
            </a:r>
            <a:endParaRPr b="1" sz="900">
              <a:solidFill>
                <a:schemeClr val="dk1"/>
              </a:solidFill>
            </a:endParaRPr>
          </a:p>
          <a:p>
            <a:pPr indent="0" lvl="0" marL="0" rtl="0" algn="l">
              <a:spcBef>
                <a:spcPts val="0"/>
              </a:spcBef>
              <a:spcAft>
                <a:spcPts val="0"/>
              </a:spcAft>
              <a:buNone/>
            </a:pPr>
            <a:r>
              <a:rPr b="1" lang="en" sz="900">
                <a:solidFill>
                  <a:schemeClr val="dk1"/>
                </a:solidFill>
              </a:rPr>
              <a:t>    // Implement your user update logic here, e.g., interacting with a database</a:t>
            </a:r>
            <a:endParaRPr b="1" sz="900">
              <a:solidFill>
                <a:schemeClr val="dk1"/>
              </a:solidFill>
            </a:endParaRPr>
          </a:p>
          <a:p>
            <a:pPr indent="0" lvl="0" marL="0" rtl="0" algn="l">
              <a:spcBef>
                <a:spcPts val="0"/>
              </a:spcBef>
              <a:spcAft>
                <a:spcPts val="0"/>
              </a:spcAft>
              <a:buNone/>
            </a:pPr>
            <a:r>
              <a:rPr b="1" lang="en" sz="900">
                <a:solidFill>
                  <a:schemeClr val="dk1"/>
                </a:solidFill>
              </a:rPr>
              <a:t>    const updatedUser = await User.findByIdAndUpdate(userId, updateData, { new: true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 sz="900">
                <a:solidFill>
                  <a:schemeClr val="dk1"/>
                </a:solidFill>
              </a:rPr>
              <a:t>    if (!updatedUser) {</a:t>
            </a:r>
            <a:endParaRPr b="1" sz="900">
              <a:solidFill>
                <a:schemeClr val="dk1"/>
              </a:solidFill>
            </a:endParaRPr>
          </a:p>
          <a:p>
            <a:pPr indent="0" lvl="0" marL="0" rtl="0" algn="l">
              <a:spcBef>
                <a:spcPts val="0"/>
              </a:spcBef>
              <a:spcAft>
                <a:spcPts val="0"/>
              </a:spcAft>
              <a:buNone/>
            </a:pPr>
            <a:r>
              <a:rPr b="1" lang="en" sz="900">
                <a:solidFill>
                  <a:schemeClr val="dk1"/>
                </a:solidFill>
              </a:rPr>
              <a:t>      // If the user is not found, return a 404 response</a:t>
            </a:r>
            <a:endParaRPr b="1" sz="900">
              <a:solidFill>
                <a:schemeClr val="dk1"/>
              </a:solidFill>
            </a:endParaRPr>
          </a:p>
          <a:p>
            <a:pPr indent="0" lvl="0" marL="0" rtl="0" algn="l">
              <a:spcBef>
                <a:spcPts val="0"/>
              </a:spcBef>
              <a:spcAft>
                <a:spcPts val="0"/>
              </a:spcAft>
              <a:buNone/>
            </a:pPr>
            <a:r>
              <a:rPr b="1" lang="en" sz="900">
                <a:solidFill>
                  <a:schemeClr val="dk1"/>
                </a:solidFill>
              </a:rPr>
              <a:t>      return res.status(404).json({ error: 'User not found' });</a:t>
            </a:r>
            <a:endParaRPr b="1" sz="900">
              <a:solidFill>
                <a:schemeClr val="dk1"/>
              </a:solidFill>
            </a:endParaRPr>
          </a:p>
          <a:p>
            <a:pPr indent="0" lvl="0" marL="0" rtl="0" algn="l">
              <a:spcBef>
                <a:spcPts val="0"/>
              </a:spcBef>
              <a:spcAft>
                <a:spcPts val="0"/>
              </a:spcAft>
              <a:buNone/>
            </a:pPr>
            <a:r>
              <a:rPr b="1" lang="en" sz="900">
                <a:solidFill>
                  <a:schemeClr val="dk1"/>
                </a:solidFill>
              </a:rPr>
              <a:t>    }</a:t>
            </a:r>
            <a:endParaRPr b="1" sz="900">
              <a:solidFill>
                <a:schemeClr val="dk1"/>
              </a:solidFill>
            </a:endParaRPr>
          </a:p>
          <a:p>
            <a:pPr indent="0" lvl="0" marL="0" rtl="0" algn="l">
              <a:spcBef>
                <a:spcPts val="0"/>
              </a:spcBef>
              <a:spcAft>
                <a:spcPts val="0"/>
              </a:spcAft>
              <a:buNone/>
            </a:pPr>
            <a:r>
              <a:t/>
            </a:r>
            <a:endParaRPr b="1" sz="900">
              <a:solidFill>
                <a:schemeClr val="dk1"/>
              </a:solidFill>
            </a:endParaRPr>
          </a:p>
        </p:txBody>
      </p:sp>
      <p:sp>
        <p:nvSpPr>
          <p:cNvPr id="79" name="Google Shape;79;p16"/>
          <p:cNvSpPr txBox="1"/>
          <p:nvPr/>
        </p:nvSpPr>
        <p:spPr>
          <a:xfrm>
            <a:off x="5457000" y="-3"/>
            <a:ext cx="36870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    // If the user is successfully updated, return the updated user data</a:t>
            </a:r>
            <a:endParaRPr b="1" sz="1000">
              <a:solidFill>
                <a:schemeClr val="dk1"/>
              </a:solidFill>
            </a:endParaRPr>
          </a:p>
          <a:p>
            <a:pPr indent="0" lvl="0" marL="0" rtl="0" algn="l">
              <a:spcBef>
                <a:spcPts val="0"/>
              </a:spcBef>
              <a:spcAft>
                <a:spcPts val="0"/>
              </a:spcAft>
              <a:buNone/>
            </a:pPr>
            <a:r>
              <a:rPr b="1" lang="en" sz="1000">
                <a:solidFill>
                  <a:schemeClr val="dk1"/>
                </a:solidFill>
              </a:rPr>
              <a:t>    return res.json(updatedUser);</a:t>
            </a:r>
            <a:endParaRPr b="1" sz="1000">
              <a:solidFill>
                <a:schemeClr val="dk1"/>
              </a:solidFill>
            </a:endParaRPr>
          </a:p>
          <a:p>
            <a:pPr indent="0" lvl="0" marL="0" rtl="0" algn="l">
              <a:spcBef>
                <a:spcPts val="0"/>
              </a:spcBef>
              <a:spcAft>
                <a:spcPts val="0"/>
              </a:spcAft>
              <a:buNone/>
            </a:pPr>
            <a:r>
              <a:rPr b="1" lang="en" sz="1000">
                <a:solidFill>
                  <a:schemeClr val="dk1"/>
                </a:solidFill>
              </a:rPr>
              <a:t>  } catch (error) {</a:t>
            </a:r>
            <a:endParaRPr b="1" sz="1000">
              <a:solidFill>
                <a:schemeClr val="dk1"/>
              </a:solidFill>
            </a:endParaRPr>
          </a:p>
          <a:p>
            <a:pPr indent="0" lvl="0" marL="0" rtl="0" algn="l">
              <a:spcBef>
                <a:spcPts val="0"/>
              </a:spcBef>
              <a:spcAft>
                <a:spcPts val="0"/>
              </a:spcAft>
              <a:buNone/>
            </a:pPr>
            <a:r>
              <a:rPr b="1" lang="en" sz="1000">
                <a:solidFill>
                  <a:schemeClr val="dk1"/>
                </a:solidFill>
              </a:rPr>
              <a:t>    // If there is an error, return an error response</a:t>
            </a:r>
            <a:endParaRPr b="1" sz="1000">
              <a:solidFill>
                <a:schemeClr val="dk1"/>
              </a:solidFill>
            </a:endParaRPr>
          </a:p>
          <a:p>
            <a:pPr indent="0" lvl="0" marL="0" rtl="0" algn="l">
              <a:spcBef>
                <a:spcPts val="0"/>
              </a:spcBef>
              <a:spcAft>
                <a:spcPts val="0"/>
              </a:spcAft>
              <a:buNone/>
            </a:pPr>
            <a:r>
              <a:rPr b="1" lang="en" sz="1000">
                <a:solidFill>
                  <a:schemeClr val="dk1"/>
                </a:solidFill>
              </a:rPr>
              <a:t>    return res.status(500).json({ error: 'Internal server error' });</a:t>
            </a:r>
            <a:endParaRPr b="1" sz="1000">
              <a:solidFill>
                <a:schemeClr val="dk1"/>
              </a:solidFill>
            </a:endParaRPr>
          </a:p>
          <a:p>
            <a:pPr indent="0" lvl="0" marL="0" rtl="0" algn="l">
              <a:spcBef>
                <a:spcPts val="0"/>
              </a:spcBef>
              <a:spcAft>
                <a:spcPts val="0"/>
              </a:spcAft>
              <a:buNone/>
            </a:pPr>
            <a:r>
              <a:rPr b="1" lang="en" sz="1000">
                <a:solidFill>
                  <a:schemeClr val="dk1"/>
                </a:solidFill>
              </a:rPr>
              <a:t>  }</a:t>
            </a:r>
            <a:endParaRPr b="1" sz="1000">
              <a:solidFill>
                <a:schemeClr val="dk1"/>
              </a:solidFill>
            </a:endParaRPr>
          </a:p>
          <a:p>
            <a:pPr indent="0" lvl="0" marL="0" rtl="0" algn="l">
              <a:spcBef>
                <a:spcPts val="0"/>
              </a:spcBef>
              <a:spcAft>
                <a:spcPts val="0"/>
              </a:spcAft>
              <a:buNone/>
            </a:pPr>
            <a:r>
              <a:rPr b="1" lang="en" sz="1000">
                <a:solidFill>
                  <a:schemeClr val="dk1"/>
                </a:solidFill>
              </a:rPr>
              <a:t>};</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const searchUsers = async (req, res) =&gt; {</a:t>
            </a:r>
            <a:endParaRPr b="1" sz="1000">
              <a:solidFill>
                <a:schemeClr val="dk1"/>
              </a:solidFill>
            </a:endParaRPr>
          </a:p>
          <a:p>
            <a:pPr indent="0" lvl="0" marL="0" rtl="0" algn="l">
              <a:spcBef>
                <a:spcPts val="0"/>
              </a:spcBef>
              <a:spcAft>
                <a:spcPts val="0"/>
              </a:spcAft>
              <a:buNone/>
            </a:pPr>
            <a:r>
              <a:rPr b="1" lang="en" sz="1000">
                <a:solidFill>
                  <a:schemeClr val="dk1"/>
                </a:solidFill>
              </a:rPr>
              <a:t>  try {</a:t>
            </a:r>
            <a:endParaRPr b="1" sz="1000">
              <a:solidFill>
                <a:schemeClr val="dk1"/>
              </a:solidFill>
            </a:endParaRPr>
          </a:p>
          <a:p>
            <a:pPr indent="0" lvl="0" marL="0" rtl="0" algn="l">
              <a:spcBef>
                <a:spcPts val="0"/>
              </a:spcBef>
              <a:spcAft>
                <a:spcPts val="0"/>
              </a:spcAft>
              <a:buNone/>
            </a:pPr>
            <a:r>
              <a:rPr b="1" lang="en" sz="1000">
                <a:solidFill>
                  <a:schemeClr val="dk1"/>
                </a:solidFill>
              </a:rPr>
              <a:t>    const { age, gender } = req.query;</a:t>
            </a:r>
            <a:endParaRPr b="1" sz="1000">
              <a:solidFill>
                <a:schemeClr val="dk1"/>
              </a:solidFill>
            </a:endParaRPr>
          </a:p>
          <a:p>
            <a:pPr indent="0" lvl="0" marL="0" rtl="0" algn="l">
              <a:spcBef>
                <a:spcPts val="0"/>
              </a:spcBef>
              <a:spcAft>
                <a:spcPts val="0"/>
              </a:spcAft>
              <a:buNone/>
            </a:pPr>
            <a:r>
              <a:rPr b="1" lang="en" sz="1000">
                <a:solidFill>
                  <a:schemeClr val="dk1"/>
                </a:solidFill>
              </a:rPr>
              <a:t>    const dateOfBirth = new Date();</a:t>
            </a:r>
            <a:endParaRPr b="1" sz="1000">
              <a:solidFill>
                <a:schemeClr val="dk1"/>
              </a:solidFill>
            </a:endParaRPr>
          </a:p>
          <a:p>
            <a:pPr indent="0" lvl="0" marL="0" rtl="0" algn="l">
              <a:spcBef>
                <a:spcPts val="0"/>
              </a:spcBef>
              <a:spcAft>
                <a:spcPts val="0"/>
              </a:spcAft>
              <a:buNone/>
            </a:pPr>
            <a:r>
              <a:rPr b="1" lang="en" sz="1000">
                <a:solidFill>
                  <a:schemeClr val="dk1"/>
                </a:solidFill>
              </a:rPr>
              <a:t>    dateOfBirth.setFullYear(dateOfBirth.getFullYear() - age);</a:t>
            </a:r>
            <a:endParaRPr b="1" sz="1000">
              <a:solidFill>
                <a:schemeClr val="dk1"/>
              </a:solidFill>
            </a:endParaRPr>
          </a:p>
          <a:p>
            <a:pPr indent="0" lvl="0" marL="0" rtl="0" algn="l">
              <a:spcBef>
                <a:spcPts val="0"/>
              </a:spcBef>
              <a:spcAft>
                <a:spcPts val="0"/>
              </a:spcAft>
              <a:buNone/>
            </a:pPr>
            <a:r>
              <a:rPr b="1" lang="en" sz="1000">
                <a:solidFill>
                  <a:schemeClr val="dk1"/>
                </a:solidFill>
              </a:rPr>
              <a:t>    </a:t>
            </a:r>
            <a:endParaRPr b="1" sz="1000">
              <a:solidFill>
                <a:schemeClr val="dk1"/>
              </a:solidFill>
            </a:endParaRPr>
          </a:p>
          <a:p>
            <a:pPr indent="0" lvl="0" marL="0" rtl="0" algn="l">
              <a:spcBef>
                <a:spcPts val="0"/>
              </a:spcBef>
              <a:spcAft>
                <a:spcPts val="0"/>
              </a:spcAft>
              <a:buNone/>
            </a:pPr>
            <a:r>
              <a:rPr b="1" lang="en" sz="1000">
                <a:solidFill>
                  <a:schemeClr val="dk1"/>
                </a:solidFill>
              </a:rPr>
              <a:t>    // Add additional search criteria if needed</a:t>
            </a:r>
            <a:endParaRPr b="1" sz="1000">
              <a:solidFill>
                <a:schemeClr val="dk1"/>
              </a:solidFill>
            </a:endParaRPr>
          </a:p>
          <a:p>
            <a:pPr indent="0" lvl="0" marL="0" rtl="0" algn="l">
              <a:spcBef>
                <a:spcPts val="0"/>
              </a:spcBef>
              <a:spcAft>
                <a:spcPts val="0"/>
              </a:spcAft>
              <a:buNone/>
            </a:pPr>
            <a:r>
              <a:rPr b="1" lang="en" sz="1000">
                <a:solidFill>
                  <a:schemeClr val="dk1"/>
                </a:solidFill>
              </a:rPr>
              <a:t>    const result = await User.find({ $or: [{ dateOfBirth: { $lte: dateOfBirth } }, { gender: gender }] });</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    res.status(200).json(result);</a:t>
            </a:r>
            <a:endParaRPr b="1" sz="1000">
              <a:solidFill>
                <a:schemeClr val="dk1"/>
              </a:solidFill>
            </a:endParaRPr>
          </a:p>
          <a:p>
            <a:pPr indent="0" lvl="0" marL="0" rtl="0" algn="l">
              <a:spcBef>
                <a:spcPts val="0"/>
              </a:spcBef>
              <a:spcAft>
                <a:spcPts val="0"/>
              </a:spcAft>
              <a:buNone/>
            </a:pPr>
            <a:r>
              <a:rPr b="1" lang="en" sz="1000">
                <a:solidFill>
                  <a:schemeClr val="dk1"/>
                </a:solidFill>
              </a:rPr>
              <a:t>  } catch (error) {</a:t>
            </a:r>
            <a:endParaRPr b="1" sz="1000">
              <a:solidFill>
                <a:schemeClr val="dk1"/>
              </a:solidFill>
            </a:endParaRPr>
          </a:p>
          <a:p>
            <a:pPr indent="0" lvl="0" marL="0" rtl="0" algn="l">
              <a:spcBef>
                <a:spcPts val="0"/>
              </a:spcBef>
              <a:spcAft>
                <a:spcPts val="0"/>
              </a:spcAft>
              <a:buNone/>
            </a:pPr>
            <a:r>
              <a:rPr b="1" lang="en" sz="1000">
                <a:solidFill>
                  <a:schemeClr val="dk1"/>
                </a:solidFill>
              </a:rPr>
              <a:t>    res.status(500).json({ message: 'Server Error' });</a:t>
            </a:r>
            <a:endParaRPr b="1" sz="1000">
              <a:solidFill>
                <a:schemeClr val="dk1"/>
              </a:solidFill>
            </a:endParaRPr>
          </a:p>
          <a:p>
            <a:pPr indent="0" lvl="0" marL="0" rtl="0" algn="l">
              <a:spcBef>
                <a:spcPts val="0"/>
              </a:spcBef>
              <a:spcAft>
                <a:spcPts val="0"/>
              </a:spcAft>
              <a:buNone/>
            </a:pPr>
            <a:r>
              <a:rPr b="1" lang="en" sz="1000">
                <a:solidFill>
                  <a:schemeClr val="dk1"/>
                </a:solidFill>
              </a:rPr>
              <a:t>  }</a:t>
            </a:r>
            <a:endParaRPr b="1" sz="1000">
              <a:solidFill>
                <a:schemeClr val="dk1"/>
              </a:solidFill>
            </a:endParaRPr>
          </a:p>
          <a:p>
            <a:pPr indent="0" lvl="0" marL="0" rtl="0" algn="l">
              <a:spcBef>
                <a:spcPts val="0"/>
              </a:spcBef>
              <a:spcAft>
                <a:spcPts val="0"/>
              </a:spcAft>
              <a:buNone/>
            </a:pPr>
            <a:r>
              <a:rPr b="1" lang="en" sz="1000">
                <a:solidFill>
                  <a:schemeClr val="dk1"/>
                </a:solidFill>
              </a:rPr>
              <a:t>};</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b="1" lang="en" sz="1000">
                <a:solidFill>
                  <a:schemeClr val="dk1"/>
                </a:solidFill>
              </a:rPr>
              <a:t>module.exports = { getUserById, updateUserById, searchUsers };</a:t>
            </a:r>
            <a:endParaRPr sz="1900">
              <a:latin typeface="Average"/>
              <a:ea typeface="Average"/>
              <a:cs typeface="Average"/>
              <a:sym typeface="Average"/>
            </a:endParaRPr>
          </a:p>
        </p:txBody>
      </p:sp>
      <p:cxnSp>
        <p:nvCxnSpPr>
          <p:cNvPr id="80" name="Google Shape;80;p16"/>
          <p:cNvCxnSpPr/>
          <p:nvPr/>
        </p:nvCxnSpPr>
        <p:spPr>
          <a:xfrm>
            <a:off x="5143500" y="22511"/>
            <a:ext cx="30900" cy="568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1232725" y="11996306"/>
            <a:ext cx="4654800" cy="1833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CDCAA"/>
                </a:solidFill>
                <a:highlight>
                  <a:srgbClr val="1F1F1F"/>
                </a:highlight>
                <a:latin typeface="Courier New"/>
                <a:ea typeface="Courier New"/>
                <a:cs typeface="Courier New"/>
                <a:sym typeface="Courier New"/>
              </a:rPr>
              <a:t>require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'dotenv'</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config</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bcrypt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require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'bcrypt'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jwt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require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'jsonwebtoken'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User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require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'../models/User'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getUserById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async</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=&gt;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userId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params</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id</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Assuming the user ID is passed as a parameter in the request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try</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Implement your user retrieval logic here, e.g., interacting with a database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user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await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user</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findById</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userId</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Assuming you have a "User" model or collection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if</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If the user is not found, return a 404 response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status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404</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error: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'User not found'</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If the user is found, return the user data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 </a:t>
            </a:r>
            <a:r>
              <a:rPr lang="en" sz="1050">
                <a:solidFill>
                  <a:srgbClr val="C586C0"/>
                </a:solidFill>
                <a:highlight>
                  <a:srgbClr val="1F1F1F"/>
                </a:highlight>
                <a:latin typeface="Courier New"/>
                <a:ea typeface="Courier New"/>
                <a:cs typeface="Courier New"/>
                <a:sym typeface="Courier New"/>
              </a:rPr>
              <a:t>catch</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error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If there is an error, return an error response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status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500</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error: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'Internal server error'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updateUserById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async</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=&gt;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userId</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params</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id</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Assuming the user ID is passed as a parameter in the request</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updateData</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body</a:t>
            </a: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Assuming the update data is provided in the request body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try</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Implement your user update logic here, e.g., interacting with a database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updatedUser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await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User</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findByIdAndUpdate</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userId</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updateData</a:t>
            </a:r>
            <a:r>
              <a:rPr lang="en" sz="1050">
                <a:solidFill>
                  <a:srgbClr val="CCCCCC"/>
                </a:solidFill>
                <a:highlight>
                  <a:srgbClr val="1F1F1F"/>
                </a:highlight>
                <a:latin typeface="Courier New"/>
                <a:ea typeface="Courier New"/>
                <a:cs typeface="Courier New"/>
                <a:sym typeface="Courier New"/>
              </a:rPr>
              <a:t>, { </a:t>
            </a:r>
            <a:r>
              <a:rPr lang="en" sz="1050">
                <a:solidFill>
                  <a:srgbClr val="9CDCFE"/>
                </a:solidFill>
                <a:highlight>
                  <a:srgbClr val="1F1F1F"/>
                </a:highlight>
                <a:latin typeface="Courier New"/>
                <a:ea typeface="Courier New"/>
                <a:cs typeface="Courier New"/>
                <a:sym typeface="Courier New"/>
              </a:rPr>
              <a:t>new:</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true</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if</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updatedUser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If the user is not found, return a 404 response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status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404</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error: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'User not found'</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If the user is successfully updated, return the updated user data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updatedUser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 </a:t>
            </a:r>
            <a:r>
              <a:rPr lang="en" sz="1050">
                <a:solidFill>
                  <a:srgbClr val="C586C0"/>
                </a:solidFill>
                <a:highlight>
                  <a:srgbClr val="1F1F1F"/>
                </a:highlight>
                <a:latin typeface="Courier New"/>
                <a:ea typeface="Courier New"/>
                <a:cs typeface="Courier New"/>
                <a:sym typeface="Courier New"/>
              </a:rPr>
              <a:t>catch</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error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If there is an error, return an error response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return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status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500</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error: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'Internal server error'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searchUsers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async</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=&gt;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try</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 </a:t>
            </a:r>
            <a:r>
              <a:rPr lang="en" sz="1050">
                <a:solidFill>
                  <a:srgbClr val="4FC1FF"/>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gender</a:t>
            </a:r>
            <a:r>
              <a:rPr lang="en" sz="1050">
                <a:solidFill>
                  <a:srgbClr val="CCCCCC"/>
                </a:solidFill>
                <a:highlight>
                  <a:srgbClr val="1F1F1F"/>
                </a:highlight>
                <a:latin typeface="Courier New"/>
                <a:ea typeface="Courier New"/>
                <a:cs typeface="Courier New"/>
                <a:sym typeface="Courier New"/>
              </a:rPr>
              <a:t> }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query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dateOfBirth</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new</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Date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dateOfBirth</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setFullYear</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dateOfBirth</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getFullYear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6A9955"/>
                </a:solidFill>
                <a:highlight>
                  <a:srgbClr val="1F1F1F"/>
                </a:highlight>
                <a:latin typeface="Courier New"/>
                <a:ea typeface="Courier New"/>
                <a:cs typeface="Courier New"/>
                <a:sym typeface="Courier New"/>
              </a:rPr>
              <a:t>// Add additional search criteria if needed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CCCCCC"/>
                </a:solidFill>
                <a:highlight>
                  <a:srgbClr val="1F1F1F"/>
                </a:highlight>
                <a:latin typeface="Courier New"/>
                <a:ea typeface="Courier New"/>
                <a:cs typeface="Courier New"/>
                <a:sym typeface="Courier New"/>
              </a:rPr>
              <a:t> </a:t>
            </a:r>
            <a:r>
              <a:rPr lang="en" sz="1050">
                <a:solidFill>
                  <a:srgbClr val="4FC1FF"/>
                </a:solidFill>
                <a:highlight>
                  <a:srgbClr val="1F1F1F"/>
                </a:highlight>
                <a:latin typeface="Courier New"/>
                <a:ea typeface="Courier New"/>
                <a:cs typeface="Courier New"/>
                <a:sym typeface="Courier New"/>
              </a:rPr>
              <a:t>result</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await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User</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find</a:t>
            </a:r>
            <a:r>
              <a:rPr lang="en" sz="1050">
                <a:solidFill>
                  <a:srgbClr val="CCCCCC"/>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$or</a:t>
            </a:r>
            <a:r>
              <a:rPr lang="en" sz="1050">
                <a:solidFill>
                  <a:srgbClr val="9CDCFE"/>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 </a:t>
            </a:r>
            <a:r>
              <a:rPr lang="en" sz="1050">
                <a:solidFill>
                  <a:srgbClr val="9CDCFE"/>
                </a:solidFill>
                <a:highlight>
                  <a:srgbClr val="1F1F1F"/>
                </a:highlight>
                <a:latin typeface="Courier New"/>
                <a:ea typeface="Courier New"/>
                <a:cs typeface="Courier New"/>
                <a:sym typeface="Courier New"/>
              </a:rPr>
              <a:t>dateOfBirth:</a:t>
            </a:r>
            <a:r>
              <a:rPr lang="en" sz="1050">
                <a:solidFill>
                  <a:srgbClr val="CCCCCC"/>
                </a:solidFill>
                <a:highlight>
                  <a:srgbClr val="1F1F1F"/>
                </a:highlight>
                <a:latin typeface="Courier New"/>
                <a:ea typeface="Courier New"/>
                <a:cs typeface="Courier New"/>
                <a:sym typeface="Courier New"/>
              </a:rPr>
              <a:t> { </a:t>
            </a:r>
            <a:r>
              <a:rPr lang="en" sz="1050">
                <a:solidFill>
                  <a:srgbClr val="569CD6"/>
                </a:solidFill>
                <a:highlight>
                  <a:srgbClr val="1F1F1F"/>
                </a:highlight>
                <a:latin typeface="Courier New"/>
                <a:ea typeface="Courier New"/>
                <a:cs typeface="Courier New"/>
                <a:sym typeface="Courier New"/>
              </a:rPr>
              <a:t>$lte</a:t>
            </a:r>
            <a:r>
              <a:rPr lang="en" sz="1050">
                <a:solidFill>
                  <a:srgbClr val="9CDCFE"/>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dateOfBirth</a:t>
            </a:r>
            <a:r>
              <a:rPr lang="en" sz="1050">
                <a:solidFill>
                  <a:srgbClr val="CCCCCC"/>
                </a:solidFill>
                <a:highlight>
                  <a:srgbClr val="1F1F1F"/>
                </a:highlight>
                <a:latin typeface="Courier New"/>
                <a:ea typeface="Courier New"/>
                <a:cs typeface="Courier New"/>
                <a:sym typeface="Courier New"/>
              </a:rPr>
              <a:t> } }, { </a:t>
            </a:r>
            <a:r>
              <a:rPr lang="en" sz="1050">
                <a:solidFill>
                  <a:srgbClr val="9CDCFE"/>
                </a:solidFill>
                <a:highlight>
                  <a:srgbClr val="1F1F1F"/>
                </a:highlight>
                <a:latin typeface="Courier New"/>
                <a:ea typeface="Courier New"/>
                <a:cs typeface="Courier New"/>
                <a:sym typeface="Courier New"/>
              </a:rPr>
              <a:t>gender: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gender</a:t>
            </a:r>
            <a:r>
              <a:rPr lang="en" sz="1050">
                <a:solidFill>
                  <a:srgbClr val="CCCCCC"/>
                </a:solidFill>
                <a:highlight>
                  <a:srgbClr val="1F1F1F"/>
                </a:highlight>
                <a:latin typeface="Courier New"/>
                <a:ea typeface="Courier New"/>
                <a:cs typeface="Courier New"/>
                <a:sym typeface="Courier New"/>
              </a:rPr>
              <a:t> }]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status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200</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result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 </a:t>
            </a:r>
            <a:r>
              <a:rPr lang="en" sz="1050">
                <a:solidFill>
                  <a:srgbClr val="C586C0"/>
                </a:solidFill>
                <a:highlight>
                  <a:srgbClr val="1F1F1F"/>
                </a:highlight>
                <a:latin typeface="Courier New"/>
                <a:ea typeface="Courier New"/>
                <a:cs typeface="Courier New"/>
                <a:sym typeface="Courier New"/>
              </a:rPr>
              <a:t>catch</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error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status</a:t>
            </a:r>
            <a:r>
              <a:rPr lang="en" sz="1050">
                <a:solidFill>
                  <a:srgbClr val="CCCCCC"/>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500</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json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message: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'Server Error'</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EC9B0"/>
                </a:solidFill>
                <a:highlight>
                  <a:srgbClr val="1F1F1F"/>
                </a:highlight>
                <a:latin typeface="Courier New"/>
                <a:ea typeface="Courier New"/>
                <a:cs typeface="Courier New"/>
                <a:sym typeface="Courier New"/>
              </a:rPr>
              <a:t>module</a:t>
            </a:r>
            <a:r>
              <a:rPr lang="en" sz="1050">
                <a:solidFill>
                  <a:srgbClr val="CCCCCC"/>
                </a:solidFill>
                <a:highlight>
                  <a:srgbClr val="1F1F1F"/>
                </a:highlight>
                <a:latin typeface="Courier New"/>
                <a:ea typeface="Courier New"/>
                <a:cs typeface="Courier New"/>
                <a:sym typeface="Courier New"/>
              </a:rPr>
              <a:t>.</a:t>
            </a:r>
            <a:r>
              <a:rPr lang="en" sz="1050">
                <a:solidFill>
                  <a:srgbClr val="4EC9B0"/>
                </a:solidFill>
                <a:highlight>
                  <a:srgbClr val="1F1F1F"/>
                </a:highlight>
                <a:latin typeface="Courier New"/>
                <a:ea typeface="Courier New"/>
                <a:cs typeface="Courier New"/>
                <a:sym typeface="Courier New"/>
              </a:rPr>
              <a:t>exports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 </a:t>
            </a:r>
            <a:r>
              <a:rPr lang="en" sz="1050">
                <a:solidFill>
                  <a:srgbClr val="9CDCFE"/>
                </a:solidFill>
                <a:highlight>
                  <a:srgbClr val="1F1F1F"/>
                </a:highlight>
                <a:latin typeface="Courier New"/>
                <a:ea typeface="Courier New"/>
                <a:cs typeface="Courier New"/>
                <a:sym typeface="Courier New"/>
              </a:rPr>
              <a:t>getUserById</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updateUserById</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searchUsers</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p:txBody>
      </p:sp>
      <p:sp>
        <p:nvSpPr>
          <p:cNvPr id="86" name="Google Shape;86;p17"/>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rPr>
              <a:t>2. </a:t>
            </a:r>
            <a:r>
              <a:rPr b="1" lang="en" sz="1800">
                <a:solidFill>
                  <a:schemeClr val="dk1"/>
                </a:solidFill>
              </a:rPr>
              <a:t>profileController.js </a:t>
            </a:r>
            <a:endParaRPr sz="1800"/>
          </a:p>
        </p:txBody>
      </p:sp>
      <p:sp>
        <p:nvSpPr>
          <p:cNvPr id="87" name="Google Shape;87;p17"/>
          <p:cNvSpPr txBox="1"/>
          <p:nvPr/>
        </p:nvSpPr>
        <p:spPr>
          <a:xfrm>
            <a:off x="459950" y="1694500"/>
            <a:ext cx="7727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profileController object contains three controller functions: getProfile ,getSingleProfile and updateProfile. The getProfile function retrieves a user's profile based on the user ID, while the updateProfile function updates a user's profile using the user ID and updated profile data provided in the request.</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0" y="0"/>
            <a:ext cx="37956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const User = require('../models/User');</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exports.getProfile = async (req, res) =&gt; {</a:t>
            </a:r>
            <a:endParaRPr b="1" sz="1200">
              <a:solidFill>
                <a:schemeClr val="dk1"/>
              </a:solidFill>
            </a:endParaRPr>
          </a:p>
          <a:p>
            <a:pPr indent="0" lvl="0" marL="0" rtl="0" algn="l">
              <a:spcBef>
                <a:spcPts val="0"/>
              </a:spcBef>
              <a:spcAft>
                <a:spcPts val="0"/>
              </a:spcAft>
              <a:buNone/>
            </a:pPr>
            <a:r>
              <a:rPr b="1" lang="en" sz="1200">
                <a:solidFill>
                  <a:schemeClr val="dk1"/>
                </a:solidFill>
              </a:rPr>
              <a:t>  try {</a:t>
            </a:r>
            <a:endParaRPr b="1" sz="1200">
              <a:solidFill>
                <a:schemeClr val="dk1"/>
              </a:solidFill>
            </a:endParaRPr>
          </a:p>
          <a:p>
            <a:pPr indent="0" lvl="0" marL="0" rtl="0" algn="l">
              <a:spcBef>
                <a:spcPts val="0"/>
              </a:spcBef>
              <a:spcAft>
                <a:spcPts val="0"/>
              </a:spcAft>
              <a:buNone/>
            </a:pPr>
            <a:r>
              <a:rPr b="1" lang="en" sz="1200">
                <a:solidFill>
                  <a:schemeClr val="dk1"/>
                </a:solidFill>
              </a:rPr>
              <a:t>    const result = await User.find();</a:t>
            </a:r>
            <a:endParaRPr b="1" sz="1200">
              <a:solidFill>
                <a:schemeClr val="dk1"/>
              </a:solidFill>
            </a:endParaRPr>
          </a:p>
          <a:p>
            <a:pPr indent="0" lvl="0" marL="0" rtl="0" algn="l">
              <a:spcBef>
                <a:spcPts val="0"/>
              </a:spcBef>
              <a:spcAft>
                <a:spcPts val="0"/>
              </a:spcAft>
              <a:buNone/>
            </a:pPr>
            <a:r>
              <a:rPr b="1" lang="en" sz="1200">
                <a:solidFill>
                  <a:schemeClr val="dk1"/>
                </a:solidFill>
              </a:rPr>
              <a:t>    res.status(200).json(result);</a:t>
            </a:r>
            <a:endParaRPr b="1" sz="1200">
              <a:solidFill>
                <a:schemeClr val="dk1"/>
              </a:solidFill>
            </a:endParaRPr>
          </a:p>
          <a:p>
            <a:pPr indent="0" lvl="0" marL="0" rtl="0" algn="l">
              <a:spcBef>
                <a:spcPts val="0"/>
              </a:spcBef>
              <a:spcAft>
                <a:spcPts val="0"/>
              </a:spcAft>
              <a:buNone/>
            </a:pPr>
            <a:r>
              <a:rPr b="1" lang="en" sz="1200">
                <a:solidFill>
                  <a:schemeClr val="dk1"/>
                </a:solidFill>
              </a:rPr>
              <a:t>  } catch (error) {</a:t>
            </a:r>
            <a:endParaRPr b="1" sz="1200">
              <a:solidFill>
                <a:schemeClr val="dk1"/>
              </a:solidFill>
            </a:endParaRPr>
          </a:p>
          <a:p>
            <a:pPr indent="0" lvl="0" marL="0" rtl="0" algn="l">
              <a:spcBef>
                <a:spcPts val="0"/>
              </a:spcBef>
              <a:spcAft>
                <a:spcPts val="0"/>
              </a:spcAft>
              <a:buNone/>
            </a:pPr>
            <a:r>
              <a:rPr b="1" lang="en" sz="1200">
                <a:solidFill>
                  <a:schemeClr val="dk1"/>
                </a:solidFill>
              </a:rPr>
              <a:t>    console.error(error);</a:t>
            </a:r>
            <a:endParaRPr b="1" sz="1200">
              <a:solidFill>
                <a:schemeClr val="dk1"/>
              </a:solidFill>
            </a:endParaRPr>
          </a:p>
          <a:p>
            <a:pPr indent="0" lvl="0" marL="0" rtl="0" algn="l">
              <a:spcBef>
                <a:spcPts val="0"/>
              </a:spcBef>
              <a:spcAft>
                <a:spcPts val="0"/>
              </a:spcAft>
              <a:buNone/>
            </a:pPr>
            <a:r>
              <a:rPr b="1" lang="en" sz="1200">
                <a:solidFill>
                  <a:schemeClr val="dk1"/>
                </a:solidFill>
              </a:rPr>
              <a:t>    res.status(500).json({ message: 'Internal server error'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exports.getSingleProfile = async (req, res) =&gt;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  try {</a:t>
            </a:r>
            <a:endParaRPr b="1" sz="1200">
              <a:solidFill>
                <a:schemeClr val="dk1"/>
              </a:solidFill>
            </a:endParaRPr>
          </a:p>
          <a:p>
            <a:pPr indent="0" lvl="0" marL="0" rtl="0" algn="l">
              <a:spcBef>
                <a:spcPts val="0"/>
              </a:spcBef>
              <a:spcAft>
                <a:spcPts val="0"/>
              </a:spcAft>
              <a:buNone/>
            </a:pPr>
            <a:r>
              <a:rPr b="1" lang="en" sz="1200">
                <a:solidFill>
                  <a:schemeClr val="dk1"/>
                </a:solidFill>
              </a:rPr>
              <a:t>    const { userId } = req.decoded;</a:t>
            </a:r>
            <a:endParaRPr b="1" sz="1200">
              <a:solidFill>
                <a:schemeClr val="dk1"/>
              </a:solidFill>
            </a:endParaRPr>
          </a:p>
          <a:p>
            <a:pPr indent="0" lvl="0" marL="0" rtl="0" algn="l">
              <a:spcBef>
                <a:spcPts val="0"/>
              </a:spcBef>
              <a:spcAft>
                <a:spcPts val="0"/>
              </a:spcAft>
              <a:buNone/>
            </a:pPr>
            <a:r>
              <a:rPr b="1" lang="en" sz="1200">
                <a:solidFill>
                  <a:schemeClr val="dk1"/>
                </a:solidFill>
              </a:rPr>
              <a:t>    const user = await User.findById(userId);</a:t>
            </a:r>
            <a:endParaRPr b="1" sz="1200">
              <a:solidFill>
                <a:schemeClr val="dk1"/>
              </a:solidFill>
            </a:endParaRPr>
          </a:p>
          <a:p>
            <a:pPr indent="0" lvl="0" marL="0" rtl="0" algn="l">
              <a:spcBef>
                <a:spcPts val="0"/>
              </a:spcBef>
              <a:spcAft>
                <a:spcPts val="0"/>
              </a:spcAft>
              <a:buNone/>
            </a:pPr>
            <a:r>
              <a:rPr b="1" lang="en" sz="1200">
                <a:solidFill>
                  <a:schemeClr val="dk1"/>
                </a:solidFill>
              </a:rPr>
              <a:t>    if (!user) return res.status(404).json({ message: 'User not found'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res.status(200).json(user);</a:t>
            </a:r>
            <a:endParaRPr b="1" sz="1200">
              <a:solidFill>
                <a:schemeClr val="dk1"/>
              </a:solidFill>
            </a:endParaRPr>
          </a:p>
          <a:p>
            <a:pPr indent="0" lvl="0" marL="0" rtl="0" algn="l">
              <a:spcBef>
                <a:spcPts val="0"/>
              </a:spcBef>
              <a:spcAft>
                <a:spcPts val="0"/>
              </a:spcAft>
              <a:buNone/>
            </a:pPr>
            <a:r>
              <a:rPr b="1" lang="en" sz="1200">
                <a:solidFill>
                  <a:schemeClr val="dk1"/>
                </a:solidFill>
              </a:rPr>
              <a:t>  } catch (error) {</a:t>
            </a:r>
            <a:endParaRPr b="1" sz="1200">
              <a:solidFill>
                <a:schemeClr val="dk1"/>
              </a:solidFill>
            </a:endParaRPr>
          </a:p>
          <a:p>
            <a:pPr indent="0" lvl="0" marL="0" rtl="0" algn="l">
              <a:spcBef>
                <a:spcPts val="0"/>
              </a:spcBef>
              <a:spcAft>
                <a:spcPts val="0"/>
              </a:spcAft>
              <a:buNone/>
            </a:pPr>
            <a:r>
              <a:rPr b="1" lang="en" sz="1200">
                <a:solidFill>
                  <a:schemeClr val="dk1"/>
                </a:solidFill>
              </a:rPr>
              <a:t>    res.status(500).json({ message: 'Internal server error' });</a:t>
            </a:r>
            <a:endParaRPr b="1" sz="1200">
              <a:solidFill>
                <a:schemeClr val="dk1"/>
              </a:solidFill>
            </a:endParaRPr>
          </a:p>
          <a:p>
            <a:pPr indent="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p:txBody>
      </p:sp>
      <p:sp>
        <p:nvSpPr>
          <p:cNvPr id="93" name="Google Shape;93;p18"/>
          <p:cNvSpPr txBox="1"/>
          <p:nvPr/>
        </p:nvSpPr>
        <p:spPr>
          <a:xfrm>
            <a:off x="5890500" y="27000"/>
            <a:ext cx="32535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 Update user profile</a:t>
            </a:r>
            <a:endParaRPr b="1" sz="1100">
              <a:solidFill>
                <a:schemeClr val="dk1"/>
              </a:solidFill>
            </a:endParaRPr>
          </a:p>
          <a:p>
            <a:pPr indent="0" lvl="0" marL="0" rtl="0" algn="l">
              <a:spcBef>
                <a:spcPts val="0"/>
              </a:spcBef>
              <a:spcAft>
                <a:spcPts val="0"/>
              </a:spcAft>
              <a:buNone/>
            </a:pPr>
            <a:r>
              <a:rPr b="1" lang="en" sz="1100">
                <a:solidFill>
                  <a:schemeClr val="dk1"/>
                </a:solidFill>
              </a:rPr>
              <a:t>exports.updateProfile = async (req, res) =&gt; {</a:t>
            </a:r>
            <a:endParaRPr b="1" sz="1100">
              <a:solidFill>
                <a:schemeClr val="dk1"/>
              </a:solidFill>
            </a:endParaRPr>
          </a:p>
          <a:p>
            <a:pPr indent="0" lvl="0" marL="0" rtl="0" algn="l">
              <a:spcBef>
                <a:spcPts val="0"/>
              </a:spcBef>
              <a:spcAft>
                <a:spcPts val="0"/>
              </a:spcAft>
              <a:buNone/>
            </a:pPr>
            <a:r>
              <a:rPr b="1" lang="en" sz="1100">
                <a:solidFill>
                  <a:schemeClr val="dk1"/>
                </a:solidFill>
              </a:rPr>
              <a:t>  const { bio, location, website } = req.body;</a:t>
            </a:r>
            <a:endParaRPr b="1" sz="1100">
              <a:solidFill>
                <a:schemeClr val="dk1"/>
              </a:solidFill>
            </a:endParaRPr>
          </a:p>
          <a:p>
            <a:pPr indent="0" lvl="0" marL="0" rtl="0" algn="l">
              <a:spcBef>
                <a:spcPts val="0"/>
              </a:spcBef>
              <a:spcAft>
                <a:spcPts val="0"/>
              </a:spcAft>
              <a:buNone/>
            </a:pPr>
            <a:r>
              <a:rPr b="1" lang="en" sz="1100">
                <a:solidFill>
                  <a:schemeClr val="dk1"/>
                </a:solidFill>
              </a:rPr>
              <a:t>  const userId = req.userId;</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  try {</a:t>
            </a:r>
            <a:endParaRPr b="1" sz="1100">
              <a:solidFill>
                <a:schemeClr val="dk1"/>
              </a:solidFill>
            </a:endParaRPr>
          </a:p>
          <a:p>
            <a:pPr indent="0" lvl="0" marL="0" rtl="0" algn="l">
              <a:spcBef>
                <a:spcPts val="0"/>
              </a:spcBef>
              <a:spcAft>
                <a:spcPts val="0"/>
              </a:spcAft>
              <a:buNone/>
            </a:pPr>
            <a:r>
              <a:rPr b="1" lang="en" sz="1100">
                <a:solidFill>
                  <a:schemeClr val="dk1"/>
                </a:solidFill>
              </a:rPr>
              <a:t>    // Find the user by their ID</a:t>
            </a:r>
            <a:endParaRPr b="1" sz="1100">
              <a:solidFill>
                <a:schemeClr val="dk1"/>
              </a:solidFill>
            </a:endParaRPr>
          </a:p>
          <a:p>
            <a:pPr indent="0" lvl="0" marL="0" rtl="0" algn="l">
              <a:spcBef>
                <a:spcPts val="0"/>
              </a:spcBef>
              <a:spcAft>
                <a:spcPts val="0"/>
              </a:spcAft>
              <a:buNone/>
            </a:pPr>
            <a:r>
              <a:rPr b="1" lang="en" sz="1100">
                <a:solidFill>
                  <a:schemeClr val="dk1"/>
                </a:solidFill>
              </a:rPr>
              <a:t>    const user = await User.findById(userId);</a:t>
            </a:r>
            <a:endParaRPr b="1" sz="1100">
              <a:solidFill>
                <a:schemeClr val="dk1"/>
              </a:solidFill>
            </a:endParaRPr>
          </a:p>
          <a:p>
            <a:pPr indent="0" lvl="0" marL="0" rtl="0" algn="l">
              <a:spcBef>
                <a:spcPts val="0"/>
              </a:spcBef>
              <a:spcAft>
                <a:spcPts val="0"/>
              </a:spcAft>
              <a:buNone/>
            </a:pPr>
            <a:r>
              <a:rPr b="1" lang="en" sz="1100">
                <a:solidFill>
                  <a:schemeClr val="dk1"/>
                </a:solidFill>
              </a:rPr>
              <a:t>    if (!user) {</a:t>
            </a:r>
            <a:endParaRPr b="1" sz="1100">
              <a:solidFill>
                <a:schemeClr val="dk1"/>
              </a:solidFill>
            </a:endParaRPr>
          </a:p>
          <a:p>
            <a:pPr indent="0" lvl="0" marL="0" rtl="0" algn="l">
              <a:spcBef>
                <a:spcPts val="0"/>
              </a:spcBef>
              <a:spcAft>
                <a:spcPts val="0"/>
              </a:spcAft>
              <a:buNone/>
            </a:pPr>
            <a:r>
              <a:rPr b="1" lang="en" sz="1100">
                <a:solidFill>
                  <a:schemeClr val="dk1"/>
                </a:solidFill>
              </a:rPr>
              <a:t>      return res.status(404).json({ message: 'User not found' });</a:t>
            </a:r>
            <a:endParaRPr b="1" sz="1100">
              <a:solidFill>
                <a:schemeClr val="dk1"/>
              </a:solidFill>
            </a:endParaRPr>
          </a:p>
          <a:p>
            <a:pPr indent="0" lvl="0" marL="0" rtl="0" algn="l">
              <a:spcBef>
                <a:spcPts val="0"/>
              </a:spcBef>
              <a:spcAft>
                <a:spcPts val="0"/>
              </a:spcAft>
              <a:buNone/>
            </a:pPr>
            <a:r>
              <a:rPr b="1" lang="en" sz="1100">
                <a:solidFill>
                  <a:schemeClr val="dk1"/>
                </a:solidFill>
              </a:rPr>
              <a:t>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    // Update the profile fields</a:t>
            </a:r>
            <a:endParaRPr b="1" sz="1100">
              <a:solidFill>
                <a:schemeClr val="dk1"/>
              </a:solidFill>
            </a:endParaRPr>
          </a:p>
          <a:p>
            <a:pPr indent="0" lvl="0" marL="0" rtl="0" algn="l">
              <a:spcBef>
                <a:spcPts val="0"/>
              </a:spcBef>
              <a:spcAft>
                <a:spcPts val="0"/>
              </a:spcAft>
              <a:buNone/>
            </a:pPr>
            <a:r>
              <a:rPr b="1" lang="en" sz="1100">
                <a:solidFill>
                  <a:schemeClr val="dk1"/>
                </a:solidFill>
              </a:rPr>
              <a:t>    user.bio = bio || user.bio;</a:t>
            </a:r>
            <a:endParaRPr b="1" sz="1100">
              <a:solidFill>
                <a:schemeClr val="dk1"/>
              </a:solidFill>
            </a:endParaRPr>
          </a:p>
          <a:p>
            <a:pPr indent="0" lvl="0" marL="0" rtl="0" algn="l">
              <a:spcBef>
                <a:spcPts val="0"/>
              </a:spcBef>
              <a:spcAft>
                <a:spcPts val="0"/>
              </a:spcAft>
              <a:buNone/>
            </a:pPr>
            <a:r>
              <a:rPr b="1" lang="en" sz="1100">
                <a:solidFill>
                  <a:schemeClr val="dk1"/>
                </a:solidFill>
              </a:rPr>
              <a:t>    user.location = location || user.location;</a:t>
            </a:r>
            <a:endParaRPr b="1" sz="1100">
              <a:solidFill>
                <a:schemeClr val="dk1"/>
              </a:solidFill>
            </a:endParaRPr>
          </a:p>
          <a:p>
            <a:pPr indent="0" lvl="0" marL="0" rtl="0" algn="l">
              <a:spcBef>
                <a:spcPts val="0"/>
              </a:spcBef>
              <a:spcAft>
                <a:spcPts val="0"/>
              </a:spcAft>
              <a:buNone/>
            </a:pPr>
            <a:r>
              <a:rPr b="1" lang="en" sz="1100">
                <a:solidFill>
                  <a:schemeClr val="dk1"/>
                </a:solidFill>
              </a:rPr>
              <a:t>    user.website = website || user.website;</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    // Save the updated user document</a:t>
            </a:r>
            <a:endParaRPr b="1" sz="1100">
              <a:solidFill>
                <a:schemeClr val="dk1"/>
              </a:solidFill>
            </a:endParaRPr>
          </a:p>
          <a:p>
            <a:pPr indent="0" lvl="0" marL="0" rtl="0" algn="l">
              <a:spcBef>
                <a:spcPts val="0"/>
              </a:spcBef>
              <a:spcAft>
                <a:spcPts val="0"/>
              </a:spcAft>
              <a:buNone/>
            </a:pPr>
            <a:r>
              <a:rPr b="1" lang="en" sz="1100">
                <a:solidFill>
                  <a:schemeClr val="dk1"/>
                </a:solidFill>
              </a:rPr>
              <a:t>    await user.save();</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    res.status(200).json({ message: 'Profile updated successfully' });</a:t>
            </a:r>
            <a:endParaRPr b="1" sz="1100">
              <a:solidFill>
                <a:schemeClr val="dk1"/>
              </a:solidFill>
            </a:endParaRPr>
          </a:p>
          <a:p>
            <a:pPr indent="0" lvl="0" marL="0" rtl="0" algn="l">
              <a:spcBef>
                <a:spcPts val="0"/>
              </a:spcBef>
              <a:spcAft>
                <a:spcPts val="0"/>
              </a:spcAft>
              <a:buNone/>
            </a:pPr>
            <a:r>
              <a:rPr b="1" lang="en" sz="1100">
                <a:solidFill>
                  <a:schemeClr val="dk1"/>
                </a:solidFill>
              </a:rPr>
              <a:t>  } catch (error) {</a:t>
            </a:r>
            <a:endParaRPr b="1" sz="1100">
              <a:solidFill>
                <a:schemeClr val="dk1"/>
              </a:solidFill>
            </a:endParaRPr>
          </a:p>
          <a:p>
            <a:pPr indent="0" lvl="0" marL="0" rtl="0" algn="l">
              <a:spcBef>
                <a:spcPts val="0"/>
              </a:spcBef>
              <a:spcAft>
                <a:spcPts val="0"/>
              </a:spcAft>
              <a:buNone/>
            </a:pPr>
            <a:r>
              <a:rPr b="1" lang="en" sz="1100">
                <a:solidFill>
                  <a:schemeClr val="dk1"/>
                </a:solidFill>
              </a:rPr>
              <a:t>    console.error(error);</a:t>
            </a:r>
            <a:endParaRPr b="1" sz="1100">
              <a:solidFill>
                <a:schemeClr val="dk1"/>
              </a:solidFill>
            </a:endParaRPr>
          </a:p>
          <a:p>
            <a:pPr indent="0" lvl="0" marL="0" rtl="0" algn="l">
              <a:spcBef>
                <a:spcPts val="0"/>
              </a:spcBef>
              <a:spcAft>
                <a:spcPts val="0"/>
              </a:spcAft>
              <a:buNone/>
            </a:pPr>
            <a:r>
              <a:rPr b="1" lang="en" sz="1100">
                <a:solidFill>
                  <a:schemeClr val="dk1"/>
                </a:solidFill>
              </a:rPr>
              <a:t>    res.status(500).json({ message: 'Internal server error' });</a:t>
            </a:r>
            <a:endParaRPr b="1" sz="1100">
              <a:solidFill>
                <a:schemeClr val="dk1"/>
              </a:solidFill>
            </a:endParaRPr>
          </a:p>
          <a:p>
            <a:pPr indent="0" lvl="0" marL="0" rtl="0" algn="l">
              <a:spcBef>
                <a:spcPts val="0"/>
              </a:spcBef>
              <a:spcAft>
                <a:spcPts val="0"/>
              </a:spcAft>
              <a:buNone/>
            </a:pPr>
            <a:r>
              <a:rPr b="1" lang="en" sz="1100">
                <a:solidFill>
                  <a:schemeClr val="dk1"/>
                </a:solidFill>
              </a:rPr>
              <a:t>  }</a:t>
            </a:r>
            <a:endParaRPr b="1" sz="1100">
              <a:solidFill>
                <a:schemeClr val="dk1"/>
              </a:solidFill>
            </a:endParaRPr>
          </a:p>
          <a:p>
            <a:pPr indent="0" lvl="0" marL="0" rtl="0" algn="l">
              <a:spcBef>
                <a:spcPts val="0"/>
              </a:spcBef>
              <a:spcAft>
                <a:spcPts val="0"/>
              </a:spcAft>
              <a:buNone/>
            </a:pPr>
            <a:r>
              <a:rPr b="1" lang="en" sz="1100">
                <a:solidFill>
                  <a:schemeClr val="dk1"/>
                </a:solidFill>
              </a:rPr>
              <a:t>};</a:t>
            </a:r>
            <a:endParaRPr sz="1900">
              <a:latin typeface="Average"/>
              <a:ea typeface="Average"/>
              <a:cs typeface="Average"/>
              <a:sym typeface="Average"/>
            </a:endParaRPr>
          </a:p>
        </p:txBody>
      </p:sp>
      <p:cxnSp>
        <p:nvCxnSpPr>
          <p:cNvPr id="94" name="Google Shape;94;p18"/>
          <p:cNvCxnSpPr/>
          <p:nvPr/>
        </p:nvCxnSpPr>
        <p:spPr>
          <a:xfrm>
            <a:off x="4539325" y="50722"/>
            <a:ext cx="0" cy="564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183975" y="327083"/>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rPr>
              <a:t>3. Matchcontroller.js</a:t>
            </a:r>
            <a:endParaRPr sz="1700"/>
          </a:p>
        </p:txBody>
      </p:sp>
      <p:sp>
        <p:nvSpPr>
          <p:cNvPr id="100" name="Google Shape;100;p19"/>
          <p:cNvSpPr txBox="1"/>
          <p:nvPr/>
        </p:nvSpPr>
        <p:spPr>
          <a:xfrm>
            <a:off x="331225" y="1586000"/>
            <a:ext cx="715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Inside the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first extracts userId and connectionId from the request body using destructuring.</a:t>
            </a:r>
            <a:endParaRPr>
              <a:solidFill>
                <a:schemeClr val="dk1"/>
              </a:solidFill>
            </a:endParaRPr>
          </a:p>
          <a:p>
            <a:pPr indent="0" lvl="0" marL="0" rtl="0" algn="l">
              <a:spcBef>
                <a:spcPts val="0"/>
              </a:spcBef>
              <a:spcAft>
                <a:spcPts val="0"/>
              </a:spcAft>
              <a:buNone/>
            </a:pPr>
            <a:r>
              <a:rPr lang="en">
                <a:solidFill>
                  <a:schemeClr val="dk1"/>
                </a:solidFill>
              </a:rPr>
              <a:t>Then, it uses User.findByIdAndUpdate to find the user with the userId and adds the connectionId to the connections array of that user. The $addToSet operator is used to ensure that the connectionId is only added if it doesn't already exist in the array.</a:t>
            </a:r>
            <a:endParaRPr>
              <a:solidFill>
                <a:schemeClr val="dk1"/>
              </a:solidFill>
            </a:endParaRPr>
          </a:p>
          <a:p>
            <a:pPr indent="0" lvl="0" marL="0" rtl="0" algn="l">
              <a:spcBef>
                <a:spcPts val="0"/>
              </a:spcBef>
              <a:spcAft>
                <a:spcPts val="0"/>
              </a:spcAft>
              <a:buNone/>
            </a:pPr>
            <a:r>
              <a:rPr lang="en">
                <a:solidFill>
                  <a:schemeClr val="dk1"/>
                </a:solidFill>
              </a:rPr>
              <a:t>If the operation is successful, it sends a JSON response with a success message.</a:t>
            </a:r>
            <a:endParaRPr>
              <a:solidFill>
                <a:schemeClr val="dk1"/>
              </a:solidFill>
            </a:endParaRPr>
          </a:p>
          <a:p>
            <a:pPr indent="0" lvl="0" marL="0" rtl="0" algn="l">
              <a:spcBef>
                <a:spcPts val="0"/>
              </a:spcBef>
              <a:spcAft>
                <a:spcPts val="0"/>
              </a:spcAft>
              <a:buNone/>
            </a:pPr>
            <a:r>
              <a:rPr lang="en">
                <a:solidFill>
                  <a:schemeClr val="dk1"/>
                </a:solidFill>
              </a:rPr>
              <a:t>If there is an error, it logs the error to the console and sends a JSON response with an error message and a status code of 500 (Server Error).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0" y="0"/>
            <a:ext cx="52620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const User = require('../models/User');</a:t>
            </a:r>
            <a:endParaRPr b="1" sz="1600">
              <a:solidFill>
                <a:schemeClr val="dk1"/>
              </a:solidFill>
            </a:endParaRPr>
          </a:p>
          <a:p>
            <a:pPr indent="0" lvl="0" marL="0" rtl="0" algn="l">
              <a:spcBef>
                <a:spcPts val="0"/>
              </a:spcBef>
              <a:spcAft>
                <a:spcPts val="0"/>
              </a:spcAft>
              <a:buNone/>
            </a:pPr>
            <a:r>
              <a:rPr b="1" lang="en" sz="1600">
                <a:solidFill>
                  <a:schemeClr val="dk1"/>
                </a:solidFill>
              </a:rPr>
              <a:t>// Controller to send a connection request</a:t>
            </a:r>
            <a:endParaRPr b="1" sz="1600">
              <a:solidFill>
                <a:schemeClr val="dk1"/>
              </a:solidFill>
            </a:endParaRPr>
          </a:p>
          <a:p>
            <a:pPr indent="0" lvl="0" marL="0" rtl="0" algn="l">
              <a:spcBef>
                <a:spcPts val="0"/>
              </a:spcBef>
              <a:spcAft>
                <a:spcPts val="0"/>
              </a:spcAft>
              <a:buNone/>
            </a:pPr>
            <a:r>
              <a:rPr b="1" lang="en" sz="1600">
                <a:solidFill>
                  <a:schemeClr val="dk1"/>
                </a:solidFill>
              </a:rPr>
              <a:t>exports.sendConnectionRequest = async (req, res) =&gt; {</a:t>
            </a:r>
            <a:endParaRPr b="1" sz="1600">
              <a:solidFill>
                <a:schemeClr val="dk1"/>
              </a:solidFill>
            </a:endParaRPr>
          </a:p>
          <a:p>
            <a:pPr indent="0" lvl="0" marL="0" rtl="0" algn="l">
              <a:spcBef>
                <a:spcPts val="0"/>
              </a:spcBef>
              <a:spcAft>
                <a:spcPts val="0"/>
              </a:spcAft>
              <a:buNone/>
            </a:pPr>
            <a:r>
              <a:rPr b="1" lang="en" sz="1600">
                <a:solidFill>
                  <a:schemeClr val="dk1"/>
                </a:solidFill>
              </a:rPr>
              <a:t>  try {</a:t>
            </a:r>
            <a:endParaRPr b="1" sz="1600">
              <a:solidFill>
                <a:schemeClr val="dk1"/>
              </a:solidFill>
            </a:endParaRPr>
          </a:p>
          <a:p>
            <a:pPr indent="0" lvl="0" marL="0" rtl="0" algn="l">
              <a:spcBef>
                <a:spcPts val="0"/>
              </a:spcBef>
              <a:spcAft>
                <a:spcPts val="0"/>
              </a:spcAft>
              <a:buNone/>
            </a:pPr>
            <a:r>
              <a:rPr b="1" lang="en" sz="1600">
                <a:solidFill>
                  <a:schemeClr val="dk1"/>
                </a:solidFill>
              </a:rPr>
              <a:t>    const { userId, connectionId } = req.body;</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    // Add the connectionId to the user's connections array</a:t>
            </a:r>
            <a:endParaRPr b="1" sz="1600">
              <a:solidFill>
                <a:schemeClr val="dk1"/>
              </a:solidFill>
            </a:endParaRPr>
          </a:p>
          <a:p>
            <a:pPr indent="0" lvl="0" marL="0" rtl="0" algn="l">
              <a:spcBef>
                <a:spcPts val="0"/>
              </a:spcBef>
              <a:spcAft>
                <a:spcPts val="0"/>
              </a:spcAft>
              <a:buNone/>
            </a:pPr>
            <a:r>
              <a:rPr b="1" lang="en" sz="1600">
                <a:solidFill>
                  <a:schemeClr val="dk1"/>
                </a:solidFill>
              </a:rPr>
              <a:t>    await User.findByIdAndUpdate(userId, {</a:t>
            </a:r>
            <a:endParaRPr b="1" sz="1600">
              <a:solidFill>
                <a:schemeClr val="dk1"/>
              </a:solidFill>
            </a:endParaRPr>
          </a:p>
          <a:p>
            <a:pPr indent="0" lvl="0" marL="0" rtl="0" algn="l">
              <a:spcBef>
                <a:spcPts val="0"/>
              </a:spcBef>
              <a:spcAft>
                <a:spcPts val="0"/>
              </a:spcAft>
              <a:buNone/>
            </a:pPr>
            <a:r>
              <a:rPr b="1" lang="en" sz="1600">
                <a:solidFill>
                  <a:schemeClr val="dk1"/>
                </a:solidFill>
              </a:rPr>
              <a:t>      $addToSet: { connections: connectionId },</a:t>
            </a:r>
            <a:endParaRPr b="1" sz="1600">
              <a:solidFill>
                <a:schemeClr val="dk1"/>
              </a:solidFill>
            </a:endParaRPr>
          </a:p>
          <a:p>
            <a:pPr indent="0" lvl="0" marL="0" rtl="0" algn="l">
              <a:spcBef>
                <a:spcPts val="0"/>
              </a:spcBef>
              <a:spcAft>
                <a:spcPts val="0"/>
              </a:spcAft>
              <a:buNone/>
            </a:pPr>
            <a:r>
              <a:rPr b="1" lang="en" sz="1600">
                <a:solidFill>
                  <a:schemeClr val="dk1"/>
                </a:solidFill>
              </a:rPr>
              <a:t>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    res.json({ message: 'Connection request sent successfully' });</a:t>
            </a:r>
            <a:endParaRPr b="1" sz="1600">
              <a:solidFill>
                <a:schemeClr val="dk1"/>
              </a:solidFill>
            </a:endParaRPr>
          </a:p>
          <a:p>
            <a:pPr indent="0" lvl="0" marL="0" rtl="0" algn="l">
              <a:spcBef>
                <a:spcPts val="0"/>
              </a:spcBef>
              <a:spcAft>
                <a:spcPts val="0"/>
              </a:spcAft>
              <a:buNone/>
            </a:pPr>
            <a:r>
              <a:rPr b="1" lang="en" sz="1600">
                <a:solidFill>
                  <a:schemeClr val="dk1"/>
                </a:solidFill>
              </a:rPr>
              <a:t>  } catch (error) {</a:t>
            </a:r>
            <a:endParaRPr b="1" sz="1600">
              <a:solidFill>
                <a:schemeClr val="dk1"/>
              </a:solidFill>
            </a:endParaRPr>
          </a:p>
          <a:p>
            <a:pPr indent="0" lvl="0" marL="0" rtl="0" algn="l">
              <a:spcBef>
                <a:spcPts val="0"/>
              </a:spcBef>
              <a:spcAft>
                <a:spcPts val="0"/>
              </a:spcAft>
              <a:buNone/>
            </a:pPr>
            <a:r>
              <a:rPr b="1" lang="en" sz="1600">
                <a:solidFill>
                  <a:schemeClr val="dk1"/>
                </a:solidFill>
              </a:rPr>
              <a:t>    console.error(error);</a:t>
            </a:r>
            <a:endParaRPr b="1" sz="1600">
              <a:solidFill>
                <a:schemeClr val="dk1"/>
              </a:solidFill>
            </a:endParaRPr>
          </a:p>
          <a:p>
            <a:pPr indent="0" lvl="0" marL="0" rtl="0" algn="l">
              <a:spcBef>
                <a:spcPts val="0"/>
              </a:spcBef>
              <a:spcAft>
                <a:spcPts val="0"/>
              </a:spcAft>
              <a:buNone/>
            </a:pPr>
            <a:r>
              <a:rPr b="1" lang="en" sz="1600">
                <a:solidFill>
                  <a:schemeClr val="dk1"/>
                </a:solidFill>
              </a:rPr>
              <a:t>    res.status(500).json({ message: 'Server Error' });</a:t>
            </a:r>
            <a:endParaRPr b="1" sz="1600">
              <a:solidFill>
                <a:schemeClr val="dk1"/>
              </a:solidFill>
            </a:endParaRPr>
          </a:p>
          <a:p>
            <a:pPr indent="0" lvl="0" marL="0" rtl="0" algn="l">
              <a:spcBef>
                <a:spcPts val="0"/>
              </a:spcBef>
              <a:spcAft>
                <a:spcPts val="0"/>
              </a:spcAft>
              <a:buNone/>
            </a:pPr>
            <a:r>
              <a:rPr b="1" lang="en" sz="1600">
                <a:solidFill>
                  <a:schemeClr val="dk1"/>
                </a:solidFill>
              </a:rPr>
              <a:t>  }</a:t>
            </a:r>
            <a:endParaRPr b="1" sz="1600">
              <a:solidFill>
                <a:schemeClr val="dk1"/>
              </a:solidFill>
            </a:endParaRPr>
          </a:p>
          <a:p>
            <a:pPr indent="0" lvl="0" marL="0" rtl="0" algn="l">
              <a:spcBef>
                <a:spcPts val="0"/>
              </a:spcBef>
              <a:spcAft>
                <a:spcPts val="0"/>
              </a:spcAft>
              <a:buNone/>
            </a:pPr>
            <a:r>
              <a:rPr b="1" lang="en" sz="1600">
                <a:solidFill>
                  <a:schemeClr val="dk1"/>
                </a:solidFill>
              </a:rPr>
              <a:t>};</a:t>
            </a:r>
            <a:endParaRPr b="1"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533600" y="435806"/>
            <a:ext cx="24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4. authcontroller.js</a:t>
            </a:r>
            <a:endParaRPr b="1">
              <a:solidFill>
                <a:schemeClr val="dk1"/>
              </a:solidFill>
            </a:endParaRPr>
          </a:p>
        </p:txBody>
      </p:sp>
      <p:sp>
        <p:nvSpPr>
          <p:cNvPr id="111" name="Google Shape;111;p21"/>
          <p:cNvSpPr txBox="1"/>
          <p:nvPr/>
        </p:nvSpPr>
        <p:spPr>
          <a:xfrm>
            <a:off x="533600" y="1758083"/>
            <a:ext cx="7488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authController.js" file provides a structured approach to handle user authentication in web applications, promoting code organization, reusability, security, and ease of testing.</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