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76a741cb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76a741cb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76a741cb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76a741cb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76a741cb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76a741cb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76a741cb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76a741cb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76a741c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76a741c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76a741cb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76a741cb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76a741cb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76a741cb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76a741cb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76a741cb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76a741cb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76a741cb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76a741cb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76a741cb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76a741c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76a741c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76a741cb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76a741cb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76a741cb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76a741cb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76a741cb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76a741cb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76a741cb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76a741cb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76a741c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76a741c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7a59e597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7a59e597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76a741cb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76a741cb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76a741c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76a741c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76a741c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76a741c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76a741cb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76a741cb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76a741c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76a741c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76a741cb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76a741cb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76a741c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76a741c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305325" y="284025"/>
            <a:ext cx="5050200" cy="653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Frontend For User </a:t>
            </a:r>
            <a:endParaRPr/>
          </a:p>
        </p:txBody>
      </p:sp>
      <p:sp>
        <p:nvSpPr>
          <p:cNvPr id="60" name="Google Shape;60;p13"/>
          <p:cNvSpPr txBox="1"/>
          <p:nvPr/>
        </p:nvSpPr>
        <p:spPr>
          <a:xfrm>
            <a:off x="2305325" y="2396000"/>
            <a:ext cx="4050900" cy="1417500"/>
          </a:xfrm>
          <a:prstGeom prst="rect">
            <a:avLst/>
          </a:prstGeom>
          <a:solidFill>
            <a:schemeClr val="lt1"/>
          </a:solid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b="1" lang="en" sz="1800">
                <a:solidFill>
                  <a:schemeClr val="dk1"/>
                </a:solidFill>
              </a:rPr>
              <a:t>components</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pages</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routes</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services</a:t>
            </a:r>
            <a:endParaRPr b="1" sz="1800">
              <a:solidFill>
                <a:schemeClr val="dk1"/>
              </a:solidFill>
            </a:endParaRPr>
          </a:p>
        </p:txBody>
      </p:sp>
      <p:sp>
        <p:nvSpPr>
          <p:cNvPr id="61" name="Google Shape;61;p13"/>
          <p:cNvSpPr txBox="1"/>
          <p:nvPr/>
        </p:nvSpPr>
        <p:spPr>
          <a:xfrm>
            <a:off x="507750" y="1181875"/>
            <a:ext cx="812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a:t>
            </a:r>
            <a:r>
              <a:rPr lang="en" sz="1200">
                <a:solidFill>
                  <a:schemeClr val="dk1"/>
                </a:solidFill>
              </a:rPr>
              <a:t>he frontend aims  to provide a seamless and engaging experience for users as they navigate through the app and interact with profiles. Key considerations include user registration and login, profile creation and customization, search and filter functionality, matching algorithms. The Following items Works together to create the UI for user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609600" y="16650"/>
            <a:ext cx="68346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import React from 'react';</a:t>
            </a:r>
            <a:endParaRPr b="1" sz="800">
              <a:solidFill>
                <a:schemeClr val="dk1"/>
              </a:solidFill>
            </a:endParaRPr>
          </a:p>
          <a:p>
            <a:pPr indent="0" lvl="0" marL="0" rtl="0" algn="l">
              <a:spcBef>
                <a:spcPts val="0"/>
              </a:spcBef>
              <a:spcAft>
                <a:spcPts val="0"/>
              </a:spcAft>
              <a:buNone/>
            </a:pPr>
            <a:r>
              <a:rPr b="1" lang="en" sz="800">
                <a:solidFill>
                  <a:schemeClr val="dk1"/>
                </a:solidFill>
              </a:rPr>
              <a:t>import { Link } from 'react-router-dom';</a:t>
            </a:r>
            <a:endParaRPr b="1" sz="800">
              <a:solidFill>
                <a:schemeClr val="dk1"/>
              </a:solidFill>
            </a:endParaRPr>
          </a:p>
          <a:p>
            <a:pPr indent="0" lvl="0" marL="0" rtl="0" algn="l">
              <a:spcBef>
                <a:spcPts val="0"/>
              </a:spcBef>
              <a:spcAft>
                <a:spcPts val="0"/>
              </a:spcAft>
              <a:buNone/>
            </a:pPr>
            <a:r>
              <a:rPr b="1" lang="en" sz="800">
                <a:solidFill>
                  <a:schemeClr val="dk1"/>
                </a:solidFill>
              </a:rPr>
              <a:t>import './Navbar.css';</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const Navbar = () =&gt; {</a:t>
            </a:r>
            <a:endParaRPr b="1" sz="800">
              <a:solidFill>
                <a:schemeClr val="dk1"/>
              </a:solidFill>
            </a:endParaRPr>
          </a:p>
          <a:p>
            <a:pPr indent="0" lvl="0" marL="0" rtl="0" algn="l">
              <a:spcBef>
                <a:spcPts val="0"/>
              </a:spcBef>
              <a:spcAft>
                <a:spcPts val="0"/>
              </a:spcAft>
              <a:buNone/>
            </a:pPr>
            <a:r>
              <a:rPr b="1" lang="en" sz="800">
                <a:solidFill>
                  <a:schemeClr val="dk1"/>
                </a:solidFill>
              </a:rPr>
              <a:t>  return (</a:t>
            </a:r>
            <a:endParaRPr b="1" sz="800">
              <a:solidFill>
                <a:schemeClr val="dk1"/>
              </a:solidFill>
            </a:endParaRPr>
          </a:p>
          <a:p>
            <a:pPr indent="0" lvl="0" marL="0" rtl="0" algn="l">
              <a:spcBef>
                <a:spcPts val="0"/>
              </a:spcBef>
              <a:spcAft>
                <a:spcPts val="0"/>
              </a:spcAft>
              <a:buNone/>
            </a:pPr>
            <a:r>
              <a:rPr b="1" lang="en" sz="800">
                <a:solidFill>
                  <a:schemeClr val="dk1"/>
                </a:solidFill>
              </a:rPr>
              <a:t>    &lt;nav&gt;</a:t>
            </a:r>
            <a:endParaRPr b="1" sz="800">
              <a:solidFill>
                <a:schemeClr val="dk1"/>
              </a:solidFill>
            </a:endParaRPr>
          </a:p>
          <a:p>
            <a:pPr indent="0" lvl="0" marL="0" rtl="0" algn="l">
              <a:spcBef>
                <a:spcPts val="0"/>
              </a:spcBef>
              <a:spcAft>
                <a:spcPts val="0"/>
              </a:spcAft>
              <a:buNone/>
            </a:pPr>
            <a:r>
              <a:rPr b="1" lang="en" sz="800">
                <a:solidFill>
                  <a:schemeClr val="dk1"/>
                </a:solidFill>
              </a:rPr>
              <a:t>      &lt;ul&gt;</a:t>
            </a:r>
            <a:endParaRPr b="1" sz="800">
              <a:solidFill>
                <a:schemeClr val="dk1"/>
              </a:solidFill>
            </a:endParaRPr>
          </a:p>
          <a:p>
            <a:pPr indent="0" lvl="0" marL="0" rtl="0" algn="l">
              <a:spcBef>
                <a:spcPts val="0"/>
              </a:spcBef>
              <a:spcAft>
                <a:spcPts val="0"/>
              </a:spcAft>
              <a:buNone/>
            </a:pPr>
            <a:r>
              <a:rPr b="1" lang="en" sz="800">
                <a:solidFill>
                  <a:schemeClr val="dk1"/>
                </a:solidFill>
              </a:rPr>
              <a:t>       </a:t>
            </a:r>
            <a:endParaRPr b="1" sz="800">
              <a:solidFill>
                <a:schemeClr val="dk1"/>
              </a:solidFill>
            </a:endParaRPr>
          </a:p>
          <a:p>
            <a:pPr indent="0" lvl="0" marL="0" rtl="0" algn="l">
              <a:spcBef>
                <a:spcPts val="0"/>
              </a:spcBef>
              <a:spcAft>
                <a:spcPts val="0"/>
              </a:spcAft>
              <a:buNone/>
            </a:pPr>
            <a:r>
              <a:rPr b="1" lang="en" sz="800">
                <a:solidFill>
                  <a:schemeClr val="dk1"/>
                </a:solidFill>
              </a:rPr>
              <a:t>        &lt;li&gt;</a:t>
            </a:r>
            <a:endParaRPr b="1" sz="800">
              <a:solidFill>
                <a:schemeClr val="dk1"/>
              </a:solidFill>
            </a:endParaRPr>
          </a:p>
          <a:p>
            <a:pPr indent="0" lvl="0" marL="0" rtl="0" algn="l">
              <a:spcBef>
                <a:spcPts val="0"/>
              </a:spcBef>
              <a:spcAft>
                <a:spcPts val="0"/>
              </a:spcAft>
              <a:buNone/>
            </a:pPr>
            <a:r>
              <a:rPr b="1" lang="en" sz="800">
                <a:solidFill>
                  <a:schemeClr val="dk1"/>
                </a:solidFill>
              </a:rPr>
              <a:t>          &lt;h1&gt;</a:t>
            </a:r>
            <a:endParaRPr b="1" sz="800">
              <a:solidFill>
                <a:schemeClr val="dk1"/>
              </a:solidFill>
            </a:endParaRPr>
          </a:p>
          <a:p>
            <a:pPr indent="0" lvl="0" marL="0" rtl="0" algn="l">
              <a:spcBef>
                <a:spcPts val="0"/>
              </a:spcBef>
              <a:spcAft>
                <a:spcPts val="0"/>
              </a:spcAft>
              <a:buNone/>
            </a:pPr>
            <a:r>
              <a:rPr b="1" lang="en" sz="800">
                <a:solidFill>
                  <a:schemeClr val="dk1"/>
                </a:solidFill>
              </a:rPr>
              <a:t>            &lt;Link to="/"&gt;Home&lt;/Link&gt;</a:t>
            </a:r>
            <a:endParaRPr b="1" sz="800">
              <a:solidFill>
                <a:schemeClr val="dk1"/>
              </a:solidFill>
            </a:endParaRPr>
          </a:p>
          <a:p>
            <a:pPr indent="0" lvl="0" marL="0" rtl="0" algn="l">
              <a:spcBef>
                <a:spcPts val="0"/>
              </a:spcBef>
              <a:spcAft>
                <a:spcPts val="0"/>
              </a:spcAft>
              <a:buNone/>
            </a:pPr>
            <a:r>
              <a:rPr b="1" lang="en" sz="800">
                <a:solidFill>
                  <a:schemeClr val="dk1"/>
                </a:solidFill>
              </a:rPr>
              <a:t>          &lt;/h1&gt;</a:t>
            </a:r>
            <a:endParaRPr b="1" sz="800">
              <a:solidFill>
                <a:schemeClr val="dk1"/>
              </a:solidFill>
            </a:endParaRPr>
          </a:p>
          <a:p>
            <a:pPr indent="0" lvl="0" marL="0" rtl="0" algn="l">
              <a:spcBef>
                <a:spcPts val="0"/>
              </a:spcBef>
              <a:spcAft>
                <a:spcPts val="0"/>
              </a:spcAft>
              <a:buNone/>
            </a:pPr>
            <a:r>
              <a:rPr b="1" lang="en" sz="800">
                <a:solidFill>
                  <a:schemeClr val="dk1"/>
                </a:solidFill>
              </a:rPr>
              <a:t>        &lt;/li&gt;</a:t>
            </a:r>
            <a:endParaRPr b="1" sz="800">
              <a:solidFill>
                <a:schemeClr val="dk1"/>
              </a:solidFill>
            </a:endParaRPr>
          </a:p>
          <a:p>
            <a:pPr indent="0" lvl="0" marL="0" rtl="0" algn="l">
              <a:spcBef>
                <a:spcPts val="0"/>
              </a:spcBef>
              <a:spcAft>
                <a:spcPts val="0"/>
              </a:spcAft>
              <a:buNone/>
            </a:pPr>
            <a:r>
              <a:rPr b="1" lang="en" sz="800">
                <a:solidFill>
                  <a:schemeClr val="dk1"/>
                </a:solidFill>
              </a:rPr>
              <a:t>        &lt;li&gt;</a:t>
            </a:r>
            <a:endParaRPr b="1" sz="800">
              <a:solidFill>
                <a:schemeClr val="dk1"/>
              </a:solidFill>
            </a:endParaRPr>
          </a:p>
          <a:p>
            <a:pPr indent="0" lvl="0" marL="0" rtl="0" algn="l">
              <a:spcBef>
                <a:spcPts val="0"/>
              </a:spcBef>
              <a:spcAft>
                <a:spcPts val="0"/>
              </a:spcAft>
              <a:buNone/>
            </a:pPr>
            <a:r>
              <a:rPr b="1" lang="en" sz="800">
                <a:solidFill>
                  <a:schemeClr val="dk1"/>
                </a:solidFill>
              </a:rPr>
              <a:t>          &lt;h1&gt;</a:t>
            </a:r>
            <a:endParaRPr b="1" sz="800">
              <a:solidFill>
                <a:schemeClr val="dk1"/>
              </a:solidFill>
            </a:endParaRPr>
          </a:p>
          <a:p>
            <a:pPr indent="0" lvl="0" marL="0" rtl="0" algn="l">
              <a:spcBef>
                <a:spcPts val="0"/>
              </a:spcBef>
              <a:spcAft>
                <a:spcPts val="0"/>
              </a:spcAft>
              <a:buNone/>
            </a:pPr>
            <a:r>
              <a:rPr b="1" lang="en" sz="800">
                <a:solidFill>
                  <a:schemeClr val="dk1"/>
                </a:solidFill>
              </a:rPr>
              <a:t>            &lt;Link to="/register"&gt;Register&lt;/Link&gt;</a:t>
            </a:r>
            <a:endParaRPr b="1" sz="800">
              <a:solidFill>
                <a:schemeClr val="dk1"/>
              </a:solidFill>
            </a:endParaRPr>
          </a:p>
          <a:p>
            <a:pPr indent="0" lvl="0" marL="0" rtl="0" algn="l">
              <a:spcBef>
                <a:spcPts val="0"/>
              </a:spcBef>
              <a:spcAft>
                <a:spcPts val="0"/>
              </a:spcAft>
              <a:buNone/>
            </a:pPr>
            <a:r>
              <a:rPr b="1" lang="en" sz="800">
                <a:solidFill>
                  <a:schemeClr val="dk1"/>
                </a:solidFill>
              </a:rPr>
              <a:t>          &lt;/h1&gt;</a:t>
            </a:r>
            <a:endParaRPr b="1" sz="800">
              <a:solidFill>
                <a:schemeClr val="dk1"/>
              </a:solidFill>
            </a:endParaRPr>
          </a:p>
          <a:p>
            <a:pPr indent="0" lvl="0" marL="0" rtl="0" algn="l">
              <a:spcBef>
                <a:spcPts val="0"/>
              </a:spcBef>
              <a:spcAft>
                <a:spcPts val="0"/>
              </a:spcAft>
              <a:buNone/>
            </a:pPr>
            <a:r>
              <a:rPr b="1" lang="en" sz="800">
                <a:solidFill>
                  <a:schemeClr val="dk1"/>
                </a:solidFill>
              </a:rPr>
              <a:t>        &lt;/li&gt;</a:t>
            </a:r>
            <a:endParaRPr b="1" sz="800">
              <a:solidFill>
                <a:schemeClr val="dk1"/>
              </a:solidFill>
            </a:endParaRPr>
          </a:p>
          <a:p>
            <a:pPr indent="0" lvl="0" marL="0" rtl="0" algn="l">
              <a:spcBef>
                <a:spcPts val="0"/>
              </a:spcBef>
              <a:spcAft>
                <a:spcPts val="0"/>
              </a:spcAft>
              <a:buNone/>
            </a:pPr>
            <a:r>
              <a:rPr b="1" lang="en" sz="800">
                <a:solidFill>
                  <a:schemeClr val="dk1"/>
                </a:solidFill>
              </a:rPr>
              <a:t>        &lt;li&gt;</a:t>
            </a:r>
            <a:endParaRPr b="1" sz="800">
              <a:solidFill>
                <a:schemeClr val="dk1"/>
              </a:solidFill>
            </a:endParaRPr>
          </a:p>
          <a:p>
            <a:pPr indent="0" lvl="0" marL="0" rtl="0" algn="l">
              <a:spcBef>
                <a:spcPts val="0"/>
              </a:spcBef>
              <a:spcAft>
                <a:spcPts val="0"/>
              </a:spcAft>
              <a:buNone/>
            </a:pPr>
            <a:r>
              <a:rPr b="1" lang="en" sz="800">
                <a:solidFill>
                  <a:schemeClr val="dk1"/>
                </a:solidFill>
              </a:rPr>
              <a:t>          &lt;h1&gt;</a:t>
            </a:r>
            <a:endParaRPr b="1" sz="800">
              <a:solidFill>
                <a:schemeClr val="dk1"/>
              </a:solidFill>
            </a:endParaRPr>
          </a:p>
          <a:p>
            <a:pPr indent="0" lvl="0" marL="0" rtl="0" algn="l">
              <a:spcBef>
                <a:spcPts val="0"/>
              </a:spcBef>
              <a:spcAft>
                <a:spcPts val="0"/>
              </a:spcAft>
              <a:buNone/>
            </a:pPr>
            <a:r>
              <a:rPr b="1" lang="en" sz="800">
                <a:solidFill>
                  <a:schemeClr val="dk1"/>
                </a:solidFill>
              </a:rPr>
              <a:t>            &lt;Link to="/login"&gt;Login&lt;/Link&gt;</a:t>
            </a:r>
            <a:endParaRPr b="1" sz="800">
              <a:solidFill>
                <a:schemeClr val="dk1"/>
              </a:solidFill>
            </a:endParaRPr>
          </a:p>
          <a:p>
            <a:pPr indent="0" lvl="0" marL="0" rtl="0" algn="l">
              <a:spcBef>
                <a:spcPts val="0"/>
              </a:spcBef>
              <a:spcAft>
                <a:spcPts val="0"/>
              </a:spcAft>
              <a:buNone/>
            </a:pPr>
            <a:r>
              <a:rPr b="1" lang="en" sz="800">
                <a:solidFill>
                  <a:schemeClr val="dk1"/>
                </a:solidFill>
              </a:rPr>
              <a:t>          &lt;/h1&gt;</a:t>
            </a:r>
            <a:endParaRPr b="1" sz="800">
              <a:solidFill>
                <a:schemeClr val="dk1"/>
              </a:solidFill>
            </a:endParaRPr>
          </a:p>
          <a:p>
            <a:pPr indent="0" lvl="0" marL="0" rtl="0" algn="l">
              <a:spcBef>
                <a:spcPts val="0"/>
              </a:spcBef>
              <a:spcAft>
                <a:spcPts val="0"/>
              </a:spcAft>
              <a:buNone/>
            </a:pPr>
            <a:r>
              <a:rPr b="1" lang="en" sz="800">
                <a:solidFill>
                  <a:schemeClr val="dk1"/>
                </a:solidFill>
              </a:rPr>
              <a:t>        &lt;/li&gt;</a:t>
            </a:r>
            <a:endParaRPr b="1" sz="800">
              <a:solidFill>
                <a:schemeClr val="dk1"/>
              </a:solidFill>
            </a:endParaRPr>
          </a:p>
          <a:p>
            <a:pPr indent="0" lvl="0" marL="0" rtl="0" algn="l">
              <a:spcBef>
                <a:spcPts val="0"/>
              </a:spcBef>
              <a:spcAft>
                <a:spcPts val="0"/>
              </a:spcAft>
              <a:buNone/>
            </a:pPr>
            <a:r>
              <a:rPr b="1" lang="en" sz="800">
                <a:solidFill>
                  <a:schemeClr val="dk1"/>
                </a:solidFill>
              </a:rPr>
              <a:t>        &lt;li&gt;</a:t>
            </a:r>
            <a:endParaRPr b="1" sz="800">
              <a:solidFill>
                <a:schemeClr val="dk1"/>
              </a:solidFill>
            </a:endParaRPr>
          </a:p>
          <a:p>
            <a:pPr indent="0" lvl="0" marL="0" rtl="0" algn="l">
              <a:spcBef>
                <a:spcPts val="0"/>
              </a:spcBef>
              <a:spcAft>
                <a:spcPts val="0"/>
              </a:spcAft>
              <a:buNone/>
            </a:pPr>
            <a:r>
              <a:rPr b="1" lang="en" sz="800">
                <a:solidFill>
                  <a:schemeClr val="dk1"/>
                </a:solidFill>
              </a:rPr>
              <a:t>          &lt;h1&gt;</a:t>
            </a:r>
            <a:endParaRPr b="1" sz="800">
              <a:solidFill>
                <a:schemeClr val="dk1"/>
              </a:solidFill>
            </a:endParaRPr>
          </a:p>
          <a:p>
            <a:pPr indent="0" lvl="0" marL="0" rtl="0" algn="l">
              <a:spcBef>
                <a:spcPts val="0"/>
              </a:spcBef>
              <a:spcAft>
                <a:spcPts val="0"/>
              </a:spcAft>
              <a:buNone/>
            </a:pPr>
            <a:r>
              <a:rPr b="1" lang="en" sz="800">
                <a:solidFill>
                  <a:schemeClr val="dk1"/>
                </a:solidFill>
              </a:rPr>
              <a:t>            &lt;Link to="/profile"&gt;User Profile&lt;/Link&gt;</a:t>
            </a:r>
            <a:endParaRPr b="1" sz="800">
              <a:solidFill>
                <a:schemeClr val="dk1"/>
              </a:solidFill>
            </a:endParaRPr>
          </a:p>
          <a:p>
            <a:pPr indent="0" lvl="0" marL="0" rtl="0" algn="l">
              <a:spcBef>
                <a:spcPts val="0"/>
              </a:spcBef>
              <a:spcAft>
                <a:spcPts val="0"/>
              </a:spcAft>
              <a:buNone/>
            </a:pPr>
            <a:r>
              <a:rPr b="1" lang="en" sz="800">
                <a:solidFill>
                  <a:schemeClr val="dk1"/>
                </a:solidFill>
              </a:rPr>
              <a:t>          &lt;/h1&gt;</a:t>
            </a:r>
            <a:endParaRPr b="1" sz="800">
              <a:solidFill>
                <a:schemeClr val="dk1"/>
              </a:solidFill>
            </a:endParaRPr>
          </a:p>
          <a:p>
            <a:pPr indent="0" lvl="0" marL="0" rtl="0" algn="l">
              <a:spcBef>
                <a:spcPts val="0"/>
              </a:spcBef>
              <a:spcAft>
                <a:spcPts val="0"/>
              </a:spcAft>
              <a:buNone/>
            </a:pPr>
            <a:r>
              <a:rPr b="1" lang="en" sz="800">
                <a:solidFill>
                  <a:schemeClr val="dk1"/>
                </a:solidFill>
              </a:rPr>
              <a:t>        &lt;/li&gt;</a:t>
            </a:r>
            <a:endParaRPr b="1" sz="800">
              <a:solidFill>
                <a:schemeClr val="dk1"/>
              </a:solidFill>
            </a:endParaRPr>
          </a:p>
          <a:p>
            <a:pPr indent="0" lvl="0" marL="0" rtl="0" algn="l">
              <a:spcBef>
                <a:spcPts val="0"/>
              </a:spcBef>
              <a:spcAft>
                <a:spcPts val="0"/>
              </a:spcAft>
              <a:buNone/>
            </a:pPr>
            <a:r>
              <a:rPr b="1" lang="en" sz="800">
                <a:solidFill>
                  <a:schemeClr val="dk1"/>
                </a:solidFill>
              </a:rPr>
              <a:t>        &lt;li&gt;&lt;h1&gt;</a:t>
            </a:r>
            <a:endParaRPr b="1" sz="800">
              <a:solidFill>
                <a:schemeClr val="dk1"/>
              </a:solidFill>
            </a:endParaRPr>
          </a:p>
          <a:p>
            <a:pPr indent="0" lvl="0" marL="0" rtl="0" algn="l">
              <a:spcBef>
                <a:spcPts val="0"/>
              </a:spcBef>
              <a:spcAft>
                <a:spcPts val="0"/>
              </a:spcAft>
              <a:buNone/>
            </a:pPr>
            <a:r>
              <a:rPr b="1" lang="en" sz="800">
                <a:solidFill>
                  <a:schemeClr val="dk1"/>
                </a:solidFill>
              </a:rPr>
              <a:t>          &lt;Link to="/admindashboard"&gt;AdminDashboard&lt;/Link&gt;&lt;/h1&gt;</a:t>
            </a:r>
            <a:endParaRPr b="1" sz="800">
              <a:solidFill>
                <a:schemeClr val="dk1"/>
              </a:solidFill>
            </a:endParaRPr>
          </a:p>
          <a:p>
            <a:pPr indent="0" lvl="0" marL="0" rtl="0" algn="l">
              <a:spcBef>
                <a:spcPts val="0"/>
              </a:spcBef>
              <a:spcAft>
                <a:spcPts val="0"/>
              </a:spcAft>
              <a:buNone/>
            </a:pPr>
            <a:r>
              <a:rPr b="1" lang="en" sz="800">
                <a:solidFill>
                  <a:schemeClr val="dk1"/>
                </a:solidFill>
              </a:rPr>
              <a:t>        &lt;/li&gt;</a:t>
            </a:r>
            <a:endParaRPr b="1" sz="800">
              <a:solidFill>
                <a:schemeClr val="dk1"/>
              </a:solidFill>
            </a:endParaRPr>
          </a:p>
          <a:p>
            <a:pPr indent="0" lvl="0" marL="0" rtl="0" algn="l">
              <a:spcBef>
                <a:spcPts val="0"/>
              </a:spcBef>
              <a:spcAft>
                <a:spcPts val="0"/>
              </a:spcAft>
              <a:buNone/>
            </a:pPr>
            <a:r>
              <a:rPr b="1" lang="en" sz="800">
                <a:solidFill>
                  <a:schemeClr val="dk1"/>
                </a:solidFill>
              </a:rPr>
              <a:t>   </a:t>
            </a:r>
            <a:endParaRPr b="1" sz="800">
              <a:solidFill>
                <a:schemeClr val="dk1"/>
              </a:solidFill>
            </a:endParaRPr>
          </a:p>
          <a:p>
            <a:pPr indent="0" lvl="0" marL="0" rtl="0" algn="l">
              <a:spcBef>
                <a:spcPts val="0"/>
              </a:spcBef>
              <a:spcAft>
                <a:spcPts val="0"/>
              </a:spcAft>
              <a:buNone/>
            </a:pPr>
            <a:r>
              <a:rPr b="1" lang="en" sz="800">
                <a:solidFill>
                  <a:schemeClr val="dk1"/>
                </a:solidFill>
              </a:rPr>
              <a:t>      &lt;/ul&gt;</a:t>
            </a:r>
            <a:endParaRPr b="1" sz="800">
              <a:solidFill>
                <a:schemeClr val="dk1"/>
              </a:solidFill>
            </a:endParaRPr>
          </a:p>
          <a:p>
            <a:pPr indent="0" lvl="0" marL="0" rtl="0" algn="l">
              <a:spcBef>
                <a:spcPts val="0"/>
              </a:spcBef>
              <a:spcAft>
                <a:spcPts val="0"/>
              </a:spcAft>
              <a:buNone/>
            </a:pPr>
            <a:r>
              <a:rPr b="1" lang="en" sz="800">
                <a:solidFill>
                  <a:schemeClr val="dk1"/>
                </a:solidFill>
              </a:rPr>
              <a:t>    &lt;/nav&gt;</a:t>
            </a:r>
            <a:endParaRPr b="1" sz="800">
              <a:solidFill>
                <a:schemeClr val="dk1"/>
              </a:solidFill>
            </a:endParaRPr>
          </a:p>
          <a:p>
            <a:pPr indent="0" lvl="0" marL="0" rtl="0" algn="l">
              <a:spcBef>
                <a:spcPts val="0"/>
              </a:spcBef>
              <a:spcAft>
                <a:spcPts val="0"/>
              </a:spcAft>
              <a:buNone/>
            </a:pPr>
            <a:r>
              <a:rPr b="1" lang="en" sz="800">
                <a:solidFill>
                  <a:schemeClr val="dk1"/>
                </a:solidFill>
              </a:rPr>
              <a:t>  );</a:t>
            </a:r>
            <a:endParaRPr b="1" sz="800">
              <a:solidFill>
                <a:schemeClr val="dk1"/>
              </a:solidFill>
            </a:endParaRPr>
          </a:p>
          <a:p>
            <a:pPr indent="0" lvl="0" marL="0" rtl="0" algn="l">
              <a:spcBef>
                <a:spcPts val="0"/>
              </a:spcBef>
              <a:spcAft>
                <a:spcPts val="0"/>
              </a:spcAft>
              <a:buNone/>
            </a:pPr>
            <a:r>
              <a:rPr b="1" lang="en" sz="800">
                <a:solidFill>
                  <a:schemeClr val="dk1"/>
                </a:solidFill>
              </a:rPr>
              <a:t>};</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export default Navbar;</a:t>
            </a:r>
            <a:endParaRPr b="1" sz="800">
              <a:solidFill>
                <a:schemeClr val="dk1"/>
              </a:solidFill>
            </a:endParaRPr>
          </a:p>
          <a:p>
            <a:pPr indent="0" lvl="0" marL="0" rtl="0" algn="l">
              <a:spcBef>
                <a:spcPts val="0"/>
              </a:spcBef>
              <a:spcAft>
                <a:spcPts val="0"/>
              </a:spcAft>
              <a:buNone/>
            </a:pPr>
            <a:r>
              <a:t/>
            </a:r>
            <a:endParaRPr b="1" sz="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nvSpPr>
        <p:spPr>
          <a:xfrm>
            <a:off x="363450" y="273400"/>
            <a:ext cx="861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Pages:   </a:t>
            </a:r>
            <a:r>
              <a:rPr lang="en" sz="1200">
                <a:solidFill>
                  <a:schemeClr val="dk1"/>
                </a:solidFill>
              </a:rPr>
              <a:t>pages are the different views or screens that users interact with. They represent the different sections or functionalities of the application. Each page typically has its own URL or route and contains the necessary components, styles, and logic to provide a specific user experience.</a:t>
            </a:r>
            <a:r>
              <a:rPr b="1" lang="en" sz="1800">
                <a:solidFill>
                  <a:schemeClr val="dk1"/>
                </a:solidFill>
              </a:rPr>
              <a:t> </a:t>
            </a:r>
            <a:endParaRPr b="1" sz="1800">
              <a:solidFill>
                <a:schemeClr val="dk1"/>
              </a:solidFill>
            </a:endParaRPr>
          </a:p>
        </p:txBody>
      </p:sp>
      <p:sp>
        <p:nvSpPr>
          <p:cNvPr id="120" name="Google Shape;120;p23"/>
          <p:cNvSpPr txBox="1"/>
          <p:nvPr/>
        </p:nvSpPr>
        <p:spPr>
          <a:xfrm>
            <a:off x="832375" y="1715325"/>
            <a:ext cx="4935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en">
                <a:solidFill>
                  <a:schemeClr val="dk1"/>
                </a:solidFill>
              </a:rPr>
              <a:t>RegisterPage.js</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LoginPage.js</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HomePage.js</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nvSpPr>
        <p:spPr>
          <a:xfrm>
            <a:off x="234475" y="249950"/>
            <a:ext cx="173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RegisterPage.js </a:t>
            </a:r>
            <a:endParaRPr b="1">
              <a:solidFill>
                <a:schemeClr val="dk1"/>
              </a:solidFill>
            </a:endParaRPr>
          </a:p>
        </p:txBody>
      </p:sp>
      <p:sp>
        <p:nvSpPr>
          <p:cNvPr id="126" name="Google Shape;126;p24"/>
          <p:cNvSpPr txBox="1"/>
          <p:nvPr/>
        </p:nvSpPr>
        <p:spPr>
          <a:xfrm>
            <a:off x="5638800" y="1011950"/>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import React from 'react';</a:t>
            </a:r>
            <a:endParaRPr b="1" sz="1200">
              <a:solidFill>
                <a:schemeClr val="dk1"/>
              </a:solidFill>
            </a:endParaRPr>
          </a:p>
          <a:p>
            <a:pPr indent="0" lvl="0" marL="0" rtl="0" algn="l">
              <a:spcBef>
                <a:spcPts val="0"/>
              </a:spcBef>
              <a:spcAft>
                <a:spcPts val="0"/>
              </a:spcAft>
              <a:buNone/>
            </a:pPr>
            <a:r>
              <a:rPr b="1" lang="en" sz="1200">
                <a:solidFill>
                  <a:schemeClr val="dk1"/>
                </a:solidFill>
              </a:rPr>
              <a:t>import RegisterForm from '../components/RegisterForm';</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const RegisterPage = () =&gt; {</a:t>
            </a:r>
            <a:endParaRPr b="1" sz="1200">
              <a:solidFill>
                <a:schemeClr val="dk1"/>
              </a:solidFill>
            </a:endParaRPr>
          </a:p>
          <a:p>
            <a:pPr indent="0" lvl="0" marL="0" rtl="0" algn="l">
              <a:spcBef>
                <a:spcPts val="0"/>
              </a:spcBef>
              <a:spcAft>
                <a:spcPts val="0"/>
              </a:spcAft>
              <a:buNone/>
            </a:pPr>
            <a:r>
              <a:rPr b="1" lang="en" sz="1200">
                <a:solidFill>
                  <a:schemeClr val="dk1"/>
                </a:solidFill>
              </a:rPr>
              <a:t>  return (</a:t>
            </a:r>
            <a:endParaRPr b="1" sz="1200">
              <a:solidFill>
                <a:schemeClr val="dk1"/>
              </a:solidFill>
            </a:endParaRPr>
          </a:p>
          <a:p>
            <a:pPr indent="0" lvl="0" marL="0" rtl="0" algn="l">
              <a:spcBef>
                <a:spcPts val="0"/>
              </a:spcBef>
              <a:spcAft>
                <a:spcPts val="0"/>
              </a:spcAft>
              <a:buNone/>
            </a:pPr>
            <a:r>
              <a:rPr b="1" lang="en" sz="1200">
                <a:solidFill>
                  <a:schemeClr val="dk1"/>
                </a:solidFill>
              </a:rPr>
              <a:t>    &lt;div&gt;</a:t>
            </a:r>
            <a:endParaRPr b="1" sz="1200">
              <a:solidFill>
                <a:schemeClr val="dk1"/>
              </a:solidFill>
            </a:endParaRPr>
          </a:p>
          <a:p>
            <a:pPr indent="0" lvl="0" marL="0" rtl="0" algn="l">
              <a:spcBef>
                <a:spcPts val="0"/>
              </a:spcBef>
              <a:spcAft>
                <a:spcPts val="0"/>
              </a:spcAft>
              <a:buNone/>
            </a:pPr>
            <a:r>
              <a:rPr b="1" lang="en" sz="1200">
                <a:solidFill>
                  <a:schemeClr val="dk1"/>
                </a:solidFill>
              </a:rPr>
              <a:t>      &lt;h2&gt;Register as a new user&lt;/h2&gt;</a:t>
            </a:r>
            <a:endParaRPr b="1" sz="1200">
              <a:solidFill>
                <a:schemeClr val="dk1"/>
              </a:solidFill>
            </a:endParaRPr>
          </a:p>
          <a:p>
            <a:pPr indent="0" lvl="0" marL="0" rtl="0" algn="l">
              <a:spcBef>
                <a:spcPts val="0"/>
              </a:spcBef>
              <a:spcAft>
                <a:spcPts val="0"/>
              </a:spcAft>
              <a:buNone/>
            </a:pPr>
            <a:r>
              <a:rPr b="1" lang="en" sz="1200">
                <a:solidFill>
                  <a:schemeClr val="dk1"/>
                </a:solidFill>
              </a:rPr>
              <a:t>      &lt;RegisterForm /&gt;</a:t>
            </a:r>
            <a:endParaRPr b="1" sz="1200">
              <a:solidFill>
                <a:schemeClr val="dk1"/>
              </a:solidFill>
            </a:endParaRPr>
          </a:p>
          <a:p>
            <a:pPr indent="0" lvl="0" marL="0" rtl="0" algn="l">
              <a:spcBef>
                <a:spcPts val="0"/>
              </a:spcBef>
              <a:spcAft>
                <a:spcPts val="0"/>
              </a:spcAft>
              <a:buNone/>
            </a:pPr>
            <a:r>
              <a:rPr b="1" lang="en" sz="1200">
                <a:solidFill>
                  <a:schemeClr val="dk1"/>
                </a:solidFill>
              </a:rPr>
              <a:t>    &lt;/div&gt;</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export default RegisterPage;</a:t>
            </a:r>
            <a:endParaRPr b="1" sz="1200">
              <a:solidFill>
                <a:schemeClr val="dk1"/>
              </a:solidFill>
            </a:endParaRPr>
          </a:p>
          <a:p>
            <a:pPr indent="0" lvl="0" marL="0" rtl="0" algn="l">
              <a:spcBef>
                <a:spcPts val="0"/>
              </a:spcBef>
              <a:spcAft>
                <a:spcPts val="0"/>
              </a:spcAft>
              <a:buNone/>
            </a:pPr>
            <a:r>
              <a:t/>
            </a:r>
            <a:endParaRPr b="1">
              <a:solidFill>
                <a:schemeClr val="dk1"/>
              </a:solidFill>
            </a:endParaRPr>
          </a:p>
        </p:txBody>
      </p:sp>
      <p:cxnSp>
        <p:nvCxnSpPr>
          <p:cNvPr id="127" name="Google Shape;127;p24"/>
          <p:cNvCxnSpPr/>
          <p:nvPr/>
        </p:nvCxnSpPr>
        <p:spPr>
          <a:xfrm>
            <a:off x="4794750" y="0"/>
            <a:ext cx="0" cy="5205000"/>
          </a:xfrm>
          <a:prstGeom prst="straightConnector1">
            <a:avLst/>
          </a:prstGeom>
          <a:noFill/>
          <a:ln cap="flat" cmpd="sng" w="9525">
            <a:solidFill>
              <a:schemeClr val="dk2"/>
            </a:solidFill>
            <a:prstDash val="solid"/>
            <a:round/>
            <a:headEnd len="med" w="med" type="none"/>
            <a:tailEnd len="med" w="med" type="none"/>
          </a:ln>
        </p:spPr>
      </p:cxnSp>
      <p:sp>
        <p:nvSpPr>
          <p:cNvPr id="128" name="Google Shape;128;p24"/>
          <p:cNvSpPr txBox="1"/>
          <p:nvPr/>
        </p:nvSpPr>
        <p:spPr>
          <a:xfrm>
            <a:off x="0" y="1113700"/>
            <a:ext cx="4736100" cy="2586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JSX Rendering:The component renders a div element containing a heading (&lt;h2&gt;) and the RegisterForm component.The heading displays the text "Register as a new user".The RegisterForm component is imported from the "../components/RegisterForm" file and rendered within the div.</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RegisterForm Component:The RegisterForm component is a separate component responsible for rendering the registration form.It contains input fields for users to enter their name, email, password, date of birth, gender, and location.Upon submitting the form, the form data is sent to the server for registration.</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nvSpPr>
        <p:spPr>
          <a:xfrm>
            <a:off x="5826375" y="480650"/>
            <a:ext cx="30000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import React from 'react';</a:t>
            </a:r>
            <a:endParaRPr b="1" sz="1200">
              <a:solidFill>
                <a:schemeClr val="dk1"/>
              </a:solidFill>
            </a:endParaRPr>
          </a:p>
          <a:p>
            <a:pPr indent="0" lvl="0" marL="0" rtl="0" algn="l">
              <a:spcBef>
                <a:spcPts val="0"/>
              </a:spcBef>
              <a:spcAft>
                <a:spcPts val="0"/>
              </a:spcAft>
              <a:buNone/>
            </a:pPr>
            <a:r>
              <a:rPr b="1" lang="en" sz="1200">
                <a:solidFill>
                  <a:schemeClr val="dk1"/>
                </a:solidFill>
              </a:rPr>
              <a:t>import LoginForm from '../components/LoginForm';</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const LoginPage = () =&gt; {</a:t>
            </a:r>
            <a:endParaRPr b="1" sz="1200">
              <a:solidFill>
                <a:schemeClr val="dk1"/>
              </a:solidFill>
            </a:endParaRPr>
          </a:p>
          <a:p>
            <a:pPr indent="0" lvl="0" marL="0" rtl="0" algn="l">
              <a:spcBef>
                <a:spcPts val="0"/>
              </a:spcBef>
              <a:spcAft>
                <a:spcPts val="0"/>
              </a:spcAft>
              <a:buNone/>
            </a:pPr>
            <a:r>
              <a:rPr b="1" lang="en" sz="1200">
                <a:solidFill>
                  <a:schemeClr val="dk1"/>
                </a:solidFill>
              </a:rPr>
              <a:t>  return (</a:t>
            </a:r>
            <a:endParaRPr b="1" sz="1200">
              <a:solidFill>
                <a:schemeClr val="dk1"/>
              </a:solidFill>
            </a:endParaRPr>
          </a:p>
          <a:p>
            <a:pPr indent="0" lvl="0" marL="0" rtl="0" algn="l">
              <a:spcBef>
                <a:spcPts val="0"/>
              </a:spcBef>
              <a:spcAft>
                <a:spcPts val="0"/>
              </a:spcAft>
              <a:buNone/>
            </a:pPr>
            <a:r>
              <a:rPr b="1" lang="en" sz="1200">
                <a:solidFill>
                  <a:schemeClr val="dk1"/>
                </a:solidFill>
              </a:rPr>
              <a:t>    &lt;div&gt;</a:t>
            </a:r>
            <a:endParaRPr b="1" sz="1200">
              <a:solidFill>
                <a:schemeClr val="dk1"/>
              </a:solidFill>
            </a:endParaRPr>
          </a:p>
          <a:p>
            <a:pPr indent="0" lvl="0" marL="0" rtl="0" algn="l">
              <a:spcBef>
                <a:spcPts val="0"/>
              </a:spcBef>
              <a:spcAft>
                <a:spcPts val="0"/>
              </a:spcAft>
              <a:buNone/>
            </a:pPr>
            <a:r>
              <a:rPr b="1" lang="en" sz="1200">
                <a:solidFill>
                  <a:schemeClr val="dk1"/>
                </a:solidFill>
              </a:rPr>
              <a:t>      &lt;h2&gt;Login&lt;/h2&gt;</a:t>
            </a:r>
            <a:endParaRPr b="1" sz="1200">
              <a:solidFill>
                <a:schemeClr val="dk1"/>
              </a:solidFill>
            </a:endParaRPr>
          </a:p>
          <a:p>
            <a:pPr indent="0" lvl="0" marL="0" rtl="0" algn="l">
              <a:spcBef>
                <a:spcPts val="0"/>
              </a:spcBef>
              <a:spcAft>
                <a:spcPts val="0"/>
              </a:spcAft>
              <a:buNone/>
            </a:pPr>
            <a:r>
              <a:rPr b="1" lang="en" sz="1200">
                <a:solidFill>
                  <a:schemeClr val="dk1"/>
                </a:solidFill>
              </a:rPr>
              <a:t>      &lt;LoginForm /&gt;</a:t>
            </a:r>
            <a:endParaRPr b="1" sz="1200">
              <a:solidFill>
                <a:schemeClr val="dk1"/>
              </a:solidFill>
            </a:endParaRPr>
          </a:p>
          <a:p>
            <a:pPr indent="0" lvl="0" marL="0" rtl="0" algn="l">
              <a:spcBef>
                <a:spcPts val="0"/>
              </a:spcBef>
              <a:spcAft>
                <a:spcPts val="0"/>
              </a:spcAft>
              <a:buNone/>
            </a:pPr>
            <a:r>
              <a:rPr b="1" lang="en" sz="1200">
                <a:solidFill>
                  <a:schemeClr val="dk1"/>
                </a:solidFill>
              </a:rPr>
              <a:t>    &lt;/div&gt;</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export default LoginPage;</a:t>
            </a:r>
            <a:endParaRPr b="1" sz="1200">
              <a:solidFill>
                <a:schemeClr val="dk1"/>
              </a:solidFill>
            </a:endParaRPr>
          </a:p>
          <a:p>
            <a:pPr indent="0" lvl="0" marL="0" rtl="0" algn="l">
              <a:spcBef>
                <a:spcPts val="0"/>
              </a:spcBef>
              <a:spcAft>
                <a:spcPts val="0"/>
              </a:spcAft>
              <a:buNone/>
            </a:pPr>
            <a:r>
              <a:t/>
            </a:r>
            <a:endParaRPr b="1" sz="1200">
              <a:solidFill>
                <a:schemeClr val="dk1"/>
              </a:solidFill>
            </a:endParaRPr>
          </a:p>
        </p:txBody>
      </p:sp>
      <p:cxnSp>
        <p:nvCxnSpPr>
          <p:cNvPr id="134" name="Google Shape;134;p25"/>
          <p:cNvCxnSpPr/>
          <p:nvPr/>
        </p:nvCxnSpPr>
        <p:spPr>
          <a:xfrm flipH="1">
            <a:off x="4548600" y="-19700"/>
            <a:ext cx="11700" cy="508770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25"/>
          <p:cNvSpPr txBox="1"/>
          <p:nvPr/>
        </p:nvSpPr>
        <p:spPr>
          <a:xfrm>
            <a:off x="257925" y="109250"/>
            <a:ext cx="24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LoginPage.js </a:t>
            </a:r>
            <a:endParaRPr b="1">
              <a:solidFill>
                <a:schemeClr val="dk1"/>
              </a:solidFill>
            </a:endParaRPr>
          </a:p>
        </p:txBody>
      </p:sp>
      <p:sp>
        <p:nvSpPr>
          <p:cNvPr id="136" name="Google Shape;136;p25"/>
          <p:cNvSpPr txBox="1"/>
          <p:nvPr/>
        </p:nvSpPr>
        <p:spPr>
          <a:xfrm>
            <a:off x="0" y="865400"/>
            <a:ext cx="45486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JSX Rendering:he component renders a div element containing a heading (&lt;h2&gt;) and the LoginForm component.</a:t>
            </a:r>
            <a:endParaRPr>
              <a:solidFill>
                <a:schemeClr val="dk1"/>
              </a:solidFill>
            </a:endParaRPr>
          </a:p>
          <a:p>
            <a:pPr indent="0" lvl="0" marL="457200" rtl="0" algn="l">
              <a:spcBef>
                <a:spcPts val="0"/>
              </a:spcBef>
              <a:spcAft>
                <a:spcPts val="0"/>
              </a:spcAft>
              <a:buNone/>
            </a:pPr>
            <a:r>
              <a:rPr lang="en">
                <a:solidFill>
                  <a:schemeClr val="dk1"/>
                </a:solidFill>
              </a:rPr>
              <a:t>The heading displays the text "Login".</a:t>
            </a:r>
            <a:endParaRPr>
              <a:solidFill>
                <a:schemeClr val="dk1"/>
              </a:solidFill>
            </a:endParaRPr>
          </a:p>
          <a:p>
            <a:pPr indent="0" lvl="0" marL="457200" rtl="0" algn="l">
              <a:spcBef>
                <a:spcPts val="0"/>
              </a:spcBef>
              <a:spcAft>
                <a:spcPts val="0"/>
              </a:spcAft>
              <a:buNone/>
            </a:pPr>
            <a:r>
              <a:rPr lang="en">
                <a:solidFill>
                  <a:schemeClr val="dk1"/>
                </a:solidFill>
              </a:rPr>
              <a:t>The LoginForm component is imported from the "../components/LoginForm" file and rendered within the div.</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LoginForm Component: The LoginForm component is a separate component responsibl</a:t>
            </a:r>
            <a:r>
              <a:rPr lang="en">
                <a:solidFill>
                  <a:schemeClr val="dk1"/>
                </a:solidFill>
              </a:rPr>
              <a:t>e </a:t>
            </a:r>
            <a:r>
              <a:rPr lang="en">
                <a:solidFill>
                  <a:schemeClr val="dk1"/>
                </a:solidFill>
              </a:rPr>
              <a:t>for rendering the login form.It contains input fields for users to enter their email and password.Upon submitting the form, the form data is sent to the server for authentication.</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82075" y="74100"/>
            <a:ext cx="15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HomePage.js </a:t>
            </a:r>
            <a:endParaRPr b="1">
              <a:solidFill>
                <a:schemeClr val="dk1"/>
              </a:solidFill>
            </a:endParaRPr>
          </a:p>
        </p:txBody>
      </p:sp>
      <p:sp>
        <p:nvSpPr>
          <p:cNvPr id="142" name="Google Shape;142;p26"/>
          <p:cNvSpPr txBox="1"/>
          <p:nvPr/>
        </p:nvSpPr>
        <p:spPr>
          <a:xfrm>
            <a:off x="5451225" y="474300"/>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import React from 'react';</a:t>
            </a:r>
            <a:endParaRPr b="1">
              <a:solidFill>
                <a:schemeClr val="dk1"/>
              </a:solidFill>
            </a:endParaRPr>
          </a:p>
          <a:p>
            <a:pPr indent="0" lvl="0" marL="0" rtl="0" algn="l">
              <a:spcBef>
                <a:spcPts val="0"/>
              </a:spcBef>
              <a:spcAft>
                <a:spcPts val="0"/>
              </a:spcAft>
              <a:buNone/>
            </a:pPr>
            <a:r>
              <a:rPr b="1" lang="en">
                <a:solidFill>
                  <a:schemeClr val="dk1"/>
                </a:solidFill>
              </a:rPr>
              <a:t>const HomePage = () =&gt; {</a:t>
            </a:r>
            <a:endParaRPr b="1">
              <a:solidFill>
                <a:schemeClr val="dk1"/>
              </a:solidFill>
            </a:endParaRPr>
          </a:p>
          <a:p>
            <a:pPr indent="0" lvl="0" marL="0" rtl="0" algn="l">
              <a:spcBef>
                <a:spcPts val="0"/>
              </a:spcBef>
              <a:spcAft>
                <a:spcPts val="0"/>
              </a:spcAft>
              <a:buNone/>
            </a:pPr>
            <a:r>
              <a:rPr b="1" lang="en">
                <a:solidFill>
                  <a:schemeClr val="dk1"/>
                </a:solidFill>
              </a:rPr>
              <a:t>  return (</a:t>
            </a:r>
            <a:endParaRPr b="1">
              <a:solidFill>
                <a:schemeClr val="dk1"/>
              </a:solidFill>
            </a:endParaRPr>
          </a:p>
          <a:p>
            <a:pPr indent="0" lvl="0" marL="0" rtl="0" algn="l">
              <a:spcBef>
                <a:spcPts val="0"/>
              </a:spcBef>
              <a:spcAft>
                <a:spcPts val="0"/>
              </a:spcAft>
              <a:buNone/>
            </a:pPr>
            <a:r>
              <a:rPr b="1" lang="en">
                <a:solidFill>
                  <a:schemeClr val="dk1"/>
                </a:solidFill>
              </a:rPr>
              <a:t>    &lt;div&gt;</a:t>
            </a:r>
            <a:endParaRPr b="1">
              <a:solidFill>
                <a:schemeClr val="dk1"/>
              </a:solidFill>
            </a:endParaRPr>
          </a:p>
          <a:p>
            <a:pPr indent="0" lvl="0" marL="0" rtl="0" algn="l">
              <a:spcBef>
                <a:spcPts val="0"/>
              </a:spcBef>
              <a:spcAft>
                <a:spcPts val="0"/>
              </a:spcAft>
              <a:buNone/>
            </a:pPr>
            <a:r>
              <a:rPr b="1" lang="en">
                <a:solidFill>
                  <a:schemeClr val="dk1"/>
                </a:solidFill>
              </a:rPr>
              <a:t>      &lt;h2&gt;Welcome to Connecting Hearts Matrimony&lt;/h2&gt;</a:t>
            </a:r>
            <a:endParaRPr b="1">
              <a:solidFill>
                <a:schemeClr val="dk1"/>
              </a:solidFill>
            </a:endParaRPr>
          </a:p>
          <a:p>
            <a:pPr indent="0" lvl="0" marL="0" rtl="0" algn="l">
              <a:spcBef>
                <a:spcPts val="0"/>
              </a:spcBef>
              <a:spcAft>
                <a:spcPts val="0"/>
              </a:spcAft>
              <a:buNone/>
            </a:pPr>
            <a:r>
              <a:rPr b="1" lang="en">
                <a:solidFill>
                  <a:schemeClr val="dk1"/>
                </a:solidFill>
              </a:rPr>
              <a:t>    &lt;/div&gt;</a:t>
            </a:r>
            <a:endParaRPr b="1">
              <a:solidFill>
                <a:schemeClr val="dk1"/>
              </a:solidFill>
            </a:endParaRPr>
          </a:p>
          <a:p>
            <a:pPr indent="0" lvl="0" marL="0" rtl="0" algn="l">
              <a:spcBef>
                <a:spcPts val="0"/>
              </a:spcBef>
              <a:spcAft>
                <a:spcPts val="0"/>
              </a:spcAft>
              <a:buNone/>
            </a:pPr>
            <a:r>
              <a:rPr b="1" lang="en">
                <a:solidFill>
                  <a:schemeClr val="dk1"/>
                </a:solidFill>
              </a:rPr>
              <a:t>    </a:t>
            </a:r>
            <a:endParaRPr b="1">
              <a:solidFill>
                <a:schemeClr val="dk1"/>
              </a:solidFill>
            </a:endParaRPr>
          </a:p>
          <a:p>
            <a:pPr indent="0" lvl="0" marL="0" rtl="0" algn="l">
              <a:spcBef>
                <a:spcPts val="0"/>
              </a:spcBef>
              <a:spcAft>
                <a:spcPts val="0"/>
              </a:spcAft>
              <a:buNone/>
            </a:pPr>
            <a:r>
              <a:rPr b="1" lang="en">
                <a:solidFill>
                  <a:schemeClr val="dk1"/>
                </a:solidFill>
              </a:rPr>
              <a:t>  );</a:t>
            </a:r>
            <a:endParaRPr b="1">
              <a:solidFill>
                <a:schemeClr val="dk1"/>
              </a:solidFill>
            </a:endParaRPr>
          </a:p>
          <a:p>
            <a:pPr indent="0" lvl="0" marL="0" rtl="0" algn="l">
              <a:spcBef>
                <a:spcPts val="0"/>
              </a:spcBef>
              <a:spcAft>
                <a:spcPts val="0"/>
              </a:spcAft>
              <a:buNone/>
            </a:pPr>
            <a:r>
              <a:rPr b="1" lang="en">
                <a:solidFill>
                  <a:schemeClr val="dk1"/>
                </a:solidFill>
              </a:rPr>
              <a:t>  </a:t>
            </a:r>
            <a:endParaRPr b="1">
              <a:solidFill>
                <a:schemeClr val="dk1"/>
              </a:solidFill>
            </a:endParaRPr>
          </a:p>
          <a:p>
            <a:pPr indent="0" lvl="0" marL="0" rtl="0" algn="l">
              <a:spcBef>
                <a:spcPts val="0"/>
              </a:spcBef>
              <a:spcAft>
                <a:spcPts val="0"/>
              </a:spcAft>
              <a:buNone/>
            </a:pPr>
            <a:r>
              <a:rPr b="1" lang="en">
                <a:solidFill>
                  <a:schemeClr val="dk1"/>
                </a:solidFill>
              </a:rPr>
              <a:t>};</a:t>
            </a:r>
            <a:endParaRPr b="1">
              <a:solidFill>
                <a:schemeClr val="dk1"/>
              </a:solidFill>
            </a:endParaRPr>
          </a:p>
          <a:p>
            <a:pPr indent="0" lvl="0" marL="0" rtl="0" algn="l">
              <a:spcBef>
                <a:spcPts val="0"/>
              </a:spcBef>
              <a:spcAft>
                <a:spcPts val="0"/>
              </a:spcAft>
              <a:buNone/>
            </a:pPr>
            <a:r>
              <a:rPr b="1" lang="en">
                <a:solidFill>
                  <a:schemeClr val="dk1"/>
                </a:solidFill>
              </a:rPr>
              <a:t>export default HomePage;</a:t>
            </a:r>
            <a:endParaRPr b="1">
              <a:solidFill>
                <a:schemeClr val="dk1"/>
              </a:solidFill>
            </a:endParaRPr>
          </a:p>
          <a:p>
            <a:pPr indent="0" lvl="0" marL="0" rtl="0" algn="l">
              <a:spcBef>
                <a:spcPts val="0"/>
              </a:spcBef>
              <a:spcAft>
                <a:spcPts val="0"/>
              </a:spcAft>
              <a:buNone/>
            </a:pPr>
            <a:r>
              <a:t/>
            </a:r>
            <a:endParaRPr b="1">
              <a:solidFill>
                <a:schemeClr val="dk1"/>
              </a:solidFill>
            </a:endParaRPr>
          </a:p>
        </p:txBody>
      </p:sp>
      <p:cxnSp>
        <p:nvCxnSpPr>
          <p:cNvPr id="143" name="Google Shape;143;p26"/>
          <p:cNvCxnSpPr/>
          <p:nvPr/>
        </p:nvCxnSpPr>
        <p:spPr>
          <a:xfrm>
            <a:off x="4536850" y="27200"/>
            <a:ext cx="11700" cy="504090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26"/>
          <p:cNvSpPr txBox="1"/>
          <p:nvPr/>
        </p:nvSpPr>
        <p:spPr>
          <a:xfrm>
            <a:off x="117250" y="754025"/>
            <a:ext cx="3516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JSX Rendering:The component renders a div element containing a heading (&lt;h2&gt;).The heading</a:t>
            </a:r>
            <a:r>
              <a:rPr lang="en">
                <a:solidFill>
                  <a:schemeClr val="dk1"/>
                </a:solidFill>
              </a:rPr>
              <a:t> </a:t>
            </a:r>
            <a:r>
              <a:rPr lang="en">
                <a:solidFill>
                  <a:schemeClr val="dk1"/>
                </a:solidFill>
              </a:rPr>
              <a:t>displays the text "Welcome to</a:t>
            </a:r>
            <a:r>
              <a:rPr lang="en">
                <a:solidFill>
                  <a:schemeClr val="dk1"/>
                </a:solidFill>
              </a:rPr>
              <a:t> </a:t>
            </a:r>
            <a:r>
              <a:rPr lang="en">
                <a:solidFill>
                  <a:schemeClr val="dk1"/>
                </a:solidFill>
              </a:rPr>
              <a:t>Connecting Hearts Matrimony".</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Content:The content of the home page includes a welcome message to users.</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633075" y="320275"/>
            <a:ext cx="8452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Routes: </a:t>
            </a:r>
            <a:r>
              <a:rPr lang="en" sz="1200">
                <a:solidFill>
                  <a:schemeClr val="dk1"/>
                </a:solidFill>
              </a:rPr>
              <a:t>The</a:t>
            </a:r>
            <a:r>
              <a:rPr b="1" lang="en" sz="1800">
                <a:solidFill>
                  <a:schemeClr val="dk1"/>
                </a:solidFill>
              </a:rPr>
              <a:t> </a:t>
            </a:r>
            <a:r>
              <a:rPr lang="en" sz="1200">
                <a:solidFill>
                  <a:schemeClr val="dk1"/>
                </a:solidFill>
              </a:rPr>
              <a:t>routes determine the URLs that users can access and the corresponding content or views that will be displayed.The Routes component is the top-level component that holds all the route configurations.</a:t>
            </a:r>
            <a:endParaRPr sz="1200">
              <a:solidFill>
                <a:schemeClr val="dk1"/>
              </a:solidFill>
            </a:endParaRPr>
          </a:p>
        </p:txBody>
      </p:sp>
      <p:sp>
        <p:nvSpPr>
          <p:cNvPr id="150" name="Google Shape;150;p27"/>
          <p:cNvSpPr txBox="1"/>
          <p:nvPr/>
        </p:nvSpPr>
        <p:spPr>
          <a:xfrm>
            <a:off x="961325" y="1445700"/>
            <a:ext cx="257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1.index.js</a:t>
            </a:r>
            <a:endParaRPr b="1">
              <a:solidFill>
                <a:schemeClr val="dk1"/>
              </a:solidFill>
            </a:endParaRPr>
          </a:p>
          <a:p>
            <a:pPr indent="0" lvl="0" marL="0" rtl="0" algn="l">
              <a:spcBef>
                <a:spcPts val="0"/>
              </a:spcBef>
              <a:spcAft>
                <a:spcPts val="0"/>
              </a:spcAft>
              <a:buNone/>
            </a:pPr>
            <a:r>
              <a:rPr b="1" lang="en">
                <a:solidFill>
                  <a:schemeClr val="dk1"/>
                </a:solidFill>
              </a:rPr>
              <a:t>2.privateRoute.js</a:t>
            </a:r>
            <a:endParaRPr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926150" y="97550"/>
            <a:ext cx="9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i</a:t>
            </a:r>
            <a:r>
              <a:rPr b="1" lang="en">
                <a:solidFill>
                  <a:schemeClr val="dk1"/>
                </a:solidFill>
              </a:rPr>
              <a:t>ndex.js</a:t>
            </a:r>
            <a:endParaRPr b="1">
              <a:solidFill>
                <a:schemeClr val="dk1"/>
              </a:solidFill>
            </a:endParaRPr>
          </a:p>
        </p:txBody>
      </p:sp>
      <p:sp>
        <p:nvSpPr>
          <p:cNvPr id="156" name="Google Shape;156;p28"/>
          <p:cNvSpPr txBox="1"/>
          <p:nvPr/>
        </p:nvSpPr>
        <p:spPr>
          <a:xfrm>
            <a:off x="11750" y="890950"/>
            <a:ext cx="876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900">
              <a:solidFill>
                <a:schemeClr val="dk1"/>
              </a:solidFill>
            </a:endParaRPr>
          </a:p>
        </p:txBody>
      </p:sp>
      <p:sp>
        <p:nvSpPr>
          <p:cNvPr id="157" name="Google Shape;157;p28"/>
          <p:cNvSpPr txBox="1"/>
          <p:nvPr/>
        </p:nvSpPr>
        <p:spPr>
          <a:xfrm>
            <a:off x="11750" y="761000"/>
            <a:ext cx="8628300" cy="3879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In index.js e</a:t>
            </a:r>
            <a:r>
              <a:rPr lang="en" sz="1200">
                <a:solidFill>
                  <a:schemeClr val="dk1"/>
                </a:solidFill>
              </a:rPr>
              <a:t>ach Route component defines a route with a specific path and specifies the component to render when the path matches.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element prop is used to specify the component that should be rendered when the path matches.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 this example, the root path ("/") maps to the HomePage component.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"/register" path maps to the RegisterPage component.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"/login" path maps to the LoginPage component.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"/profile" path maps to the Profile component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"/admindashboard" path maps to the AdminDashboard component, which is wrapped in the RequireAdmin component. This indicates that the AdminDashboard can only be accessed by users with administrative privileges.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RequireAdmin component is a custom component that can be used to handle authorization or access control logic.</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will see the code for index.js file next slide: </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0" y="0"/>
            <a:ext cx="87102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import React from 'react';</a:t>
            </a:r>
            <a:endParaRPr b="1" sz="1100">
              <a:solidFill>
                <a:schemeClr val="dk1"/>
              </a:solidFill>
            </a:endParaRPr>
          </a:p>
          <a:p>
            <a:pPr indent="0" lvl="0" marL="0" rtl="0" algn="l">
              <a:spcBef>
                <a:spcPts val="0"/>
              </a:spcBef>
              <a:spcAft>
                <a:spcPts val="0"/>
              </a:spcAft>
              <a:buNone/>
            </a:pPr>
            <a:r>
              <a:rPr b="1" lang="en" sz="1100">
                <a:solidFill>
                  <a:schemeClr val="dk1"/>
                </a:solidFill>
              </a:rPr>
              <a:t>import { Routes, Route } from 'react-router-dom';</a:t>
            </a:r>
            <a:endParaRPr b="1" sz="1100">
              <a:solidFill>
                <a:schemeClr val="dk1"/>
              </a:solidFill>
            </a:endParaRPr>
          </a:p>
          <a:p>
            <a:pPr indent="0" lvl="0" marL="0" rtl="0" algn="l">
              <a:spcBef>
                <a:spcPts val="0"/>
              </a:spcBef>
              <a:spcAft>
                <a:spcPts val="0"/>
              </a:spcAft>
              <a:buNone/>
            </a:pPr>
            <a:r>
              <a:rPr b="1" lang="en" sz="1100">
                <a:solidFill>
                  <a:schemeClr val="dk1"/>
                </a:solidFill>
              </a:rPr>
              <a:t>import HomePage from '../pages/HomePage';</a:t>
            </a:r>
            <a:endParaRPr b="1" sz="1100">
              <a:solidFill>
                <a:schemeClr val="dk1"/>
              </a:solidFill>
            </a:endParaRPr>
          </a:p>
          <a:p>
            <a:pPr indent="0" lvl="0" marL="0" rtl="0" algn="l">
              <a:spcBef>
                <a:spcPts val="0"/>
              </a:spcBef>
              <a:spcAft>
                <a:spcPts val="0"/>
              </a:spcAft>
              <a:buNone/>
            </a:pPr>
            <a:r>
              <a:rPr b="1" lang="en" sz="1100">
                <a:solidFill>
                  <a:schemeClr val="dk1"/>
                </a:solidFill>
              </a:rPr>
              <a:t>import RegisterPage from '../pages/RegisterPage';</a:t>
            </a:r>
            <a:endParaRPr b="1" sz="1100">
              <a:solidFill>
                <a:schemeClr val="dk1"/>
              </a:solidFill>
            </a:endParaRPr>
          </a:p>
          <a:p>
            <a:pPr indent="0" lvl="0" marL="0" rtl="0" algn="l">
              <a:spcBef>
                <a:spcPts val="0"/>
              </a:spcBef>
              <a:spcAft>
                <a:spcPts val="0"/>
              </a:spcAft>
              <a:buNone/>
            </a:pPr>
            <a:r>
              <a:rPr b="1" lang="en" sz="1100">
                <a:solidFill>
                  <a:schemeClr val="dk1"/>
                </a:solidFill>
              </a:rPr>
              <a:t>import LoginPage from '../pages/LoginPage';</a:t>
            </a:r>
            <a:endParaRPr b="1" sz="1100">
              <a:solidFill>
                <a:schemeClr val="dk1"/>
              </a:solidFill>
            </a:endParaRPr>
          </a:p>
          <a:p>
            <a:pPr indent="0" lvl="0" marL="0" rtl="0" algn="l">
              <a:spcBef>
                <a:spcPts val="0"/>
              </a:spcBef>
              <a:spcAft>
                <a:spcPts val="0"/>
              </a:spcAft>
              <a:buNone/>
            </a:pPr>
            <a:r>
              <a:rPr b="1" lang="en" sz="1100">
                <a:solidFill>
                  <a:schemeClr val="dk1"/>
                </a:solidFill>
              </a:rPr>
              <a:t>import Profile from '../components/Profile';</a:t>
            </a:r>
            <a:endParaRPr b="1" sz="1100">
              <a:solidFill>
                <a:schemeClr val="dk1"/>
              </a:solidFill>
            </a:endParaRPr>
          </a:p>
          <a:p>
            <a:pPr indent="0" lvl="0" marL="0" rtl="0" algn="l">
              <a:spcBef>
                <a:spcPts val="0"/>
              </a:spcBef>
              <a:spcAft>
                <a:spcPts val="0"/>
              </a:spcAft>
              <a:buNone/>
            </a:pPr>
            <a:r>
              <a:rPr b="1" lang="en" sz="1100">
                <a:solidFill>
                  <a:schemeClr val="dk1"/>
                </a:solidFill>
              </a:rPr>
              <a:t>import AdminDashboard from '../components/AdminDashboard';</a:t>
            </a:r>
            <a:endParaRPr b="1" sz="1100">
              <a:solidFill>
                <a:schemeClr val="dk1"/>
              </a:solidFill>
            </a:endParaRPr>
          </a:p>
          <a:p>
            <a:pPr indent="0" lvl="0" marL="0" rtl="0" algn="l">
              <a:spcBef>
                <a:spcPts val="0"/>
              </a:spcBef>
              <a:spcAft>
                <a:spcPts val="0"/>
              </a:spcAft>
              <a:buNone/>
            </a:pPr>
            <a:r>
              <a:rPr b="1" lang="en" sz="1100">
                <a:solidFill>
                  <a:schemeClr val="dk1"/>
                </a:solidFill>
              </a:rPr>
              <a:t>import RequireAdmin from '../pages/RequireAdmin';</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const AppRoutes = () =&gt; {</a:t>
            </a:r>
            <a:endParaRPr b="1" sz="1100">
              <a:solidFill>
                <a:schemeClr val="dk1"/>
              </a:solidFill>
            </a:endParaRPr>
          </a:p>
          <a:p>
            <a:pPr indent="0" lvl="0" marL="0" rtl="0" algn="l">
              <a:spcBef>
                <a:spcPts val="0"/>
              </a:spcBef>
              <a:spcAft>
                <a:spcPts val="0"/>
              </a:spcAft>
              <a:buNone/>
            </a:pPr>
            <a:r>
              <a:rPr b="1" lang="en" sz="1100">
                <a:solidFill>
                  <a:schemeClr val="dk1"/>
                </a:solidFill>
              </a:rPr>
              <a:t>  return (</a:t>
            </a:r>
            <a:endParaRPr b="1" sz="1100">
              <a:solidFill>
                <a:schemeClr val="dk1"/>
              </a:solidFill>
            </a:endParaRPr>
          </a:p>
          <a:p>
            <a:pPr indent="0" lvl="0" marL="0" rtl="0" algn="l">
              <a:spcBef>
                <a:spcPts val="0"/>
              </a:spcBef>
              <a:spcAft>
                <a:spcPts val="0"/>
              </a:spcAft>
              <a:buNone/>
            </a:pPr>
            <a:r>
              <a:rPr b="1" lang="en" sz="1100">
                <a:solidFill>
                  <a:schemeClr val="dk1"/>
                </a:solidFill>
              </a:rPr>
              <a:t>    &lt;Routes&gt;</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      &lt;Route path="/" element={&lt;HomePage /&gt;} /&gt;</a:t>
            </a:r>
            <a:endParaRPr b="1" sz="1100">
              <a:solidFill>
                <a:schemeClr val="dk1"/>
              </a:solidFill>
            </a:endParaRPr>
          </a:p>
          <a:p>
            <a:pPr indent="0" lvl="0" marL="0" rtl="0" algn="l">
              <a:spcBef>
                <a:spcPts val="0"/>
              </a:spcBef>
              <a:spcAft>
                <a:spcPts val="0"/>
              </a:spcAft>
              <a:buNone/>
            </a:pPr>
            <a:r>
              <a:rPr b="1" lang="en" sz="1100">
                <a:solidFill>
                  <a:schemeClr val="dk1"/>
                </a:solidFill>
              </a:rPr>
              <a:t>      &lt;Route path="/register" element={&lt;RegisterPage /&gt;} /&gt;</a:t>
            </a:r>
            <a:endParaRPr b="1" sz="1100">
              <a:solidFill>
                <a:schemeClr val="dk1"/>
              </a:solidFill>
            </a:endParaRPr>
          </a:p>
          <a:p>
            <a:pPr indent="0" lvl="0" marL="0" rtl="0" algn="l">
              <a:spcBef>
                <a:spcPts val="0"/>
              </a:spcBef>
              <a:spcAft>
                <a:spcPts val="0"/>
              </a:spcAft>
              <a:buNone/>
            </a:pPr>
            <a:r>
              <a:rPr b="1" lang="en" sz="1100">
                <a:solidFill>
                  <a:schemeClr val="dk1"/>
                </a:solidFill>
              </a:rPr>
              <a:t>      &lt;Route path="/login" element={&lt;LoginPage /&gt;} /&gt;</a:t>
            </a:r>
            <a:endParaRPr b="1" sz="1100">
              <a:solidFill>
                <a:schemeClr val="dk1"/>
              </a:solidFill>
            </a:endParaRPr>
          </a:p>
          <a:p>
            <a:pPr indent="0" lvl="0" marL="0" rtl="0" algn="l">
              <a:spcBef>
                <a:spcPts val="0"/>
              </a:spcBef>
              <a:spcAft>
                <a:spcPts val="0"/>
              </a:spcAft>
              <a:buNone/>
            </a:pPr>
            <a:r>
              <a:rPr b="1" lang="en" sz="1100">
                <a:solidFill>
                  <a:schemeClr val="dk1"/>
                </a:solidFill>
              </a:rPr>
              <a:t>      &lt;Route path="/profile" element={&lt;Profile /&gt;} /&gt;</a:t>
            </a:r>
            <a:endParaRPr b="1" sz="1100">
              <a:solidFill>
                <a:schemeClr val="dk1"/>
              </a:solidFill>
            </a:endParaRPr>
          </a:p>
          <a:p>
            <a:pPr indent="0" lvl="0" marL="0" rtl="0" algn="l">
              <a:spcBef>
                <a:spcPts val="0"/>
              </a:spcBef>
              <a:spcAft>
                <a:spcPts val="0"/>
              </a:spcAft>
              <a:buNone/>
            </a:pPr>
            <a:r>
              <a:rPr b="1" lang="en" sz="1100">
                <a:solidFill>
                  <a:schemeClr val="dk1"/>
                </a:solidFill>
              </a:rPr>
              <a:t>      &lt;Route path="/admindashboard" element={</a:t>
            </a:r>
            <a:endParaRPr b="1" sz="1100">
              <a:solidFill>
                <a:schemeClr val="dk1"/>
              </a:solidFill>
            </a:endParaRPr>
          </a:p>
          <a:p>
            <a:pPr indent="0" lvl="0" marL="0" rtl="0" algn="l">
              <a:spcBef>
                <a:spcPts val="0"/>
              </a:spcBef>
              <a:spcAft>
                <a:spcPts val="0"/>
              </a:spcAft>
              <a:buNone/>
            </a:pPr>
            <a:r>
              <a:rPr b="1" lang="en" sz="1100">
                <a:solidFill>
                  <a:schemeClr val="dk1"/>
                </a:solidFill>
              </a:rPr>
              <a:t>        &lt;RequireAdmin&gt;</a:t>
            </a:r>
            <a:endParaRPr b="1" sz="1100">
              <a:solidFill>
                <a:schemeClr val="dk1"/>
              </a:solidFill>
            </a:endParaRPr>
          </a:p>
          <a:p>
            <a:pPr indent="0" lvl="0" marL="0" rtl="0" algn="l">
              <a:spcBef>
                <a:spcPts val="0"/>
              </a:spcBef>
              <a:spcAft>
                <a:spcPts val="0"/>
              </a:spcAft>
              <a:buNone/>
            </a:pPr>
            <a:r>
              <a:rPr b="1" lang="en" sz="1100">
                <a:solidFill>
                  <a:schemeClr val="dk1"/>
                </a:solidFill>
              </a:rPr>
              <a:t>          &lt; AdminDashboard /&gt;</a:t>
            </a:r>
            <a:endParaRPr b="1" sz="1100">
              <a:solidFill>
                <a:schemeClr val="dk1"/>
              </a:solidFill>
            </a:endParaRPr>
          </a:p>
          <a:p>
            <a:pPr indent="0" lvl="0" marL="0" rtl="0" algn="l">
              <a:spcBef>
                <a:spcPts val="0"/>
              </a:spcBef>
              <a:spcAft>
                <a:spcPts val="0"/>
              </a:spcAft>
              <a:buNone/>
            </a:pPr>
            <a:r>
              <a:rPr b="1" lang="en" sz="1100">
                <a:solidFill>
                  <a:schemeClr val="dk1"/>
                </a:solidFill>
              </a:rPr>
              <a:t>        &lt;/RequireAdmin&gt;</a:t>
            </a:r>
            <a:endParaRPr b="1" sz="1100">
              <a:solidFill>
                <a:schemeClr val="dk1"/>
              </a:solidFill>
            </a:endParaRPr>
          </a:p>
          <a:p>
            <a:pPr indent="0" lvl="0" marL="0" rtl="0" algn="l">
              <a:spcBef>
                <a:spcPts val="0"/>
              </a:spcBef>
              <a:spcAft>
                <a:spcPts val="0"/>
              </a:spcAft>
              <a:buNone/>
            </a:pPr>
            <a:r>
              <a:rPr b="1" lang="en" sz="1100">
                <a:solidFill>
                  <a:schemeClr val="dk1"/>
                </a:solidFill>
              </a:rPr>
              <a:t>      } /&gt;</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    &lt;/Routes&gt;</a:t>
            </a:r>
            <a:endParaRPr b="1" sz="1100">
              <a:solidFill>
                <a:schemeClr val="dk1"/>
              </a:solidFill>
            </a:endParaRPr>
          </a:p>
          <a:p>
            <a:pPr indent="0" lvl="0" marL="0" rtl="0" algn="l">
              <a:spcBef>
                <a:spcPts val="0"/>
              </a:spcBef>
              <a:spcAft>
                <a:spcPts val="0"/>
              </a:spcAft>
              <a:buNone/>
            </a:pPr>
            <a:r>
              <a:rPr b="1" lang="en" sz="1100">
                <a:solidFill>
                  <a:schemeClr val="dk1"/>
                </a:solidFill>
              </a:rPr>
              <a:t>  );</a:t>
            </a:r>
            <a:endParaRPr b="1" sz="1100">
              <a:solidFill>
                <a:schemeClr val="dk1"/>
              </a:solidFill>
            </a:endParaRPr>
          </a:p>
          <a:p>
            <a:pPr indent="0" lvl="0" marL="0" rtl="0" algn="l">
              <a:spcBef>
                <a:spcPts val="0"/>
              </a:spcBef>
              <a:spcAft>
                <a:spcPts val="0"/>
              </a:spcAft>
              <a:buNone/>
            </a:pPr>
            <a:r>
              <a:rPr b="1" lang="en" sz="1100">
                <a:solidFill>
                  <a:schemeClr val="dk1"/>
                </a:solidFill>
              </a:rPr>
              <a:t>};</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export default AppRoutes;</a:t>
            </a:r>
            <a:endParaRPr b="1" sz="1100">
              <a:solidFill>
                <a:schemeClr val="dk1"/>
              </a:solidFill>
            </a:endParaRPr>
          </a:p>
          <a:p>
            <a:pPr indent="0" lvl="0" marL="0" rtl="0" algn="l">
              <a:spcBef>
                <a:spcPts val="0"/>
              </a:spcBef>
              <a:spcAft>
                <a:spcPts val="0"/>
              </a:spcAft>
              <a:buNone/>
            </a:pPr>
            <a:r>
              <a:t/>
            </a:r>
            <a:endParaRPr b="1"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nvSpPr>
        <p:spPr>
          <a:xfrm>
            <a:off x="70375" y="74100"/>
            <a:ext cx="17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privateRoutes.js</a:t>
            </a:r>
            <a:endParaRPr b="1">
              <a:solidFill>
                <a:schemeClr val="dk1"/>
              </a:solidFill>
            </a:endParaRPr>
          </a:p>
        </p:txBody>
      </p:sp>
      <p:sp>
        <p:nvSpPr>
          <p:cNvPr id="168" name="Google Shape;168;p30"/>
          <p:cNvSpPr txBox="1"/>
          <p:nvPr/>
        </p:nvSpPr>
        <p:spPr>
          <a:xfrm>
            <a:off x="29250" y="433500"/>
            <a:ext cx="9085500" cy="4925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Import Statements: The code imports necessary dependencies from the 'react' and 'react-router-dom' packages. Specifically, it imports the Route and Redirect components from 'react-router-dom' and the AdminDashboard component from '.components/AdminDashboard'.</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isAuthenticated Function: The isAuthenticated function is a placeholder for your authentication logic. It determines whether the user is authenticated or not based on certain conditions. In this example, it checks if a token is present in the local storage. You would need to replace this logic with your actual authentication mechanism.</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PrivateRoute Component: The PrivateRoute component is defined as a functional component that takes in a component prop and other props using the spread operator (...rest).</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Route Component: Within the render method of the Route component, the isAuthenticated function is called. If the user is authenticated, the AdminDashboard component is rendered, passing in the props object. This means that when a user tries to access a route protected by PrivateRoute, they will be redirected to the AdminDashboard component if authenticated.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Redirect Component: If the user is not authenticated, the Redirect component is rendered, redirecting the user to the "admin/login" route. This assumes that you have defined a login route in your application that handles the authentication process.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We will see the code for privateRoutes in next slide: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nvSpPr>
        <p:spPr>
          <a:xfrm>
            <a:off x="0" y="0"/>
            <a:ext cx="90150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import React from 'react';</a:t>
            </a:r>
            <a:endParaRPr b="1" sz="1200">
              <a:solidFill>
                <a:schemeClr val="dk1"/>
              </a:solidFill>
            </a:endParaRPr>
          </a:p>
          <a:p>
            <a:pPr indent="0" lvl="0" marL="0" rtl="0" algn="l">
              <a:spcBef>
                <a:spcPts val="0"/>
              </a:spcBef>
              <a:spcAft>
                <a:spcPts val="0"/>
              </a:spcAft>
              <a:buNone/>
            </a:pPr>
            <a:r>
              <a:rPr b="1" lang="en" sz="1200">
                <a:solidFill>
                  <a:schemeClr val="dk1"/>
                </a:solidFill>
              </a:rPr>
              <a:t>import { Route, Redirect } from 'react-router-dom';</a:t>
            </a:r>
            <a:endParaRPr b="1" sz="1200">
              <a:solidFill>
                <a:schemeClr val="dk1"/>
              </a:solidFill>
            </a:endParaRPr>
          </a:p>
          <a:p>
            <a:pPr indent="0" lvl="0" marL="0" rtl="0" algn="l">
              <a:spcBef>
                <a:spcPts val="0"/>
              </a:spcBef>
              <a:spcAft>
                <a:spcPts val="0"/>
              </a:spcAft>
              <a:buNone/>
            </a:pPr>
            <a:r>
              <a:rPr b="1" lang="en" sz="1200">
                <a:solidFill>
                  <a:schemeClr val="dk1"/>
                </a:solidFill>
              </a:rPr>
              <a:t>import AdminDashboard from '.components/AdminDashboard';</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const isAuthenticated = () =&gt; {</a:t>
            </a:r>
            <a:endParaRPr b="1" sz="1200">
              <a:solidFill>
                <a:schemeClr val="dk1"/>
              </a:solidFill>
            </a:endParaRPr>
          </a:p>
          <a:p>
            <a:pPr indent="0" lvl="0" marL="0" rtl="0" algn="l">
              <a:spcBef>
                <a:spcPts val="0"/>
              </a:spcBef>
              <a:spcAft>
                <a:spcPts val="0"/>
              </a:spcAft>
              <a:buNone/>
            </a:pPr>
            <a:r>
              <a:rPr b="1" lang="en" sz="1200">
                <a:solidFill>
                  <a:schemeClr val="dk1"/>
                </a:solidFill>
              </a:rPr>
              <a:t>  // Your authentication logic here</a:t>
            </a:r>
            <a:endParaRPr b="1" sz="1200">
              <a:solidFill>
                <a:schemeClr val="dk1"/>
              </a:solidFill>
            </a:endParaRPr>
          </a:p>
          <a:p>
            <a:pPr indent="0" lvl="0" marL="0" rtl="0" algn="l">
              <a:spcBef>
                <a:spcPts val="0"/>
              </a:spcBef>
              <a:spcAft>
                <a:spcPts val="0"/>
              </a:spcAft>
              <a:buNone/>
            </a:pPr>
            <a:r>
              <a:rPr b="1" lang="en" sz="1200">
                <a:solidFill>
                  <a:schemeClr val="dk1"/>
                </a:solidFill>
              </a:rPr>
              <a:t>  // Example: Check if the user is logged in or has a valid token</a:t>
            </a:r>
            <a:endParaRPr b="1" sz="1200">
              <a:solidFill>
                <a:schemeClr val="dk1"/>
              </a:solidFill>
            </a:endParaRPr>
          </a:p>
          <a:p>
            <a:pPr indent="0" lvl="0" marL="0" rtl="0" algn="l">
              <a:spcBef>
                <a:spcPts val="0"/>
              </a:spcBef>
              <a:spcAft>
                <a:spcPts val="0"/>
              </a:spcAft>
              <a:buNone/>
            </a:pPr>
            <a:r>
              <a:rPr b="1" lang="en" sz="1200">
                <a:solidFill>
                  <a:schemeClr val="dk1"/>
                </a:solidFill>
              </a:rPr>
              <a:t>  const token = localStorage.getItem('token');</a:t>
            </a:r>
            <a:endParaRPr b="1" sz="1200">
              <a:solidFill>
                <a:schemeClr val="dk1"/>
              </a:solidFill>
            </a:endParaRPr>
          </a:p>
          <a:p>
            <a:pPr indent="0" lvl="0" marL="0" rtl="0" algn="l">
              <a:spcBef>
                <a:spcPts val="0"/>
              </a:spcBef>
              <a:spcAft>
                <a:spcPts val="0"/>
              </a:spcAft>
              <a:buNone/>
            </a:pPr>
            <a:r>
              <a:rPr b="1" lang="en" sz="1200">
                <a:solidFill>
                  <a:schemeClr val="dk1"/>
                </a:solidFill>
              </a:rPr>
              <a:t>  return token !== null;</a:t>
            </a:r>
            <a:endParaRPr b="1" sz="1200">
              <a:solidFill>
                <a:schemeClr val="dk1"/>
              </a:solidFill>
            </a:endParaRPr>
          </a:p>
          <a:p>
            <a:pPr indent="0" lvl="0" marL="0" rtl="0" algn="l">
              <a:spcBef>
                <a:spcPts val="0"/>
              </a:spcBef>
              <a:spcAft>
                <a:spcPts val="0"/>
              </a:spcAft>
              <a:buNone/>
            </a:pPr>
            <a:r>
              <a:rPr b="1" lang="en" sz="1200">
                <a:solidFill>
                  <a:schemeClr val="dk1"/>
                </a:solidFill>
              </a:rPr>
              <a:t>};</a:t>
            </a:r>
            <a:endParaRPr b="1" sz="1200">
              <a:solidFill>
                <a:schemeClr val="dk1"/>
              </a:solidFill>
            </a:endParaRPr>
          </a:p>
          <a:p>
            <a:pPr indent="0" lvl="0" marL="0" rtl="0" algn="l">
              <a:spcBef>
                <a:spcPts val="0"/>
              </a:spcBef>
              <a:spcAft>
                <a:spcPts val="0"/>
              </a:spcAft>
              <a:buNone/>
            </a:pPr>
            <a:r>
              <a:rPr b="1" lang="en" sz="1200">
                <a:solidFill>
                  <a:schemeClr val="dk1"/>
                </a:solidFill>
              </a:rPr>
              <a:t>const PrivateRoute = ({ component: Component, ...rest }) =&gt; {</a:t>
            </a:r>
            <a:endParaRPr b="1" sz="1200">
              <a:solidFill>
                <a:schemeClr val="dk1"/>
              </a:solidFill>
            </a:endParaRPr>
          </a:p>
          <a:p>
            <a:pPr indent="0" lvl="0" marL="0" rtl="0" algn="l">
              <a:spcBef>
                <a:spcPts val="0"/>
              </a:spcBef>
              <a:spcAft>
                <a:spcPts val="0"/>
              </a:spcAft>
              <a:buNone/>
            </a:pPr>
            <a:r>
              <a:rPr b="1" lang="en" sz="1200">
                <a:solidFill>
                  <a:schemeClr val="dk1"/>
                </a:solidFill>
              </a:rPr>
              <a:t>  return (</a:t>
            </a:r>
            <a:endParaRPr b="1" sz="1200">
              <a:solidFill>
                <a:schemeClr val="dk1"/>
              </a:solidFill>
            </a:endParaRPr>
          </a:p>
          <a:p>
            <a:pPr indent="0" lvl="0" marL="0" rtl="0" algn="l">
              <a:spcBef>
                <a:spcPts val="0"/>
              </a:spcBef>
              <a:spcAft>
                <a:spcPts val="0"/>
              </a:spcAft>
              <a:buNone/>
            </a:pPr>
            <a:r>
              <a:rPr b="1" lang="en" sz="1200">
                <a:solidFill>
                  <a:schemeClr val="dk1"/>
                </a:solidFill>
              </a:rPr>
              <a:t>    &lt;Route</a:t>
            </a:r>
            <a:endParaRPr b="1" sz="1200">
              <a:solidFill>
                <a:schemeClr val="dk1"/>
              </a:solidFill>
            </a:endParaRPr>
          </a:p>
          <a:p>
            <a:pPr indent="0" lvl="0" marL="0" rtl="0" algn="l">
              <a:spcBef>
                <a:spcPts val="0"/>
              </a:spcBef>
              <a:spcAft>
                <a:spcPts val="0"/>
              </a:spcAft>
              <a:buNone/>
            </a:pPr>
            <a:r>
              <a:rPr b="1" lang="en" sz="1200">
                <a:solidFill>
                  <a:schemeClr val="dk1"/>
                </a:solidFill>
              </a:rPr>
              <a:t>      {...rest}</a:t>
            </a:r>
            <a:endParaRPr b="1" sz="1200">
              <a:solidFill>
                <a:schemeClr val="dk1"/>
              </a:solidFill>
            </a:endParaRPr>
          </a:p>
          <a:p>
            <a:pPr indent="0" lvl="0" marL="0" rtl="0" algn="l">
              <a:spcBef>
                <a:spcPts val="0"/>
              </a:spcBef>
              <a:spcAft>
                <a:spcPts val="0"/>
              </a:spcAft>
              <a:buNone/>
            </a:pPr>
            <a:r>
              <a:rPr b="1" lang="en" sz="1200">
                <a:solidFill>
                  <a:schemeClr val="dk1"/>
                </a:solidFill>
              </a:rPr>
              <a:t>      render={(props) =&gt;</a:t>
            </a:r>
            <a:endParaRPr b="1" sz="1200">
              <a:solidFill>
                <a:schemeClr val="dk1"/>
              </a:solidFill>
            </a:endParaRPr>
          </a:p>
          <a:p>
            <a:pPr indent="0" lvl="0" marL="0" rtl="0" algn="l">
              <a:spcBef>
                <a:spcPts val="0"/>
              </a:spcBef>
              <a:spcAft>
                <a:spcPts val="0"/>
              </a:spcAft>
              <a:buNone/>
            </a:pPr>
            <a:r>
              <a:rPr b="1" lang="en" sz="1200">
                <a:solidFill>
                  <a:schemeClr val="dk1"/>
                </a:solidFill>
              </a:rPr>
              <a:t>        isAuthenticated() ? (</a:t>
            </a:r>
            <a:endParaRPr b="1" sz="1200">
              <a:solidFill>
                <a:schemeClr val="dk1"/>
              </a:solidFill>
            </a:endParaRPr>
          </a:p>
          <a:p>
            <a:pPr indent="0" lvl="0" marL="0" rtl="0" algn="l">
              <a:spcBef>
                <a:spcPts val="0"/>
              </a:spcBef>
              <a:spcAft>
                <a:spcPts val="0"/>
              </a:spcAft>
              <a:buNone/>
            </a:pPr>
            <a:r>
              <a:rPr b="1" lang="en" sz="1200">
                <a:solidFill>
                  <a:schemeClr val="dk1"/>
                </a:solidFill>
              </a:rPr>
              <a:t>          &lt;AdminDashboard {...props} /&gt;</a:t>
            </a:r>
            <a:endParaRPr b="1" sz="1200">
              <a:solidFill>
                <a:schemeClr val="dk1"/>
              </a:solidFill>
            </a:endParaRPr>
          </a:p>
          <a:p>
            <a:pPr indent="0" lvl="0" marL="0" rtl="0" algn="l">
              <a:spcBef>
                <a:spcPts val="0"/>
              </a:spcBef>
              <a:spcAft>
                <a:spcPts val="0"/>
              </a:spcAft>
              <a:buNone/>
            </a:pPr>
            <a:r>
              <a:rPr b="1" lang="en" sz="1200">
                <a:solidFill>
                  <a:schemeClr val="dk1"/>
                </a:solidFill>
              </a:rPr>
              <a:t>        ) : (</a:t>
            </a:r>
            <a:endParaRPr b="1" sz="1200">
              <a:solidFill>
                <a:schemeClr val="dk1"/>
              </a:solidFill>
            </a:endParaRPr>
          </a:p>
          <a:p>
            <a:pPr indent="0" lvl="0" marL="0" rtl="0" algn="l">
              <a:spcBef>
                <a:spcPts val="0"/>
              </a:spcBef>
              <a:spcAft>
                <a:spcPts val="0"/>
              </a:spcAft>
              <a:buNone/>
            </a:pPr>
            <a:r>
              <a:rPr b="1" lang="en" sz="1200">
                <a:solidFill>
                  <a:schemeClr val="dk1"/>
                </a:solidFill>
              </a:rPr>
              <a:t>          &lt;Redirect to="admin/login" /&gt;</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/&gt;</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a:t>
            </a:r>
            <a:endParaRPr b="1" sz="1200">
              <a:solidFill>
                <a:schemeClr val="dk1"/>
              </a:solidFill>
            </a:endParaRPr>
          </a:p>
          <a:p>
            <a:pPr indent="0" lvl="0" marL="0" rtl="0" algn="l">
              <a:spcBef>
                <a:spcPts val="0"/>
              </a:spcBef>
              <a:spcAft>
                <a:spcPts val="0"/>
              </a:spcAft>
              <a:buNone/>
            </a:pPr>
            <a:r>
              <a:rPr b="1" lang="en" sz="1200">
                <a:solidFill>
                  <a:schemeClr val="dk1"/>
                </a:solidFill>
              </a:rPr>
              <a:t>export default PrivateRoute;</a:t>
            </a:r>
            <a:endParaRPr b="1" sz="1200">
              <a:solidFill>
                <a:schemeClr val="dk1"/>
              </a:solidFill>
            </a:endParaRPr>
          </a:p>
          <a:p>
            <a:pPr indent="0" lvl="0" marL="0" rtl="0" algn="l">
              <a:spcBef>
                <a:spcPts val="0"/>
              </a:spcBef>
              <a:spcAft>
                <a:spcPts val="0"/>
              </a:spcAft>
              <a:buNone/>
            </a:pPr>
            <a:r>
              <a:t/>
            </a:r>
            <a:endParaRPr b="1"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146575" y="1838875"/>
            <a:ext cx="9144000" cy="146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Components </a:t>
            </a:r>
            <a:r>
              <a:rPr b="1" lang="en" sz="1200">
                <a:solidFill>
                  <a:schemeClr val="dk1"/>
                </a:solidFill>
              </a:rPr>
              <a: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There are several key components that are commonly used to create and structure the user interface of a website or application. These components work together to build the visual and interactive elements that users see and interact with.</a:t>
            </a:r>
            <a:r>
              <a:rPr b="1" lang="en" sz="1200">
                <a:solidFill>
                  <a:schemeClr val="dk1"/>
                </a:solidFill>
              </a:rPr>
              <a:t> </a:t>
            </a:r>
            <a:r>
              <a:rPr lang="en" sz="1200">
                <a:solidFill>
                  <a:schemeClr val="dk1"/>
                </a:solidFill>
              </a:rPr>
              <a:t>In components we have register form, login form, profile form , navigation bar.</a:t>
            </a:r>
            <a:endParaRPr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nvSpPr>
        <p:spPr>
          <a:xfrm>
            <a:off x="82100" y="355450"/>
            <a:ext cx="13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services</a:t>
            </a:r>
            <a:endParaRPr b="1">
              <a:solidFill>
                <a:schemeClr val="dk1"/>
              </a:solidFill>
            </a:endParaRPr>
          </a:p>
        </p:txBody>
      </p:sp>
      <p:sp>
        <p:nvSpPr>
          <p:cNvPr id="179" name="Google Shape;179;p32"/>
          <p:cNvSpPr txBox="1"/>
          <p:nvPr/>
        </p:nvSpPr>
        <p:spPr>
          <a:xfrm>
            <a:off x="164125" y="1423875"/>
            <a:ext cx="871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Services </a:t>
            </a:r>
            <a:r>
              <a:rPr lang="en">
                <a:solidFill>
                  <a:schemeClr val="dk1"/>
                </a:solidFill>
              </a:rPr>
              <a:t>refers to components or modules that encapsulate specific functionality and provide it as a reusable service throughout an application. Services are commonly used to handle data fetching, API communication, state management, and other shared functionalities. Here in our matrimony app we have </a:t>
            </a:r>
            <a:endParaRPr>
              <a:solidFill>
                <a:schemeClr val="dk1"/>
              </a:solidFill>
            </a:endParaRPr>
          </a:p>
          <a:p>
            <a:pPr indent="0" lvl="0" marL="0" rtl="0" algn="l">
              <a:spcBef>
                <a:spcPts val="0"/>
              </a:spcBef>
              <a:spcAft>
                <a:spcPts val="0"/>
              </a:spcAft>
              <a:buNone/>
            </a:pPr>
            <a:r>
              <a:rPr lang="en">
                <a:solidFill>
                  <a:schemeClr val="dk1"/>
                </a:solidFill>
              </a:rPr>
              <a:t>Authservice.js file as shown below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nvSpPr>
        <p:spPr>
          <a:xfrm>
            <a:off x="11750" y="38925"/>
            <a:ext cx="20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authservice.js</a:t>
            </a:r>
            <a:endParaRPr b="1">
              <a:solidFill>
                <a:schemeClr val="dk1"/>
              </a:solidFill>
            </a:endParaRPr>
          </a:p>
        </p:txBody>
      </p:sp>
      <p:sp>
        <p:nvSpPr>
          <p:cNvPr id="185" name="Google Shape;185;p33"/>
          <p:cNvSpPr txBox="1"/>
          <p:nvPr/>
        </p:nvSpPr>
        <p:spPr>
          <a:xfrm>
            <a:off x="0" y="504100"/>
            <a:ext cx="9050400" cy="3509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registerUser: This function sends a POST request to the /auth/register endpoint of the API with the provided userData. It uses axios.post to make the request and awaits the response. If the request is successful, it returns the response data. If an error occurs, it throws an error with the response data.</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loginUser: This function sends a POST request to the /auth/login endpoint of the API with the provided userData. It also uses axios.post and awaits the response. The response is logged to the console, and the response data is returned.</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getUserProfile: This function sends a GET request to the /profile/single endpoint of the API to fetch a user's profile. It includes the userToken in the request headers for authorization. It uses axios.get and awaits the response. The response is returned.</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sendConnectionRequest: This function sends a POST request to the /api/users/${userId}/connections endpoint of the API to send a connection request. It includes the connectionId and userToken in the request body and headers, respectively. It uses axios.post and awaits the response. If the request is successful, it returns the response data. If an error occurs, it throws the error.</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will see the code for authservice.js file  in next slide: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nvSpPr>
        <p:spPr>
          <a:xfrm>
            <a:off x="0" y="0"/>
            <a:ext cx="40446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import axios from 'axios';</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const API_BASE_URL = 'http://localhost:3001/api'; // Replace with your backend API base URL</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axios.get('http://localhost:3001/api')</a:t>
            </a:r>
            <a:endParaRPr b="1" sz="900">
              <a:solidFill>
                <a:schemeClr val="dk1"/>
              </a:solidFill>
            </a:endParaRPr>
          </a:p>
          <a:p>
            <a:pPr indent="0" lvl="0" marL="0" rtl="0" algn="l">
              <a:spcBef>
                <a:spcPts val="0"/>
              </a:spcBef>
              <a:spcAft>
                <a:spcPts val="0"/>
              </a:spcAft>
              <a:buNone/>
            </a:pPr>
            <a:r>
              <a:rPr b="1" lang="en" sz="900">
                <a:solidFill>
                  <a:schemeClr val="dk1"/>
                </a:solidFill>
              </a:rPr>
              <a:t>//   .then(response =&gt; {</a:t>
            </a:r>
            <a:endParaRPr b="1" sz="900">
              <a:solidFill>
                <a:schemeClr val="dk1"/>
              </a:solidFill>
            </a:endParaRPr>
          </a:p>
          <a:p>
            <a:pPr indent="0" lvl="0" marL="0" rtl="0" algn="l">
              <a:spcBef>
                <a:spcPts val="0"/>
              </a:spcBef>
              <a:spcAft>
                <a:spcPts val="0"/>
              </a:spcAft>
              <a:buNone/>
            </a:pPr>
            <a:r>
              <a:rPr b="1" lang="en" sz="900">
                <a:solidFill>
                  <a:schemeClr val="dk1"/>
                </a:solidFill>
              </a:rPr>
              <a:t>//     // Handle the response from the backend</a:t>
            </a:r>
            <a:endParaRPr b="1" sz="900">
              <a:solidFill>
                <a:schemeClr val="dk1"/>
              </a:solidFill>
            </a:endParaRPr>
          </a:p>
          <a:p>
            <a:pPr indent="0" lvl="0" marL="0" rtl="0" algn="l">
              <a:spcBef>
                <a:spcPts val="0"/>
              </a:spcBef>
              <a:spcAft>
                <a:spcPts val="0"/>
              </a:spcAft>
              <a:buNone/>
            </a:pPr>
            <a:r>
              <a:rPr b="1" lang="en" sz="900">
                <a:solidFill>
                  <a:schemeClr val="dk1"/>
                </a:solidFill>
              </a:rPr>
              <a:t>//     console.log(response.data);</a:t>
            </a:r>
            <a:endParaRPr b="1" sz="900">
              <a:solidFill>
                <a:schemeClr val="dk1"/>
              </a:solidFill>
            </a:endParaRPr>
          </a:p>
          <a:p>
            <a:pPr indent="0" lvl="0" marL="0" rtl="0" algn="l">
              <a:spcBef>
                <a:spcPts val="0"/>
              </a:spcBef>
              <a:spcAft>
                <a:spcPts val="0"/>
              </a:spcAft>
              <a:buNone/>
            </a:pPr>
            <a:r>
              <a:rPr b="1" lang="en" sz="900">
                <a:solidFill>
                  <a:schemeClr val="dk1"/>
                </a:solidFill>
              </a:rPr>
              <a:t>//   })</a:t>
            </a:r>
            <a:endParaRPr b="1" sz="900">
              <a:solidFill>
                <a:schemeClr val="dk1"/>
              </a:solidFill>
            </a:endParaRPr>
          </a:p>
          <a:p>
            <a:pPr indent="0" lvl="0" marL="0" rtl="0" algn="l">
              <a:spcBef>
                <a:spcPts val="0"/>
              </a:spcBef>
              <a:spcAft>
                <a:spcPts val="0"/>
              </a:spcAft>
              <a:buNone/>
            </a:pPr>
            <a:r>
              <a:rPr b="1" lang="en" sz="900">
                <a:solidFill>
                  <a:schemeClr val="dk1"/>
                </a:solidFill>
              </a:rPr>
              <a:t>//   .catch(error =&gt; {</a:t>
            </a:r>
            <a:endParaRPr b="1" sz="900">
              <a:solidFill>
                <a:schemeClr val="dk1"/>
              </a:solidFill>
            </a:endParaRPr>
          </a:p>
          <a:p>
            <a:pPr indent="0" lvl="0" marL="0" rtl="0" algn="l">
              <a:spcBef>
                <a:spcPts val="0"/>
              </a:spcBef>
              <a:spcAft>
                <a:spcPts val="0"/>
              </a:spcAft>
              <a:buNone/>
            </a:pPr>
            <a:r>
              <a:rPr b="1" lang="en" sz="900">
                <a:solidFill>
                  <a:schemeClr val="dk1"/>
                </a:solidFill>
              </a:rPr>
              <a:t>//     // Handle any errors that occur during the request</a:t>
            </a:r>
            <a:endParaRPr b="1" sz="900">
              <a:solidFill>
                <a:schemeClr val="dk1"/>
              </a:solidFill>
            </a:endParaRPr>
          </a:p>
          <a:p>
            <a:pPr indent="0" lvl="0" marL="0" rtl="0" algn="l">
              <a:spcBef>
                <a:spcPts val="0"/>
              </a:spcBef>
              <a:spcAft>
                <a:spcPts val="0"/>
              </a:spcAft>
              <a:buNone/>
            </a:pPr>
            <a:r>
              <a:rPr b="1" lang="en" sz="900">
                <a:solidFill>
                  <a:schemeClr val="dk1"/>
                </a:solidFill>
              </a:rPr>
              <a:t>//     console.error(error);</a:t>
            </a:r>
            <a:endParaRPr b="1" sz="900">
              <a:solidFill>
                <a:schemeClr val="dk1"/>
              </a:solidFill>
            </a:endParaRPr>
          </a:p>
          <a:p>
            <a:pPr indent="0" lvl="0" marL="0" rtl="0" algn="l">
              <a:spcBef>
                <a:spcPts val="0"/>
              </a:spcBef>
              <a:spcAft>
                <a:spcPts val="0"/>
              </a:spcAft>
              <a:buNone/>
            </a:pPr>
            <a:r>
              <a:rPr b="1" lang="en" sz="900">
                <a:solidFill>
                  <a:schemeClr val="dk1"/>
                </a:solidFill>
              </a:rPr>
              <a:t>//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export const registerUser = async (userData) =&gt; {</a:t>
            </a:r>
            <a:endParaRPr b="1" sz="900">
              <a:solidFill>
                <a:schemeClr val="dk1"/>
              </a:solidFill>
            </a:endParaRPr>
          </a:p>
          <a:p>
            <a:pPr indent="0" lvl="0" marL="0" rtl="0" algn="l">
              <a:spcBef>
                <a:spcPts val="0"/>
              </a:spcBef>
              <a:spcAft>
                <a:spcPts val="0"/>
              </a:spcAft>
              <a:buNone/>
            </a:pPr>
            <a:r>
              <a:rPr b="1" lang="en" sz="900">
                <a:solidFill>
                  <a:schemeClr val="dk1"/>
                </a:solidFill>
              </a:rPr>
              <a:t>  try {</a:t>
            </a:r>
            <a:endParaRPr b="1" sz="900">
              <a:solidFill>
                <a:schemeClr val="dk1"/>
              </a:solidFill>
            </a:endParaRPr>
          </a:p>
          <a:p>
            <a:pPr indent="0" lvl="0" marL="0" rtl="0" algn="l">
              <a:spcBef>
                <a:spcPts val="0"/>
              </a:spcBef>
              <a:spcAft>
                <a:spcPts val="0"/>
              </a:spcAft>
              <a:buNone/>
            </a:pPr>
            <a:r>
              <a:rPr b="1" lang="en" sz="900">
                <a:solidFill>
                  <a:schemeClr val="dk1"/>
                </a:solidFill>
              </a:rPr>
              <a:t>    const response = await axios.post(`${API_BASE_URL}/auth/register`, userData);</a:t>
            </a:r>
            <a:endParaRPr b="1" sz="900">
              <a:solidFill>
                <a:schemeClr val="dk1"/>
              </a:solidFill>
            </a:endParaRPr>
          </a:p>
          <a:p>
            <a:pPr indent="0" lvl="0" marL="0" rtl="0" algn="l">
              <a:spcBef>
                <a:spcPts val="0"/>
              </a:spcBef>
              <a:spcAft>
                <a:spcPts val="0"/>
              </a:spcAft>
              <a:buNone/>
            </a:pPr>
            <a:r>
              <a:rPr b="1" lang="en" sz="900">
                <a:solidFill>
                  <a:schemeClr val="dk1"/>
                </a:solidFill>
              </a:rPr>
              <a:t>    return response.data;</a:t>
            </a:r>
            <a:endParaRPr b="1" sz="900">
              <a:solidFill>
                <a:schemeClr val="dk1"/>
              </a:solidFill>
            </a:endParaRPr>
          </a:p>
          <a:p>
            <a:pPr indent="0" lvl="0" marL="0" rtl="0" algn="l">
              <a:spcBef>
                <a:spcPts val="0"/>
              </a:spcBef>
              <a:spcAft>
                <a:spcPts val="0"/>
              </a:spcAft>
              <a:buNone/>
            </a:pPr>
            <a:r>
              <a:rPr b="1" lang="en" sz="900">
                <a:solidFill>
                  <a:schemeClr val="dk1"/>
                </a:solidFill>
              </a:rPr>
              <a:t>  } catch (error) {</a:t>
            </a:r>
            <a:endParaRPr b="1" sz="900">
              <a:solidFill>
                <a:schemeClr val="dk1"/>
              </a:solidFill>
            </a:endParaRPr>
          </a:p>
          <a:p>
            <a:pPr indent="0" lvl="0" marL="0" rtl="0" algn="l">
              <a:spcBef>
                <a:spcPts val="0"/>
              </a:spcBef>
              <a:spcAft>
                <a:spcPts val="0"/>
              </a:spcAft>
              <a:buNone/>
            </a:pPr>
            <a:r>
              <a:rPr b="1" lang="en" sz="900">
                <a:solidFill>
                  <a:schemeClr val="dk1"/>
                </a:solidFill>
              </a:rPr>
              <a:t>    throw new Error(error.response.data.error);</a:t>
            </a:r>
            <a:endParaRPr b="1" sz="900">
              <a:solidFill>
                <a:schemeClr val="dk1"/>
              </a:solidFill>
            </a:endParaRPr>
          </a:p>
          <a:p>
            <a:pPr indent="0" lvl="0" marL="0" rtl="0" algn="l">
              <a:spcBef>
                <a:spcPts val="0"/>
              </a:spcBef>
              <a:spcAft>
                <a:spcPts val="0"/>
              </a:spcAft>
              <a:buNone/>
            </a:pPr>
            <a:r>
              <a:rPr b="1" lang="en" sz="900">
                <a:solidFill>
                  <a:schemeClr val="dk1"/>
                </a:solidFill>
              </a:rPr>
              <a:t>  }</a:t>
            </a:r>
            <a:endParaRPr b="1" sz="900">
              <a:solidFill>
                <a:schemeClr val="dk1"/>
              </a:solidFill>
            </a:endParaRPr>
          </a:p>
          <a:p>
            <a:pPr indent="0" lvl="0" marL="0" rtl="0" algn="l">
              <a:spcBef>
                <a:spcPts val="0"/>
              </a:spcBef>
              <a:spcAft>
                <a:spcPts val="0"/>
              </a:spcAft>
              <a:buNone/>
            </a:pPr>
            <a:r>
              <a:rPr b="1" lang="en" sz="900">
                <a:solidFill>
                  <a:schemeClr val="dk1"/>
                </a:solidFill>
              </a:rPr>
              <a:t>};</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export const loginUser = async (userData) =&gt;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const response = await axios.post(`${API_BASE_URL}/auth/login`, userData);</a:t>
            </a:r>
            <a:endParaRPr b="1" sz="900">
              <a:solidFill>
                <a:schemeClr val="dk1"/>
              </a:solidFill>
            </a:endParaRPr>
          </a:p>
          <a:p>
            <a:pPr indent="0" lvl="0" marL="0" rtl="0" algn="l">
              <a:spcBef>
                <a:spcPts val="0"/>
              </a:spcBef>
              <a:spcAft>
                <a:spcPts val="0"/>
              </a:spcAft>
              <a:buNone/>
            </a:pPr>
            <a:r>
              <a:rPr b="1" lang="en" sz="900">
                <a:solidFill>
                  <a:schemeClr val="dk1"/>
                </a:solidFill>
              </a:rPr>
              <a:t>  console.log(response);</a:t>
            </a:r>
            <a:endParaRPr b="1" sz="900">
              <a:solidFill>
                <a:schemeClr val="dk1"/>
              </a:solidFill>
            </a:endParaRPr>
          </a:p>
          <a:p>
            <a:pPr indent="0" lvl="0" marL="0" rtl="0" algn="l">
              <a:spcBef>
                <a:spcPts val="0"/>
              </a:spcBef>
              <a:spcAft>
                <a:spcPts val="0"/>
              </a:spcAft>
              <a:buNone/>
            </a:pPr>
            <a:r>
              <a:rPr b="1" lang="en" sz="900">
                <a:solidFill>
                  <a:schemeClr val="dk1"/>
                </a:solidFill>
              </a:rPr>
              <a:t>  return response.data;</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a:t>
            </a:r>
            <a:endParaRPr b="1" sz="900">
              <a:solidFill>
                <a:schemeClr val="dk1"/>
              </a:solidFill>
            </a:endParaRPr>
          </a:p>
        </p:txBody>
      </p:sp>
      <p:sp>
        <p:nvSpPr>
          <p:cNvPr id="191" name="Google Shape;191;p34"/>
          <p:cNvSpPr txBox="1"/>
          <p:nvPr/>
        </p:nvSpPr>
        <p:spPr>
          <a:xfrm>
            <a:off x="5251975" y="0"/>
            <a:ext cx="32826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solidFill>
                  <a:schemeClr val="dk1"/>
                </a:solidFill>
              </a:rPr>
              <a:t>export const getUserProfile = async (userToken) =&gt; {</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const response = await axios.get(`${API_BASE_URL}/profile/single`,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method: 'GET',</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headers: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'Authorization': userToken</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return response;</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Function to send a connection request</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export const sendConnectionRequest = async (userId, connectionId, userToken) =&gt;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try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const response = await axios.post(</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`/api/users/${userId}/connections`,</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 connectionId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headers: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Authorization: `Bearer ${userToken}`,</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return response.data;</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 catch (error)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throw error;</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a:t>
            </a:r>
            <a:endParaRPr sz="1900"/>
          </a:p>
        </p:txBody>
      </p:sp>
      <p:cxnSp>
        <p:nvCxnSpPr>
          <p:cNvPr id="192" name="Google Shape;192;p34"/>
          <p:cNvCxnSpPr/>
          <p:nvPr/>
        </p:nvCxnSpPr>
        <p:spPr>
          <a:xfrm>
            <a:off x="4595475" y="-26475"/>
            <a:ext cx="23400" cy="520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nvSpPr>
        <p:spPr>
          <a:xfrm>
            <a:off x="0" y="0"/>
            <a:ext cx="7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App.js</a:t>
            </a:r>
            <a:endParaRPr b="1">
              <a:solidFill>
                <a:schemeClr val="dk1"/>
              </a:solidFill>
            </a:endParaRPr>
          </a:p>
        </p:txBody>
      </p:sp>
      <p:sp>
        <p:nvSpPr>
          <p:cNvPr id="198" name="Google Shape;198;p35"/>
          <p:cNvSpPr txBox="1"/>
          <p:nvPr/>
        </p:nvSpPr>
        <p:spPr>
          <a:xfrm>
            <a:off x="0" y="562700"/>
            <a:ext cx="9062100" cy="4617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Import Statements: The necessary dependencies are imported, including React, BrowserRouter from 'react-router-dom', Routes component, Header component, and Footer component.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App Component: The App component is defined as a functional component.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Router Component: The Router component from 'react-router-dom' is used to enable routing in the application. It wraps the entire application to provide routing capabilities.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Header Component: The &lt;Header /&gt; component is rendered inside the Router component. This implies that the Header component will be displayed at the top of the application and will persist across different routes.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Routes Component: The &lt;Routes /&gt; component is rendered inside the Router component. This is where the routing logic and the mapping of routes to components occur. The Routes component is likely defined separately and handles the routing configuration.</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Footer Component: The &lt;Footer /&gt; component is rendered inside the Router component. It is displayed at the bottom of the application and persists across different routes.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Return Statement: The App component returns the JSX elements that make up the structure of the application. The Header, Routes, and Footer components are included within the Router component.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Export: Finally, the App component is exported as the default export.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will see the code for rApp.js file  in next slide:</a:t>
            </a: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nvSpPr>
        <p:spPr>
          <a:xfrm>
            <a:off x="0" y="0"/>
            <a:ext cx="60726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import React from 'react';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import { BrowserRouter as Router } from 'react-router-dom';</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import Routes from './routes';</a:t>
            </a:r>
            <a:endParaRPr b="1" sz="1200">
              <a:solidFill>
                <a:schemeClr val="dk1"/>
              </a:solidFill>
            </a:endParaRPr>
          </a:p>
          <a:p>
            <a:pPr indent="0" lvl="0" marL="0" rtl="0" algn="l">
              <a:spcBef>
                <a:spcPts val="0"/>
              </a:spcBef>
              <a:spcAft>
                <a:spcPts val="0"/>
              </a:spcAft>
              <a:buNone/>
            </a:pPr>
            <a:r>
              <a:rPr b="1" lang="en" sz="1200">
                <a:solidFill>
                  <a:schemeClr val="dk1"/>
                </a:solidFill>
              </a:rPr>
              <a:t>import Header from './components/Header';</a:t>
            </a:r>
            <a:endParaRPr b="1" sz="1200">
              <a:solidFill>
                <a:schemeClr val="dk1"/>
              </a:solidFill>
            </a:endParaRPr>
          </a:p>
          <a:p>
            <a:pPr indent="0" lvl="0" marL="0" rtl="0" algn="l">
              <a:spcBef>
                <a:spcPts val="0"/>
              </a:spcBef>
              <a:spcAft>
                <a:spcPts val="0"/>
              </a:spcAft>
              <a:buNone/>
            </a:pPr>
            <a:r>
              <a:rPr b="1" lang="en" sz="1200">
                <a:solidFill>
                  <a:schemeClr val="dk1"/>
                </a:solidFill>
              </a:rPr>
              <a:t>import './Footer';</a:t>
            </a:r>
            <a:endParaRPr b="1" sz="1200">
              <a:solidFill>
                <a:schemeClr val="dk1"/>
              </a:solidFill>
            </a:endParaRPr>
          </a:p>
          <a:p>
            <a:pPr indent="0" lvl="0" marL="0" rtl="0" algn="l">
              <a:spcBef>
                <a:spcPts val="0"/>
              </a:spcBef>
              <a:spcAft>
                <a:spcPts val="0"/>
              </a:spcAft>
              <a:buNone/>
            </a:pPr>
            <a:r>
              <a:rPr b="1" lang="en" sz="1200">
                <a:solidFill>
                  <a:schemeClr val="dk1"/>
                </a:solidFill>
              </a:rPr>
              <a:t>import Footer from './Footer';</a:t>
            </a:r>
            <a:endParaRPr b="1" sz="1200">
              <a:solidFill>
                <a:schemeClr val="dk1"/>
              </a:solidFill>
            </a:endParaRPr>
          </a:p>
          <a:p>
            <a:pPr indent="0" lvl="0" marL="0" rtl="0" algn="l">
              <a:spcBef>
                <a:spcPts val="0"/>
              </a:spcBef>
              <a:spcAft>
                <a:spcPts val="0"/>
              </a:spcAft>
              <a:buNone/>
            </a:pPr>
            <a:r>
              <a:rPr b="1" lang="en" sz="1200">
                <a:solidFill>
                  <a:schemeClr val="dk1"/>
                </a:solidFill>
              </a:rPr>
              <a:t>const App = () =&gt; {</a:t>
            </a:r>
            <a:endParaRPr b="1" sz="1200">
              <a:solidFill>
                <a:schemeClr val="dk1"/>
              </a:solidFill>
            </a:endParaRPr>
          </a:p>
          <a:p>
            <a:pPr indent="0" lvl="0" marL="0" rtl="0" algn="l">
              <a:spcBef>
                <a:spcPts val="0"/>
              </a:spcBef>
              <a:spcAft>
                <a:spcPts val="0"/>
              </a:spcAft>
              <a:buNone/>
            </a:pPr>
            <a:r>
              <a:rPr b="1" lang="en" sz="1200">
                <a:solidFill>
                  <a:schemeClr val="dk1"/>
                </a:solidFill>
              </a:rPr>
              <a:t>  return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&lt;Router&gt;</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&lt;Header /&gt;</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&lt;Routes /&gt;</a:t>
            </a:r>
            <a:endParaRPr b="1" sz="1200">
              <a:solidFill>
                <a:schemeClr val="dk1"/>
              </a:solidFill>
            </a:endParaRPr>
          </a:p>
          <a:p>
            <a:pPr indent="0" lvl="0" marL="0" rtl="0" algn="l">
              <a:spcBef>
                <a:spcPts val="0"/>
              </a:spcBef>
              <a:spcAft>
                <a:spcPts val="0"/>
              </a:spcAft>
              <a:buNone/>
            </a:pPr>
            <a:r>
              <a:rPr b="1" lang="en" sz="1200">
                <a:solidFill>
                  <a:schemeClr val="dk1"/>
                </a:solidFill>
              </a:rPr>
              <a:t>      &lt;Footer /&gt;</a:t>
            </a:r>
            <a:endParaRPr b="1" sz="1200">
              <a:solidFill>
                <a:schemeClr val="dk1"/>
              </a:solidFill>
            </a:endParaRPr>
          </a:p>
          <a:p>
            <a:pPr indent="0" lvl="0" marL="0" rtl="0" algn="l">
              <a:spcBef>
                <a:spcPts val="0"/>
              </a:spcBef>
              <a:spcAft>
                <a:spcPts val="0"/>
              </a:spcAft>
              <a:buNone/>
            </a:pPr>
            <a:r>
              <a:rPr b="1" lang="en" sz="1200">
                <a:solidFill>
                  <a:schemeClr val="dk1"/>
                </a:solidFill>
              </a:rPr>
              <a:t>    &lt;/Router&gt;</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export default App;</a:t>
            </a:r>
            <a:endParaRPr b="1" sz="1200">
              <a:solidFill>
                <a:schemeClr val="dk1"/>
              </a:solidFill>
            </a:endParaRPr>
          </a:p>
          <a:p>
            <a:pPr indent="0" lvl="0" marL="0" rtl="0" algn="l">
              <a:spcBef>
                <a:spcPts val="0"/>
              </a:spcBef>
              <a:spcAft>
                <a:spcPts val="0"/>
              </a:spcAft>
              <a:buNone/>
            </a:pPr>
            <a:r>
              <a:t/>
            </a:r>
            <a:endParaRPr b="1"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88"/>
              <a:t>By implementing these elements, we have created  a frontend that not only meets the functional requirements of a matrimony app but also enhances the overall user experience. </a:t>
            </a:r>
            <a:endParaRPr sz="188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626375" y="257375"/>
            <a:ext cx="21186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registerform.js</a:t>
            </a:r>
            <a:endParaRPr sz="1700"/>
          </a:p>
        </p:txBody>
      </p:sp>
      <p:sp>
        <p:nvSpPr>
          <p:cNvPr id="72" name="Google Shape;72;p15"/>
          <p:cNvSpPr txBox="1"/>
          <p:nvPr/>
        </p:nvSpPr>
        <p:spPr>
          <a:xfrm>
            <a:off x="0" y="867500"/>
            <a:ext cx="9144000" cy="4063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The form component is defined with the form tag and has an onSubmit event handler attached to the handleSubmit function.</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Inside the form, there are several div elements, each containing a h1 heading and an input or select element.</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Each input or select element has attributes such as id, name, value, and onChange to handle input changes and store values in the formData state.</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The label elements are used to provide a text description for each input field, and the htmlFor attribute associates the label with its corresponding input using the id attribute.</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The DatePicker component is used to render a date picker input field for the "Date of Birth" field. It receives props such as id, name, selected, onChange, and placeholderText.</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The select element is used to create a dropdown menu for selecting the gender, with options for "Male," "Female," and "Other."</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The button element is included at the end of the form for submitting the registration data.</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The component is then exported as the default export, which allows it to be imported and used in other parts of the application.</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We will see the code for registerform in next slide: </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0"/>
            <a:ext cx="39624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import React, { useState } from 'react';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import { registerUser } from '../services/authService';</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import DatePicker from 'react-datepicker';</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import 'react-datepicker/dist/react-datepicker.css';</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import './RegisterForm.css'; // Import CSS file for styling</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const RegisterForm = () =&gt;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const [formData, setFormData] = useState({</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name: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email: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password: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dateOfBirth: null,</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gender: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location: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const handleChange = (e) =&gt;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setFormData({ ...formData, [e.target.name]: e.target.value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const handleDateChange = (date) =&gt;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setFormData({ ...formData, dateOfBirth: date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const handleSubmit = async (e) =&gt;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e.preventDefault();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try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await registerUser(formData);</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 Handle successful registration, e.g., redirect to login page</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 catch (error)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 Handle registration error</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return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&lt;form onSubmit={handleSubmit} className="register-form"&gt;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&lt;div&gt;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&lt;h1&gt;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&lt;label htmlFor="name"&gt;Name&lt;/label&gt;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&lt;input type="text" id="name" name="name" value={formData.name} onChange={handleChange} /&gt;  &lt;/h1&gt; &lt;/div&gt;</a:t>
            </a:r>
            <a:endParaRPr b="1" sz="800">
              <a:solidFill>
                <a:schemeClr val="dk1"/>
              </a:solidFill>
              <a:latin typeface="Courier New"/>
              <a:ea typeface="Courier New"/>
              <a:cs typeface="Courier New"/>
              <a:sym typeface="Courier New"/>
            </a:endParaRPr>
          </a:p>
        </p:txBody>
      </p:sp>
      <p:sp>
        <p:nvSpPr>
          <p:cNvPr id="78" name="Google Shape;78;p16"/>
          <p:cNvSpPr txBox="1"/>
          <p:nvPr/>
        </p:nvSpPr>
        <p:spPr>
          <a:xfrm>
            <a:off x="4947175" y="-31450"/>
            <a:ext cx="40680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&lt;div&gt;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&lt;h1&gt;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&lt;label htmlFor="email"&gt;Email&lt;/label&gt;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&lt;input type="email" id="email" name="email" value={formData.email} onChange={handleChange} /&gt;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&lt;/h1&gt; &lt;/div&gt;  &lt;div&gt;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&lt;h1&gt;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&lt;label htmlFor="password"&gt;Password&lt;/label&gt;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&lt;input type="password" id="password" name="password" value={formData.password} onChange={handleChange} /&gt; &lt;/h1&gt;&lt;/div&gt;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&lt;div&gt;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&lt;h1&gt;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&lt;label htmlFor="dateOfBirth"&gt;Date of Birth&lt;/label&gt;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&lt;DatePicker</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id="dateOfBirth"</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name="dateOfBirth"</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selected={formData.dateOfBirth}</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onChange={handleDateChange}</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placeholderText="Select Date" /&gt;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&lt;/h1&gt; &lt;/div&gt; &lt;div&gt;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&lt;h1&gt;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&lt;label htmlFor="gender"&gt;Gender&lt;/label&gt;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&lt;select id="gender" name="gender" value={formData.gender} onChange={handleChange}&gt;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&lt;option value=""&gt;Select Gender&lt;/option&gt;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&lt;option value="male"&gt;Male&lt;/option&gt;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&lt;option value="female"&gt;Female&lt;/option&gt;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&lt;option value="other"&gt;Other&lt;/option&gt;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&lt;/select&gt;   &lt;/h1&gt; &lt;/div&gt;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&lt;div&gt;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&lt;h1&gt;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&lt;label htmlFor="location"&gt;Location&lt;/label&gt;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&lt;input type="text" id="location" name="location" value={formData.location} onChange={handleChange} /&gt;   &lt;/h1&gt;  &lt;/div&gt;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&lt;button type="submit"&gt;Register&lt;/button&gt;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&lt;/form&gt;);};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export default RegisterForm;</a:t>
            </a:r>
            <a:endParaRPr b="1" sz="800">
              <a:solidFill>
                <a:schemeClr val="dk1"/>
              </a:solidFill>
              <a:latin typeface="Courier New"/>
              <a:ea typeface="Courier New"/>
              <a:cs typeface="Courier New"/>
              <a:sym typeface="Courier New"/>
            </a:endParaRPr>
          </a:p>
        </p:txBody>
      </p:sp>
      <p:cxnSp>
        <p:nvCxnSpPr>
          <p:cNvPr id="79" name="Google Shape;79;p16"/>
          <p:cNvCxnSpPr/>
          <p:nvPr/>
        </p:nvCxnSpPr>
        <p:spPr>
          <a:xfrm rot="10800000">
            <a:off x="4900375" y="-31450"/>
            <a:ext cx="46800" cy="516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0" y="0"/>
            <a:ext cx="67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2.profile.js</a:t>
            </a:r>
            <a:endParaRPr b="1">
              <a:solidFill>
                <a:schemeClr val="dk1"/>
              </a:solidFill>
            </a:endParaRPr>
          </a:p>
        </p:txBody>
      </p:sp>
      <p:sp>
        <p:nvSpPr>
          <p:cNvPr id="85" name="Google Shape;85;p17"/>
          <p:cNvSpPr txBox="1"/>
          <p:nvPr/>
        </p:nvSpPr>
        <p:spPr>
          <a:xfrm>
            <a:off x="0" y="879225"/>
            <a:ext cx="9085500" cy="3879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User Profile: The component retrieves the user's profile information using the getUserProfile function and displays the user's name and email.</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Searching for Matched Users: The component includes a form where the user can enter an age and gender to search for matched users.Upon form submission, the handleSearch function is triggered, which makes an HTTP GET request to a specific API endpoint using Axios.The request includes the age and gender parameters as query parameters and the user token in the headers.If the request is successful, the matched user data is stored in the matchedUser state variable.</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Displaying Matched Users : If there are no matched users, a message "User is not matched!" is displayed.If there are matched users, their information (name and location) is rendered in a list.Each matched user has a button to send a connection request.</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Loading State: While the user's profile information is being fetched, a "Loading..." message is displayed until the user state variable is populated.</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We will see the code for profile in next slide: </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0" y="0"/>
            <a:ext cx="31302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import React, { useState, useEffect } from 'react';</a:t>
            </a:r>
            <a:endParaRPr b="1" sz="800">
              <a:solidFill>
                <a:schemeClr val="dk1"/>
              </a:solidFill>
            </a:endParaRPr>
          </a:p>
          <a:p>
            <a:pPr indent="0" lvl="0" marL="0" rtl="0" algn="l">
              <a:spcBef>
                <a:spcPts val="0"/>
              </a:spcBef>
              <a:spcAft>
                <a:spcPts val="0"/>
              </a:spcAft>
              <a:buNone/>
            </a:pPr>
            <a:r>
              <a:rPr b="1" lang="en" sz="800">
                <a:solidFill>
                  <a:schemeClr val="dk1"/>
                </a:solidFill>
              </a:rPr>
              <a:t>import { getUserProfile, sendConnectionRequest } from '../services/authService';</a:t>
            </a:r>
            <a:endParaRPr b="1" sz="800">
              <a:solidFill>
                <a:schemeClr val="dk1"/>
              </a:solidFill>
            </a:endParaRPr>
          </a:p>
          <a:p>
            <a:pPr indent="0" lvl="0" marL="0" rtl="0" algn="l">
              <a:spcBef>
                <a:spcPts val="0"/>
              </a:spcBef>
              <a:spcAft>
                <a:spcPts val="0"/>
              </a:spcAft>
              <a:buNone/>
            </a:pPr>
            <a:r>
              <a:rPr b="1" lang="en" sz="800">
                <a:solidFill>
                  <a:schemeClr val="dk1"/>
                </a:solidFill>
              </a:rPr>
              <a:t>import axios from 'axios';</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const Profile = () =&gt; {</a:t>
            </a:r>
            <a:endParaRPr b="1" sz="800">
              <a:solidFill>
                <a:schemeClr val="dk1"/>
              </a:solidFill>
            </a:endParaRPr>
          </a:p>
          <a:p>
            <a:pPr indent="0" lvl="0" marL="0" rtl="0" algn="l">
              <a:spcBef>
                <a:spcPts val="0"/>
              </a:spcBef>
              <a:spcAft>
                <a:spcPts val="0"/>
              </a:spcAft>
              <a:buNone/>
            </a:pPr>
            <a:r>
              <a:rPr b="1" lang="en" sz="800">
                <a:solidFill>
                  <a:schemeClr val="dk1"/>
                </a:solidFill>
              </a:rPr>
              <a:t>  const [user, setUser] = useState(null);</a:t>
            </a:r>
            <a:endParaRPr b="1" sz="800">
              <a:solidFill>
                <a:schemeClr val="dk1"/>
              </a:solidFill>
            </a:endParaRPr>
          </a:p>
          <a:p>
            <a:pPr indent="0" lvl="0" marL="0" rtl="0" algn="l">
              <a:spcBef>
                <a:spcPts val="0"/>
              </a:spcBef>
              <a:spcAft>
                <a:spcPts val="0"/>
              </a:spcAft>
              <a:buNone/>
            </a:pPr>
            <a:r>
              <a:rPr b="1" lang="en" sz="800">
                <a:solidFill>
                  <a:schemeClr val="dk1"/>
                </a:solidFill>
              </a:rPr>
              <a:t>  const [matchedUser, setMatchedUser] = useState([]);</a:t>
            </a:r>
            <a:endParaRPr b="1" sz="800">
              <a:solidFill>
                <a:schemeClr val="dk1"/>
              </a:solidFill>
            </a:endParaRPr>
          </a:p>
          <a:p>
            <a:pPr indent="0" lvl="0" marL="0" rtl="0" algn="l">
              <a:spcBef>
                <a:spcPts val="0"/>
              </a:spcBef>
              <a:spcAft>
                <a:spcPts val="0"/>
              </a:spcAft>
              <a:buNone/>
            </a:pPr>
            <a:r>
              <a:rPr b="1" lang="en" sz="800">
                <a:solidFill>
                  <a:schemeClr val="dk1"/>
                </a:solidFill>
              </a:rPr>
              <a:t>  const [connectionId, setConnectionId] = useState('');</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  const userToken = localStorage.getItem('user_token');</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  useEffect(() =&gt; {</a:t>
            </a:r>
            <a:endParaRPr b="1" sz="800">
              <a:solidFill>
                <a:schemeClr val="dk1"/>
              </a:solidFill>
            </a:endParaRPr>
          </a:p>
          <a:p>
            <a:pPr indent="0" lvl="0" marL="0" rtl="0" algn="l">
              <a:spcBef>
                <a:spcPts val="0"/>
              </a:spcBef>
              <a:spcAft>
                <a:spcPts val="0"/>
              </a:spcAft>
              <a:buNone/>
            </a:pPr>
            <a:r>
              <a:rPr b="1" lang="en" sz="800">
                <a:solidFill>
                  <a:schemeClr val="dk1"/>
                </a:solidFill>
              </a:rPr>
              <a:t>    const fetchUserProfile = async () =&gt; {</a:t>
            </a:r>
            <a:endParaRPr b="1" sz="800">
              <a:solidFill>
                <a:schemeClr val="dk1"/>
              </a:solidFill>
            </a:endParaRPr>
          </a:p>
          <a:p>
            <a:pPr indent="0" lvl="0" marL="0" rtl="0" algn="l">
              <a:spcBef>
                <a:spcPts val="0"/>
              </a:spcBef>
              <a:spcAft>
                <a:spcPts val="0"/>
              </a:spcAft>
              <a:buNone/>
            </a:pPr>
            <a:r>
              <a:rPr b="1" lang="en" sz="800">
                <a:solidFill>
                  <a:schemeClr val="dk1"/>
                </a:solidFill>
              </a:rPr>
              <a:t>      try {</a:t>
            </a:r>
            <a:endParaRPr b="1" sz="800">
              <a:solidFill>
                <a:schemeClr val="dk1"/>
              </a:solidFill>
            </a:endParaRPr>
          </a:p>
          <a:p>
            <a:pPr indent="0" lvl="0" marL="0" rtl="0" algn="l">
              <a:spcBef>
                <a:spcPts val="0"/>
              </a:spcBef>
              <a:spcAft>
                <a:spcPts val="0"/>
              </a:spcAft>
              <a:buNone/>
            </a:pPr>
            <a:r>
              <a:rPr b="1" lang="en" sz="800">
                <a:solidFill>
                  <a:schemeClr val="dk1"/>
                </a:solidFill>
              </a:rPr>
              <a:t>        const userProfile = await getUserProfile(userToken);</a:t>
            </a:r>
            <a:endParaRPr b="1" sz="800">
              <a:solidFill>
                <a:schemeClr val="dk1"/>
              </a:solidFill>
            </a:endParaRPr>
          </a:p>
          <a:p>
            <a:pPr indent="0" lvl="0" marL="0" rtl="0" algn="l">
              <a:spcBef>
                <a:spcPts val="0"/>
              </a:spcBef>
              <a:spcAft>
                <a:spcPts val="0"/>
              </a:spcAft>
              <a:buNone/>
            </a:pPr>
            <a:r>
              <a:rPr b="1" lang="en" sz="800">
                <a:solidFill>
                  <a:schemeClr val="dk1"/>
                </a:solidFill>
              </a:rPr>
              <a:t>        setUser(userProfile?.data);</a:t>
            </a:r>
            <a:endParaRPr b="1" sz="800">
              <a:solidFill>
                <a:schemeClr val="dk1"/>
              </a:solidFill>
            </a:endParaRPr>
          </a:p>
          <a:p>
            <a:pPr indent="0" lvl="0" marL="0" rtl="0" algn="l">
              <a:spcBef>
                <a:spcPts val="0"/>
              </a:spcBef>
              <a:spcAft>
                <a:spcPts val="0"/>
              </a:spcAft>
              <a:buNone/>
            </a:pPr>
            <a:r>
              <a:rPr b="1" lang="en" sz="800">
                <a:solidFill>
                  <a:schemeClr val="dk1"/>
                </a:solidFill>
              </a:rPr>
              <a:t>      } catch (error) {</a:t>
            </a:r>
            <a:endParaRPr b="1" sz="800">
              <a:solidFill>
                <a:schemeClr val="dk1"/>
              </a:solidFill>
            </a:endParaRPr>
          </a:p>
          <a:p>
            <a:pPr indent="0" lvl="0" marL="0" rtl="0" algn="l">
              <a:spcBef>
                <a:spcPts val="0"/>
              </a:spcBef>
              <a:spcAft>
                <a:spcPts val="0"/>
              </a:spcAft>
              <a:buNone/>
            </a:pPr>
            <a:r>
              <a:rPr b="1" lang="en" sz="800">
                <a:solidFill>
                  <a:schemeClr val="dk1"/>
                </a:solidFill>
              </a:rPr>
              <a:t>        error?.response?.data?.message &amp;&amp; alert(error.response.data.message);</a:t>
            </a:r>
            <a:endParaRPr b="1" sz="800">
              <a:solidFill>
                <a:schemeClr val="dk1"/>
              </a:solidFill>
            </a:endParaRPr>
          </a:p>
          <a:p>
            <a:pPr indent="0" lvl="0" marL="0" rtl="0" algn="l">
              <a:spcBef>
                <a:spcPts val="0"/>
              </a:spcBef>
              <a:spcAft>
                <a:spcPts val="0"/>
              </a:spcAft>
              <a:buNone/>
            </a:pPr>
            <a:r>
              <a:rPr b="1" lang="en" sz="800">
                <a:solidFill>
                  <a:schemeClr val="dk1"/>
                </a:solidFill>
              </a:rPr>
              <a:t>      }</a:t>
            </a:r>
            <a:endParaRPr b="1" sz="800">
              <a:solidFill>
                <a:schemeClr val="dk1"/>
              </a:solidFill>
            </a:endParaRPr>
          </a:p>
          <a:p>
            <a:pPr indent="0" lvl="0" marL="0" rtl="0" algn="l">
              <a:spcBef>
                <a:spcPts val="0"/>
              </a:spcBef>
              <a:spcAft>
                <a:spcPts val="0"/>
              </a:spcAft>
              <a:buNone/>
            </a:pPr>
            <a:r>
              <a:rPr b="1" lang="en" sz="800">
                <a:solidFill>
                  <a:schemeClr val="dk1"/>
                </a:solidFill>
              </a:rPr>
              <a:t>    };</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    fetchUserProfile();</a:t>
            </a:r>
            <a:endParaRPr b="1" sz="800">
              <a:solidFill>
                <a:schemeClr val="dk1"/>
              </a:solidFill>
            </a:endParaRPr>
          </a:p>
          <a:p>
            <a:pPr indent="0" lvl="0" marL="0" rtl="0" algn="l">
              <a:spcBef>
                <a:spcPts val="0"/>
              </a:spcBef>
              <a:spcAft>
                <a:spcPts val="0"/>
              </a:spcAft>
              <a:buNone/>
            </a:pPr>
            <a:r>
              <a:rPr b="1" lang="en" sz="800">
                <a:solidFill>
                  <a:schemeClr val="dk1"/>
                </a:solidFill>
              </a:rPr>
              <a:t>  }, []);</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  const handleConnectionFormSubmit = async (e) =&gt; {</a:t>
            </a:r>
            <a:endParaRPr b="1" sz="800">
              <a:solidFill>
                <a:schemeClr val="dk1"/>
              </a:solidFill>
            </a:endParaRPr>
          </a:p>
          <a:p>
            <a:pPr indent="0" lvl="0" marL="0" rtl="0" algn="l">
              <a:spcBef>
                <a:spcPts val="0"/>
              </a:spcBef>
              <a:spcAft>
                <a:spcPts val="0"/>
              </a:spcAft>
              <a:buNone/>
            </a:pPr>
            <a:r>
              <a:rPr b="1" lang="en" sz="800">
                <a:solidFill>
                  <a:schemeClr val="dk1"/>
                </a:solidFill>
              </a:rPr>
              <a:t>    e.preventDefault();</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    try {</a:t>
            </a:r>
            <a:endParaRPr b="1" sz="800">
              <a:solidFill>
                <a:schemeClr val="dk1"/>
              </a:solidFill>
            </a:endParaRPr>
          </a:p>
          <a:p>
            <a:pPr indent="0" lvl="0" marL="0" rtl="0" algn="l">
              <a:spcBef>
                <a:spcPts val="0"/>
              </a:spcBef>
              <a:spcAft>
                <a:spcPts val="0"/>
              </a:spcAft>
              <a:buNone/>
            </a:pPr>
            <a:r>
              <a:rPr b="1" lang="en" sz="800">
                <a:solidFill>
                  <a:schemeClr val="dk1"/>
                </a:solidFill>
              </a:rPr>
              <a:t>      await sendConnectionRequest(user.id, connectionId, userToken);</a:t>
            </a:r>
            <a:endParaRPr b="1" sz="800">
              <a:solidFill>
                <a:schemeClr val="dk1"/>
              </a:solidFill>
            </a:endParaRPr>
          </a:p>
          <a:p>
            <a:pPr indent="0" lvl="0" marL="0" rtl="0" algn="l">
              <a:spcBef>
                <a:spcPts val="0"/>
              </a:spcBef>
              <a:spcAft>
                <a:spcPts val="0"/>
              </a:spcAft>
              <a:buNone/>
            </a:pPr>
            <a:r>
              <a:rPr b="1" lang="en" sz="800">
                <a:solidFill>
                  <a:schemeClr val="dk1"/>
                </a:solidFill>
              </a:rPr>
              <a:t>      alert('Connection request sent successfully!');</a:t>
            </a:r>
            <a:endParaRPr b="1" sz="800">
              <a:solidFill>
                <a:schemeClr val="dk1"/>
              </a:solidFill>
            </a:endParaRPr>
          </a:p>
          <a:p>
            <a:pPr indent="0" lvl="0" marL="0" rtl="0" algn="l">
              <a:spcBef>
                <a:spcPts val="0"/>
              </a:spcBef>
              <a:spcAft>
                <a:spcPts val="0"/>
              </a:spcAft>
              <a:buNone/>
            </a:pPr>
            <a:r>
              <a:rPr b="1" lang="en" sz="800">
                <a:solidFill>
                  <a:schemeClr val="dk1"/>
                </a:solidFill>
              </a:rPr>
              <a:t>    } catch (error) {</a:t>
            </a:r>
            <a:endParaRPr b="1" sz="800">
              <a:solidFill>
                <a:schemeClr val="dk1"/>
              </a:solidFill>
            </a:endParaRPr>
          </a:p>
          <a:p>
            <a:pPr indent="0" lvl="0" marL="0" rtl="0" algn="l">
              <a:spcBef>
                <a:spcPts val="0"/>
              </a:spcBef>
              <a:spcAft>
                <a:spcPts val="0"/>
              </a:spcAft>
              <a:buNone/>
            </a:pPr>
            <a:r>
              <a:rPr b="1" lang="en" sz="800">
                <a:solidFill>
                  <a:schemeClr val="dk1"/>
                </a:solidFill>
              </a:rPr>
              <a:t>      error?.response?.data?.message &amp;&amp; alert(error.response.data.message);</a:t>
            </a:r>
            <a:endParaRPr b="1" sz="800">
              <a:solidFill>
                <a:schemeClr val="dk1"/>
              </a:solidFill>
            </a:endParaRPr>
          </a:p>
          <a:p>
            <a:pPr indent="0" lvl="0" marL="0" rtl="0" algn="l">
              <a:spcBef>
                <a:spcPts val="0"/>
              </a:spcBef>
              <a:spcAft>
                <a:spcPts val="0"/>
              </a:spcAft>
              <a:buNone/>
            </a:pPr>
            <a:r>
              <a:rPr b="1" lang="en" sz="800">
                <a:solidFill>
                  <a:schemeClr val="dk1"/>
                </a:solidFill>
              </a:rPr>
              <a:t>    }</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    setConnectionId('');</a:t>
            </a:r>
            <a:endParaRPr b="1" sz="800">
              <a:solidFill>
                <a:schemeClr val="dk1"/>
              </a:solidFill>
            </a:endParaRPr>
          </a:p>
          <a:p>
            <a:pPr indent="0" lvl="0" marL="0" rtl="0" algn="l">
              <a:spcBef>
                <a:spcPts val="0"/>
              </a:spcBef>
              <a:spcAft>
                <a:spcPts val="0"/>
              </a:spcAft>
              <a:buNone/>
            </a:pPr>
            <a:r>
              <a:rPr b="1" lang="en" sz="800">
                <a:solidFill>
                  <a:schemeClr val="dk1"/>
                </a:solidFill>
              </a:rPr>
              <a:t>  };</a:t>
            </a:r>
            <a:endParaRPr b="1" sz="800">
              <a:solidFill>
                <a:schemeClr val="dk1"/>
              </a:solidFill>
            </a:endParaRPr>
          </a:p>
        </p:txBody>
      </p:sp>
      <p:sp>
        <p:nvSpPr>
          <p:cNvPr id="91" name="Google Shape;91;p18"/>
          <p:cNvSpPr txBox="1"/>
          <p:nvPr/>
        </p:nvSpPr>
        <p:spPr>
          <a:xfrm>
            <a:off x="4431350" y="38925"/>
            <a:ext cx="45720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700">
                <a:solidFill>
                  <a:schemeClr val="dk1"/>
                </a:solidFill>
              </a:rPr>
              <a:t>f (!user)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return &lt;div&gt;Loading...&lt;/div&gt;;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const handleSearch = async (event) =&gt;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event.preventDefault();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const age = event.target.elements.age.value;</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const gender = event.target.elements.gender.value;</a:t>
            </a:r>
            <a:endParaRPr b="1" sz="700">
              <a:solidFill>
                <a:schemeClr val="dk1"/>
              </a:solidFill>
            </a:endParaRPr>
          </a:p>
          <a:p>
            <a:pPr indent="0" lvl="0" marL="0" rtl="0" algn="l">
              <a:spcBef>
                <a:spcPts val="0"/>
              </a:spcBef>
              <a:spcAft>
                <a:spcPts val="0"/>
              </a:spcAft>
              <a:buClr>
                <a:schemeClr val="dk1"/>
              </a:buClr>
              <a:buSzPts val="1100"/>
              <a:buFont typeface="Arial"/>
              <a:buNone/>
            </a:pPr>
            <a:r>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try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const res = await axios.get(`http://localhost:3001/api/users/search?age=${age}&amp;gender=${gender}`,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headers: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'Authorization': userToken,</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setMatchedUser(res.data)</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 catch (error)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console.log(error);</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a:t>
            </a:r>
            <a:endParaRPr b="1" sz="700">
              <a:solidFill>
                <a:schemeClr val="dk1"/>
              </a:solidFill>
            </a:endParaRPr>
          </a:p>
          <a:p>
            <a:pPr indent="0" lvl="0" marL="0" rtl="0" algn="l">
              <a:spcBef>
                <a:spcPts val="0"/>
              </a:spcBef>
              <a:spcAft>
                <a:spcPts val="0"/>
              </a:spcAft>
              <a:buClr>
                <a:schemeClr val="dk1"/>
              </a:buClr>
              <a:buSzPts val="1100"/>
              <a:buFont typeface="Arial"/>
              <a:buNone/>
            </a:pPr>
            <a:r>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return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&lt;div&gt;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&lt;h2&gt;Welcome, {user?.name}!&lt;/h2&gt;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&lt;p&gt;Email: {user?.email}&lt;/p&gt;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&lt;p&gt;&lt;h2&gt;Get matched with the user you want &lt;/h2&gt; &lt;/p&gt;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 Form to search for matches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&lt;form id="searchForm" onSubmit={handleSearch}&gt;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&lt;input type="number" name="age" placeholder="Age" /&gt;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&lt;input type="text" name="gender" placeholder="Gender" /&gt;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&lt;button type="submit"&gt;Search&lt;/button&gt;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&lt;/form&gt;</a:t>
            </a:r>
            <a:endParaRPr b="1" sz="700">
              <a:solidFill>
                <a:schemeClr val="dk1"/>
              </a:solidFill>
            </a:endParaRPr>
          </a:p>
          <a:p>
            <a:pPr indent="0" lvl="0" marL="0" rtl="0" algn="l">
              <a:spcBef>
                <a:spcPts val="0"/>
              </a:spcBef>
              <a:spcAft>
                <a:spcPts val="0"/>
              </a:spcAft>
              <a:buClr>
                <a:schemeClr val="dk1"/>
              </a:buClr>
              <a:buSzPts val="1100"/>
              <a:buFont typeface="Arial"/>
              <a:buNone/>
            </a:pPr>
            <a:r>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{matchedUser.length === 0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&lt;p&gt;User is not macthed!&lt;/p&gt;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matchedUser.map((data) =&gt; &lt;ul key={data._id}&gt;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&lt;li&gt;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&lt;h2&gt;{data.name}&lt;/h2&gt;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&lt;p&gt;Location: {data.location}&lt;/p&gt;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&lt;button onClick={() =&gt; sendConnectionRequest(data._id)}&gt;Send Connection Request&lt;/button&gt;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&lt;/li&gt;      &lt;/ul&gt;)</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    &lt;/div&gt;  );};</a:t>
            </a:r>
            <a:endParaRPr b="1" sz="700">
              <a:solidFill>
                <a:schemeClr val="dk1"/>
              </a:solidFill>
            </a:endParaRPr>
          </a:p>
          <a:p>
            <a:pPr indent="0" lvl="0" marL="0" rtl="0" algn="l">
              <a:spcBef>
                <a:spcPts val="0"/>
              </a:spcBef>
              <a:spcAft>
                <a:spcPts val="0"/>
              </a:spcAft>
              <a:buClr>
                <a:schemeClr val="dk1"/>
              </a:buClr>
              <a:buSzPts val="1100"/>
              <a:buFont typeface="Arial"/>
              <a:buNone/>
            </a:pPr>
            <a:r>
              <a:t/>
            </a:r>
            <a:endParaRPr b="1"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export default Profile;</a:t>
            </a:r>
            <a:endParaRPr sz="1300"/>
          </a:p>
        </p:txBody>
      </p:sp>
      <p:cxnSp>
        <p:nvCxnSpPr>
          <p:cNvPr id="92" name="Google Shape;92;p18"/>
          <p:cNvCxnSpPr/>
          <p:nvPr/>
        </p:nvCxnSpPr>
        <p:spPr>
          <a:xfrm>
            <a:off x="3599000" y="-25250"/>
            <a:ext cx="11700" cy="516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0" y="0"/>
            <a:ext cx="16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3. loginform.js</a:t>
            </a:r>
            <a:endParaRPr b="1">
              <a:solidFill>
                <a:schemeClr val="dk1"/>
              </a:solidFill>
            </a:endParaRPr>
          </a:p>
        </p:txBody>
      </p:sp>
      <p:sp>
        <p:nvSpPr>
          <p:cNvPr id="98" name="Google Shape;98;p19"/>
          <p:cNvSpPr txBox="1"/>
          <p:nvPr/>
        </p:nvSpPr>
        <p:spPr>
          <a:xfrm>
            <a:off x="0" y="679950"/>
            <a:ext cx="9144000" cy="4802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State and Form Data:The component utilizes the useState hook to manage the form data in the formData state variable.The initial state of formData includes properties for email and password. The handleChange function is used to update the formData state whenever the input field values change.</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Routing: The component uses the useNavigate hook from the react-router-dom library to enable programmatic navigation.</a:t>
            </a:r>
            <a:endParaRPr sz="1200">
              <a:solidFill>
                <a:schemeClr val="dk1"/>
              </a:solidFill>
            </a:endParaRPr>
          </a:p>
          <a:p>
            <a:pPr indent="0" lvl="0" marL="457200" rtl="0" algn="l">
              <a:spcBef>
                <a:spcPts val="0"/>
              </a:spcBef>
              <a:spcAft>
                <a:spcPts val="0"/>
              </a:spcAft>
              <a:buNone/>
            </a:pPr>
            <a:r>
              <a:rPr lang="en" sz="1200">
                <a:solidFill>
                  <a:schemeClr val="dk1"/>
                </a:solidFill>
              </a:rPr>
              <a:t>The navigate function is used to redirect the user to the /profile page upon successful login</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Form Submission: The form has a submit event handler, handleSubmit, that prevents the default form submission behavior.The loginUser function (presumably defined in the authService) is called with the formData as an argument to handle the login process.If the login is successful and a valid token is returned, it is stored in the browser's local storage under the key 'user_token'.The user is then redirected to the /profile page.If the login fails or an error occurs, an alert is displayed to the user.</a:t>
            </a:r>
            <a:endParaRPr sz="1200">
              <a:solidFill>
                <a:schemeClr val="dk1"/>
              </a:solidFill>
            </a:endParaRPr>
          </a:p>
          <a:p>
            <a:pPr indent="0" lvl="0" marL="13716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JSX Rendering: The component renders a form element with an onSubmit event handler set to handleSubmit. he form includes two input fields for email and password, respectively.The input fields are bound to the corresponding properties of the formData state using the value attribute and the onChange event handler.</a:t>
            </a:r>
            <a:endParaRPr sz="1200">
              <a:solidFill>
                <a:schemeClr val="dk1"/>
              </a:solidFill>
            </a:endParaRPr>
          </a:p>
          <a:p>
            <a:pPr indent="0" lvl="0" marL="13716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submit button is included at the end of the form.</a:t>
            </a:r>
            <a:endParaRPr sz="1200">
              <a:solidFill>
                <a:schemeClr val="dk1"/>
              </a:solidFill>
            </a:endParaRPr>
          </a:p>
          <a:p>
            <a:pPr indent="0" lvl="0" marL="13716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will see the code for loginform in next slide: </a:t>
            </a:r>
            <a:endParaRPr sz="1200">
              <a:solidFill>
                <a:schemeClr val="dk1"/>
              </a:solidFill>
            </a:endParaRPr>
          </a:p>
          <a:p>
            <a:pPr indent="0" lvl="0" marL="1371600" rtl="0" algn="l">
              <a:spcBef>
                <a:spcPts val="0"/>
              </a:spcBef>
              <a:spcAft>
                <a:spcPts val="0"/>
              </a:spcAft>
              <a:buNone/>
            </a:pPr>
            <a:r>
              <a:t/>
            </a:r>
            <a:endParaRPr sz="1200">
              <a:solidFill>
                <a:schemeClr val="dk1"/>
              </a:solidFill>
            </a:endParaRPr>
          </a:p>
          <a:p>
            <a:pPr indent="0" lvl="0" marL="13716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0" y="0"/>
            <a:ext cx="90033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chemeClr val="dk1"/>
                </a:solidFill>
              </a:rPr>
              <a:t>import React, { useState } from 'react';</a:t>
            </a:r>
            <a:endParaRPr b="1" sz="700">
              <a:solidFill>
                <a:schemeClr val="dk1"/>
              </a:solidFill>
            </a:endParaRPr>
          </a:p>
          <a:p>
            <a:pPr indent="0" lvl="0" marL="0" rtl="0" algn="l">
              <a:spcBef>
                <a:spcPts val="0"/>
              </a:spcBef>
              <a:spcAft>
                <a:spcPts val="0"/>
              </a:spcAft>
              <a:buNone/>
            </a:pPr>
            <a:r>
              <a:rPr b="1" lang="en" sz="700">
                <a:solidFill>
                  <a:schemeClr val="dk1"/>
                </a:solidFill>
              </a:rPr>
              <a:t>import { loginUser } from '../services/authService';</a:t>
            </a:r>
            <a:endParaRPr b="1" sz="700">
              <a:solidFill>
                <a:schemeClr val="dk1"/>
              </a:solidFill>
            </a:endParaRPr>
          </a:p>
          <a:p>
            <a:pPr indent="0" lvl="0" marL="0" rtl="0" algn="l">
              <a:spcBef>
                <a:spcPts val="0"/>
              </a:spcBef>
              <a:spcAft>
                <a:spcPts val="0"/>
              </a:spcAft>
              <a:buNone/>
            </a:pPr>
            <a:r>
              <a:rPr b="1" lang="en" sz="700">
                <a:solidFill>
                  <a:schemeClr val="dk1"/>
                </a:solidFill>
              </a:rPr>
              <a:t>import { useNavigate } from 'react-router-dom';</a:t>
            </a:r>
            <a:endParaRPr b="1" sz="700">
              <a:solidFill>
                <a:schemeClr val="dk1"/>
              </a:solidFill>
            </a:endParaRPr>
          </a:p>
          <a:p>
            <a:pPr indent="0" lvl="0" marL="0" rtl="0" algn="l">
              <a:spcBef>
                <a:spcPts val="0"/>
              </a:spcBef>
              <a:spcAft>
                <a:spcPts val="0"/>
              </a:spcAft>
              <a:buNone/>
            </a:pPr>
            <a:r>
              <a:t/>
            </a:r>
            <a:endParaRPr b="1" sz="700">
              <a:solidFill>
                <a:schemeClr val="dk1"/>
              </a:solidFill>
            </a:endParaRPr>
          </a:p>
          <a:p>
            <a:pPr indent="0" lvl="0" marL="0" rtl="0" algn="l">
              <a:spcBef>
                <a:spcPts val="0"/>
              </a:spcBef>
              <a:spcAft>
                <a:spcPts val="0"/>
              </a:spcAft>
              <a:buNone/>
            </a:pPr>
            <a:r>
              <a:rPr b="1" lang="en" sz="700">
                <a:solidFill>
                  <a:schemeClr val="dk1"/>
                </a:solidFill>
              </a:rPr>
              <a:t>const LoginForm = () =&gt; {</a:t>
            </a:r>
            <a:endParaRPr b="1" sz="700">
              <a:solidFill>
                <a:schemeClr val="dk1"/>
              </a:solidFill>
            </a:endParaRPr>
          </a:p>
          <a:p>
            <a:pPr indent="0" lvl="0" marL="0" rtl="0" algn="l">
              <a:spcBef>
                <a:spcPts val="0"/>
              </a:spcBef>
              <a:spcAft>
                <a:spcPts val="0"/>
              </a:spcAft>
              <a:buNone/>
            </a:pPr>
            <a:r>
              <a:rPr b="1" lang="en" sz="700">
                <a:solidFill>
                  <a:schemeClr val="dk1"/>
                </a:solidFill>
              </a:rPr>
              <a:t>  const [formData, setFormData] = useState({</a:t>
            </a:r>
            <a:endParaRPr b="1" sz="700">
              <a:solidFill>
                <a:schemeClr val="dk1"/>
              </a:solidFill>
            </a:endParaRPr>
          </a:p>
          <a:p>
            <a:pPr indent="0" lvl="0" marL="0" rtl="0" algn="l">
              <a:spcBef>
                <a:spcPts val="0"/>
              </a:spcBef>
              <a:spcAft>
                <a:spcPts val="0"/>
              </a:spcAft>
              <a:buNone/>
            </a:pPr>
            <a:r>
              <a:rPr b="1" lang="en" sz="700">
                <a:solidFill>
                  <a:schemeClr val="dk1"/>
                </a:solidFill>
              </a:rPr>
              <a:t>    email: '',</a:t>
            </a:r>
            <a:endParaRPr b="1" sz="700">
              <a:solidFill>
                <a:schemeClr val="dk1"/>
              </a:solidFill>
            </a:endParaRPr>
          </a:p>
          <a:p>
            <a:pPr indent="0" lvl="0" marL="0" rtl="0" algn="l">
              <a:spcBef>
                <a:spcPts val="0"/>
              </a:spcBef>
              <a:spcAft>
                <a:spcPts val="0"/>
              </a:spcAft>
              <a:buNone/>
            </a:pPr>
            <a:r>
              <a:rPr b="1" lang="en" sz="700">
                <a:solidFill>
                  <a:schemeClr val="dk1"/>
                </a:solidFill>
              </a:rPr>
              <a:t>    password: '',</a:t>
            </a:r>
            <a:endParaRPr b="1" sz="700">
              <a:solidFill>
                <a:schemeClr val="dk1"/>
              </a:solidFill>
            </a:endParaRPr>
          </a:p>
          <a:p>
            <a:pPr indent="0" lvl="0" marL="0" rtl="0" algn="l">
              <a:spcBef>
                <a:spcPts val="0"/>
              </a:spcBef>
              <a:spcAft>
                <a:spcPts val="0"/>
              </a:spcAft>
              <a:buNone/>
            </a:pPr>
            <a:r>
              <a:rPr b="1" lang="en" sz="700">
                <a:solidFill>
                  <a:schemeClr val="dk1"/>
                </a:solidFill>
              </a:rPr>
              <a:t>  });</a:t>
            </a:r>
            <a:endParaRPr b="1" sz="700">
              <a:solidFill>
                <a:schemeClr val="dk1"/>
              </a:solidFill>
            </a:endParaRPr>
          </a:p>
          <a:p>
            <a:pPr indent="0" lvl="0" marL="0" rtl="0" algn="l">
              <a:spcBef>
                <a:spcPts val="0"/>
              </a:spcBef>
              <a:spcAft>
                <a:spcPts val="0"/>
              </a:spcAft>
              <a:buNone/>
            </a:pPr>
            <a:r>
              <a:t/>
            </a:r>
            <a:endParaRPr b="1" sz="700">
              <a:solidFill>
                <a:schemeClr val="dk1"/>
              </a:solidFill>
            </a:endParaRPr>
          </a:p>
          <a:p>
            <a:pPr indent="0" lvl="0" marL="0" rtl="0" algn="l">
              <a:spcBef>
                <a:spcPts val="0"/>
              </a:spcBef>
              <a:spcAft>
                <a:spcPts val="0"/>
              </a:spcAft>
              <a:buNone/>
            </a:pPr>
            <a:r>
              <a:rPr b="1" lang="en" sz="700">
                <a:solidFill>
                  <a:schemeClr val="dk1"/>
                </a:solidFill>
              </a:rPr>
              <a:t>  const navigate = useNavigate();</a:t>
            </a:r>
            <a:endParaRPr b="1" sz="700">
              <a:solidFill>
                <a:schemeClr val="dk1"/>
              </a:solidFill>
            </a:endParaRPr>
          </a:p>
          <a:p>
            <a:pPr indent="0" lvl="0" marL="0" rtl="0" algn="l">
              <a:spcBef>
                <a:spcPts val="0"/>
              </a:spcBef>
              <a:spcAft>
                <a:spcPts val="0"/>
              </a:spcAft>
              <a:buNone/>
            </a:pPr>
            <a:r>
              <a:t/>
            </a:r>
            <a:endParaRPr b="1" sz="700">
              <a:solidFill>
                <a:schemeClr val="dk1"/>
              </a:solidFill>
            </a:endParaRPr>
          </a:p>
          <a:p>
            <a:pPr indent="0" lvl="0" marL="0" rtl="0" algn="l">
              <a:spcBef>
                <a:spcPts val="0"/>
              </a:spcBef>
              <a:spcAft>
                <a:spcPts val="0"/>
              </a:spcAft>
              <a:buNone/>
            </a:pPr>
            <a:r>
              <a:rPr b="1" lang="en" sz="700">
                <a:solidFill>
                  <a:schemeClr val="dk1"/>
                </a:solidFill>
              </a:rPr>
              <a:t>  const handleChange = (e) =&gt; {</a:t>
            </a:r>
            <a:endParaRPr b="1" sz="700">
              <a:solidFill>
                <a:schemeClr val="dk1"/>
              </a:solidFill>
            </a:endParaRPr>
          </a:p>
          <a:p>
            <a:pPr indent="0" lvl="0" marL="0" rtl="0" algn="l">
              <a:spcBef>
                <a:spcPts val="0"/>
              </a:spcBef>
              <a:spcAft>
                <a:spcPts val="0"/>
              </a:spcAft>
              <a:buNone/>
            </a:pPr>
            <a:r>
              <a:rPr b="1" lang="en" sz="700">
                <a:solidFill>
                  <a:schemeClr val="dk1"/>
                </a:solidFill>
              </a:rPr>
              <a:t>    setFormData({ ...formData, [e.target.name]: e.target.value });</a:t>
            </a:r>
            <a:endParaRPr b="1" sz="700">
              <a:solidFill>
                <a:schemeClr val="dk1"/>
              </a:solidFill>
            </a:endParaRPr>
          </a:p>
          <a:p>
            <a:pPr indent="0" lvl="0" marL="0" rtl="0" algn="l">
              <a:spcBef>
                <a:spcPts val="0"/>
              </a:spcBef>
              <a:spcAft>
                <a:spcPts val="0"/>
              </a:spcAft>
              <a:buNone/>
            </a:pPr>
            <a:r>
              <a:rPr b="1" lang="en" sz="700">
                <a:solidFill>
                  <a:schemeClr val="dk1"/>
                </a:solidFill>
              </a:rPr>
              <a:t>  };</a:t>
            </a:r>
            <a:endParaRPr b="1" sz="700">
              <a:solidFill>
                <a:schemeClr val="dk1"/>
              </a:solidFill>
            </a:endParaRPr>
          </a:p>
          <a:p>
            <a:pPr indent="0" lvl="0" marL="0" rtl="0" algn="l">
              <a:spcBef>
                <a:spcPts val="0"/>
              </a:spcBef>
              <a:spcAft>
                <a:spcPts val="0"/>
              </a:spcAft>
              <a:buNone/>
            </a:pPr>
            <a:r>
              <a:t/>
            </a:r>
            <a:endParaRPr b="1" sz="700">
              <a:solidFill>
                <a:schemeClr val="dk1"/>
              </a:solidFill>
            </a:endParaRPr>
          </a:p>
          <a:p>
            <a:pPr indent="0" lvl="0" marL="0" rtl="0" algn="l">
              <a:spcBef>
                <a:spcPts val="0"/>
              </a:spcBef>
              <a:spcAft>
                <a:spcPts val="0"/>
              </a:spcAft>
              <a:buNone/>
            </a:pPr>
            <a:r>
              <a:rPr b="1" lang="en" sz="700">
                <a:solidFill>
                  <a:schemeClr val="dk1"/>
                </a:solidFill>
              </a:rPr>
              <a:t>  const handleSubmit = async (e) =&gt; {</a:t>
            </a:r>
            <a:endParaRPr b="1" sz="700">
              <a:solidFill>
                <a:schemeClr val="dk1"/>
              </a:solidFill>
            </a:endParaRPr>
          </a:p>
          <a:p>
            <a:pPr indent="0" lvl="0" marL="0" rtl="0" algn="l">
              <a:spcBef>
                <a:spcPts val="0"/>
              </a:spcBef>
              <a:spcAft>
                <a:spcPts val="0"/>
              </a:spcAft>
              <a:buNone/>
            </a:pPr>
            <a:r>
              <a:rPr b="1" lang="en" sz="700">
                <a:solidFill>
                  <a:schemeClr val="dk1"/>
                </a:solidFill>
              </a:rPr>
              <a:t>    e.preventDefault();</a:t>
            </a:r>
            <a:endParaRPr b="1" sz="700">
              <a:solidFill>
                <a:schemeClr val="dk1"/>
              </a:solidFill>
            </a:endParaRPr>
          </a:p>
          <a:p>
            <a:pPr indent="0" lvl="0" marL="0" rtl="0" algn="l">
              <a:spcBef>
                <a:spcPts val="0"/>
              </a:spcBef>
              <a:spcAft>
                <a:spcPts val="0"/>
              </a:spcAft>
              <a:buNone/>
            </a:pPr>
            <a:r>
              <a:rPr b="1" lang="en" sz="700">
                <a:solidFill>
                  <a:schemeClr val="dk1"/>
                </a:solidFill>
              </a:rPr>
              <a:t>    try {</a:t>
            </a:r>
            <a:endParaRPr b="1" sz="700">
              <a:solidFill>
                <a:schemeClr val="dk1"/>
              </a:solidFill>
            </a:endParaRPr>
          </a:p>
          <a:p>
            <a:pPr indent="0" lvl="0" marL="0" rtl="0" algn="l">
              <a:spcBef>
                <a:spcPts val="0"/>
              </a:spcBef>
              <a:spcAft>
                <a:spcPts val="0"/>
              </a:spcAft>
              <a:buNone/>
            </a:pPr>
            <a:r>
              <a:rPr b="1" lang="en" sz="700">
                <a:solidFill>
                  <a:schemeClr val="dk1"/>
                </a:solidFill>
              </a:rPr>
              <a:t>      const result = await loginUser(formData);</a:t>
            </a:r>
            <a:endParaRPr b="1" sz="700">
              <a:solidFill>
                <a:schemeClr val="dk1"/>
              </a:solidFill>
            </a:endParaRPr>
          </a:p>
          <a:p>
            <a:pPr indent="0" lvl="0" marL="0" rtl="0" algn="l">
              <a:spcBef>
                <a:spcPts val="0"/>
              </a:spcBef>
              <a:spcAft>
                <a:spcPts val="0"/>
              </a:spcAft>
              <a:buNone/>
            </a:pPr>
            <a:r>
              <a:rPr b="1" lang="en" sz="700">
                <a:solidFill>
                  <a:schemeClr val="dk1"/>
                </a:solidFill>
              </a:rPr>
              <a:t>      if (result?.token) {</a:t>
            </a:r>
            <a:endParaRPr b="1" sz="700">
              <a:solidFill>
                <a:schemeClr val="dk1"/>
              </a:solidFill>
            </a:endParaRPr>
          </a:p>
          <a:p>
            <a:pPr indent="0" lvl="0" marL="0" rtl="0" algn="l">
              <a:spcBef>
                <a:spcPts val="0"/>
              </a:spcBef>
              <a:spcAft>
                <a:spcPts val="0"/>
              </a:spcAft>
              <a:buNone/>
            </a:pPr>
            <a:r>
              <a:rPr b="1" lang="en" sz="700">
                <a:solidFill>
                  <a:schemeClr val="dk1"/>
                </a:solidFill>
              </a:rPr>
              <a:t>        localStorage.setItem('user_token', result.token);</a:t>
            </a:r>
            <a:endParaRPr b="1" sz="700">
              <a:solidFill>
                <a:schemeClr val="dk1"/>
              </a:solidFill>
            </a:endParaRPr>
          </a:p>
          <a:p>
            <a:pPr indent="0" lvl="0" marL="0" rtl="0" algn="l">
              <a:spcBef>
                <a:spcPts val="0"/>
              </a:spcBef>
              <a:spcAft>
                <a:spcPts val="0"/>
              </a:spcAft>
              <a:buNone/>
            </a:pPr>
            <a:r>
              <a:rPr b="1" lang="en" sz="700">
                <a:solidFill>
                  <a:schemeClr val="dk1"/>
                </a:solidFill>
              </a:rPr>
              <a:t>        navigate('/profile');</a:t>
            </a:r>
            <a:endParaRPr b="1" sz="700">
              <a:solidFill>
                <a:schemeClr val="dk1"/>
              </a:solidFill>
            </a:endParaRPr>
          </a:p>
          <a:p>
            <a:pPr indent="0" lvl="0" marL="0" rtl="0" algn="l">
              <a:spcBef>
                <a:spcPts val="0"/>
              </a:spcBef>
              <a:spcAft>
                <a:spcPts val="0"/>
              </a:spcAft>
              <a:buNone/>
            </a:pPr>
            <a:r>
              <a:rPr b="1" lang="en" sz="700">
                <a:solidFill>
                  <a:schemeClr val="dk1"/>
                </a:solidFill>
              </a:rPr>
              <a:t>      }</a:t>
            </a:r>
            <a:endParaRPr b="1" sz="700">
              <a:solidFill>
                <a:schemeClr val="dk1"/>
              </a:solidFill>
            </a:endParaRPr>
          </a:p>
          <a:p>
            <a:pPr indent="0" lvl="0" marL="0" rtl="0" algn="l">
              <a:spcBef>
                <a:spcPts val="0"/>
              </a:spcBef>
              <a:spcAft>
                <a:spcPts val="0"/>
              </a:spcAft>
              <a:buNone/>
            </a:pPr>
            <a:r>
              <a:rPr b="1" lang="en" sz="700">
                <a:solidFill>
                  <a:schemeClr val="dk1"/>
                </a:solidFill>
              </a:rPr>
              <a:t>      else {</a:t>
            </a:r>
            <a:endParaRPr b="1" sz="700">
              <a:solidFill>
                <a:schemeClr val="dk1"/>
              </a:solidFill>
            </a:endParaRPr>
          </a:p>
          <a:p>
            <a:pPr indent="0" lvl="0" marL="0" rtl="0" algn="l">
              <a:spcBef>
                <a:spcPts val="0"/>
              </a:spcBef>
              <a:spcAft>
                <a:spcPts val="0"/>
              </a:spcAft>
              <a:buNone/>
            </a:pPr>
            <a:r>
              <a:rPr b="1" lang="en" sz="700">
                <a:solidFill>
                  <a:schemeClr val="dk1"/>
                </a:solidFill>
              </a:rPr>
              <a:t>        alert('Unauthorized User');</a:t>
            </a:r>
            <a:endParaRPr b="1" sz="700">
              <a:solidFill>
                <a:schemeClr val="dk1"/>
              </a:solidFill>
            </a:endParaRPr>
          </a:p>
          <a:p>
            <a:pPr indent="0" lvl="0" marL="0" rtl="0" algn="l">
              <a:spcBef>
                <a:spcPts val="0"/>
              </a:spcBef>
              <a:spcAft>
                <a:spcPts val="0"/>
              </a:spcAft>
              <a:buNone/>
            </a:pPr>
            <a:r>
              <a:rPr b="1" lang="en" sz="700">
                <a:solidFill>
                  <a:schemeClr val="dk1"/>
                </a:solidFill>
              </a:rPr>
              <a:t>      }</a:t>
            </a:r>
            <a:endParaRPr b="1" sz="700">
              <a:solidFill>
                <a:schemeClr val="dk1"/>
              </a:solidFill>
            </a:endParaRPr>
          </a:p>
          <a:p>
            <a:pPr indent="0" lvl="0" marL="0" rtl="0" algn="l">
              <a:spcBef>
                <a:spcPts val="0"/>
              </a:spcBef>
              <a:spcAft>
                <a:spcPts val="0"/>
              </a:spcAft>
              <a:buNone/>
            </a:pPr>
            <a:r>
              <a:t/>
            </a:r>
            <a:endParaRPr b="1" sz="700">
              <a:solidFill>
                <a:schemeClr val="dk1"/>
              </a:solidFill>
            </a:endParaRPr>
          </a:p>
          <a:p>
            <a:pPr indent="0" lvl="0" marL="0" rtl="0" algn="l">
              <a:spcBef>
                <a:spcPts val="0"/>
              </a:spcBef>
              <a:spcAft>
                <a:spcPts val="0"/>
              </a:spcAft>
              <a:buNone/>
            </a:pPr>
            <a:r>
              <a:rPr b="1" lang="en" sz="700">
                <a:solidFill>
                  <a:schemeClr val="dk1"/>
                </a:solidFill>
              </a:rPr>
              <a:t>      // Handle successful login, e.g., redirect to profile page</a:t>
            </a:r>
            <a:endParaRPr b="1" sz="700">
              <a:solidFill>
                <a:schemeClr val="dk1"/>
              </a:solidFill>
            </a:endParaRPr>
          </a:p>
          <a:p>
            <a:pPr indent="0" lvl="0" marL="0" rtl="0" algn="l">
              <a:spcBef>
                <a:spcPts val="0"/>
              </a:spcBef>
              <a:spcAft>
                <a:spcPts val="0"/>
              </a:spcAft>
              <a:buNone/>
            </a:pPr>
            <a:r>
              <a:rPr b="1" lang="en" sz="700">
                <a:solidFill>
                  <a:schemeClr val="dk1"/>
                </a:solidFill>
              </a:rPr>
              <a:t>    } catch (error) {</a:t>
            </a:r>
            <a:endParaRPr b="1" sz="700">
              <a:solidFill>
                <a:schemeClr val="dk1"/>
              </a:solidFill>
            </a:endParaRPr>
          </a:p>
          <a:p>
            <a:pPr indent="0" lvl="0" marL="0" rtl="0" algn="l">
              <a:spcBef>
                <a:spcPts val="0"/>
              </a:spcBef>
              <a:spcAft>
                <a:spcPts val="0"/>
              </a:spcAft>
              <a:buNone/>
            </a:pPr>
            <a:r>
              <a:rPr b="1" lang="en" sz="700">
                <a:solidFill>
                  <a:schemeClr val="dk1"/>
                </a:solidFill>
              </a:rPr>
              <a:t>      alert(error.response.data.message);</a:t>
            </a:r>
            <a:endParaRPr b="1" sz="700">
              <a:solidFill>
                <a:schemeClr val="dk1"/>
              </a:solidFill>
            </a:endParaRPr>
          </a:p>
          <a:p>
            <a:pPr indent="0" lvl="0" marL="0" rtl="0" algn="l">
              <a:spcBef>
                <a:spcPts val="0"/>
              </a:spcBef>
              <a:spcAft>
                <a:spcPts val="0"/>
              </a:spcAft>
              <a:buNone/>
            </a:pPr>
            <a:r>
              <a:rPr b="1" lang="en" sz="700">
                <a:solidFill>
                  <a:schemeClr val="dk1"/>
                </a:solidFill>
              </a:rPr>
              <a:t>    }</a:t>
            </a:r>
            <a:endParaRPr b="1" sz="700">
              <a:solidFill>
                <a:schemeClr val="dk1"/>
              </a:solidFill>
            </a:endParaRPr>
          </a:p>
          <a:p>
            <a:pPr indent="0" lvl="0" marL="0" rtl="0" algn="l">
              <a:spcBef>
                <a:spcPts val="0"/>
              </a:spcBef>
              <a:spcAft>
                <a:spcPts val="0"/>
              </a:spcAft>
              <a:buNone/>
            </a:pPr>
            <a:r>
              <a:rPr b="1" lang="en" sz="700">
                <a:solidFill>
                  <a:schemeClr val="dk1"/>
                </a:solidFill>
              </a:rPr>
              <a:t>  };</a:t>
            </a:r>
            <a:endParaRPr b="1" sz="700">
              <a:solidFill>
                <a:schemeClr val="dk1"/>
              </a:solidFill>
            </a:endParaRPr>
          </a:p>
          <a:p>
            <a:pPr indent="0" lvl="0" marL="0" rtl="0" algn="l">
              <a:spcBef>
                <a:spcPts val="0"/>
              </a:spcBef>
              <a:spcAft>
                <a:spcPts val="0"/>
              </a:spcAft>
              <a:buNone/>
            </a:pPr>
            <a:r>
              <a:t/>
            </a:r>
            <a:endParaRPr b="1" sz="700">
              <a:solidFill>
                <a:schemeClr val="dk1"/>
              </a:solidFill>
            </a:endParaRPr>
          </a:p>
          <a:p>
            <a:pPr indent="0" lvl="0" marL="0" rtl="0" algn="l">
              <a:spcBef>
                <a:spcPts val="0"/>
              </a:spcBef>
              <a:spcAft>
                <a:spcPts val="0"/>
              </a:spcAft>
              <a:buNone/>
            </a:pPr>
            <a:r>
              <a:rPr b="1" lang="en" sz="700">
                <a:solidFill>
                  <a:schemeClr val="dk1"/>
                </a:solidFill>
              </a:rPr>
              <a:t>  return (</a:t>
            </a:r>
            <a:endParaRPr b="1" sz="700">
              <a:solidFill>
                <a:schemeClr val="dk1"/>
              </a:solidFill>
            </a:endParaRPr>
          </a:p>
          <a:p>
            <a:pPr indent="0" lvl="0" marL="0" rtl="0" algn="l">
              <a:spcBef>
                <a:spcPts val="0"/>
              </a:spcBef>
              <a:spcAft>
                <a:spcPts val="0"/>
              </a:spcAft>
              <a:buNone/>
            </a:pPr>
            <a:r>
              <a:rPr b="1" lang="en" sz="700">
                <a:solidFill>
                  <a:schemeClr val="dk1"/>
                </a:solidFill>
              </a:rPr>
              <a:t>    &lt;form onSubmit={handleSubmit}&gt;</a:t>
            </a:r>
            <a:endParaRPr b="1" sz="700">
              <a:solidFill>
                <a:schemeClr val="dk1"/>
              </a:solidFill>
            </a:endParaRPr>
          </a:p>
          <a:p>
            <a:pPr indent="0" lvl="0" marL="0" rtl="0" algn="l">
              <a:spcBef>
                <a:spcPts val="0"/>
              </a:spcBef>
              <a:spcAft>
                <a:spcPts val="0"/>
              </a:spcAft>
              <a:buNone/>
            </a:pPr>
            <a:r>
              <a:rPr b="1" lang="en" sz="700">
                <a:solidFill>
                  <a:schemeClr val="dk1"/>
                </a:solidFill>
              </a:rPr>
              <a:t>      &lt;input type="email" name="email" placeholder="Email" value={formData.email} onChange={handleChange} /&gt;</a:t>
            </a:r>
            <a:endParaRPr b="1" sz="700">
              <a:solidFill>
                <a:schemeClr val="dk1"/>
              </a:solidFill>
            </a:endParaRPr>
          </a:p>
          <a:p>
            <a:pPr indent="0" lvl="0" marL="0" rtl="0" algn="l">
              <a:spcBef>
                <a:spcPts val="0"/>
              </a:spcBef>
              <a:spcAft>
                <a:spcPts val="0"/>
              </a:spcAft>
              <a:buNone/>
            </a:pPr>
            <a:r>
              <a:rPr b="1" lang="en" sz="700">
                <a:solidFill>
                  <a:schemeClr val="dk1"/>
                </a:solidFill>
              </a:rPr>
              <a:t>      &lt;input type="password" name="password" placeholder="Password" value={formData.password} onChange={handleChange} /&gt;</a:t>
            </a:r>
            <a:endParaRPr b="1" sz="700">
              <a:solidFill>
                <a:schemeClr val="dk1"/>
              </a:solidFill>
            </a:endParaRPr>
          </a:p>
          <a:p>
            <a:pPr indent="0" lvl="0" marL="0" rtl="0" algn="l">
              <a:spcBef>
                <a:spcPts val="0"/>
              </a:spcBef>
              <a:spcAft>
                <a:spcPts val="0"/>
              </a:spcAft>
              <a:buNone/>
            </a:pPr>
            <a:r>
              <a:rPr b="1" lang="en" sz="700">
                <a:solidFill>
                  <a:schemeClr val="dk1"/>
                </a:solidFill>
              </a:rPr>
              <a:t>      &lt;button type="submit"&gt;Login&lt;/button&gt;</a:t>
            </a:r>
            <a:endParaRPr b="1" sz="700">
              <a:solidFill>
                <a:schemeClr val="dk1"/>
              </a:solidFill>
            </a:endParaRPr>
          </a:p>
          <a:p>
            <a:pPr indent="0" lvl="0" marL="0" rtl="0" algn="l">
              <a:spcBef>
                <a:spcPts val="0"/>
              </a:spcBef>
              <a:spcAft>
                <a:spcPts val="0"/>
              </a:spcAft>
              <a:buNone/>
            </a:pPr>
            <a:r>
              <a:rPr b="1" lang="en" sz="700">
                <a:solidFill>
                  <a:schemeClr val="dk1"/>
                </a:solidFill>
              </a:rPr>
              <a:t>    &lt;/form&gt;</a:t>
            </a:r>
            <a:endParaRPr b="1" sz="700">
              <a:solidFill>
                <a:schemeClr val="dk1"/>
              </a:solidFill>
            </a:endParaRPr>
          </a:p>
          <a:p>
            <a:pPr indent="0" lvl="0" marL="0" rtl="0" algn="l">
              <a:spcBef>
                <a:spcPts val="0"/>
              </a:spcBef>
              <a:spcAft>
                <a:spcPts val="0"/>
              </a:spcAft>
              <a:buNone/>
            </a:pPr>
            <a:r>
              <a:rPr b="1" lang="en" sz="700">
                <a:solidFill>
                  <a:schemeClr val="dk1"/>
                </a:solidFill>
              </a:rPr>
              <a:t>  );</a:t>
            </a:r>
            <a:endParaRPr b="1" sz="700">
              <a:solidFill>
                <a:schemeClr val="dk1"/>
              </a:solidFill>
            </a:endParaRPr>
          </a:p>
          <a:p>
            <a:pPr indent="0" lvl="0" marL="0" rtl="0" algn="l">
              <a:spcBef>
                <a:spcPts val="0"/>
              </a:spcBef>
              <a:spcAft>
                <a:spcPts val="0"/>
              </a:spcAft>
              <a:buNone/>
            </a:pPr>
            <a:r>
              <a:rPr b="1" lang="en" sz="700">
                <a:solidFill>
                  <a:schemeClr val="dk1"/>
                </a:solidFill>
              </a:rPr>
              <a:t>};</a:t>
            </a:r>
            <a:endParaRPr b="1" sz="700">
              <a:solidFill>
                <a:schemeClr val="dk1"/>
              </a:solidFill>
            </a:endParaRPr>
          </a:p>
          <a:p>
            <a:pPr indent="0" lvl="0" marL="0" rtl="0" algn="l">
              <a:spcBef>
                <a:spcPts val="0"/>
              </a:spcBef>
              <a:spcAft>
                <a:spcPts val="0"/>
              </a:spcAft>
              <a:buNone/>
            </a:pPr>
            <a:r>
              <a:t/>
            </a:r>
            <a:endParaRPr b="1" sz="700">
              <a:solidFill>
                <a:schemeClr val="dk1"/>
              </a:solidFill>
            </a:endParaRPr>
          </a:p>
          <a:p>
            <a:pPr indent="0" lvl="0" marL="0" rtl="0" algn="l">
              <a:spcBef>
                <a:spcPts val="0"/>
              </a:spcBef>
              <a:spcAft>
                <a:spcPts val="0"/>
              </a:spcAft>
              <a:buNone/>
            </a:pPr>
            <a:r>
              <a:rPr b="1" lang="en" sz="700">
                <a:solidFill>
                  <a:schemeClr val="dk1"/>
                </a:solidFill>
              </a:rPr>
              <a:t>export default LoginForm;</a:t>
            </a:r>
            <a:endParaRPr b="1" sz="700">
              <a:solidFill>
                <a:schemeClr val="dk1"/>
              </a:solidFill>
            </a:endParaRPr>
          </a:p>
          <a:p>
            <a:pPr indent="0" lvl="0" marL="0" rtl="0" algn="l">
              <a:spcBef>
                <a:spcPts val="0"/>
              </a:spcBef>
              <a:spcAft>
                <a:spcPts val="0"/>
              </a:spcAft>
              <a:buNone/>
            </a:pPr>
            <a:r>
              <a:t/>
            </a:r>
            <a:endParaRPr b="1" sz="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11700" y="15475"/>
            <a:ext cx="26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4.navbar.js</a:t>
            </a:r>
            <a:endParaRPr b="1">
              <a:solidFill>
                <a:schemeClr val="dk1"/>
              </a:solidFill>
            </a:endParaRPr>
          </a:p>
        </p:txBody>
      </p:sp>
      <p:sp>
        <p:nvSpPr>
          <p:cNvPr id="109" name="Google Shape;109;p21"/>
          <p:cNvSpPr txBox="1"/>
          <p:nvPr/>
        </p:nvSpPr>
        <p:spPr>
          <a:xfrm>
            <a:off x="0" y="785450"/>
            <a:ext cx="9003300" cy="3879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Routing: The component imports the Link component from react-router-dom to create navigation links.</a:t>
            </a:r>
            <a:endParaRPr sz="1200">
              <a:solidFill>
                <a:schemeClr val="dk1"/>
              </a:solidFill>
            </a:endParaRPr>
          </a:p>
          <a:p>
            <a:pPr indent="0" lvl="0" marL="0" rtl="0" algn="l">
              <a:spcBef>
                <a:spcPts val="0"/>
              </a:spcBef>
              <a:spcAft>
                <a:spcPts val="0"/>
              </a:spcAft>
              <a:buNone/>
            </a:pPr>
            <a:r>
              <a:rPr lang="en" sz="1200">
                <a:solidFill>
                  <a:schemeClr val="dk1"/>
                </a:solidFill>
              </a:rPr>
              <a:t>           Each Link component specifies a to prop with the corresponding route/path.</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JSX Rendering: The component renders a nav element containing an unordered list (ul) as the navigation bar.Inside the list, there are multiple list items (li) representing each navigation item.Each navigation item consists of a heading element (h1) containing a Link component as its child.The Link component is wrapped around the text of the navigation item, providing the clickable link functionality.</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Navigation Links: The available navigation links include:</a:t>
            </a:r>
            <a:endParaRPr sz="1200">
              <a:solidFill>
                <a:schemeClr val="dk1"/>
              </a:solidFill>
            </a:endParaRPr>
          </a:p>
          <a:p>
            <a:pPr indent="0" lvl="0" marL="0" rtl="0" algn="l">
              <a:spcBef>
                <a:spcPts val="0"/>
              </a:spcBef>
              <a:spcAft>
                <a:spcPts val="0"/>
              </a:spcAft>
              <a:buNone/>
            </a:pPr>
            <a:r>
              <a:rPr lang="en" sz="1200">
                <a:solidFill>
                  <a:schemeClr val="dk1"/>
                </a:solidFill>
              </a:rPr>
              <a:t>                                     1.   Home: Link to the root path ("/").</a:t>
            </a:r>
            <a:endParaRPr sz="1200">
              <a:solidFill>
                <a:schemeClr val="dk1"/>
              </a:solidFill>
            </a:endParaRPr>
          </a:p>
          <a:p>
            <a:pPr indent="0" lvl="0" marL="457200" rtl="0" algn="l">
              <a:spcBef>
                <a:spcPts val="0"/>
              </a:spcBef>
              <a:spcAft>
                <a:spcPts val="0"/>
              </a:spcAft>
              <a:buNone/>
            </a:pPr>
            <a:r>
              <a:rPr lang="en" sz="1200">
                <a:solidFill>
                  <a:schemeClr val="dk1"/>
                </a:solidFill>
              </a:rPr>
              <a:t>                           2.  Register: Link to the "/register" path.</a:t>
            </a:r>
            <a:endParaRPr sz="1200">
              <a:solidFill>
                <a:schemeClr val="dk1"/>
              </a:solidFill>
            </a:endParaRPr>
          </a:p>
          <a:p>
            <a:pPr indent="0" lvl="0" marL="457200" rtl="0" algn="l">
              <a:spcBef>
                <a:spcPts val="0"/>
              </a:spcBef>
              <a:spcAft>
                <a:spcPts val="0"/>
              </a:spcAft>
              <a:buNone/>
            </a:pPr>
            <a:r>
              <a:rPr lang="en" sz="1200">
                <a:solidFill>
                  <a:schemeClr val="dk1"/>
                </a:solidFill>
              </a:rPr>
              <a:t>                           3   Login: Link to the "/login" path.</a:t>
            </a:r>
            <a:endParaRPr sz="1200">
              <a:solidFill>
                <a:schemeClr val="dk1"/>
              </a:solidFill>
            </a:endParaRPr>
          </a:p>
          <a:p>
            <a:pPr indent="0" lvl="0" marL="457200" rtl="0" algn="l">
              <a:spcBef>
                <a:spcPts val="0"/>
              </a:spcBef>
              <a:spcAft>
                <a:spcPts val="0"/>
              </a:spcAft>
              <a:buNone/>
            </a:pPr>
            <a:r>
              <a:rPr lang="en" sz="1200">
                <a:solidFill>
                  <a:schemeClr val="dk1"/>
                </a:solidFill>
              </a:rPr>
              <a:t>                          4.   User Profile: Link to the "/profile" path.</a:t>
            </a:r>
            <a:endParaRPr sz="1200">
              <a:solidFill>
                <a:schemeClr val="dk1"/>
              </a:solidFill>
            </a:endParaRPr>
          </a:p>
          <a:p>
            <a:pPr indent="0" lvl="0" marL="457200" rtl="0" algn="l">
              <a:spcBef>
                <a:spcPts val="0"/>
              </a:spcBef>
              <a:spcAft>
                <a:spcPts val="0"/>
              </a:spcAft>
              <a:buNone/>
            </a:pPr>
            <a:r>
              <a:rPr lang="en" sz="1200">
                <a:solidFill>
                  <a:schemeClr val="dk1"/>
                </a:solidFill>
              </a:rPr>
              <a:t>                          5.   Admin Dashboard: Link to the "/admindashboard" path.</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will see the code for Navbar in next slide: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