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BEA6-7095-410C-5240-8A7C317742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AE7AFE-EBC3-86F4-915F-941B73018E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106B2C-B719-2521-12C7-65136C1F5B69}"/>
              </a:ext>
            </a:extLst>
          </p:cNvPr>
          <p:cNvSpPr>
            <a:spLocks noGrp="1"/>
          </p:cNvSpPr>
          <p:nvPr>
            <p:ph type="dt" sz="half" idx="10"/>
          </p:nvPr>
        </p:nvSpPr>
        <p:spPr/>
        <p:txBody>
          <a:bodyPr/>
          <a:lstStyle/>
          <a:p>
            <a:fld id="{6078455B-4EFE-4E9E-97B4-F0AD03D206AC}" type="datetimeFigureOut">
              <a:rPr lang="en-IN" smtClean="0"/>
              <a:t>04-07-2023</a:t>
            </a:fld>
            <a:endParaRPr lang="en-IN"/>
          </a:p>
        </p:txBody>
      </p:sp>
      <p:sp>
        <p:nvSpPr>
          <p:cNvPr id="5" name="Footer Placeholder 4">
            <a:extLst>
              <a:ext uri="{FF2B5EF4-FFF2-40B4-BE49-F238E27FC236}">
                <a16:creationId xmlns:a16="http://schemas.microsoft.com/office/drawing/2014/main" id="{76003A7A-9973-7B00-B94C-3ACCEA91E4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98E2C1-C85B-AFA1-502F-4CAF653DDFC3}"/>
              </a:ext>
            </a:extLst>
          </p:cNvPr>
          <p:cNvSpPr>
            <a:spLocks noGrp="1"/>
          </p:cNvSpPr>
          <p:nvPr>
            <p:ph type="sldNum" sz="quarter" idx="12"/>
          </p:nvPr>
        </p:nvSpPr>
        <p:spPr/>
        <p:txBody>
          <a:bodyPr/>
          <a:lstStyle/>
          <a:p>
            <a:fld id="{59CCBC84-5040-42DD-97BF-90D083F7A54D}" type="slidenum">
              <a:rPr lang="en-IN" smtClean="0"/>
              <a:t>‹#›</a:t>
            </a:fld>
            <a:endParaRPr lang="en-IN"/>
          </a:p>
        </p:txBody>
      </p:sp>
    </p:spTree>
    <p:extLst>
      <p:ext uri="{BB962C8B-B14F-4D97-AF65-F5344CB8AC3E}">
        <p14:creationId xmlns:p14="http://schemas.microsoft.com/office/powerpoint/2010/main" val="1108291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0EDB-F5C6-C92E-B4A7-0CF2CC880E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2E324E-EF04-3D13-FF5C-A3F02C6323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972184-A0CA-15F9-9EC8-C4CBF7319EA0}"/>
              </a:ext>
            </a:extLst>
          </p:cNvPr>
          <p:cNvSpPr>
            <a:spLocks noGrp="1"/>
          </p:cNvSpPr>
          <p:nvPr>
            <p:ph type="dt" sz="half" idx="10"/>
          </p:nvPr>
        </p:nvSpPr>
        <p:spPr/>
        <p:txBody>
          <a:bodyPr/>
          <a:lstStyle/>
          <a:p>
            <a:fld id="{6078455B-4EFE-4E9E-97B4-F0AD03D206AC}" type="datetimeFigureOut">
              <a:rPr lang="en-IN" smtClean="0"/>
              <a:t>04-07-2023</a:t>
            </a:fld>
            <a:endParaRPr lang="en-IN"/>
          </a:p>
        </p:txBody>
      </p:sp>
      <p:sp>
        <p:nvSpPr>
          <p:cNvPr id="5" name="Footer Placeholder 4">
            <a:extLst>
              <a:ext uri="{FF2B5EF4-FFF2-40B4-BE49-F238E27FC236}">
                <a16:creationId xmlns:a16="http://schemas.microsoft.com/office/drawing/2014/main" id="{ACA82508-D50F-9B68-82BF-54378A9995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25C4B2-E741-D31D-302D-828085F04607}"/>
              </a:ext>
            </a:extLst>
          </p:cNvPr>
          <p:cNvSpPr>
            <a:spLocks noGrp="1"/>
          </p:cNvSpPr>
          <p:nvPr>
            <p:ph type="sldNum" sz="quarter" idx="12"/>
          </p:nvPr>
        </p:nvSpPr>
        <p:spPr/>
        <p:txBody>
          <a:bodyPr/>
          <a:lstStyle/>
          <a:p>
            <a:fld id="{59CCBC84-5040-42DD-97BF-90D083F7A54D}" type="slidenum">
              <a:rPr lang="en-IN" smtClean="0"/>
              <a:t>‹#›</a:t>
            </a:fld>
            <a:endParaRPr lang="en-IN"/>
          </a:p>
        </p:txBody>
      </p:sp>
    </p:spTree>
    <p:extLst>
      <p:ext uri="{BB962C8B-B14F-4D97-AF65-F5344CB8AC3E}">
        <p14:creationId xmlns:p14="http://schemas.microsoft.com/office/powerpoint/2010/main" val="128159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A781A1-06AA-0355-5AAC-112521CC44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5F3DD0-A71F-A754-99CE-C1151E5C48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330E0E-66A3-48B1-CCEA-4424A050F0CC}"/>
              </a:ext>
            </a:extLst>
          </p:cNvPr>
          <p:cNvSpPr>
            <a:spLocks noGrp="1"/>
          </p:cNvSpPr>
          <p:nvPr>
            <p:ph type="dt" sz="half" idx="10"/>
          </p:nvPr>
        </p:nvSpPr>
        <p:spPr/>
        <p:txBody>
          <a:bodyPr/>
          <a:lstStyle/>
          <a:p>
            <a:fld id="{6078455B-4EFE-4E9E-97B4-F0AD03D206AC}" type="datetimeFigureOut">
              <a:rPr lang="en-IN" smtClean="0"/>
              <a:t>04-07-2023</a:t>
            </a:fld>
            <a:endParaRPr lang="en-IN"/>
          </a:p>
        </p:txBody>
      </p:sp>
      <p:sp>
        <p:nvSpPr>
          <p:cNvPr id="5" name="Footer Placeholder 4">
            <a:extLst>
              <a:ext uri="{FF2B5EF4-FFF2-40B4-BE49-F238E27FC236}">
                <a16:creationId xmlns:a16="http://schemas.microsoft.com/office/drawing/2014/main" id="{3EFDE6D9-4648-94BB-D5D3-25D3C412CC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9D407F-C8E2-D4BD-6FD0-B6A3E0122F43}"/>
              </a:ext>
            </a:extLst>
          </p:cNvPr>
          <p:cNvSpPr>
            <a:spLocks noGrp="1"/>
          </p:cNvSpPr>
          <p:nvPr>
            <p:ph type="sldNum" sz="quarter" idx="12"/>
          </p:nvPr>
        </p:nvSpPr>
        <p:spPr/>
        <p:txBody>
          <a:bodyPr/>
          <a:lstStyle/>
          <a:p>
            <a:fld id="{59CCBC84-5040-42DD-97BF-90D083F7A54D}" type="slidenum">
              <a:rPr lang="en-IN" smtClean="0"/>
              <a:t>‹#›</a:t>
            </a:fld>
            <a:endParaRPr lang="en-IN"/>
          </a:p>
        </p:txBody>
      </p:sp>
    </p:spTree>
    <p:extLst>
      <p:ext uri="{BB962C8B-B14F-4D97-AF65-F5344CB8AC3E}">
        <p14:creationId xmlns:p14="http://schemas.microsoft.com/office/powerpoint/2010/main" val="1556699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338B-8E5B-28D5-9084-F0968035F9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C248E1-2ADD-CE33-B034-C03C7EFE16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015FEE-62F5-9488-5429-94E4E8D34EE3}"/>
              </a:ext>
            </a:extLst>
          </p:cNvPr>
          <p:cNvSpPr>
            <a:spLocks noGrp="1"/>
          </p:cNvSpPr>
          <p:nvPr>
            <p:ph type="dt" sz="half" idx="10"/>
          </p:nvPr>
        </p:nvSpPr>
        <p:spPr/>
        <p:txBody>
          <a:bodyPr/>
          <a:lstStyle/>
          <a:p>
            <a:fld id="{6078455B-4EFE-4E9E-97B4-F0AD03D206AC}" type="datetimeFigureOut">
              <a:rPr lang="en-IN" smtClean="0"/>
              <a:t>04-07-2023</a:t>
            </a:fld>
            <a:endParaRPr lang="en-IN"/>
          </a:p>
        </p:txBody>
      </p:sp>
      <p:sp>
        <p:nvSpPr>
          <p:cNvPr id="5" name="Footer Placeholder 4">
            <a:extLst>
              <a:ext uri="{FF2B5EF4-FFF2-40B4-BE49-F238E27FC236}">
                <a16:creationId xmlns:a16="http://schemas.microsoft.com/office/drawing/2014/main" id="{FE65103B-7CB3-DA08-F301-E747A30922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33BCA9-C5E5-4827-D2D8-D11F79F989B5}"/>
              </a:ext>
            </a:extLst>
          </p:cNvPr>
          <p:cNvSpPr>
            <a:spLocks noGrp="1"/>
          </p:cNvSpPr>
          <p:nvPr>
            <p:ph type="sldNum" sz="quarter" idx="12"/>
          </p:nvPr>
        </p:nvSpPr>
        <p:spPr/>
        <p:txBody>
          <a:bodyPr/>
          <a:lstStyle/>
          <a:p>
            <a:fld id="{59CCBC84-5040-42DD-97BF-90D083F7A54D}" type="slidenum">
              <a:rPr lang="en-IN" smtClean="0"/>
              <a:t>‹#›</a:t>
            </a:fld>
            <a:endParaRPr lang="en-IN"/>
          </a:p>
        </p:txBody>
      </p:sp>
    </p:spTree>
    <p:extLst>
      <p:ext uri="{BB962C8B-B14F-4D97-AF65-F5344CB8AC3E}">
        <p14:creationId xmlns:p14="http://schemas.microsoft.com/office/powerpoint/2010/main" val="1306370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E045-D444-39C5-9076-07FD31F6E4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121E0B-50D0-F545-C69E-D39953A754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510051-FF48-816A-BBA4-6E738A4BAA7B}"/>
              </a:ext>
            </a:extLst>
          </p:cNvPr>
          <p:cNvSpPr>
            <a:spLocks noGrp="1"/>
          </p:cNvSpPr>
          <p:nvPr>
            <p:ph type="dt" sz="half" idx="10"/>
          </p:nvPr>
        </p:nvSpPr>
        <p:spPr/>
        <p:txBody>
          <a:bodyPr/>
          <a:lstStyle/>
          <a:p>
            <a:fld id="{6078455B-4EFE-4E9E-97B4-F0AD03D206AC}" type="datetimeFigureOut">
              <a:rPr lang="en-IN" smtClean="0"/>
              <a:t>04-07-2023</a:t>
            </a:fld>
            <a:endParaRPr lang="en-IN"/>
          </a:p>
        </p:txBody>
      </p:sp>
      <p:sp>
        <p:nvSpPr>
          <p:cNvPr id="5" name="Footer Placeholder 4">
            <a:extLst>
              <a:ext uri="{FF2B5EF4-FFF2-40B4-BE49-F238E27FC236}">
                <a16:creationId xmlns:a16="http://schemas.microsoft.com/office/drawing/2014/main" id="{A2976417-B24E-90A3-3CDF-9BFE3D1DD2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632961-0680-3C65-4FF0-9EB43CE8EA56}"/>
              </a:ext>
            </a:extLst>
          </p:cNvPr>
          <p:cNvSpPr>
            <a:spLocks noGrp="1"/>
          </p:cNvSpPr>
          <p:nvPr>
            <p:ph type="sldNum" sz="quarter" idx="12"/>
          </p:nvPr>
        </p:nvSpPr>
        <p:spPr/>
        <p:txBody>
          <a:bodyPr/>
          <a:lstStyle/>
          <a:p>
            <a:fld id="{59CCBC84-5040-42DD-97BF-90D083F7A54D}" type="slidenum">
              <a:rPr lang="en-IN" smtClean="0"/>
              <a:t>‹#›</a:t>
            </a:fld>
            <a:endParaRPr lang="en-IN"/>
          </a:p>
        </p:txBody>
      </p:sp>
    </p:spTree>
    <p:extLst>
      <p:ext uri="{BB962C8B-B14F-4D97-AF65-F5344CB8AC3E}">
        <p14:creationId xmlns:p14="http://schemas.microsoft.com/office/powerpoint/2010/main" val="213561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2F97-F92B-9677-F6C1-FEA4EDB85B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B2EB0A-CC7D-33D3-0C92-E83A2514F8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7E552F-3BBA-08FC-B189-5BC9D7EC88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334833-9BC4-71DB-5D8B-1D1158ECE167}"/>
              </a:ext>
            </a:extLst>
          </p:cNvPr>
          <p:cNvSpPr>
            <a:spLocks noGrp="1"/>
          </p:cNvSpPr>
          <p:nvPr>
            <p:ph type="dt" sz="half" idx="10"/>
          </p:nvPr>
        </p:nvSpPr>
        <p:spPr/>
        <p:txBody>
          <a:bodyPr/>
          <a:lstStyle/>
          <a:p>
            <a:fld id="{6078455B-4EFE-4E9E-97B4-F0AD03D206AC}" type="datetimeFigureOut">
              <a:rPr lang="en-IN" smtClean="0"/>
              <a:t>04-07-2023</a:t>
            </a:fld>
            <a:endParaRPr lang="en-IN"/>
          </a:p>
        </p:txBody>
      </p:sp>
      <p:sp>
        <p:nvSpPr>
          <p:cNvPr id="6" name="Footer Placeholder 5">
            <a:extLst>
              <a:ext uri="{FF2B5EF4-FFF2-40B4-BE49-F238E27FC236}">
                <a16:creationId xmlns:a16="http://schemas.microsoft.com/office/drawing/2014/main" id="{F9228B87-7E47-D3FC-75C4-6525626E8B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582920-A6B7-47B2-2C57-95E80D617270}"/>
              </a:ext>
            </a:extLst>
          </p:cNvPr>
          <p:cNvSpPr>
            <a:spLocks noGrp="1"/>
          </p:cNvSpPr>
          <p:nvPr>
            <p:ph type="sldNum" sz="quarter" idx="12"/>
          </p:nvPr>
        </p:nvSpPr>
        <p:spPr/>
        <p:txBody>
          <a:bodyPr/>
          <a:lstStyle/>
          <a:p>
            <a:fld id="{59CCBC84-5040-42DD-97BF-90D083F7A54D}" type="slidenum">
              <a:rPr lang="en-IN" smtClean="0"/>
              <a:t>‹#›</a:t>
            </a:fld>
            <a:endParaRPr lang="en-IN"/>
          </a:p>
        </p:txBody>
      </p:sp>
    </p:spTree>
    <p:extLst>
      <p:ext uri="{BB962C8B-B14F-4D97-AF65-F5344CB8AC3E}">
        <p14:creationId xmlns:p14="http://schemas.microsoft.com/office/powerpoint/2010/main" val="3564337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244F-3E27-FA22-0F85-904BD80697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1EA7F0-EF8E-6D53-2C7D-9B47AFD4D8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5D6201-D673-F764-1E8E-8C631EDFF4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6ECC01-E9FC-250B-1443-6BDEC37CDD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442601-D394-E7B3-0581-684BBDD84E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F63FB9-4DE0-563C-3157-117668D8B561}"/>
              </a:ext>
            </a:extLst>
          </p:cNvPr>
          <p:cNvSpPr>
            <a:spLocks noGrp="1"/>
          </p:cNvSpPr>
          <p:nvPr>
            <p:ph type="dt" sz="half" idx="10"/>
          </p:nvPr>
        </p:nvSpPr>
        <p:spPr/>
        <p:txBody>
          <a:bodyPr/>
          <a:lstStyle/>
          <a:p>
            <a:fld id="{6078455B-4EFE-4E9E-97B4-F0AD03D206AC}" type="datetimeFigureOut">
              <a:rPr lang="en-IN" smtClean="0"/>
              <a:t>04-07-2023</a:t>
            </a:fld>
            <a:endParaRPr lang="en-IN"/>
          </a:p>
        </p:txBody>
      </p:sp>
      <p:sp>
        <p:nvSpPr>
          <p:cNvPr id="8" name="Footer Placeholder 7">
            <a:extLst>
              <a:ext uri="{FF2B5EF4-FFF2-40B4-BE49-F238E27FC236}">
                <a16:creationId xmlns:a16="http://schemas.microsoft.com/office/drawing/2014/main" id="{990C9AEC-D12E-2F2F-8A8B-E8E173AA5F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1AAE48-7597-ADE8-B373-0984D462D2A7}"/>
              </a:ext>
            </a:extLst>
          </p:cNvPr>
          <p:cNvSpPr>
            <a:spLocks noGrp="1"/>
          </p:cNvSpPr>
          <p:nvPr>
            <p:ph type="sldNum" sz="quarter" idx="12"/>
          </p:nvPr>
        </p:nvSpPr>
        <p:spPr/>
        <p:txBody>
          <a:bodyPr/>
          <a:lstStyle/>
          <a:p>
            <a:fld id="{59CCBC84-5040-42DD-97BF-90D083F7A54D}" type="slidenum">
              <a:rPr lang="en-IN" smtClean="0"/>
              <a:t>‹#›</a:t>
            </a:fld>
            <a:endParaRPr lang="en-IN"/>
          </a:p>
        </p:txBody>
      </p:sp>
    </p:spTree>
    <p:extLst>
      <p:ext uri="{BB962C8B-B14F-4D97-AF65-F5344CB8AC3E}">
        <p14:creationId xmlns:p14="http://schemas.microsoft.com/office/powerpoint/2010/main" val="111144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BC8C4-9A44-0063-3BAC-9CE60584F5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55E138-4375-F27B-8F60-2437E4512DC4}"/>
              </a:ext>
            </a:extLst>
          </p:cNvPr>
          <p:cNvSpPr>
            <a:spLocks noGrp="1"/>
          </p:cNvSpPr>
          <p:nvPr>
            <p:ph type="dt" sz="half" idx="10"/>
          </p:nvPr>
        </p:nvSpPr>
        <p:spPr/>
        <p:txBody>
          <a:bodyPr/>
          <a:lstStyle/>
          <a:p>
            <a:fld id="{6078455B-4EFE-4E9E-97B4-F0AD03D206AC}" type="datetimeFigureOut">
              <a:rPr lang="en-IN" smtClean="0"/>
              <a:t>04-07-2023</a:t>
            </a:fld>
            <a:endParaRPr lang="en-IN"/>
          </a:p>
        </p:txBody>
      </p:sp>
      <p:sp>
        <p:nvSpPr>
          <p:cNvPr id="4" name="Footer Placeholder 3">
            <a:extLst>
              <a:ext uri="{FF2B5EF4-FFF2-40B4-BE49-F238E27FC236}">
                <a16:creationId xmlns:a16="http://schemas.microsoft.com/office/drawing/2014/main" id="{E9872727-0139-1AD5-850E-3C88A07345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D59EEE-E869-DCFF-B419-628C551B0907}"/>
              </a:ext>
            </a:extLst>
          </p:cNvPr>
          <p:cNvSpPr>
            <a:spLocks noGrp="1"/>
          </p:cNvSpPr>
          <p:nvPr>
            <p:ph type="sldNum" sz="quarter" idx="12"/>
          </p:nvPr>
        </p:nvSpPr>
        <p:spPr/>
        <p:txBody>
          <a:bodyPr/>
          <a:lstStyle/>
          <a:p>
            <a:fld id="{59CCBC84-5040-42DD-97BF-90D083F7A54D}" type="slidenum">
              <a:rPr lang="en-IN" smtClean="0"/>
              <a:t>‹#›</a:t>
            </a:fld>
            <a:endParaRPr lang="en-IN"/>
          </a:p>
        </p:txBody>
      </p:sp>
    </p:spTree>
    <p:extLst>
      <p:ext uri="{BB962C8B-B14F-4D97-AF65-F5344CB8AC3E}">
        <p14:creationId xmlns:p14="http://schemas.microsoft.com/office/powerpoint/2010/main" val="1295891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9C3682-6A0A-CB48-C265-F5AE48B03BB3}"/>
              </a:ext>
            </a:extLst>
          </p:cNvPr>
          <p:cNvSpPr>
            <a:spLocks noGrp="1"/>
          </p:cNvSpPr>
          <p:nvPr>
            <p:ph type="dt" sz="half" idx="10"/>
          </p:nvPr>
        </p:nvSpPr>
        <p:spPr/>
        <p:txBody>
          <a:bodyPr/>
          <a:lstStyle/>
          <a:p>
            <a:fld id="{6078455B-4EFE-4E9E-97B4-F0AD03D206AC}" type="datetimeFigureOut">
              <a:rPr lang="en-IN" smtClean="0"/>
              <a:t>04-07-2023</a:t>
            </a:fld>
            <a:endParaRPr lang="en-IN"/>
          </a:p>
        </p:txBody>
      </p:sp>
      <p:sp>
        <p:nvSpPr>
          <p:cNvPr id="3" name="Footer Placeholder 2">
            <a:extLst>
              <a:ext uri="{FF2B5EF4-FFF2-40B4-BE49-F238E27FC236}">
                <a16:creationId xmlns:a16="http://schemas.microsoft.com/office/drawing/2014/main" id="{299081A4-E431-1D1F-2CCB-7A7F89D507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8C6461-5163-F6A6-A912-DF4D5898B25D}"/>
              </a:ext>
            </a:extLst>
          </p:cNvPr>
          <p:cNvSpPr>
            <a:spLocks noGrp="1"/>
          </p:cNvSpPr>
          <p:nvPr>
            <p:ph type="sldNum" sz="quarter" idx="12"/>
          </p:nvPr>
        </p:nvSpPr>
        <p:spPr/>
        <p:txBody>
          <a:bodyPr/>
          <a:lstStyle/>
          <a:p>
            <a:fld id="{59CCBC84-5040-42DD-97BF-90D083F7A54D}" type="slidenum">
              <a:rPr lang="en-IN" smtClean="0"/>
              <a:t>‹#›</a:t>
            </a:fld>
            <a:endParaRPr lang="en-IN"/>
          </a:p>
        </p:txBody>
      </p:sp>
    </p:spTree>
    <p:extLst>
      <p:ext uri="{BB962C8B-B14F-4D97-AF65-F5344CB8AC3E}">
        <p14:creationId xmlns:p14="http://schemas.microsoft.com/office/powerpoint/2010/main" val="3026446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8466-A46E-677B-A057-D10A4DD02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BB37A0-805E-25D8-1165-DD2DF6D0EF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18CB35-C043-52A6-FFBE-99FF7800D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423AC-CA27-ACD0-28E0-EFABDD48C10F}"/>
              </a:ext>
            </a:extLst>
          </p:cNvPr>
          <p:cNvSpPr>
            <a:spLocks noGrp="1"/>
          </p:cNvSpPr>
          <p:nvPr>
            <p:ph type="dt" sz="half" idx="10"/>
          </p:nvPr>
        </p:nvSpPr>
        <p:spPr/>
        <p:txBody>
          <a:bodyPr/>
          <a:lstStyle/>
          <a:p>
            <a:fld id="{6078455B-4EFE-4E9E-97B4-F0AD03D206AC}" type="datetimeFigureOut">
              <a:rPr lang="en-IN" smtClean="0"/>
              <a:t>04-07-2023</a:t>
            </a:fld>
            <a:endParaRPr lang="en-IN"/>
          </a:p>
        </p:txBody>
      </p:sp>
      <p:sp>
        <p:nvSpPr>
          <p:cNvPr id="6" name="Footer Placeholder 5">
            <a:extLst>
              <a:ext uri="{FF2B5EF4-FFF2-40B4-BE49-F238E27FC236}">
                <a16:creationId xmlns:a16="http://schemas.microsoft.com/office/drawing/2014/main" id="{07BC8127-601A-E8CE-3581-807B30C5C9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15F510-412E-94AB-1975-FFEE21D9F992}"/>
              </a:ext>
            </a:extLst>
          </p:cNvPr>
          <p:cNvSpPr>
            <a:spLocks noGrp="1"/>
          </p:cNvSpPr>
          <p:nvPr>
            <p:ph type="sldNum" sz="quarter" idx="12"/>
          </p:nvPr>
        </p:nvSpPr>
        <p:spPr/>
        <p:txBody>
          <a:bodyPr/>
          <a:lstStyle/>
          <a:p>
            <a:fld id="{59CCBC84-5040-42DD-97BF-90D083F7A54D}" type="slidenum">
              <a:rPr lang="en-IN" smtClean="0"/>
              <a:t>‹#›</a:t>
            </a:fld>
            <a:endParaRPr lang="en-IN"/>
          </a:p>
        </p:txBody>
      </p:sp>
    </p:spTree>
    <p:extLst>
      <p:ext uri="{BB962C8B-B14F-4D97-AF65-F5344CB8AC3E}">
        <p14:creationId xmlns:p14="http://schemas.microsoft.com/office/powerpoint/2010/main" val="87155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C341-1789-BB54-56B4-757617501F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66B98E-1C67-3D90-0FBB-BD45DF9B0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5EC6DD-99AA-D1DE-7D36-8825227F39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452B2-2BF0-43F4-A8E3-57D880B73B73}"/>
              </a:ext>
            </a:extLst>
          </p:cNvPr>
          <p:cNvSpPr>
            <a:spLocks noGrp="1"/>
          </p:cNvSpPr>
          <p:nvPr>
            <p:ph type="dt" sz="half" idx="10"/>
          </p:nvPr>
        </p:nvSpPr>
        <p:spPr/>
        <p:txBody>
          <a:bodyPr/>
          <a:lstStyle/>
          <a:p>
            <a:fld id="{6078455B-4EFE-4E9E-97B4-F0AD03D206AC}" type="datetimeFigureOut">
              <a:rPr lang="en-IN" smtClean="0"/>
              <a:t>04-07-2023</a:t>
            </a:fld>
            <a:endParaRPr lang="en-IN"/>
          </a:p>
        </p:txBody>
      </p:sp>
      <p:sp>
        <p:nvSpPr>
          <p:cNvPr id="6" name="Footer Placeholder 5">
            <a:extLst>
              <a:ext uri="{FF2B5EF4-FFF2-40B4-BE49-F238E27FC236}">
                <a16:creationId xmlns:a16="http://schemas.microsoft.com/office/drawing/2014/main" id="{73E6862D-A797-1CCE-1748-6FCF836F17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AB5BA0-FFE6-3805-686C-6F991612F275}"/>
              </a:ext>
            </a:extLst>
          </p:cNvPr>
          <p:cNvSpPr>
            <a:spLocks noGrp="1"/>
          </p:cNvSpPr>
          <p:nvPr>
            <p:ph type="sldNum" sz="quarter" idx="12"/>
          </p:nvPr>
        </p:nvSpPr>
        <p:spPr/>
        <p:txBody>
          <a:bodyPr/>
          <a:lstStyle/>
          <a:p>
            <a:fld id="{59CCBC84-5040-42DD-97BF-90D083F7A54D}" type="slidenum">
              <a:rPr lang="en-IN" smtClean="0"/>
              <a:t>‹#›</a:t>
            </a:fld>
            <a:endParaRPr lang="en-IN"/>
          </a:p>
        </p:txBody>
      </p:sp>
    </p:spTree>
    <p:extLst>
      <p:ext uri="{BB962C8B-B14F-4D97-AF65-F5344CB8AC3E}">
        <p14:creationId xmlns:p14="http://schemas.microsoft.com/office/powerpoint/2010/main" val="295229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69CA65-0A50-3766-1C09-EC0D6916FE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297454-EC69-7CEF-DE46-66A310CD2D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6AF898-2034-1786-B337-22C58D21D0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78455B-4EFE-4E9E-97B4-F0AD03D206AC}" type="datetimeFigureOut">
              <a:rPr lang="en-IN" smtClean="0"/>
              <a:t>04-07-2023</a:t>
            </a:fld>
            <a:endParaRPr lang="en-IN"/>
          </a:p>
        </p:txBody>
      </p:sp>
      <p:sp>
        <p:nvSpPr>
          <p:cNvPr id="5" name="Footer Placeholder 4">
            <a:extLst>
              <a:ext uri="{FF2B5EF4-FFF2-40B4-BE49-F238E27FC236}">
                <a16:creationId xmlns:a16="http://schemas.microsoft.com/office/drawing/2014/main" id="{447A27EA-24D1-9ED2-6952-496E5D668D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A3493A-A39E-DCD6-F9C5-8C1597BCEA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CBC84-5040-42DD-97BF-90D083F7A54D}" type="slidenum">
              <a:rPr lang="en-IN" smtClean="0"/>
              <a:t>‹#›</a:t>
            </a:fld>
            <a:endParaRPr lang="en-IN"/>
          </a:p>
        </p:txBody>
      </p:sp>
    </p:spTree>
    <p:extLst>
      <p:ext uri="{BB962C8B-B14F-4D97-AF65-F5344CB8AC3E}">
        <p14:creationId xmlns:p14="http://schemas.microsoft.com/office/powerpoint/2010/main" val="3676438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C619-0D3D-0DED-3134-453A5E22775A}"/>
              </a:ext>
            </a:extLst>
          </p:cNvPr>
          <p:cNvSpPr>
            <a:spLocks noGrp="1"/>
          </p:cNvSpPr>
          <p:nvPr>
            <p:ph type="ctrTitle"/>
          </p:nvPr>
        </p:nvSpPr>
        <p:spPr/>
        <p:txBody>
          <a:bodyPr>
            <a:normAutofit/>
          </a:bodyPr>
          <a:lstStyle/>
          <a:p>
            <a:r>
              <a:rPr lang="en-IN" sz="3200" b="1" dirty="0">
                <a:solidFill>
                  <a:srgbClr val="7030A0"/>
                </a:solidFill>
                <a:latin typeface="Times New Roman" panose="02020603050405020304" pitchFamily="18" charset="0"/>
                <a:cs typeface="Times New Roman" panose="02020603050405020304" pitchFamily="18" charset="0"/>
              </a:rPr>
              <a:t>Backend for Admin In</a:t>
            </a:r>
            <a:br>
              <a:rPr lang="en-IN" sz="3200" b="1" dirty="0">
                <a:solidFill>
                  <a:srgbClr val="7030A0"/>
                </a:solidFill>
                <a:latin typeface="Times New Roman" panose="02020603050405020304" pitchFamily="18" charset="0"/>
                <a:cs typeface="Times New Roman" panose="02020603050405020304" pitchFamily="18" charset="0"/>
              </a:rPr>
            </a:br>
            <a:r>
              <a:rPr lang="en-IN" sz="3200" b="1" dirty="0">
                <a:solidFill>
                  <a:srgbClr val="7030A0"/>
                </a:solidFill>
                <a:latin typeface="Times New Roman" panose="02020603050405020304" pitchFamily="18" charset="0"/>
                <a:cs typeface="Times New Roman" panose="02020603050405020304" pitchFamily="18" charset="0"/>
              </a:rPr>
              <a:t>Matrimonial App</a:t>
            </a:r>
          </a:p>
        </p:txBody>
      </p:sp>
    </p:spTree>
    <p:extLst>
      <p:ext uri="{BB962C8B-B14F-4D97-AF65-F5344CB8AC3E}">
        <p14:creationId xmlns:p14="http://schemas.microsoft.com/office/powerpoint/2010/main" val="3539123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6B04BEE-2D11-B931-9F47-055053A3330B}"/>
              </a:ext>
            </a:extLst>
          </p:cNvPr>
          <p:cNvSpPr>
            <a:spLocks noGrp="1"/>
          </p:cNvSpPr>
          <p:nvPr>
            <p:ph idx="1"/>
          </p:nvPr>
        </p:nvSpPr>
        <p:spPr>
          <a:xfrm>
            <a:off x="763555" y="559838"/>
            <a:ext cx="10515600" cy="5859624"/>
          </a:xfrm>
        </p:spPr>
        <p:txBody>
          <a:bodyPr/>
          <a:lstStyle/>
          <a:p>
            <a:pPr marL="685800"/>
            <a:endParaRPr lang="en-IN"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 user is not found, it responds with an HTTP status code 404 (Not Found) and a JSON object containing an error message.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there is an error during the deletion process, it logs the error and responds with an HTTP status code 500 (Internal Server Error) along with a JSON object containing an error message.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3">
            <a:extLst>
              <a:ext uri="{FF2B5EF4-FFF2-40B4-BE49-F238E27FC236}">
                <a16:creationId xmlns:a16="http://schemas.microsoft.com/office/drawing/2014/main" id="{6B2DCC80-6AB9-5C3C-638C-C891269B2DBB}"/>
              </a:ext>
            </a:extLst>
          </p:cNvPr>
          <p:cNvSpPr>
            <a:spLocks noChangeArrowheads="1"/>
          </p:cNvSpPr>
          <p:nvPr/>
        </p:nvSpPr>
        <p:spPr bwMode="auto">
          <a:xfrm>
            <a:off x="1259633" y="2524868"/>
            <a:ext cx="975048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Note</a:t>
            </a:r>
            <a:r>
              <a:rPr kumimoji="0" lang="en-US" altLang="en-US"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code assumes the existence of a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a:t>
            </a:r>
            <a:r>
              <a:rPr kumimoji="0" lang="en-US" altLang="en-US" sz="1600" b="1"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model from the</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../models/User</a:t>
            </a:r>
            <a:r>
              <a:rPr kumimoji="0" lang="en-US" altLang="en-US" sz="1600" b="1"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module, which is responsible for interacting with the database or data store to perform user-related operations such as creating, updating, and deleting users</a:t>
            </a:r>
            <a:r>
              <a:rPr kumimoji="0" lang="en-US" altLang="en-US" sz="1600" i="0" u="none" strike="noStrike" cap="none" normalizeH="0" baseline="0" dirty="0">
                <a:ln>
                  <a:noFill/>
                </a:ln>
                <a:solidFill>
                  <a:srgbClr val="374151"/>
                </a:solidFill>
                <a:effectLst/>
                <a:latin typeface="Segoe UI" panose="020B0502040204020203" pitchFamily="34" charset="0"/>
                <a:ea typeface="Times New Roman" panose="02020603050405020304" pitchFamily="18" charset="0"/>
                <a:cs typeface="Segoe UI" panose="020B0502040204020203" pitchFamily="34" charset="0"/>
              </a:rPr>
              <a:t>.</a:t>
            </a:r>
            <a:endParaRPr kumimoji="0" lang="en-US" altLang="en-US" sz="16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7094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C222D4-9642-4147-3D49-2A7FAD570424}"/>
              </a:ext>
            </a:extLst>
          </p:cNvPr>
          <p:cNvSpPr>
            <a:spLocks noGrp="1"/>
          </p:cNvSpPr>
          <p:nvPr>
            <p:ph idx="1"/>
          </p:nvPr>
        </p:nvSpPr>
        <p:spPr>
          <a:xfrm>
            <a:off x="838200" y="597159"/>
            <a:ext cx="10515600" cy="6027576"/>
          </a:xfrm>
        </p:spPr>
        <p:txBody>
          <a:bodyPr/>
          <a:lstStyle/>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require('</a:t>
            </a:r>
            <a:r>
              <a:rPr lang="en-IN" sz="1400" kern="0" dirty="0" err="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dotenv</a:t>
            </a: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').config();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const </a:t>
            </a:r>
            <a:r>
              <a:rPr lang="en-IN" sz="1400" kern="0" dirty="0" err="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jwt</a:t>
            </a: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 require('jsonwebtoken');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const User = require('../models/User');</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const adminAuthMiddleware = async (req, res, next) =&gt;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try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const token = </a:t>
            </a:r>
            <a:r>
              <a:rPr lang="en-IN" sz="1400" kern="0" dirty="0" err="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req.headers.authorization</a:t>
            </a: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if (!token) return </a:t>
            </a:r>
            <a:r>
              <a:rPr lang="en-IN" sz="1400" kern="0" dirty="0" err="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res.status</a:t>
            </a: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(401).json({ message: "Unauthorized access!"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kern="0" dirty="0" err="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jwt.verify</a:t>
            </a: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(token, 'your_secret_key', async (err, decoded) =&gt;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if (err) return </a:t>
            </a:r>
            <a:r>
              <a:rPr lang="en-IN" sz="1400" kern="0" dirty="0" err="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res.status</a:t>
            </a: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(403).json({ message: "Invalid token!", });</a:t>
            </a:r>
          </a:p>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const user = await </a:t>
            </a:r>
            <a:r>
              <a:rPr lang="en-IN" sz="1400" kern="0" dirty="0" err="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User.findOne</a:t>
            </a: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_id: decoded.userId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if (!user) return </a:t>
            </a:r>
            <a:r>
              <a:rPr lang="en-IN" sz="1400" kern="0" dirty="0" err="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res.status</a:t>
            </a: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(401).json({ message: "Unauthorized access!"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if (!</a:t>
            </a:r>
            <a:r>
              <a:rPr lang="en-IN" sz="1400" kern="0" dirty="0" err="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user.isAdmin</a:t>
            </a: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return </a:t>
            </a:r>
            <a:r>
              <a:rPr lang="en-IN" sz="1400" kern="0" dirty="0" err="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res.status</a:t>
            </a: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(401).json({ message: "You are not admin!"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7769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D9660C-A7E1-B35D-756B-CDEB08BF1A6C}"/>
              </a:ext>
            </a:extLst>
          </p:cNvPr>
          <p:cNvSpPr>
            <a:spLocks noGrp="1"/>
          </p:cNvSpPr>
          <p:nvPr>
            <p:ph idx="1"/>
          </p:nvPr>
        </p:nvSpPr>
        <p:spPr>
          <a:xfrm>
            <a:off x="838200" y="560388"/>
            <a:ext cx="10515600" cy="5943600"/>
          </a:xfrm>
        </p:spPr>
        <p:txBody>
          <a:bodyPr/>
          <a:lstStyle/>
          <a:p>
            <a:pPr marL="0" indent="0">
              <a:lnSpc>
                <a:spcPts val="1425"/>
              </a:lnSpc>
              <a:spcAft>
                <a:spcPts val="800"/>
              </a:spcAft>
              <a:buNone/>
            </a:pPr>
            <a:r>
              <a:rPr lang="en-IN" sz="18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req.decoded = decoded;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next();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 catch (err)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return </a:t>
            </a:r>
            <a:r>
              <a:rPr lang="en-IN" sz="1400" kern="0" dirty="0" err="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res.status</a:t>
            </a: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(500).json({ message: </a:t>
            </a:r>
            <a:r>
              <a:rPr lang="en-IN" sz="1400" kern="0" dirty="0" err="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err.message</a:t>
            </a: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err="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module.exports</a:t>
            </a: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 adminAuthMiddleware;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 Authentication Middleware:</a:t>
            </a:r>
          </a:p>
          <a:p>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adminAuthMiddleware’</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function takes three parameters: ‘</a:t>
            </a: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req’</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(request), ‘</a:t>
            </a: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(response), and ‘</a:t>
            </a: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next’</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(next middleware function).</a:t>
            </a:r>
            <a:endParaRPr lang="en-IN"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42E42890-C0F5-3C51-1DCA-4B3C7F1B6A2D}"/>
              </a:ext>
            </a:extLst>
          </p:cNvPr>
          <p:cNvSpPr>
            <a:spLocks noChangeArrowheads="1"/>
          </p:cNvSpPr>
          <p:nvPr/>
        </p:nvSpPr>
        <p:spPr bwMode="auto">
          <a:xfrm>
            <a:off x="737118" y="3793758"/>
            <a:ext cx="1077860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above is for adminAuthMiddleware.js in backend side.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code snippet defines an authentication middleware function called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adminAuthMiddleware</a:t>
            </a:r>
            <a:r>
              <a:rPr kumimoji="0" lang="en-US" altLang="en-US" sz="1600" b="1"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middleware is intended to be used in an Express.js application to protect routes that require admin access. It verifies the provided JWT (JSON Web Token) and checks if the user associated with the token is an admin</a:t>
            </a:r>
            <a:r>
              <a:rPr kumimoji="0" lang="en-US" altLang="en-US" sz="1600" i="0" u="none" strike="noStrike" cap="none" normalizeH="0" baseline="0" dirty="0">
                <a:ln>
                  <a:noFill/>
                </a:ln>
                <a:solidFill>
                  <a:srgbClr val="374151"/>
                </a:solidFill>
                <a:effectLst/>
                <a:latin typeface="Segoe UI" panose="020B0502040204020203" pitchFamily="34" charset="0"/>
                <a:ea typeface="Times New Roman" panose="02020603050405020304" pitchFamily="18" charset="0"/>
                <a:cs typeface="Segoe UI" panose="020B0502040204020203" pitchFamily="34" charset="0"/>
              </a:rPr>
              <a:t>.</a:t>
            </a:r>
          </a:p>
        </p:txBody>
      </p:sp>
    </p:spTree>
    <p:extLst>
      <p:ext uri="{BB962C8B-B14F-4D97-AF65-F5344CB8AC3E}">
        <p14:creationId xmlns:p14="http://schemas.microsoft.com/office/powerpoint/2010/main" val="478584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18A282-6E7F-8C81-E904-D60589F236B3}"/>
              </a:ext>
            </a:extLst>
          </p:cNvPr>
          <p:cNvSpPr>
            <a:spLocks noGrp="1"/>
          </p:cNvSpPr>
          <p:nvPr>
            <p:ph idx="1"/>
          </p:nvPr>
        </p:nvSpPr>
        <p:spPr>
          <a:xfrm>
            <a:off x="838200" y="503853"/>
            <a:ext cx="10515600" cy="5887616"/>
          </a:xfrm>
        </p:spPr>
        <p:txBody>
          <a:bodyPr>
            <a:normAutofit lnSpcReduction="1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Functionality:</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first checks if a token is present in the request headers. If not, it responds with an HTTP status code 401 (Unauthorized) and a JSON object containing an error message indicating unauthorized access.</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a token is present, it verifies the token using the ‘</a:t>
            </a: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jsonwebtoken’</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library and a secret key. In this code snippet, the secret key is set as </a:t>
            </a: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'your_secret_key'</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but in a production environment, it should be stored securely and not hardcoded like this.</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 token is invalid (e.g., expired, tampered with, or mismatched secret key), it responds with an HTTP status code 403 (Forbidden) and a JSON object indicating an invalid token.</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 token is valid, it retrieves the associated user from the database using the ‘</a:t>
            </a: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model. The ‘</a:t>
            </a: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decoded.userId’</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field from the token payload is used to find the user.</a:t>
            </a:r>
            <a:endParaRPr lang="en-IN"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 user is not found, it responds with an HTTP status code 401 (Unauthorized) and a JSON object indicating unauthorized access.</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 user is found but is not an admin, it responds with an HTTP status code 401 (Unauthorized) and a JSON object indicating that the user is not an admin.</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 user is an admin and all checks pass, the decoded token payload is attached to the request object as ‘</a:t>
            </a: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req.decoded’</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the middleware calls the ‘</a:t>
            </a: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next()’</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function to proceed to the next middleware or route handler.</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there is an error during the execution of the middleware, it responds with an HTTP status code 500 (Internal Server Error) and a JSON object containing the error message.</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48623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32CC1B-56EF-84E9-D0CD-8E9C376F6608}"/>
              </a:ext>
            </a:extLst>
          </p:cNvPr>
          <p:cNvSpPr>
            <a:spLocks noGrp="1"/>
          </p:cNvSpPr>
          <p:nvPr>
            <p:ph idx="1"/>
          </p:nvPr>
        </p:nvSpPr>
        <p:spPr>
          <a:xfrm>
            <a:off x="838200" y="354563"/>
            <a:ext cx="10515600" cy="6391470"/>
          </a:xfrm>
        </p:spPr>
        <p:txBody>
          <a:bodyPr>
            <a:normAutofit/>
          </a:bodyPr>
          <a:lstStyle/>
          <a:p>
            <a:pPr>
              <a:lnSpc>
                <a:spcPct val="107000"/>
              </a:lnSpc>
              <a:spcBef>
                <a:spcPts val="1500"/>
              </a:spcBef>
              <a:spcAft>
                <a:spcPts val="1500"/>
              </a:spcAft>
            </a:pPr>
            <a:r>
              <a:rPr lang="en-IN"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Usage: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protect a route that requires admin access, you can apply this middleware before the route handler.</a:t>
            </a:r>
            <a:endParaRPr lang="en-IN"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Code for Admin.js: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8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const mongoose = require('mongoose');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8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const </a:t>
            </a:r>
            <a:r>
              <a:rPr lang="en-IN" sz="1800" kern="0" dirty="0" err="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adminSchema</a:t>
            </a:r>
            <a:r>
              <a:rPr lang="en-IN" sz="18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 new </a:t>
            </a:r>
            <a:r>
              <a:rPr lang="en-IN" sz="1800" kern="0" dirty="0" err="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mongoose.Schema</a:t>
            </a:r>
            <a:r>
              <a:rPr lang="en-IN" sz="18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8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email: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8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type: String,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8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required: true,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8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unique: true,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8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8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password: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8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type: String,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8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required: true,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8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8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48944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B1FF77-CC41-6822-8EBB-554539870DBD}"/>
              </a:ext>
            </a:extLst>
          </p:cNvPr>
          <p:cNvSpPr>
            <a:spLocks noGrp="1"/>
          </p:cNvSpPr>
          <p:nvPr>
            <p:ph idx="1"/>
          </p:nvPr>
        </p:nvSpPr>
        <p:spPr>
          <a:xfrm>
            <a:off x="838200" y="317240"/>
            <a:ext cx="10515600" cy="6260841"/>
          </a:xfrm>
        </p:spPr>
        <p:txBody>
          <a:bodyPr>
            <a:normAutofit fontScale="25000" lnSpcReduction="20000"/>
          </a:bodyPr>
          <a:lstStyle/>
          <a:p>
            <a:pPr marL="0" indent="0">
              <a:lnSpc>
                <a:spcPts val="1425"/>
              </a:lnSpc>
              <a:spcAft>
                <a:spcPts val="800"/>
              </a:spcAft>
              <a:buNone/>
            </a:pPr>
            <a:r>
              <a:rPr lang="en-IN" sz="6400" kern="0" dirty="0" err="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module.exports</a:t>
            </a:r>
            <a:r>
              <a:rPr lang="en-IN" sz="6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6400" kern="0" dirty="0" err="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mongoose.model</a:t>
            </a:r>
            <a:r>
              <a:rPr lang="en-IN" sz="6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('Admin', </a:t>
            </a:r>
            <a:r>
              <a:rPr lang="en-IN" sz="6400" kern="0" dirty="0" err="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adminSchema</a:t>
            </a:r>
            <a:r>
              <a:rPr lang="en-IN" sz="6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lnSpc>
                <a:spcPts val="1425"/>
              </a:lnSpc>
              <a:spcAft>
                <a:spcPts val="800"/>
              </a:spcAft>
              <a:buNone/>
            </a:pPr>
            <a:r>
              <a:rPr lang="en-IN" sz="6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code snippet defines a Mongoose schema for an "Admin" model, which represents the structure and attributes of an admin user. The schema is then exported as a Mongoose model to be used in other parts of the application.</a:t>
            </a:r>
          </a:p>
          <a:p>
            <a:pPr marL="0" indent="0">
              <a:lnSpc>
                <a:spcPts val="1425"/>
              </a:lnSpc>
              <a:spcAft>
                <a:spcPts val="800"/>
              </a:spcAft>
              <a:buNone/>
            </a:pPr>
            <a:r>
              <a:rPr lang="en-IN" sz="6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 Schema:</a:t>
            </a:r>
            <a:endParaRPr lang="en-IN"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6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admin schema defines the structure of an admin user document in the database. It specifies the fields and their validation rules.</a:t>
            </a:r>
            <a:endParaRPr lang="en-IN" sz="6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6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Fields:</a:t>
            </a:r>
            <a:endParaRPr lang="en-IN" sz="6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6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email</a:t>
            </a:r>
            <a:r>
              <a:rPr lang="en-IN" sz="6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(String, required): Represents the email address of the admin user. It is a required field and must be unique.</a:t>
            </a:r>
            <a:endParaRPr lang="en-IN" sz="6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6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password</a:t>
            </a:r>
            <a:r>
              <a:rPr lang="en-IN" sz="6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(String, required): Represents the password of the admin user. It is a required field.</a:t>
            </a:r>
            <a:endParaRPr lang="en-IN" sz="6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6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schema is used to ensure that the admin user documents stored in the database adhere to the defined structure and validation rules.</a:t>
            </a:r>
            <a:endParaRPr lang="en-IN" sz="6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6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Usage:</a:t>
            </a:r>
            <a:endParaRPr lang="en-IN"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6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schema can be used in conjunction with a MongoDB database and Mongoose to perform CRUD (Create, Read, Update, Delete) operations on admin user documents.</a:t>
            </a:r>
            <a:endParaRPr lang="en-IN" sz="6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6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create a new admin user, you can use the ‘</a:t>
            </a:r>
            <a:r>
              <a:rPr lang="en-IN" sz="6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createAdmin’</a:t>
            </a:r>
            <a:r>
              <a:rPr lang="en-IN" sz="6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function mentioned in the previous code snippet. The ‘</a:t>
            </a:r>
            <a:r>
              <a:rPr lang="en-IN" sz="6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User.create()’</a:t>
            </a:r>
            <a:r>
              <a:rPr lang="en-IN" sz="6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method is likely used internally in that function to create a new admin user document based on the provided data.</a:t>
            </a:r>
            <a:endParaRPr lang="en-IN" sz="6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25"/>
              </a:lnSpc>
              <a:spcAft>
                <a:spcPts val="800"/>
              </a:spcAft>
            </a:pPr>
            <a:r>
              <a:rPr lang="en-IN" sz="1800" kern="0" dirty="0">
                <a:solidFill>
                  <a:srgbClr val="FFFFFF"/>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59421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09905B-0612-9B8A-E766-5753912B7EC7}"/>
              </a:ext>
            </a:extLst>
          </p:cNvPr>
          <p:cNvSpPr>
            <a:spLocks noGrp="1"/>
          </p:cNvSpPr>
          <p:nvPr>
            <p:ph idx="1"/>
          </p:nvPr>
        </p:nvSpPr>
        <p:spPr>
          <a:xfrm>
            <a:off x="838200" y="373224"/>
            <a:ext cx="10515600" cy="6204858"/>
          </a:xfrm>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exported Mongoose model allows other parts of the application to interact with the admin user documents in the database, such as querying, updating, or deleting them.</a:t>
            </a:r>
            <a:endParaRPr lang="en-IN"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800"/>
              </a:spcAf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It's important to note that this code snippet only defines the schema and exports it as a model. The actual usage and implementation of the model, including database connection and operations, is not present in this code snippet</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07000"/>
              </a:lnSpc>
              <a:spcAft>
                <a:spcPts val="800"/>
              </a:spcAft>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Code for adminRoutes.js: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const express = require('express');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const router = </a:t>
            </a:r>
            <a:r>
              <a:rPr lang="en-IN" sz="1400" kern="0" dirty="0" err="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express.Router</a:t>
            </a: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const adminController = require('../controllers/adminController');</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const adminAuthMiddleware = require('../</a:t>
            </a:r>
            <a:r>
              <a:rPr lang="en-IN" sz="1400" kern="0" dirty="0" err="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middlewares</a:t>
            </a: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/adminAuthMiddleware');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kern="0" dirty="0" err="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router.route</a:t>
            </a: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('/').get(adminAuthMiddleware, </a:t>
            </a:r>
            <a:r>
              <a:rPr lang="en-IN" sz="1400" kern="0" dirty="0" err="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getAdmin</a:t>
            </a: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IN" sz="1400" kern="0" dirty="0" err="1">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module.exports</a:t>
            </a:r>
            <a:r>
              <a:rPr lang="en-IN" sz="1400" kern="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 router;</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1500"/>
              </a:spcBef>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334626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0A8EA5F-0C94-B71E-C0F1-E9EF9914BFCB}"/>
              </a:ext>
            </a:extLst>
          </p:cNvPr>
          <p:cNvSpPr>
            <a:spLocks noGrp="1" noChangeArrowheads="1"/>
          </p:cNvSpPr>
          <p:nvPr>
            <p:ph idx="1"/>
          </p:nvPr>
        </p:nvSpPr>
        <p:spPr bwMode="auto">
          <a:xfrm>
            <a:off x="569167" y="441316"/>
            <a:ext cx="10972800" cy="617233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code snippet exports an Express router module that defines routes related to admin functionality.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sets up routes for creating an admin, updating a user's role, and deleting a user. The routes are protected using the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adminAuthMiddleware</a:t>
            </a:r>
            <a:r>
              <a:rPr kumimoji="0" lang="en-US" altLang="en-US" sz="1600" b="1"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a:t>
            </a:r>
            <a:r>
              <a:rPr kumimoji="0" lang="en-US" altLang="en-US" sz="1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middleware, ensuring that only authenticated admin users can access them. The routes are associated with corresponding controller functions defined in the </a:t>
            </a:r>
            <a:r>
              <a:rPr kumimoji="0" lang="en-US" altLang="en-US" sz="160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adminController</a:t>
            </a:r>
            <a:r>
              <a:rPr kumimoji="0" lang="en-US" altLang="en-US" sz="160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Times New Roman" panose="02020603050405020304" pitchFamily="18" charset="0"/>
              </a:rPr>
              <a:t>’</a:t>
            </a:r>
            <a:r>
              <a:rPr kumimoji="0" lang="en-US" altLang="en-US" sz="16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module.</a:t>
            </a:r>
            <a:endParaRPr kumimoji="0" lang="en-US" altLang="en-US" sz="160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 Routes:</a:t>
            </a:r>
            <a:endParaRPr kumimoji="0" lang="en-US" altLang="en-US" sz="10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1.Create Admin User:</a:t>
            </a:r>
            <a:endParaRPr kumimoji="0" lang="en-US" altLang="en-US" sz="10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Endpoint: ‘</a:t>
            </a: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POST /admin</a:t>
            </a:r>
            <a:r>
              <a:rPr kumimoji="0" lang="en-US" altLang="en-US" sz="160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60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Protected: No</a:t>
            </a:r>
            <a:endParaRPr kumimoji="0" lang="en-US" altLang="en-US" sz="160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Controller Function: ‘</a:t>
            </a: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adminController.createAdmin</a:t>
            </a:r>
            <a:r>
              <a:rPr kumimoji="0" lang="en-US" altLang="en-US" sz="160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60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route is responsible for creating a new admin user.</a:t>
            </a:r>
            <a:endParaRPr kumimoji="0" lang="en-US" altLang="en-US" sz="160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accepts a POST request to the </a:t>
            </a: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a:t>
            </a:r>
            <a:r>
              <a:rPr kumimoji="0" lang="en-US" altLang="en-US" sz="160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endpoint.</a:t>
            </a:r>
            <a:endParaRPr kumimoji="0" lang="en-US" altLang="en-US" sz="160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does not require authentication or admin access.</a:t>
            </a:r>
            <a:endParaRPr kumimoji="0" lang="en-US" altLang="en-US" sz="160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route handler delegates the functionality to the ‘</a:t>
            </a:r>
            <a:r>
              <a:rPr kumimoji="0" lang="en-US" altLang="en-US" sz="16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adminController.createAdmin</a:t>
            </a:r>
            <a:r>
              <a:rPr kumimoji="0" lang="en-US" altLang="en-US" sz="160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function.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2.Update User Role:</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Endpoint: ‘</a:t>
            </a: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PUT /user/:userId’</a:t>
            </a:r>
            <a:endParaRPr lang="en-IN"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Protected: Yes (Requires admin access)</a:t>
            </a:r>
            <a:endParaRPr lang="en-IN"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Middleware: ‘</a:t>
            </a: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adminAuthMiddleware’</a:t>
            </a:r>
            <a:endParaRPr lang="en-IN"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Controller Function: ‘</a:t>
            </a: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adminController.updateUserRole’</a:t>
            </a:r>
            <a:endParaRPr lang="en-IN"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route is responsible for updating the role (admin or non-admin) of a user.</a:t>
            </a:r>
            <a:endParaRPr lang="en-IN"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7823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86AAF2-F23B-B4CD-2A9C-4140CBEA0165}"/>
              </a:ext>
            </a:extLst>
          </p:cNvPr>
          <p:cNvSpPr>
            <a:spLocks noGrp="1"/>
          </p:cNvSpPr>
          <p:nvPr>
            <p:ph idx="1"/>
          </p:nvPr>
        </p:nvSpPr>
        <p:spPr>
          <a:xfrm>
            <a:off x="494523" y="111967"/>
            <a:ext cx="11196734" cy="6503437"/>
          </a:xfrm>
        </p:spPr>
        <p:txBody>
          <a:bodyPr>
            <a:normAutofit fontScale="62500" lnSpcReduction="2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accepts a PUT request to the ‘</a:t>
            </a:r>
            <a:r>
              <a:rPr lang="en-IN" sz="2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/user/:userId’</a:t>
            </a: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endpoint, where ‘</a:t>
            </a:r>
            <a:r>
              <a:rPr lang="en-IN" sz="2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:userId’</a:t>
            </a: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represents the unique identifier of the user to be updated.</a:t>
            </a:r>
            <a:endParaRPr lang="en-IN" sz="2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requires authentication and admin access, enforced by the ‘</a:t>
            </a:r>
            <a:r>
              <a:rPr lang="en-IN" sz="2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adminAuthMiddleware’</a:t>
            </a: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middleware.</a:t>
            </a:r>
            <a:endParaRPr lang="en-IN" sz="2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middleware validates the token and checks if the user is an admin before allowing access to the route handler.</a:t>
            </a:r>
            <a:endParaRPr lang="en-IN" sz="2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route handler delegates the functionality to the ‘</a:t>
            </a:r>
            <a:r>
              <a:rPr lang="en-IN" sz="2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adminController.updateUserRole’</a:t>
            </a: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function.</a:t>
            </a:r>
            <a:r>
              <a:rPr lang="en-IN" sz="26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6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3.Delete User:</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Endpoint: ‘</a:t>
            </a:r>
            <a:r>
              <a:rPr lang="en-IN" sz="2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DELETE /user/:userId’</a:t>
            </a:r>
            <a:endParaRPr lang="en-IN" sz="2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Protected: Yes (Requires admin access)</a:t>
            </a:r>
            <a:endParaRPr lang="en-IN" sz="2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Middleware: ‘</a:t>
            </a:r>
            <a:r>
              <a:rPr lang="en-IN" sz="2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adminAuthMiddleware’</a:t>
            </a:r>
            <a:endParaRPr lang="en-IN" sz="2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Controller Function: ‘</a:t>
            </a:r>
            <a:r>
              <a:rPr lang="en-IN" sz="2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adminController.deleteUser’</a:t>
            </a:r>
            <a:endParaRPr lang="en-IN" sz="2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route is responsible for deleting a user.</a:t>
            </a:r>
            <a:endParaRPr lang="en-IN" sz="2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accepts a DELETE request to the ‘</a:t>
            </a:r>
            <a:r>
              <a:rPr lang="en-IN" sz="2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/user/:userId’</a:t>
            </a: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endpoint, where ‘</a:t>
            </a:r>
            <a:r>
              <a:rPr lang="en-IN" sz="2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:userId’</a:t>
            </a: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represents the unique identifier of the user to be deleted.</a:t>
            </a:r>
            <a:endParaRPr lang="en-IN" sz="2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requires authentication and admin access, enforced by the ‘</a:t>
            </a:r>
            <a:r>
              <a:rPr lang="en-IN" sz="2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adminAuthMiddleware’</a:t>
            </a: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middleware.</a:t>
            </a:r>
            <a:endParaRPr lang="en-IN" sz="2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middleware validates the token and checks if the user is an admin before allowing access to the route handler.</a:t>
            </a:r>
            <a:endParaRPr lang="en-IN" sz="2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endParaRPr lang="en-IN" sz="26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73809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D07558-B010-F74E-C6E3-7B1B20CCEB3C}"/>
              </a:ext>
            </a:extLst>
          </p:cNvPr>
          <p:cNvSpPr>
            <a:spLocks noGrp="1"/>
          </p:cNvSpPr>
          <p:nvPr>
            <p:ph idx="1"/>
          </p:nvPr>
        </p:nvSpPr>
        <p:spPr>
          <a:xfrm>
            <a:off x="838200" y="410547"/>
            <a:ext cx="10515600" cy="5766416"/>
          </a:xfrm>
        </p:spPr>
        <p:txBody>
          <a:bodyPr/>
          <a:lstStyle/>
          <a:p>
            <a:pPr marL="0" indent="0">
              <a:lnSpc>
                <a:spcPct val="107000"/>
              </a:lnSpc>
              <a:spcAft>
                <a:spcPts val="800"/>
              </a:spcAft>
              <a:buNone/>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Usage: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router module can be used in conjunction with an Express application to define the admin-related routes and their associated controller functions.</a:t>
            </a:r>
            <a:endParaRPr lang="en-IN"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main application file, the router module can be included and mounted as middleware on a specific path</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5349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93C0-CD68-844D-533A-F243AA465B0E}"/>
              </a:ext>
            </a:extLst>
          </p:cNvPr>
          <p:cNvSpPr>
            <a:spLocks noGrp="1"/>
          </p:cNvSpPr>
          <p:nvPr>
            <p:ph type="title"/>
          </p:nvPr>
        </p:nvSpPr>
        <p:spPr>
          <a:xfrm>
            <a:off x="838200" y="365125"/>
            <a:ext cx="10515600" cy="698565"/>
          </a:xfrm>
        </p:spPr>
        <p:txBody>
          <a:bodyPr>
            <a:normAutofit/>
          </a:bodyPr>
          <a:lstStyle/>
          <a:p>
            <a:r>
              <a:rPr lang="en-IN" sz="2400" b="1" dirty="0">
                <a:solidFill>
                  <a:srgbClr val="006600"/>
                </a:solidFill>
                <a:latin typeface="Times New Roman" panose="02020603050405020304" pitchFamily="18" charset="0"/>
                <a:cs typeface="Times New Roman" panose="02020603050405020304" pitchFamily="18" charset="0"/>
              </a:rPr>
              <a:t>Code:</a:t>
            </a:r>
          </a:p>
        </p:txBody>
      </p:sp>
      <p:sp>
        <p:nvSpPr>
          <p:cNvPr id="3" name="Content Placeholder 2">
            <a:extLst>
              <a:ext uri="{FF2B5EF4-FFF2-40B4-BE49-F238E27FC236}">
                <a16:creationId xmlns:a16="http://schemas.microsoft.com/office/drawing/2014/main" id="{7947A46F-CF9C-105F-588B-B775B9DC1AFD}"/>
              </a:ext>
            </a:extLst>
          </p:cNvPr>
          <p:cNvSpPr>
            <a:spLocks noGrp="1"/>
          </p:cNvSpPr>
          <p:nvPr>
            <p:ph idx="1"/>
          </p:nvPr>
        </p:nvSpPr>
        <p:spPr>
          <a:xfrm>
            <a:off x="838200" y="1063690"/>
            <a:ext cx="10515600" cy="5113273"/>
          </a:xfrm>
        </p:spPr>
        <p:txBody>
          <a:bodyPr>
            <a:normAutofit fontScale="40000" lnSpcReduction="20000"/>
          </a:bodyPr>
          <a:lstStyle/>
          <a:p>
            <a:pPr marL="0" indent="0">
              <a:lnSpc>
                <a:spcPct val="107000"/>
              </a:lnSpc>
              <a:spcAft>
                <a:spcPts val="800"/>
              </a:spcAft>
              <a:buNone/>
            </a:pPr>
            <a:r>
              <a:rPr lang="en-IN" sz="6400" dirty="0">
                <a:latin typeface="Times New Roman" panose="02020603050405020304" pitchFamily="18" charset="0"/>
                <a:cs typeface="Times New Roman" panose="02020603050405020304" pitchFamily="18" charset="0"/>
              </a:rPr>
              <a:t> </a:t>
            </a:r>
            <a:r>
              <a:rPr lang="en-IN" sz="49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const User = require('../models/User'); </a:t>
            </a:r>
            <a:endParaRPr lang="en-IN" sz="4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49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exports.createAdmin</a:t>
            </a:r>
            <a:r>
              <a:rPr lang="en-IN" sz="49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 async (</a:t>
            </a:r>
            <a:r>
              <a:rPr lang="en-IN" sz="49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req</a:t>
            </a:r>
            <a:r>
              <a:rPr lang="en-IN" sz="49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res) =&gt; {</a:t>
            </a:r>
            <a:endParaRPr lang="en-IN" sz="4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49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const { name, email, password } = </a:t>
            </a:r>
            <a:r>
              <a:rPr lang="en-IN" sz="49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req.body</a:t>
            </a:r>
            <a:r>
              <a:rPr lang="en-IN" sz="49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4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49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try {</a:t>
            </a:r>
            <a:endParaRPr lang="en-IN" sz="4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49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const admin = await </a:t>
            </a:r>
            <a:r>
              <a:rPr lang="en-IN" sz="49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User.create</a:t>
            </a:r>
            <a:r>
              <a:rPr lang="en-IN" sz="49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4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49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name,</a:t>
            </a:r>
            <a:endParaRPr lang="en-IN" sz="4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49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email,</a:t>
            </a:r>
            <a:endParaRPr lang="en-IN" sz="4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49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password,</a:t>
            </a:r>
            <a:endParaRPr lang="en-IN" sz="4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49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isAdmin: true,</a:t>
            </a:r>
            <a:endParaRPr lang="en-IN" sz="4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49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4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4189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1195D-2DB9-A5BE-EDB2-68EDE9D31A8A}"/>
              </a:ext>
            </a:extLst>
          </p:cNvPr>
          <p:cNvSpPr>
            <a:spLocks noGrp="1"/>
          </p:cNvSpPr>
          <p:nvPr>
            <p:ph idx="1"/>
          </p:nvPr>
        </p:nvSpPr>
        <p:spPr>
          <a:xfrm>
            <a:off x="838200" y="541176"/>
            <a:ext cx="10515600" cy="5878285"/>
          </a:xfrm>
        </p:spPr>
        <p:txBody>
          <a:bodyPr>
            <a:normAutofit/>
          </a:bodyPr>
          <a:lstStyle/>
          <a:p>
            <a:pPr marL="0" indent="0">
              <a:lnSpc>
                <a:spcPct val="107000"/>
              </a:lnSpc>
              <a:spcAft>
                <a:spcPts val="800"/>
              </a:spcAft>
              <a:buNone/>
            </a:pPr>
            <a:r>
              <a:rPr lang="en-IN" sz="20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res.status</a:t>
            </a: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(201).</a:t>
            </a:r>
            <a:r>
              <a:rPr lang="en-IN" sz="20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json</a:t>
            </a: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admin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 catch (error)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console.error</a:t>
            </a: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(error);</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res.status</a:t>
            </a: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(500).</a:t>
            </a:r>
            <a:r>
              <a:rPr lang="en-IN" sz="20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json</a:t>
            </a: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message: 'Internal server error'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exports.updateUserRole</a:t>
            </a: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 async (</a:t>
            </a:r>
            <a:r>
              <a:rPr lang="en-IN" sz="20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req</a:t>
            </a: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res) =&gt;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const { userId } = </a:t>
            </a:r>
            <a:r>
              <a:rPr lang="en-IN" sz="20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req.params</a:t>
            </a: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const { isAdmin } = </a:t>
            </a:r>
            <a:r>
              <a:rPr lang="en-IN" sz="20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req.body</a:t>
            </a: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04064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52CF1A-1CF4-B524-5769-2D8C6D1D7B12}"/>
              </a:ext>
            </a:extLst>
          </p:cNvPr>
          <p:cNvSpPr>
            <a:spLocks noGrp="1"/>
          </p:cNvSpPr>
          <p:nvPr>
            <p:ph idx="1"/>
          </p:nvPr>
        </p:nvSpPr>
        <p:spPr>
          <a:xfrm>
            <a:off x="838200" y="577850"/>
            <a:ext cx="10515600" cy="5599113"/>
          </a:xfrm>
        </p:spPr>
        <p:txBody>
          <a:bodyPr/>
          <a:lstStyle/>
          <a:p>
            <a:pPr marL="0" indent="0">
              <a:lnSpc>
                <a:spcPct val="107000"/>
              </a:lnSpc>
              <a:spcAft>
                <a:spcPts val="800"/>
              </a:spcAft>
              <a:buNone/>
            </a:pP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try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const user = await </a:t>
            </a:r>
            <a:r>
              <a:rPr lang="en-IN" sz="20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User.findByIdAndUpdate</a:t>
            </a: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userId,</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 isAdmin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 new: true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if (!user)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return </a:t>
            </a:r>
            <a:r>
              <a:rPr lang="en-IN" sz="20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res.status</a:t>
            </a: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(404).</a:t>
            </a:r>
            <a:r>
              <a:rPr lang="en-IN" sz="20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json</a:t>
            </a: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message: 'User not found'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res.status</a:t>
            </a: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(200).</a:t>
            </a:r>
            <a:r>
              <a:rPr lang="en-IN" sz="20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json</a:t>
            </a: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user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1072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DBA62C-CCE9-D283-E5EF-EE6FE7914522}"/>
              </a:ext>
            </a:extLst>
          </p:cNvPr>
          <p:cNvSpPr>
            <a:spLocks noGrp="1"/>
          </p:cNvSpPr>
          <p:nvPr>
            <p:ph idx="1"/>
          </p:nvPr>
        </p:nvSpPr>
        <p:spPr>
          <a:xfrm>
            <a:off x="838200" y="550863"/>
            <a:ext cx="10515600" cy="6054725"/>
          </a:xfrm>
        </p:spPr>
        <p:txBody>
          <a:bodyPr>
            <a:normAutofit fontScale="92500" lnSpcReduction="20000"/>
          </a:bodyPr>
          <a:lstStyle/>
          <a:p>
            <a:pPr marL="0" indent="0">
              <a:lnSpc>
                <a:spcPct val="107000"/>
              </a:lnSpc>
              <a:spcAft>
                <a:spcPts val="800"/>
              </a:spcAft>
              <a:buNone/>
            </a:pPr>
            <a:r>
              <a:rPr lang="en-IN" sz="22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catch (error) {</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2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console.error</a:t>
            </a:r>
            <a:r>
              <a:rPr lang="en-IN" sz="22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(error);</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2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res.status</a:t>
            </a:r>
            <a:r>
              <a:rPr lang="en-IN" sz="22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(500).</a:t>
            </a:r>
            <a:r>
              <a:rPr lang="en-IN" sz="22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json</a:t>
            </a:r>
            <a:r>
              <a:rPr lang="en-IN" sz="22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message: 'Internal server error' });</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exports.deleteUser</a:t>
            </a:r>
            <a:r>
              <a:rPr lang="en-IN" sz="22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 async (</a:t>
            </a:r>
            <a:r>
              <a:rPr lang="en-IN" sz="22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req</a:t>
            </a:r>
            <a:r>
              <a:rPr lang="en-IN" sz="22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res) =&gt; {</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const { userId } = </a:t>
            </a:r>
            <a:r>
              <a:rPr lang="en-IN" sz="22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req.params</a:t>
            </a:r>
            <a:r>
              <a:rPr lang="en-IN" sz="22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try {</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const user = await </a:t>
            </a:r>
            <a:r>
              <a:rPr lang="en-IN" sz="22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User.findByIdAndDelete</a:t>
            </a:r>
            <a:r>
              <a:rPr lang="en-IN" sz="22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(userId);</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if (!user) {</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return </a:t>
            </a:r>
            <a:r>
              <a:rPr lang="en-IN" sz="22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res.status</a:t>
            </a:r>
            <a:r>
              <a:rPr lang="en-IN" sz="22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(404).</a:t>
            </a:r>
            <a:r>
              <a:rPr lang="en-IN" sz="22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json</a:t>
            </a:r>
            <a:r>
              <a:rPr lang="en-IN" sz="22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message: 'User not found' });</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2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5700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00BA39-0040-4FF5-3588-D1C93BA88C69}"/>
              </a:ext>
            </a:extLst>
          </p:cNvPr>
          <p:cNvSpPr>
            <a:spLocks noGrp="1"/>
          </p:cNvSpPr>
          <p:nvPr>
            <p:ph idx="1"/>
          </p:nvPr>
        </p:nvSpPr>
        <p:spPr>
          <a:xfrm>
            <a:off x="838200" y="569167"/>
            <a:ext cx="10515600" cy="5756988"/>
          </a:xfrm>
        </p:spPr>
        <p:txBody>
          <a:bodyPr>
            <a:normAutofit/>
          </a:bodyPr>
          <a:lstStyle/>
          <a:p>
            <a:pPr marL="0" indent="0">
              <a:lnSpc>
                <a:spcPct val="107000"/>
              </a:lnSpc>
              <a:spcAft>
                <a:spcPts val="800"/>
              </a:spcAft>
              <a:buNone/>
            </a:pPr>
            <a:r>
              <a:rPr lang="en-IN" sz="20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res.status</a:t>
            </a: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(200).</a:t>
            </a:r>
            <a:r>
              <a:rPr lang="en-IN" sz="20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json</a:t>
            </a: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message: 'User deleted successfully'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 catch (error) {</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console.error</a:t>
            </a: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(error);</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res.status</a:t>
            </a: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(500).</a:t>
            </a:r>
            <a:r>
              <a:rPr lang="en-IN" sz="2000" kern="0" dirty="0" err="1">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json</a:t>
            </a: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message: 'Internal server error'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above code is for admin part in Matrimonial App.</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code provides functionality related to user administration, specifically creating an admin user, updating a user's role (admin or non-admin), and deleting a user. The code is written in JavaScript and appears to be part of a Node.js server application.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kern="0"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5837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0627EF-DCEA-A6E6-BFE5-20E8AE569D6E}"/>
              </a:ext>
            </a:extLst>
          </p:cNvPr>
          <p:cNvSpPr>
            <a:spLocks noGrp="1"/>
          </p:cNvSpPr>
          <p:nvPr>
            <p:ph idx="1"/>
          </p:nvPr>
        </p:nvSpPr>
        <p:spPr>
          <a:xfrm>
            <a:off x="838200" y="457200"/>
            <a:ext cx="10515600" cy="6176865"/>
          </a:xfrm>
        </p:spPr>
        <p:txBody>
          <a:bodyPr>
            <a:normAutofit/>
          </a:bodyPr>
          <a:lstStyle/>
          <a:p>
            <a:pPr marL="0" indent="0">
              <a:lnSpc>
                <a:spcPct val="107000"/>
              </a:lnSpc>
              <a:spcAft>
                <a:spcPts val="800"/>
              </a:spcAft>
              <a:buNone/>
            </a:pPr>
            <a:r>
              <a:rPr lang="en-IN" sz="16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1.Create Admin User: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Endpoint: ‘</a:t>
            </a: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POST /admin’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function is responsible for creating a new admin user with the provided name, email, and password.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Request Body: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‘name’</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(string): The name of the admin user.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‘email’</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(string): The email address of the admin user.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‘password’</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(string): The password for the admin user.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Response: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successful, it returns a JSON object with the newly created admin user details and responds with HTTP status code 201 (Created).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there is an error during the creation process, it logs the error and responds with an HTTP status code 500 (Internal Server Error) along with a JSON object containing an error message.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06891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835569-9D8C-44C3-4998-5787A9469675}"/>
              </a:ext>
            </a:extLst>
          </p:cNvPr>
          <p:cNvSpPr>
            <a:spLocks noGrp="1"/>
          </p:cNvSpPr>
          <p:nvPr>
            <p:ph idx="1"/>
          </p:nvPr>
        </p:nvSpPr>
        <p:spPr>
          <a:xfrm>
            <a:off x="838200" y="317240"/>
            <a:ext cx="10515600" cy="6242179"/>
          </a:xfrm>
        </p:spPr>
        <p:txBody>
          <a:bodyPr>
            <a:normAutofit/>
          </a:bodyPr>
          <a:lstStyle/>
          <a:p>
            <a:pPr marL="0" indent="0">
              <a:lnSpc>
                <a:spcPct val="107000"/>
              </a:lnSpc>
              <a:spcAft>
                <a:spcPts val="800"/>
              </a:spcAft>
              <a:buNone/>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2.Update User Role: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Endpoint: ‘</a:t>
            </a: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PUT /user/:userId’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function is responsible for updating the role (admin or non-admin) of an existing user identified by their ‘</a:t>
            </a: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userId’</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Request Parameters: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‘userId’</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(string): The unique identifier of the user to be updated.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Request Body: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‘isAdmin’</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(boolean): A boolean value indicating whether the user should be an admin (true) or not (false).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Response: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 user with the specified ‘</a:t>
            </a: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userId’</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found and successfully updated, it returns a JSON object with the updated user details and responds with HTTP status code 200 (OK).</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 user is not found, it responds with an HTTP status code 404 (Not Found) and a JSON object containing an error message</a:t>
            </a: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611972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E40FB-8385-7CD4-9376-BE60329532F6}"/>
              </a:ext>
            </a:extLst>
          </p:cNvPr>
          <p:cNvSpPr>
            <a:spLocks noGrp="1"/>
          </p:cNvSpPr>
          <p:nvPr>
            <p:ph idx="1"/>
          </p:nvPr>
        </p:nvSpPr>
        <p:spPr>
          <a:xfrm>
            <a:off x="838200" y="429208"/>
            <a:ext cx="10515600" cy="6008914"/>
          </a:xfrm>
        </p:spPr>
        <p:txBody>
          <a:bodyPr/>
          <a:lstStyle/>
          <a:p>
            <a:pPr marL="685800"/>
            <a:endParaRPr lang="en-IN"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there is an error during the update process, it logs the error and responds with an HTTP status code 500 (Internal Server Error) along with a JSON object containing an error message.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b="1" kern="100"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600" b="1" dirty="0">
                <a:solidFill>
                  <a:srgbClr val="4472C4"/>
                </a:solidFill>
                <a:effectLst/>
                <a:latin typeface="Times New Roman" panose="02020603050405020304" pitchFamily="18" charset="0"/>
                <a:ea typeface="Times New Roman" panose="02020603050405020304" pitchFamily="18" charset="0"/>
              </a:rPr>
              <a:t>3. </a:t>
            </a:r>
            <a:r>
              <a:rPr lang="en-IN" sz="1600" b="1" dirty="0">
                <a:solidFill>
                  <a:srgbClr val="000000"/>
                </a:solidFill>
                <a:effectLst/>
                <a:latin typeface="Times New Roman" panose="02020603050405020304" pitchFamily="18" charset="0"/>
                <a:ea typeface="Times New Roman" panose="02020603050405020304" pitchFamily="18" charset="0"/>
              </a:rPr>
              <a:t>Delete User:</a:t>
            </a:r>
            <a:endParaRPr lang="en-IN" sz="16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Endpoint: ‘</a:t>
            </a: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DELETE /user/:userId’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function is responsible for deleting an existing user identified by their ‘</a:t>
            </a: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userId’</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Request Parameters: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‘userId’</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(string): The unique identifier of the user to be deleted.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Response: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 user with the specified ‘</a:t>
            </a:r>
            <a:r>
              <a:rPr lang="en-IN"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userId’</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found and successfully deleted, it responds with HTTP status code 200 (OK) and a JSON object with a success message.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buNone/>
            </a:pPr>
            <a:endParaRPr lang="en-IN" dirty="0">
              <a:effectLst/>
            </a:endParaRPr>
          </a:p>
        </p:txBody>
      </p:sp>
    </p:spTree>
    <p:extLst>
      <p:ext uri="{BB962C8B-B14F-4D97-AF65-F5344CB8AC3E}">
        <p14:creationId xmlns:p14="http://schemas.microsoft.com/office/powerpoint/2010/main" val="882344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1381</TotalTime>
  <Words>2453</Words>
  <Application>Microsoft Office PowerPoint</Application>
  <PresentationFormat>Widescreen</PresentationFormat>
  <Paragraphs>200</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 Unicode MS</vt:lpstr>
      <vt:lpstr>Calibri</vt:lpstr>
      <vt:lpstr>Calibri Light</vt:lpstr>
      <vt:lpstr>Consolas</vt:lpstr>
      <vt:lpstr>Courier New</vt:lpstr>
      <vt:lpstr>Segoe UI</vt:lpstr>
      <vt:lpstr>Symbol</vt:lpstr>
      <vt:lpstr>Times New Roman</vt:lpstr>
      <vt:lpstr>Office Theme</vt:lpstr>
      <vt:lpstr>Backend for Admin In Matrimonial App</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Backend for Admin In Matrimonial App</dc:title>
  <dc:creator>Pradeep Eraganaboina</dc:creator>
  <cp:lastModifiedBy>Pradeep Eraganaboina</cp:lastModifiedBy>
  <cp:revision>3</cp:revision>
  <dcterms:created xsi:type="dcterms:W3CDTF">2023-07-04T18:08:37Z</dcterms:created>
  <dcterms:modified xsi:type="dcterms:W3CDTF">2023-07-05T17:10:06Z</dcterms:modified>
</cp:coreProperties>
</file>