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16045-E7DC-6ED8-712E-B2DDB727A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4444E-8FE8-C61E-99F4-DC45CC24D4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1B494-B0C0-4D1B-DE05-FCCD72B57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0F52-A48B-429D-A06E-7326C7924A68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B48E7-73C2-1E42-B192-4E8DAD416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BDADD-610C-E3DA-EAB1-4A3EE9304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E2C8-7246-4BDC-99BF-A70D6C2CCC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54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B0DDD-2D79-E309-C3DC-CD921F6E3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D31D84-DA29-2261-F54A-C5776E68F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D434C-DBE6-3AF3-5D36-0E0444DC6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0F52-A48B-429D-A06E-7326C7924A68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26657-26C2-62D1-5ADA-8D0074BB1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A9C7B-9239-9747-3A3C-A2068A2C7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E2C8-7246-4BDC-99BF-A70D6C2CCC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591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733DB3-CFEC-3101-43F5-B447D30914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147E5-EF18-AC35-65BC-4AA18F4A3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0FBF7-BFF3-0F6C-5836-377A119E1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0F52-A48B-429D-A06E-7326C7924A68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522C3-12DF-8F9B-699D-9C005308B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93E74-83DC-47FA-193E-5EBBB4B59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E2C8-7246-4BDC-99BF-A70D6C2CCC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63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FDAA7-10FF-170B-5F81-99CC1A537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43192-722B-639C-CD95-0A11DFDCF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DD684-E167-1A2B-25A4-9576FA80A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0F52-A48B-429D-A06E-7326C7924A68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9D9F6-0961-E97F-3D5A-75F39F4B9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F5871-47FB-1C57-9014-B9E194B1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E2C8-7246-4BDC-99BF-A70D6C2CCC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07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F8E4A-7C36-D793-1E23-DDC53C792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7358A-514F-79C9-047A-7DEAD4BC9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425A6-36AF-BF9B-9FA4-F2B6CCC0E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0F52-A48B-429D-A06E-7326C7924A68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1891D-60A7-D460-5767-137E24D5D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1883F-F257-568B-BCB7-F16EB4AEF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E2C8-7246-4BDC-99BF-A70D6C2CCC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396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B18BD-6CB1-0C8A-AB91-580489E4D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EA270-0C36-036B-68D7-E590E98E4A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F1FD2-CD50-0D02-88C7-6FDF21516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BB872-4F4A-F739-167D-5F6B902D6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0F52-A48B-429D-A06E-7326C7924A68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8FA21-C192-710E-1C40-306383DA5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E6DF5-CC35-895D-F574-1891EB70D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E2C8-7246-4BDC-99BF-A70D6C2CCC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792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C1FFF-DD3A-4654-61CD-E14C6AC5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04AFA-3B23-F2D1-E30D-13030E026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F2856-38F6-E7A8-6C7C-64A540339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E99D17-3C3F-390C-6493-A6A39460B5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07FA12-08DF-5EAD-DA91-C413EE16E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A8284B-9F58-A20F-2C8D-86304CB64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0F52-A48B-429D-A06E-7326C7924A68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27611E-7658-10DD-FC90-E679D11EE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EEF785-AA3E-D8C9-2056-069DAF793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E2C8-7246-4BDC-99BF-A70D6C2CCC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267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26007-2973-2CD4-03C0-397DCDA8F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E3E082-4639-65D7-04BB-0BC88611C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0F52-A48B-429D-A06E-7326C7924A68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00B13B-751C-986A-470E-D56DBB34F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42E6A5-55BA-7D36-590E-098F3299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E2C8-7246-4BDC-99BF-A70D6C2CCC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624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0D565-E205-60EA-79E4-79991000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0F52-A48B-429D-A06E-7326C7924A68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673D74-3D3C-0259-176F-8C33FA1E7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2EA725-7300-74B6-3767-B26A11845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E2C8-7246-4BDC-99BF-A70D6C2CCC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3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FBCF6-58DB-A84A-97A4-360F86F02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4CD78-E8F2-5BF1-2AE5-C3937E4DB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5C1FE6-9BC4-427F-68FB-F4E414DC0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68DFB-B89A-FA00-20C0-5100E8810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0F52-A48B-429D-A06E-7326C7924A68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21E48-5A35-6BEC-DDB9-1AB41B2E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30056-1A3C-8866-5DE9-98D231953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E2C8-7246-4BDC-99BF-A70D6C2CCC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904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DD048-EA84-1D30-16AE-9C0E20647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18CA82-AFE8-7932-1D03-EE590A43C8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181E5-C8A5-0302-39F4-0527CECE2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B7C28-BDFB-C069-A47E-3AA0EA43C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0F52-A48B-429D-A06E-7326C7924A68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B049C-D182-7C6D-8C63-EC7F6C637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221EB-8298-D2CF-0B75-BCA592C74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E2C8-7246-4BDC-99BF-A70D6C2CCC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71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73FA12-07E0-0968-D8D2-EACE20BF9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3B7BA-1F29-8B59-3B4A-A47A9D558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3D9E-0CFD-6C9B-247B-FB839DA68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80F52-A48B-429D-A06E-7326C7924A68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B1653-EB7D-ACE0-4430-1A1CDFC74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4EE87-2925-FFC5-892E-1A221DA509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2E2C8-7246-4BDC-99BF-A70D6C2CCC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71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84192-0952-F808-AF30-6A8E73A928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 for Admin in </a:t>
            </a:r>
            <a:br>
              <a:rPr lang="en-IN" sz="32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Matrimonial App</a:t>
            </a:r>
          </a:p>
        </p:txBody>
      </p:sp>
    </p:spTree>
    <p:extLst>
      <p:ext uri="{BB962C8B-B14F-4D97-AF65-F5344CB8AC3E}">
        <p14:creationId xmlns:p14="http://schemas.microsoft.com/office/powerpoint/2010/main" val="2553097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1319EE-541F-0A7D-5802-B5B5DBAC9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6571"/>
            <a:ext cx="10515600" cy="6204858"/>
          </a:xfrm>
        </p:spPr>
        <p:txBody>
          <a:bodyPr/>
          <a:lstStyle/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&lt;/label&gt;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&lt;br /&gt;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&lt;label&gt;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Password: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&lt;input type="password" value={password} onChange={handlePasswordChange} /&gt;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&lt;/label&gt;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&lt;br /&gt;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&lt;button type="submit"&gt;Login&lt;/button&gt;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&lt;/form&gt;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&lt;/div&gt;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);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 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 default AdminLogin;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7124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75051C1-5BA5-3AB0-B7BF-AABFACB2D9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2555" y="402826"/>
            <a:ext cx="11262049" cy="5452070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code snippet represents a React component called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AdminLogin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is responsible for rendering an admin login form,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capturing the username and password input from the user, and handling the form submission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AdminLogin Component: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component is written using functional components and the React Hooks API.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 Variables: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`username`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(String): Represents the username entered by the user in the login form.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`password`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(String): Represents the password entered by the user in the login form.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`errorMessage`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(String): Stores an error message to display if the login attempt fails.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 Handlers: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6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`handleUsernameChange`</a:t>
            </a: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Updates the `</a:t>
            </a:r>
            <a:r>
              <a:rPr lang="en-IN" sz="16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username`</a:t>
            </a: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state with the value entered in the username input field.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6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`handlePasswordChange`</a:t>
            </a: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Updates the `</a:t>
            </a:r>
            <a:r>
              <a:rPr lang="en-IN" sz="16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password`</a:t>
            </a: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state with the value entered in the password input field.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6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`handleSubmit`</a:t>
            </a: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Handles the form submission event.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1371600" algn="l"/>
              </a:tabLst>
            </a:pP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prevents the default form submission behavior to prevent a page refresh.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1371600" algn="l"/>
              </a:tabLst>
            </a:pP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checks if the entered username and password match the expected admin credentials (e.g., 'admin' and 'password').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1371600" algn="l"/>
              </a:tabLst>
            </a:pP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the credentials are valid, it logs a success message to the console and clears the `</a:t>
            </a:r>
            <a:r>
              <a:rPr lang="en-IN" sz="16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errorMessage`</a:t>
            </a: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state.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1371600" algn="l"/>
              </a:tabLst>
            </a:pP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the credentials are invalid, it sets the `</a:t>
            </a:r>
            <a:r>
              <a:rPr lang="en-IN" sz="16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errorMessage`</a:t>
            </a: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state to display an error message to the user.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509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8F159-42F0-D2B4-D18F-053239D12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258"/>
            <a:ext cx="10515600" cy="6223518"/>
          </a:xfrm>
        </p:spPr>
        <p:txBody>
          <a:bodyPr>
            <a:normAutofit fontScale="92500" lnSpcReduction="1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7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Rendering:</a:t>
            </a:r>
            <a:endParaRPr lang="en-IN" sz="17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7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component renders an admin login form.</a:t>
            </a:r>
            <a:endParaRPr lang="en-IN" sz="17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7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there is an `</a:t>
            </a:r>
            <a:r>
              <a:rPr lang="en-IN" sz="17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errorMessage`</a:t>
            </a:r>
            <a:r>
              <a:rPr lang="en-IN" sz="17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state, it is displayed in a `</a:t>
            </a:r>
            <a:r>
              <a:rPr lang="en-IN" sz="17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&lt;div&gt;`</a:t>
            </a:r>
            <a:r>
              <a:rPr lang="en-IN" sz="17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with a red color.</a:t>
            </a:r>
            <a:endParaRPr lang="en-IN" sz="17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7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form consists of two input fields (username and password) and a login button.</a:t>
            </a:r>
            <a:endParaRPr lang="en-IN" sz="17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7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`</a:t>
            </a:r>
            <a:r>
              <a:rPr lang="en-IN" sz="17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value`</a:t>
            </a:r>
            <a:r>
              <a:rPr lang="en-IN" sz="17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the input fields is set to the corresponding state variables (</a:t>
            </a:r>
            <a:r>
              <a:rPr lang="en-IN" sz="17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en-IN" sz="17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17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en-IN" sz="17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IN" sz="17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7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`</a:t>
            </a:r>
            <a:r>
              <a:rPr lang="en-IN" sz="17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onChange`</a:t>
            </a:r>
            <a:r>
              <a:rPr lang="en-IN" sz="17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event handlers are attached to the input fields to update the respective state variables when the user types in the inputs.</a:t>
            </a:r>
            <a:endParaRPr lang="en-IN" sz="17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7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`</a:t>
            </a:r>
            <a:r>
              <a:rPr lang="en-IN" sz="17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onSubmit`</a:t>
            </a:r>
            <a:r>
              <a:rPr lang="en-IN" sz="17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event handler is attached to the form to handle the form submission.</a:t>
            </a:r>
            <a:endParaRPr lang="en-IN" sz="17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7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the user clicks the login button, the `</a:t>
            </a:r>
            <a:r>
              <a:rPr lang="en-IN" sz="17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handleSubmit`</a:t>
            </a:r>
            <a:r>
              <a:rPr lang="en-IN" sz="17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function is called.</a:t>
            </a:r>
            <a:endParaRPr lang="en-IN" sz="17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500"/>
              </a:spcBef>
              <a:spcAft>
                <a:spcPts val="1500"/>
              </a:spcAft>
            </a:pPr>
            <a:r>
              <a:rPr lang="en-IN" sz="17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  <a:endParaRPr lang="en-IN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7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`</a:t>
            </a:r>
            <a:r>
              <a:rPr lang="en-IN" sz="17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AdminLogin`</a:t>
            </a:r>
            <a:r>
              <a:rPr lang="en-IN" sz="17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component can be used within a React application to render an admin login form and handle the login logic.</a:t>
            </a:r>
            <a:endParaRPr lang="en-IN" sz="17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7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use this component, include it in the appropriate part of your application, such as within a router configuration or another component's render method.</a:t>
            </a:r>
            <a:endParaRPr lang="en-IN" sz="17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7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form submission logic in the `</a:t>
            </a:r>
            <a:r>
              <a:rPr lang="en-IN" sz="17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handleSubmit`</a:t>
            </a:r>
            <a:r>
              <a:rPr lang="en-IN" sz="17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function is a placeholder and needs to be replaced with actual authentication logic</a:t>
            </a:r>
            <a:r>
              <a:rPr lang="en-I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6567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30872-9522-D599-8A70-69F99D12F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7910"/>
            <a:ext cx="10515600" cy="6260841"/>
          </a:xfrm>
        </p:spPr>
        <p:txBody>
          <a:bodyPr/>
          <a:lstStyle/>
          <a:p>
            <a:pPr marL="0" indent="0">
              <a:buNone/>
            </a:pP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Customize the logic inside the `</a:t>
            </a:r>
            <a:r>
              <a:rPr lang="en-IN" sz="16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handleSubmit`</a:t>
            </a: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function to validate the user's credentials, such as sending an API request to the backend for authentication.</a:t>
            </a:r>
          </a:p>
          <a:p>
            <a:pPr marL="0" indent="0">
              <a:buNone/>
            </a:pPr>
            <a:r>
              <a:rPr lang="en-IN" sz="16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Code for AdminDashboardPage.js:</a:t>
            </a: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6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React, { useState, useEffect } from 'react'; 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6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AdminDashboard = () =&gt; {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6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[users, </a:t>
            </a:r>
            <a:r>
              <a:rPr lang="en-IN" sz="1600" kern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setUsers</a:t>
            </a:r>
            <a:r>
              <a:rPr lang="en-IN" sz="16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useState([]); 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6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useEffect(() =&gt; {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6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// Fetch data from the API endpoint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6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fetch('http://localhost:3001')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6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.then((response) =&gt; </a:t>
            </a:r>
            <a:r>
              <a:rPr lang="en-IN" sz="1600" kern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response.json</a:t>
            </a:r>
            <a:r>
              <a:rPr lang="en-IN" sz="16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6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.then((data) =&gt; </a:t>
            </a:r>
            <a:r>
              <a:rPr lang="en-IN" sz="1600" kern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setUsers</a:t>
            </a:r>
            <a:r>
              <a:rPr lang="en-IN" sz="16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(data))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6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.catch((error) =&gt; {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6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IN" sz="1600" kern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console.error</a:t>
            </a:r>
            <a:r>
              <a:rPr lang="en-IN" sz="16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('Error fetching data:', error);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}, []);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600" b="1" kern="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6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83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9BDB2-218E-DD0F-9238-3341EB053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5902"/>
            <a:ext cx="10515600" cy="6251510"/>
          </a:xfrm>
        </p:spPr>
        <p:txBody>
          <a:bodyPr>
            <a:normAutofit/>
          </a:bodyPr>
          <a:lstStyle/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(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&lt;div&gt;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&lt;h2&gt;Admin Dashboard&lt;/h2&gt;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&lt;h3&gt;User List&lt;/h3&gt;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{</a:t>
            </a:r>
            <a:r>
              <a:rPr lang="en-IN" sz="1400" kern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users.length</a:t>
            </a: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=== 0 ? (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&lt;p&gt;Loading...&lt;/p&gt;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) : (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&lt;ul&gt;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{</a:t>
            </a:r>
            <a:r>
              <a:rPr lang="en-IN" sz="1400" kern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users.map</a:t>
            </a: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((user) =&gt; (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&lt;li key={user.id}&gt;{user.name}&lt;/li&gt;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))}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&lt;/ul&gt;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)}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&lt;/div&gt;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6403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3AF7D2D-1887-73CA-FF9A-2EF233E2AA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2433" y="317978"/>
            <a:ext cx="10487608" cy="6246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 default AdminDashboard;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code snippet represents a React component called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AdminDashboard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It is responsible for rendering the admin dashboard interface, fetching user data from an API endpoint, and displaying the user list.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AdminDashboard Component: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component is written using functional components and the React Hooks API.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 Variable: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6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`users`</a:t>
            </a: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(Array): Stores the user data fetched from the API endpoint.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useEffect Hook: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`</a:t>
            </a:r>
            <a:r>
              <a:rPr lang="en-IN" sz="16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useEffect`</a:t>
            </a: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hook is used to fetch user data from the API endpoint when the component mounts.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makes an asynchronous request using the `</a:t>
            </a:r>
            <a:r>
              <a:rPr lang="en-IN" sz="16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fetch`</a:t>
            </a: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function to the URL </a:t>
            </a:r>
            <a:r>
              <a:rPr lang="en-IN" sz="16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'http://localhost:3001'</a:t>
            </a: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response is converted to JSON using the `</a:t>
            </a:r>
            <a:r>
              <a:rPr lang="en-IN" sz="16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.json()`</a:t>
            </a: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method, and the resulting data is stored in the </a:t>
            </a:r>
            <a:r>
              <a:rPr lang="en-IN" sz="16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state variable.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there is an error during the request, the error is logged to the console, and you can handle the error state if necessary.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`</a:t>
            </a:r>
            <a:r>
              <a:rPr lang="en-IN" sz="16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useEffect`</a:t>
            </a: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hook has an empty dependency array (</a:t>
            </a:r>
            <a:r>
              <a:rPr lang="en-IN" sz="16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</a:t>
            </a: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which ensures that the effect runs only once when the component mounts.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873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4A4B7-AA26-5C2A-0158-AD2FA555A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4562"/>
            <a:ext cx="10515600" cy="6223519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Rendering User Data:</a:t>
            </a:r>
            <a:endParaRPr lang="en-IN" sz="16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user data stored in the `</a:t>
            </a:r>
            <a:r>
              <a:rPr lang="en-IN" sz="16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users`</a:t>
            </a: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state is rendered conditionally.</a:t>
            </a:r>
            <a:endParaRPr lang="en-IN" sz="16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the `</a:t>
            </a:r>
            <a:r>
              <a:rPr lang="en-IN" sz="16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users`</a:t>
            </a: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 is empty, a loading message (</a:t>
            </a:r>
            <a:r>
              <a:rPr lang="en-IN" sz="16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&lt;p&gt;Loading...&lt;/p&gt;</a:t>
            </a: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is displayed.</a:t>
            </a:r>
            <a:endParaRPr lang="en-IN" sz="16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Once the user data is fetched and stored in the `</a:t>
            </a:r>
            <a:r>
              <a:rPr lang="en-IN" sz="16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users`</a:t>
            </a: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array, the user list is rendered.</a:t>
            </a:r>
            <a:endParaRPr lang="en-IN" sz="16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Each user's name is displayed in a list item (</a:t>
            </a:r>
            <a:r>
              <a:rPr lang="en-IN" sz="16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&lt;li&gt;</a:t>
            </a: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and the `</a:t>
            </a:r>
            <a:r>
              <a:rPr lang="en-IN" sz="16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user.id`</a:t>
            </a: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property is used as the unique </a:t>
            </a:r>
            <a:r>
              <a:rPr lang="en-IN" sz="16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prop.</a:t>
            </a:r>
            <a:endParaRPr lang="en-IN" sz="16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user list is wrapped in an unordered list (</a:t>
            </a:r>
            <a:r>
              <a:rPr lang="en-IN" sz="16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&lt;ul&gt;</a:t>
            </a: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IN" sz="16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500"/>
              </a:spcBef>
              <a:spcAft>
                <a:spcPts val="1500"/>
              </a:spcAft>
            </a:pPr>
            <a:r>
              <a:rPr lang="en-IN" sz="16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`</a:t>
            </a:r>
            <a:r>
              <a:rPr lang="en-IN" sz="16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AdminDashboard`</a:t>
            </a: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component can be used within a React application to render the admin dashboard interface and fetch user data from an API endpoint.</a:t>
            </a:r>
            <a:endParaRPr lang="en-IN" sz="16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use this component, include it in the appropriate part of your application, such as within a router configuration or another component's render method.</a:t>
            </a:r>
            <a:endParaRPr lang="en-IN" sz="16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Ensure that the API endpoint URL </a:t>
            </a:r>
            <a:r>
              <a:rPr lang="en-IN" sz="16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'http://localhost:3001'</a:t>
            </a: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replaced with the correct URL for your backend server.</a:t>
            </a:r>
            <a:endParaRPr lang="en-IN" sz="16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Customize the rendering of the user data to suit your specific requirements. For example, you can display additional user information or include actions for each user in the list.</a:t>
            </a:r>
            <a:endParaRPr lang="en-IN" sz="16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7083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603CC-E72F-9870-7ABF-6143B67E2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for AdminLoginPage.js: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CEF35-2C8A-3A0C-BA93-BC04EC6FC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5906374"/>
          </a:xfrm>
        </p:spPr>
        <p:txBody>
          <a:bodyPr>
            <a:normAutofit/>
          </a:bodyPr>
          <a:lstStyle/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React, { useState } from 'react';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AdminLoginPage = () =&gt; {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const [username, </a:t>
            </a:r>
            <a:r>
              <a:rPr lang="en-IN" sz="1400" kern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setUsername</a:t>
            </a: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useState('');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const [password, </a:t>
            </a:r>
            <a:r>
              <a:rPr lang="en-IN" sz="1400" kern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setPassword</a:t>
            </a: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useState('');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const handleUsernameChange = (event) =&gt; {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400" kern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setUsername</a:t>
            </a: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(event.target.value);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};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const handlePasswordChange = (event) =&gt; {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400" kern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setPassword</a:t>
            </a: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(event.target.value);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};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(username === 'admin' &amp;&amp; password === 'admin123') {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console.log('Logged in as admin');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 else {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console.log('Invalid credentials');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5441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70164-8C4F-BC3A-20C5-AA9E1CFDE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894"/>
            <a:ext cx="10515600" cy="6186196"/>
          </a:xfrm>
        </p:spPr>
        <p:txBody>
          <a:bodyPr/>
          <a:lstStyle/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};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return (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&lt;div&gt;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&lt;h2&gt;Admin Login&lt;/h2&gt;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&lt;form onSubmit={handleFormSubmit}&gt;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&lt;div&gt;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&lt;label </a:t>
            </a:r>
            <a:r>
              <a:rPr lang="en-IN" sz="1400" kern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htmlFor</a:t>
            </a: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="username"&gt;Username:&lt;/label&gt;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&lt;input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type="text"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id="username"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value={username}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onChange={handleUsernameChange}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/&gt;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1206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AC35E-C640-0E37-CA33-910C9A8B9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7910"/>
            <a:ext cx="10515600" cy="6270172"/>
          </a:xfrm>
        </p:spPr>
        <p:txBody>
          <a:bodyPr>
            <a:normAutofit/>
          </a:bodyPr>
          <a:lstStyle/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&lt;div&gt;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&lt;label </a:t>
            </a:r>
            <a:r>
              <a:rPr lang="en-IN" sz="1400" kern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htmlFor</a:t>
            </a: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="password"&gt;Password:&lt;/label&gt;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&lt;input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type="password"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id="password"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value={password}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onChange={handlePasswordChange}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/&gt;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&lt;/div&gt;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&lt;button type="submit"&gt;Login&lt;/button&gt;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&lt;/form&gt;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&lt;/div&gt;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);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 default AdminLoginPage;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553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21684-C4EE-A38C-8986-9A06F149D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273"/>
            <a:ext cx="10515600" cy="382556"/>
          </a:xfrm>
        </p:spPr>
        <p:txBody>
          <a:bodyPr>
            <a:norm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for AdminDashboard.js: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6208A-5A68-CD30-CAE7-5DB000B06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7829"/>
            <a:ext cx="10515600" cy="6064897"/>
          </a:xfrm>
        </p:spPr>
        <p:txBody>
          <a:bodyPr>
            <a:normAutofit/>
          </a:bodyPr>
          <a:lstStyle/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React, { useState, useEffect } from 'react';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AdminLogin from './AdminLogin';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axios from 'axios';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AdminDashboard = () =&gt; {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const [isOpen, </a:t>
            </a:r>
            <a:r>
              <a:rPr lang="en-IN" sz="1400" kern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setIsOpen</a:t>
            </a: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useState(false); // State to manage dropdown menu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const [users, </a:t>
            </a:r>
            <a:r>
              <a:rPr lang="en-IN" sz="1400" kern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setUsers</a:t>
            </a: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useState([]); // State to store user data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const [loading, </a:t>
            </a:r>
            <a:r>
              <a:rPr lang="en-IN" sz="1400" kern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setLoading</a:t>
            </a: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useState(true); // State to store user data 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// Fetch user data from the backend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useEffect(() =&gt; {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const </a:t>
            </a:r>
            <a:r>
              <a:rPr lang="en-IN" sz="1400" kern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fetchUsers</a:t>
            </a: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async () =&gt; {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 {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const response = await </a:t>
            </a:r>
            <a:r>
              <a:rPr lang="en-IN" sz="1400" kern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axios.get</a:t>
            </a: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('http://localhost:3001/api/profile', {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method: 'GET',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headers: {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'Authorization': </a:t>
            </a:r>
            <a:r>
              <a:rPr lang="en-IN" sz="1400" kern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localStorage.getItem</a:t>
            </a: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IN" sz="1400" kern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user_token</a:t>
            </a: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291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F9465-8908-215C-4FCC-0EC92F05D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1154"/>
            <a:ext cx="10515600" cy="544826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7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AdminLoginPage Component:</a:t>
            </a:r>
            <a:endParaRPr lang="en-IN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7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component is written using functional components and the React Hooks API.</a:t>
            </a:r>
            <a:endParaRPr lang="en-IN" sz="17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7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 Variables:</a:t>
            </a:r>
            <a:endParaRPr lang="en-IN" sz="17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7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`username`</a:t>
            </a:r>
            <a:r>
              <a:rPr lang="en-IN" sz="17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(String): Represents the username entered by the user in the login form.</a:t>
            </a:r>
            <a:endParaRPr lang="en-IN" sz="17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7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`password`</a:t>
            </a:r>
            <a:r>
              <a:rPr lang="en-IN" sz="17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(String): Represents the password entered by the user in the login form.</a:t>
            </a:r>
            <a:endParaRPr lang="en-IN" sz="17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7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 Handlers:</a:t>
            </a:r>
            <a:endParaRPr lang="en-IN" sz="17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7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`handleUsernameChange`</a:t>
            </a:r>
            <a:r>
              <a:rPr lang="en-IN" sz="17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Updates the `</a:t>
            </a:r>
            <a:r>
              <a:rPr lang="en-IN" sz="17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username`</a:t>
            </a:r>
            <a:r>
              <a:rPr lang="en-IN" sz="17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state with the value entered in the username input field.</a:t>
            </a:r>
            <a:endParaRPr lang="en-IN" sz="17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7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`handlePasswordChange`</a:t>
            </a:r>
            <a:r>
              <a:rPr lang="en-IN" sz="17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Updates the `</a:t>
            </a:r>
            <a:r>
              <a:rPr lang="en-IN" sz="17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password`</a:t>
            </a:r>
            <a:r>
              <a:rPr lang="en-IN" sz="17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state with the value entered in the password input field.</a:t>
            </a:r>
            <a:endParaRPr lang="en-IN" sz="17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7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`handleFormSubmit`</a:t>
            </a:r>
            <a:r>
              <a:rPr lang="en-IN" sz="17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Handles the form submission event.</a:t>
            </a:r>
            <a:endParaRPr lang="en-IN" sz="17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1371600" algn="l"/>
              </a:tabLst>
            </a:pPr>
            <a:r>
              <a:rPr lang="en-IN" sz="17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prevents the default form submission behavior to prevent a page refresh.</a:t>
            </a:r>
            <a:endParaRPr lang="en-IN" sz="17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1371600" algn="l"/>
              </a:tabLst>
            </a:pPr>
            <a:r>
              <a:rPr lang="en-IN" sz="17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checks if the entered username and password match the expected admin credentials (e.g., 'admin' and 'admin123').</a:t>
            </a:r>
            <a:endParaRPr lang="en-IN" sz="17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1371600" algn="l"/>
              </a:tabLst>
            </a:pPr>
            <a:r>
              <a:rPr lang="en-IN" sz="17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the credentials are valid, it logs a success message to the console.</a:t>
            </a:r>
            <a:endParaRPr lang="en-IN" sz="17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1371600" algn="l"/>
              </a:tabLst>
            </a:pPr>
            <a:r>
              <a:rPr lang="en-IN" sz="17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the credentials are invalid, it logs an error message to the console.</a:t>
            </a:r>
            <a:endParaRPr lang="en-IN" sz="17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53E1D98-BAFA-8C21-6ECF-A6155270AE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26380"/>
            <a:ext cx="1071309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code snippet represents a React component called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AdminLoginPage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`. It is responsible for rendering an admin login page, capturing the username and password input from the user, and handling the form submission.</a:t>
            </a: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495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F5156-25E4-B5AD-B3AB-26BD7C041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249"/>
            <a:ext cx="10515600" cy="6316824"/>
          </a:xfrm>
        </p:spPr>
        <p:txBody>
          <a:bodyPr>
            <a:normAutofit fontScale="92500" lnSpcReduction="2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7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Rendering:</a:t>
            </a:r>
            <a:endParaRPr lang="en-IN" sz="17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7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component renders an admin login form.</a:t>
            </a:r>
            <a:endParaRPr lang="en-IN" sz="17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7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form consists of two input fields (username and password) and a login button.</a:t>
            </a:r>
            <a:endParaRPr lang="en-IN" sz="17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7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`</a:t>
            </a:r>
            <a:r>
              <a:rPr lang="en-IN" sz="17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value`</a:t>
            </a:r>
            <a:r>
              <a:rPr lang="en-IN" sz="17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the input fields is set to the corresponding state variables (</a:t>
            </a:r>
            <a:r>
              <a:rPr lang="en-IN" sz="17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en-IN" sz="17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17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en-IN" sz="17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IN" sz="17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7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`</a:t>
            </a:r>
            <a:r>
              <a:rPr lang="en-IN" sz="17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onChange`</a:t>
            </a:r>
            <a:r>
              <a:rPr lang="en-IN" sz="17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event handlers are attached to the input fields to update the respective state variables when the user types in the inputs.</a:t>
            </a:r>
            <a:endParaRPr lang="en-IN" sz="17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7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`</a:t>
            </a:r>
            <a:r>
              <a:rPr lang="en-IN" sz="17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onSubmit`</a:t>
            </a:r>
            <a:r>
              <a:rPr lang="en-IN" sz="17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event handler is attached to the form to handle the form submission.</a:t>
            </a:r>
            <a:endParaRPr lang="en-IN" sz="17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7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the user clicks the login button or presses enter, the `</a:t>
            </a:r>
            <a:r>
              <a:rPr lang="en-IN" sz="17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handleFormSubmit`</a:t>
            </a:r>
            <a:r>
              <a:rPr lang="en-IN" sz="17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function is called.</a:t>
            </a:r>
            <a:endParaRPr lang="en-IN" sz="17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500"/>
              </a:spcBef>
              <a:spcAft>
                <a:spcPts val="1500"/>
              </a:spcAft>
            </a:pPr>
            <a:r>
              <a:rPr lang="en-IN" sz="17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  <a:endParaRPr lang="en-IN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7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`</a:t>
            </a:r>
            <a:r>
              <a:rPr lang="en-IN" sz="17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AdminLoginPage`</a:t>
            </a:r>
            <a:r>
              <a:rPr lang="en-IN" sz="17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component can be used within a React application to render an admin login page and handle the login logic.</a:t>
            </a:r>
            <a:endParaRPr lang="en-IN" sz="17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7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use this component, include it in the appropriate part of your application, such as within a router configuration or another component's render method.</a:t>
            </a:r>
            <a:endParaRPr lang="en-IN" sz="17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7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form submission logic in the `</a:t>
            </a:r>
            <a:r>
              <a:rPr lang="en-IN" sz="17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handleFormSubmit`</a:t>
            </a:r>
            <a:r>
              <a:rPr lang="en-IN" sz="17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function is a placeholder and needs to be replaced with actual authentication logic.</a:t>
            </a:r>
            <a:endParaRPr lang="en-IN" sz="17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7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Customize the logic inside the `</a:t>
            </a:r>
            <a:r>
              <a:rPr lang="en-IN" sz="17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handleFormSubmit`</a:t>
            </a:r>
            <a:r>
              <a:rPr lang="en-IN" sz="17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function to validate the user's credentials, such as checking against a database or making an API request to the backend for authentication</a:t>
            </a: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7967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5AD53-5539-AAB7-5A37-65EBE8DB6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6258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for AdminPage.js:</a:t>
            </a: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React from 'react';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AdminLogin from '../components/AdminLogin'; 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AdminPage = () =&gt; {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return (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&lt;div&gt;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&lt;h2&gt;Login&lt;/h2&gt;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&lt;AdminLogin /&gt;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&lt;/div&gt;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);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 default AdminPage</a:t>
            </a:r>
            <a:r>
              <a:rPr lang="en-IN" sz="1400" kern="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177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9B349-D7DD-51BD-F0DA-B840A5592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2201"/>
            <a:ext cx="10515600" cy="5284762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AdminPage Component: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component is written using functional components.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Rendering: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component renders a login page for the admin.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includes an `</a:t>
            </a:r>
            <a:r>
              <a:rPr lang="en-IN" sz="16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AdminLogin`</a:t>
            </a: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component, which is responsible for rendering the actual login form.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`</a:t>
            </a:r>
            <a:r>
              <a:rPr lang="en-IN" sz="16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AdminPage`</a:t>
            </a: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component can be used within a React application to render an admin login page.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use this component, include it in the appropriate part of your application, such as within a router configuration or another component's render method.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Customize the rendering and layout of the login page as per your application's design requirements.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`</a:t>
            </a:r>
            <a:r>
              <a:rPr lang="en-IN" sz="16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AdminLogin`</a:t>
            </a: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component included in this page handles the login form rendering and form submission logic. You can customize it separately if needed.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361B75F-B4E0-C188-60B6-724947F6D5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51840" y="307426"/>
            <a:ext cx="1095248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code snippet represents a React component called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AdminPage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is responsible for rendering a login page for the admin by including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AdminLogin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component.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067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204E-3A95-DA7F-D323-1F39D272A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for RequireAdmin.js: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47398-0226-836C-9792-A03223CCB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5902642"/>
          </a:xfrm>
        </p:spPr>
        <p:txBody>
          <a:bodyPr>
            <a:normAutofit/>
          </a:bodyPr>
          <a:lstStyle/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axios from 'axios';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React, { useEffect, useState } from 'react';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{ Navigate, useLocation } from 'react-router-dom'; 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RequireAdmin = ({ children }) =&gt; {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const [adminData, </a:t>
            </a:r>
            <a:r>
              <a:rPr lang="en-IN" sz="1400" kern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setAdminData</a:t>
            </a: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useState('');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const location = useLocation();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const [loading, </a:t>
            </a:r>
            <a:r>
              <a:rPr lang="en-IN" sz="1400" kern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setLoading</a:t>
            </a: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useState(true); 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useEffect(() =&gt; { 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1400" kern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axios.get</a:t>
            </a: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('http://localhost:3001/api/profile/single', {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method: 'GET',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headers: {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'Authorization': </a:t>
            </a:r>
            <a:r>
              <a:rPr lang="en-IN" sz="1400" kern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localStorage.getItem</a:t>
            </a: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IN" sz="1400" kern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user_token</a:t>
            </a: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          }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}).then((response) =&gt; {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2561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AB94F-DD21-CDC0-DADF-3104D5FBA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4640"/>
            <a:ext cx="10515600" cy="6309360"/>
          </a:xfrm>
        </p:spPr>
        <p:txBody>
          <a:bodyPr>
            <a:normAutofit/>
          </a:bodyPr>
          <a:lstStyle/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setAdminData</a:t>
            </a: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kern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response.data</a:t>
            </a: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sz="1400" kern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setLoading</a:t>
            </a: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(false);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}).catch((error) =&gt; {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console.log(error);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sz="1400" kern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setLoading</a:t>
            </a: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(false);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})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}, []);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if (loading) {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return &lt;p&gt;Loading... &lt;/p&gt;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console.log(</a:t>
            </a:r>
            <a:r>
              <a:rPr lang="en-IN" sz="1400" kern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adminData.isAdmin</a:t>
            </a: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if (</a:t>
            </a:r>
            <a:r>
              <a:rPr lang="en-IN" sz="1400" kern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adminData?.isAdmin</a:t>
            </a: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return children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lse {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058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FE511-DFFA-6672-D7D4-42BB2B8B7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20"/>
            <a:ext cx="10515600" cy="628904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localStorage.removeItem</a:t>
            </a: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IN" sz="1400" kern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user_token</a:t>
            </a: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return &lt;Navigate to="/login" state={{ from: location }} replace /&gt;;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}; 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 default RequireAdmin;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code snippet represents a React component called `RequireAdmin`. It is a higher-order component(HOC) that acts as a</a:t>
            </a:r>
          </a:p>
          <a:p>
            <a:pPr marL="0" indent="0">
              <a:buNone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middleware to protect routes and allows access only to authenticated admins.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1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RequireAdmin Component:</a:t>
            </a:r>
            <a:endParaRPr lang="en-IN" sz="2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component is written using functional components and the React Hooks API.</a:t>
            </a:r>
            <a:endParaRPr lang="en-IN" sz="2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Props:</a:t>
            </a:r>
            <a:endParaRPr lang="en-IN" sz="2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21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`children`</a:t>
            </a:r>
            <a:r>
              <a:rPr lang="en-IN" sz="2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(React Node): Represents the child components that will be rendered if the user is an admin.</a:t>
            </a:r>
            <a:endParaRPr lang="en-IN" sz="2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 Variables:</a:t>
            </a:r>
            <a:endParaRPr lang="en-IN" sz="2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21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`adminData`</a:t>
            </a:r>
            <a:r>
              <a:rPr lang="en-IN" sz="2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(any): Represents the data of the admin retrieved from the server.</a:t>
            </a:r>
            <a:endParaRPr lang="en-IN" sz="2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21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`loading`</a:t>
            </a:r>
            <a:r>
              <a:rPr lang="en-IN" sz="2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(boolean): Represents the loading state while fetching admin data.</a:t>
            </a:r>
            <a:endParaRPr lang="en-IN" sz="2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Additional Hooks and Functions:</a:t>
            </a:r>
            <a:endParaRPr lang="en-IN" sz="2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21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`useLocation`</a:t>
            </a:r>
            <a:r>
              <a:rPr lang="en-IN" sz="2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(from </a:t>
            </a:r>
            <a:r>
              <a:rPr lang="en-IN" sz="21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react-router-dom</a:t>
            </a:r>
            <a:r>
              <a:rPr lang="en-IN" sz="2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 Allows accessing the current location object.</a:t>
            </a: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4820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D5A05-0905-82CD-C287-4DA64F740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600"/>
            <a:ext cx="10515600" cy="6167120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Effect Hook: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6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`useEffect`</a:t>
            </a: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Fetches admin data from the server when the component mounts.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1371600" algn="l"/>
              </a:tabLst>
            </a:pP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sends a GET request to the server's `</a:t>
            </a:r>
            <a:r>
              <a:rPr lang="en-IN" sz="16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/api/profile/single`</a:t>
            </a: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endpoint.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1371600" algn="l"/>
              </a:tabLst>
            </a:pP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request includes an `</a:t>
            </a:r>
            <a:r>
              <a:rPr lang="en-IN" sz="16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Authorization`</a:t>
            </a: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header with a token retrieved from the` </a:t>
            </a:r>
            <a:r>
              <a:rPr lang="en-IN" sz="16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localStorage`</a:t>
            </a: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1371600" algn="l"/>
              </a:tabLst>
            </a:pP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the request is successful, it sets the `</a:t>
            </a:r>
            <a:r>
              <a:rPr lang="en-IN" sz="16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adminData`</a:t>
            </a: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state with the response data and updates the loading state.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1371600" algn="l"/>
              </a:tabLst>
            </a:pP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an error occurs, it logs the error and updates the loading state.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Conditional Rendering: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the loading state is </a:t>
            </a:r>
            <a:r>
              <a:rPr lang="en-IN" sz="16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it displays a "Loading..." message.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the `</a:t>
            </a:r>
            <a:r>
              <a:rPr lang="en-IN" sz="16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adminData`</a:t>
            </a: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 has an `</a:t>
            </a:r>
            <a:r>
              <a:rPr lang="en-IN" sz="16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isAdmin`</a:t>
            </a: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property with a truthy value, it renders the `</a:t>
            </a:r>
            <a:r>
              <a:rPr lang="en-IN" sz="16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children`</a:t>
            </a: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components.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the `</a:t>
            </a:r>
            <a:r>
              <a:rPr lang="en-IN" sz="16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adminData`</a:t>
            </a: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 does not have an `</a:t>
            </a:r>
            <a:r>
              <a:rPr lang="en-IN" sz="16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isAdmin`</a:t>
            </a: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property or its value is falsy, it removes the user token from the `</a:t>
            </a:r>
            <a:r>
              <a:rPr lang="en-IN" sz="16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localStorage`</a:t>
            </a: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redirects the user to the login page.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`</a:t>
            </a:r>
            <a:r>
              <a:rPr lang="en-IN" sz="16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RequireAdmin`</a:t>
            </a: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component can be used as a wrapper around protected routes that should only be accessible to admins.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98088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D054A-C429-F3CB-938C-B11AA2F6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8160"/>
            <a:ext cx="10515600" cy="5658803"/>
          </a:xfrm>
        </p:spPr>
        <p:txBody>
          <a:bodyPr/>
          <a:lstStyle/>
          <a:p>
            <a:pPr marL="685800"/>
            <a:endParaRPr lang="en-IN" dirty="0">
              <a:effectLst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use this component, include it in the appropriate part of your application, such as within a router configuration or as a wrapper around specific components or routes.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Customize the redirect behavior or authentication logic inside the component based on your application's requirements.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3041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A9CAF-19B3-B036-BA8F-9FA12987B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248"/>
            <a:ext cx="10515600" cy="6260841"/>
          </a:xfrm>
        </p:spPr>
        <p:txBody>
          <a:bodyPr>
            <a:normAutofit/>
          </a:bodyPr>
          <a:lstStyle/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}); // Replace '/api/users' with the appropriate endpoint URL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1400" kern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setUsers</a:t>
            </a: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kern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response.data</a:t>
            </a: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response &amp;&amp; </a:t>
            </a:r>
            <a:r>
              <a:rPr lang="en-IN" sz="1400" kern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setLoading</a:t>
            </a: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(false);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} catch (error) {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error &amp;&amp; </a:t>
            </a:r>
            <a:r>
              <a:rPr lang="en-IN" sz="1400" kern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setLoading</a:t>
            </a: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(false);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1400" kern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console.error</a:t>
            </a: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(error);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}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400" kern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fetchUsers</a:t>
            </a: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}, []); 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if (loading) return &lt;p&gt;Loading...&lt;/p&gt;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toggleDropdown = () =&gt; {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400" kern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setIsOpen</a:t>
            </a: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(!isOpen);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};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0758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1B861-A3DA-1B96-82F6-8A23464BF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5902"/>
            <a:ext cx="10515600" cy="6242180"/>
          </a:xfrm>
        </p:spPr>
        <p:txBody>
          <a:bodyPr>
            <a:normAutofit/>
          </a:bodyPr>
          <a:lstStyle/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(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&lt;div&gt;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&lt;h1&gt;Admin Dashboard&lt;/h1&gt;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&lt;div&gt;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{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</a:t>
            </a:r>
            <a:r>
              <a:rPr lang="en-IN" sz="1400" kern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users.map</a:t>
            </a: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((data) =&gt; &lt;ul key={</a:t>
            </a:r>
            <a:r>
              <a:rPr lang="en-IN" sz="1400" kern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data._id</a:t>
            </a: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}&gt;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&lt;li&gt;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&lt;h2&gt;Name: {data.name}&lt;/h2&gt;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&lt;h4&gt;Email: {</a:t>
            </a:r>
            <a:r>
              <a:rPr lang="en-IN" sz="1400" kern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data.email</a:t>
            </a: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}&lt;/h4&gt;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&lt;p&gt;Gender: {</a:t>
            </a:r>
            <a:r>
              <a:rPr lang="en-IN" sz="1400" kern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data.gender</a:t>
            </a: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}&lt;/p&gt;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&lt;p&gt;Birth: {</a:t>
            </a:r>
            <a:r>
              <a:rPr lang="en-IN" sz="1400" kern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data.dateOfBirth</a:t>
            </a: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}&lt;/p&gt;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&lt;p&gt;Location: {</a:t>
            </a:r>
            <a:r>
              <a:rPr lang="en-IN" sz="1400" kern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data.location</a:t>
            </a: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}&lt;/p&gt;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&lt;/li&gt;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&lt;/ul&gt;)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}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370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9A594-3819-F597-8351-D6AC3EC24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5535" y="270589"/>
            <a:ext cx="9078685" cy="6372808"/>
          </a:xfrm>
        </p:spPr>
        <p:txBody>
          <a:bodyPr/>
          <a:lstStyle/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&lt;/div&gt;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);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 default AdminDashboard;</a:t>
            </a: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AdminDashboard Component: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component is written using functional components and the React Hooks API.</a:t>
            </a:r>
            <a:endParaRPr lang="en-IN" sz="16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 Variables:</a:t>
            </a:r>
            <a:endParaRPr lang="en-IN" sz="16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6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`isOpen`</a:t>
            </a: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(Boolean): Represents the state of the dropdown menu. It is used to toggle the visibility of the dropdown.</a:t>
            </a:r>
            <a:endParaRPr lang="en-IN" sz="16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6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`users`</a:t>
            </a: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(Array): Stores the user data fetched from the backend.</a:t>
            </a:r>
            <a:endParaRPr lang="en-IN" sz="16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6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`loading`</a:t>
            </a: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(Boolean): Represents the loading state while fetching user data.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F2C5FAC-6F8A-4FCC-1660-2043E3201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510" y="2133140"/>
            <a:ext cx="822027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code snippet represents a React component called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AdminDashboard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is responsible for rendering the admin dashboard interface, fetching user data from the backend, and displaying the user information.</a:t>
            </a: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688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46FC5-FEBC-65A1-8829-D509EFC4B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8538"/>
            <a:ext cx="10515600" cy="6027575"/>
          </a:xfrm>
        </p:spPr>
        <p:txBody>
          <a:bodyPr>
            <a:normAutofit lnSpcReduction="1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useEffect Hook: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`</a:t>
            </a:r>
            <a:r>
              <a:rPr lang="en-IN" sz="16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useEffect`</a:t>
            </a: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hook is used to fetch user data from the backend when the component mounts.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makes an asynchronous request to the `</a:t>
            </a:r>
            <a:r>
              <a:rPr lang="en-IN" sz="16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/api/profile`</a:t>
            </a: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endpoint on the backend server using the Axios library.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request includes an Authorization header containing the user token stored in the local storage.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the request is successful, the user data is stored in the `</a:t>
            </a:r>
            <a:r>
              <a:rPr lang="en-IN" sz="16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users`</a:t>
            </a: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state variable, and the `</a:t>
            </a:r>
            <a:r>
              <a:rPr lang="en-IN" sz="16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loading`</a:t>
            </a: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state is set to </a:t>
            </a:r>
            <a:r>
              <a:rPr lang="en-IN" sz="16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there's an error during the request, the error is logged to the console, and the `</a:t>
            </a:r>
            <a:r>
              <a:rPr lang="en-IN" sz="16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loading`</a:t>
            </a: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state is set to </a:t>
            </a:r>
            <a:r>
              <a:rPr lang="en-IN" sz="16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`</a:t>
            </a:r>
            <a:r>
              <a:rPr lang="en-IN" sz="16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useEffect`</a:t>
            </a: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hook has an empty dependency array (</a:t>
            </a:r>
            <a:r>
              <a:rPr lang="en-IN" sz="16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</a:t>
            </a: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which ensures that the effect runs only once when the component mounts.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Rendering User Data: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`</a:t>
            </a:r>
            <a:r>
              <a:rPr lang="en-IN" sz="16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users`</a:t>
            </a: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state is mapped over to render each user's information as a list item (</a:t>
            </a:r>
            <a:r>
              <a:rPr lang="en-IN" sz="16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&lt;li&gt;</a:t>
            </a: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user data, such as name, email, gender, date of birth, and location, is displayed within the list item.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Each user item has a unique key based on the` </a:t>
            </a:r>
            <a:r>
              <a:rPr lang="en-IN" sz="16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_id`</a:t>
            </a: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property of the user object.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Dropdown Toggle: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`</a:t>
            </a:r>
            <a:r>
              <a:rPr lang="en-IN" sz="16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toggleDropdown`</a:t>
            </a: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function is used to toggle the visibility of the dropdown menu.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updates the `</a:t>
            </a:r>
            <a:r>
              <a:rPr lang="en-IN" sz="16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isOpen`</a:t>
            </a: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state by toggling its value.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3337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D18BE-4AAA-3E29-7486-EBCFCF1C1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9878"/>
            <a:ext cx="10515600" cy="6064898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Conditional Rendering: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the user data is being fetched (</a:t>
            </a:r>
            <a:r>
              <a:rPr lang="en-IN" sz="16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loading</a:t>
            </a: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IN" sz="16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a loading message (</a:t>
            </a:r>
            <a:r>
              <a:rPr lang="en-IN" sz="16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&lt;p&gt;Loading...&lt;/p&gt;</a:t>
            </a: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is rendered.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Once the user data is fetched, the loading message is replaced with the user information displayed in the list format.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500"/>
              </a:spcBef>
              <a:spcAft>
                <a:spcPts val="1500"/>
              </a:spcAft>
            </a:pPr>
            <a:r>
              <a:rPr lang="en-IN" sz="16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`</a:t>
            </a:r>
            <a:r>
              <a:rPr lang="en-IN" sz="16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AdminDashboard`</a:t>
            </a: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component can be used within a React application to render the admin dashboard interface and fetch user data from the backend.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component assumes the existence of the `</a:t>
            </a:r>
            <a:r>
              <a:rPr lang="en-IN" sz="16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AdminLogin</a:t>
            </a: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` component, which is responsible for handling admin login functionality.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`</a:t>
            </a:r>
            <a:r>
              <a:rPr lang="en-IN" sz="16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axios`</a:t>
            </a: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library is used for making HTTP requests to the backend server.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use this component, include it in the appropriate part of your application, such as within a router configuration or another component's render method.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500"/>
              </a:spcBef>
              <a:spcAft>
                <a:spcPts val="800"/>
              </a:spcAft>
            </a:pP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It's important to note that the code snippet fetches user data from the backend at the `</a:t>
            </a:r>
            <a:r>
              <a:rPr lang="en-IN" sz="16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/api/profile`</a:t>
            </a: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endpoint and expects an Authorization header with a user token. Make sure to replace </a:t>
            </a:r>
            <a:r>
              <a:rPr lang="en-IN" sz="16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'http://localhost:3001/api/profile'</a:t>
            </a: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with the correct backend URL and endpoint for fetching user data in your application.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687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156FF-277B-44C3-D538-3F7060A3A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315912"/>
          </a:xfrm>
        </p:spPr>
        <p:txBody>
          <a:bodyPr>
            <a:norm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for AdminLogin.js: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D778B-6514-AF8D-9234-1CD19076A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6"/>
            <a:ext cx="10515600" cy="5962360"/>
          </a:xfrm>
        </p:spPr>
        <p:txBody>
          <a:bodyPr>
            <a:normAutofit/>
          </a:bodyPr>
          <a:lstStyle/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React, { useState } from 'react';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AdminLogin = () =&gt; {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const [username, </a:t>
            </a:r>
            <a:r>
              <a:rPr lang="en-IN" sz="1400" kern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setUsername</a:t>
            </a: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useState('');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const [password, </a:t>
            </a:r>
            <a:r>
              <a:rPr lang="en-IN" sz="1400" kern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setPassword</a:t>
            </a: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useState('');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const [errorMessage, </a:t>
            </a:r>
            <a:r>
              <a:rPr lang="en-IN" sz="1400" kern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setErrorMessage</a:t>
            </a: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useState('');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const handleUsernameChange = (event) =&gt; {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400" kern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setUsername</a:t>
            </a: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(event.target.value);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};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const handlePasswordChange = (event) =&gt; {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400" kern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setPassword</a:t>
            </a: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(event.target.value);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};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handleSubmit = (event) =&gt; {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event.preventDefault();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8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(username === 'admin' &amp;&amp; password === 'password') {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6511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797EF-C433-8A85-3656-B8996BA21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2554"/>
            <a:ext cx="10515600" cy="6111551"/>
          </a:xfrm>
        </p:spPr>
        <p:txBody>
          <a:bodyPr/>
          <a:lstStyle/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console.log('Logged in as admin');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IN" sz="1400" kern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setErrorMessage</a:t>
            </a: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('');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 else {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IN" sz="1400" kern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setErrorMessage</a:t>
            </a: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('Invalid username or password');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};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return (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&lt;div&gt;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&lt;h2&gt;Admin Login&lt;/h2&gt;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{errorMessage &amp;&amp; &lt;div style={{ color: 'red' }}&gt;{errorMessage}&lt;/div&gt;}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&lt;form onSubmit={handleSubmit}&gt;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&lt;label&gt;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Username: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400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type="password" value={password} onChange={handlePasswordChange} /&gt;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2426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3746</Words>
  <Application>Microsoft Office PowerPoint</Application>
  <PresentationFormat>Widescreen</PresentationFormat>
  <Paragraphs>365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Arial Unicode MS</vt:lpstr>
      <vt:lpstr>Calibri</vt:lpstr>
      <vt:lpstr>Calibri Light</vt:lpstr>
      <vt:lpstr>Consolas</vt:lpstr>
      <vt:lpstr>Courier New</vt:lpstr>
      <vt:lpstr>Symbol</vt:lpstr>
      <vt:lpstr>Times New Roman</vt:lpstr>
      <vt:lpstr>Office Theme</vt:lpstr>
      <vt:lpstr>Frontend for Admin in  Matrimonial App</vt:lpstr>
      <vt:lpstr>Code for AdminDashboard.js: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 for AdminLogin.js: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 for AdminLoginPage.js:</vt:lpstr>
      <vt:lpstr>PowerPoint Presentation</vt:lpstr>
      <vt:lpstr>PowerPoint Presentation</vt:lpstr>
      <vt:lpstr>The code snippet represents a React component called `AdminLoginPage`. It is responsible for rendering an admin login page, capturing the username and password input from the user, and handling the form submission.</vt:lpstr>
      <vt:lpstr>PowerPoint Presentation</vt:lpstr>
      <vt:lpstr>PowerPoint Presentation</vt:lpstr>
      <vt:lpstr>The code snippet represents a React component called AdminPage. It is responsible for rendering a login page for the admin by including the AdminLogin component.</vt:lpstr>
      <vt:lpstr>Code for RequireAdmin.js: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Frontend for Admin in  Matrimonial App</dc:title>
  <dc:creator>Pradeep Eraganaboina</dc:creator>
  <cp:lastModifiedBy>Pradeep Eraganaboina</cp:lastModifiedBy>
  <cp:revision>3</cp:revision>
  <dcterms:created xsi:type="dcterms:W3CDTF">2023-07-06T11:10:52Z</dcterms:created>
  <dcterms:modified xsi:type="dcterms:W3CDTF">2023-07-06T13:27:05Z</dcterms:modified>
</cp:coreProperties>
</file>