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772400" cy="10058400"/>
  <p:notesSz cx="7772400" cy="10058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23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otes Placeholder">
            <a:extLst>
              <a:ext uri="{FF2B5EF4-FFF2-40B4-BE49-F238E27FC236}">
                <a16:creationId xmlns:a16="http://schemas.microsoft.com/office/drawing/2014/main" id="{25152B36-3155-3CB1-14A6-320B18CBB3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otes Placeholder">
            <a:extLst>
              <a:ext uri="{FF2B5EF4-FFF2-40B4-BE49-F238E27FC236}">
                <a16:creationId xmlns:a16="http://schemas.microsoft.com/office/drawing/2014/main" id="{3DC66A4F-6FF9-E6A7-1EF2-23DC7BF153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otes Placeholder">
            <a:extLst>
              <a:ext uri="{FF2B5EF4-FFF2-40B4-BE49-F238E27FC236}">
                <a16:creationId xmlns:a16="http://schemas.microsoft.com/office/drawing/2014/main" id="{CCC0CF52-B8C5-ECB0-5C60-AE78FD1816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otes Placeholder">
            <a:extLst>
              <a:ext uri="{FF2B5EF4-FFF2-40B4-BE49-F238E27FC236}">
                <a16:creationId xmlns:a16="http://schemas.microsoft.com/office/drawing/2014/main" id="{D4D08194-823B-303E-A6AE-3347449C77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otes Placeholder">
            <a:extLst>
              <a:ext uri="{FF2B5EF4-FFF2-40B4-BE49-F238E27FC236}">
                <a16:creationId xmlns:a16="http://schemas.microsoft.com/office/drawing/2014/main" id="{90E18107-5032-314A-8D4F-C8F5422582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otes Placeholder">
            <a:extLst>
              <a:ext uri="{FF2B5EF4-FFF2-40B4-BE49-F238E27FC236}">
                <a16:creationId xmlns:a16="http://schemas.microsoft.com/office/drawing/2014/main" id="{3A536DE1-7D66-676D-9C24-0FCC8F955D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otes Placeholder">
            <a:extLst>
              <a:ext uri="{FF2B5EF4-FFF2-40B4-BE49-F238E27FC236}">
                <a16:creationId xmlns:a16="http://schemas.microsoft.com/office/drawing/2014/main" id="{49E9034D-281D-64B2-933D-17A02E444A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otes Placeholder">
            <a:extLst>
              <a:ext uri="{FF2B5EF4-FFF2-40B4-BE49-F238E27FC236}">
                <a16:creationId xmlns:a16="http://schemas.microsoft.com/office/drawing/2014/main" id="{ED06D13B-7F29-2DFD-70FF-ED0D918B84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>
            <a:extLst>
              <a:ext uri="{FF2B5EF4-FFF2-40B4-BE49-F238E27FC236}">
                <a16:creationId xmlns:a16="http://schemas.microsoft.com/office/drawing/2014/main" id="{10EF2B36-555C-8033-A777-59DB3E5E4B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21A2FBBF-7A5F-00CF-6966-AB3D23EE56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5C7CA799-B276-1220-3C7F-AC5BB693BF2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CF712-1C69-4592-9029-96924F1BC7C4}" type="datetimeFigureOut">
              <a:rPr lang="en-US"/>
              <a:pPr>
                <a:defRPr/>
              </a:pPr>
              <a:t>1/6/2024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7F5442B7-DFBB-6EF0-94D6-37C91B66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17091-D32E-4AD9-9270-9C4DB3CDF2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62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A335160B-2E7C-B5BC-BC73-463DE3637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3B377C91-8FDC-EEC1-9373-C88E4308AAF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5B984-6D5B-4A59-9C8A-4B5D6A6E212B}" type="datetimeFigureOut">
              <a:rPr lang="en-US"/>
              <a:pPr>
                <a:defRPr/>
              </a:pPr>
              <a:t>1/6/2024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C5F66922-08AF-4998-AA8D-364A0015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61BBB-77B8-42A1-B4F8-25A4F12758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70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50642ABB-B221-1813-BAF5-144B13D5BB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78D16FF-B3CD-880F-3DD2-80CC2222E6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582B6-2910-4D63-8B76-4DEFA95CAB10}" type="datetimeFigureOut">
              <a:rPr lang="en-US"/>
              <a:pPr>
                <a:defRPr/>
              </a:pPr>
              <a:t>1/6/2024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FFEE7570-B085-E11F-82BF-263F7DBF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0E690-E39C-402F-AB76-CCF5ABE20A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26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4A5B841D-6BA0-F424-424E-BEDB048853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617F1839-6310-2ED6-B153-EE40B52E540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8EA1D-F57D-49AC-8AB8-486B02ADA5C9}" type="datetimeFigureOut">
              <a:rPr lang="en-US"/>
              <a:pPr>
                <a:defRPr/>
              </a:pPr>
              <a:t>1/6/2024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A65AB35A-36AD-C8CF-7F84-1434CF59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D0EAD-B4B1-473C-B46C-DD08E58F17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76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075A996A-1FDF-2322-93F8-F1A7624A14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215CCA6A-B3BE-820D-6523-CDA13B71ECD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1D4E-9A59-4443-8CED-852BC8EA0AA2}" type="datetimeFigureOut">
              <a:rPr lang="en-US"/>
              <a:pPr>
                <a:defRPr/>
              </a:pPr>
              <a:t>1/6/2024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9A7E4154-3194-D253-0DF0-B9B8B22D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8C482-6C93-437D-8A4B-D76F069A67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31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>
            <a:extLst>
              <a:ext uri="{FF2B5EF4-FFF2-40B4-BE49-F238E27FC236}">
                <a16:creationId xmlns:a16="http://schemas.microsoft.com/office/drawing/2014/main" id="{97131BAF-9293-8FFE-BA93-245F80EF4E0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88938" y="401638"/>
            <a:ext cx="69945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7" name="Holder 3">
            <a:extLst>
              <a:ext uri="{FF2B5EF4-FFF2-40B4-BE49-F238E27FC236}">
                <a16:creationId xmlns:a16="http://schemas.microsoft.com/office/drawing/2014/main" id="{7D802CF4-1379-5B9F-AB67-F8AC100A2A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88938" y="2312988"/>
            <a:ext cx="699452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A298797D-DEFF-A89A-D306-5F8216864F5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643188" y="9353550"/>
            <a:ext cx="2486025" cy="5032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8F2DECDC-980A-78DB-B7A9-60D1A24E970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88938" y="9353550"/>
            <a:ext cx="1787525" cy="5032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0D9F98-CDF0-4A1D-BDA2-697C226D754D}" type="datetimeFigureOut">
              <a:rPr lang="en-US"/>
              <a:pPr>
                <a:defRPr/>
              </a:pPr>
              <a:t>1/6/2024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D27F426-18B0-2CC2-CF55-75623F8A67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5595938" y="9353550"/>
            <a:ext cx="1787525" cy="5032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fld id="{BE8616C0-3705-4CB6-BC94-A6DFB5F717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7A608E9-15BA-0198-91FB-41FE8DA8DF42}"/>
              </a:ext>
            </a:extLst>
          </p:cNvPr>
          <p:cNvSpPr txBox="1"/>
          <p:nvPr/>
        </p:nvSpPr>
        <p:spPr>
          <a:xfrm>
            <a:off x="901700" y="1077913"/>
            <a:ext cx="3354388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heavy" spc="-10" dirty="0">
                <a:solidFill>
                  <a:srgbClr val="1054CC"/>
                </a:solidFill>
                <a:latin typeface="Arial"/>
                <a:cs typeface="Arial"/>
              </a:rPr>
              <a:t>Project</a:t>
            </a:r>
            <a:r>
              <a:rPr sz="1600" b="1" u="heavy" dirty="0">
                <a:solidFill>
                  <a:srgbClr val="1054CC"/>
                </a:solidFill>
                <a:latin typeface="Arial"/>
                <a:cs typeface="Arial"/>
              </a:rPr>
              <a:t> </a:t>
            </a:r>
            <a:r>
              <a:rPr sz="1600" b="1" u="heavy" spc="-10" dirty="0">
                <a:solidFill>
                  <a:srgbClr val="1054CC"/>
                </a:solidFill>
                <a:latin typeface="Arial"/>
                <a:cs typeface="Arial"/>
              </a:rPr>
              <a:t>Ti</a:t>
            </a:r>
            <a:r>
              <a:rPr sz="1600" b="1" u="heavy" spc="-20" dirty="0">
                <a:solidFill>
                  <a:srgbClr val="1054CC"/>
                </a:solidFill>
                <a:latin typeface="Arial"/>
                <a:cs typeface="Arial"/>
              </a:rPr>
              <a:t>t</a:t>
            </a:r>
            <a:r>
              <a:rPr sz="1600" b="1" u="heavy" spc="-5" dirty="0">
                <a:solidFill>
                  <a:srgbClr val="1054CC"/>
                </a:solidFill>
                <a:latin typeface="Arial"/>
                <a:cs typeface="Arial"/>
              </a:rPr>
              <a:t>l</a:t>
            </a:r>
            <a:r>
              <a:rPr sz="1600" b="1" u="heavy" dirty="0">
                <a:solidFill>
                  <a:srgbClr val="1054CC"/>
                </a:solidFill>
                <a:latin typeface="Arial"/>
                <a:cs typeface="Arial"/>
              </a:rPr>
              <a:t>e</a:t>
            </a:r>
            <a:r>
              <a:rPr sz="1600" b="1" u="heavy" spc="-5" dirty="0">
                <a:solidFill>
                  <a:srgbClr val="1054CC"/>
                </a:solidFill>
                <a:latin typeface="Arial"/>
                <a:cs typeface="Arial"/>
              </a:rPr>
              <a:t>: </a:t>
            </a:r>
            <a:r>
              <a:rPr sz="1600" b="1" u="heavy" spc="-10" dirty="0">
                <a:solidFill>
                  <a:srgbClr val="1054CC"/>
                </a:solidFill>
                <a:latin typeface="Arial"/>
                <a:cs typeface="Arial"/>
              </a:rPr>
              <a:t>M</a:t>
            </a:r>
            <a:r>
              <a:rPr sz="1600" b="1" u="heavy" spc="-15" dirty="0">
                <a:solidFill>
                  <a:srgbClr val="1054CC"/>
                </a:solidFill>
                <a:latin typeface="Arial"/>
                <a:cs typeface="Arial"/>
              </a:rPr>
              <a:t>ern</a:t>
            </a:r>
            <a:r>
              <a:rPr sz="1600" b="1" u="heavy" spc="-10" dirty="0">
                <a:solidFill>
                  <a:srgbClr val="1054CC"/>
                </a:solidFill>
                <a:latin typeface="Arial"/>
                <a:cs typeface="Arial"/>
              </a:rPr>
              <a:t> Tra</a:t>
            </a:r>
            <a:r>
              <a:rPr sz="1600" b="1" u="heavy" dirty="0">
                <a:solidFill>
                  <a:srgbClr val="1054CC"/>
                </a:solidFill>
                <a:latin typeface="Arial"/>
                <a:cs typeface="Arial"/>
              </a:rPr>
              <a:t>i</a:t>
            </a:r>
            <a:r>
              <a:rPr sz="1600" b="1" u="heavy" spc="-10" dirty="0">
                <a:solidFill>
                  <a:srgbClr val="1054CC"/>
                </a:solidFill>
                <a:latin typeface="Arial"/>
                <a:cs typeface="Arial"/>
              </a:rPr>
              <a:t>ni</a:t>
            </a:r>
            <a:r>
              <a:rPr sz="1600" b="1" u="heavy" spc="-5" dirty="0">
                <a:solidFill>
                  <a:srgbClr val="1054CC"/>
                </a:solidFill>
                <a:latin typeface="Arial"/>
                <a:cs typeface="Arial"/>
              </a:rPr>
              <a:t>n</a:t>
            </a:r>
            <a:r>
              <a:rPr sz="1600" b="1" u="heavy" spc="-10" dirty="0">
                <a:solidFill>
                  <a:srgbClr val="1054CC"/>
                </a:solidFill>
                <a:latin typeface="Arial"/>
                <a:cs typeface="Arial"/>
              </a:rPr>
              <a:t>g </a:t>
            </a:r>
            <a:r>
              <a:rPr sz="1600" b="1" u="heavy" spc="-20" dirty="0">
                <a:solidFill>
                  <a:srgbClr val="1054CC"/>
                </a:solidFill>
                <a:latin typeface="Arial"/>
                <a:cs typeface="Arial"/>
              </a:rPr>
              <a:t>C</a:t>
            </a:r>
            <a:r>
              <a:rPr sz="1600" b="1" u="heavy" spc="-5" dirty="0">
                <a:solidFill>
                  <a:srgbClr val="1054CC"/>
                </a:solidFill>
                <a:latin typeface="Arial"/>
                <a:cs typeface="Arial"/>
              </a:rPr>
              <a:t>e</a:t>
            </a:r>
            <a:r>
              <a:rPr sz="1600" b="1" u="heavy" spc="-10" dirty="0">
                <a:solidFill>
                  <a:srgbClr val="1054CC"/>
                </a:solidFill>
                <a:latin typeface="Arial"/>
                <a:cs typeface="Arial"/>
              </a:rPr>
              <a:t>n</a:t>
            </a:r>
            <a:r>
              <a:rPr sz="1600" b="1" u="heavy" spc="-20" dirty="0">
                <a:solidFill>
                  <a:srgbClr val="1054CC"/>
                </a:solidFill>
                <a:latin typeface="Arial"/>
                <a:cs typeface="Arial"/>
              </a:rPr>
              <a:t>t</a:t>
            </a:r>
            <a:r>
              <a:rPr sz="1600" b="1" u="heavy" spc="-15" dirty="0">
                <a:solidFill>
                  <a:srgbClr val="1054CC"/>
                </a:solidFill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A444B65-0567-51A5-27CA-CB325D4B8670}"/>
              </a:ext>
            </a:extLst>
          </p:cNvPr>
          <p:cNvSpPr txBox="1"/>
          <p:nvPr/>
        </p:nvSpPr>
        <p:spPr>
          <a:xfrm>
            <a:off x="901700" y="4822825"/>
            <a:ext cx="5935663" cy="11366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Citria.org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training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platform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owned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Ecera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System.</a:t>
            </a:r>
          </a:p>
          <a:p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1">
                <a:latin typeface="Arial" panose="020B0604020202020204" pitchFamily="34" charset="0"/>
              </a:rPr>
              <a:t>HeroSection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React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that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represents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hero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section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web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page.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includes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various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elements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such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background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image,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gradient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overlay,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dynamic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content.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designed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visually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appealing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engaging,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typically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top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of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webpage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capture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user's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attention.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9F61401-D800-904D-DA07-0D7A649D894E}"/>
              </a:ext>
            </a:extLst>
          </p:cNvPr>
          <p:cNvSpPr txBox="1"/>
          <p:nvPr/>
        </p:nvSpPr>
        <p:spPr>
          <a:xfrm>
            <a:off x="901700" y="6491288"/>
            <a:ext cx="5497513" cy="5318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tructu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denc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es</a:t>
            </a:r>
            <a:endParaRPr sz="1200">
              <a:latin typeface="Arial"/>
              <a:cs typeface="Arial"/>
            </a:endParaRPr>
          </a:p>
          <a:p>
            <a:pPr fontAlgn="auto">
              <a:spcBef>
                <a:spcPts val="21"/>
              </a:spcBef>
              <a:spcAft>
                <a:spcPts val="0"/>
              </a:spcAft>
              <a:defRPr/>
            </a:pPr>
            <a:endParaRPr sz="11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ero</a:t>
            </a:r>
            <a:r>
              <a:rPr sz="1200" spc="-10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ecti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til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eral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spc="-5" dirty="0">
                <a:latin typeface="Arial"/>
                <a:cs typeface="Arial"/>
              </a:rPr>
              <a:t>te</a:t>
            </a:r>
            <a:r>
              <a:rPr sz="1200" dirty="0">
                <a:latin typeface="Arial"/>
                <a:cs typeface="Arial"/>
              </a:rPr>
              <a:t>rnal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-10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encies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libr</a:t>
            </a:r>
            <a:r>
              <a:rPr sz="1200" dirty="0">
                <a:latin typeface="Arial"/>
                <a:cs typeface="Arial"/>
              </a:rPr>
              <a:t>ar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BDA8A5D-CC59-4AB8-5FF8-8E2214C4FDD3}"/>
              </a:ext>
            </a:extLst>
          </p:cNvPr>
          <p:cNvSpPr txBox="1"/>
          <p:nvPr/>
        </p:nvSpPr>
        <p:spPr>
          <a:xfrm>
            <a:off x="901700" y="7553325"/>
            <a:ext cx="5849938" cy="14414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React: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core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React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library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building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interfaces.</a:t>
            </a:r>
          </a:p>
          <a:p>
            <a:pPr>
              <a:spcBef>
                <a:spcPts val="50"/>
              </a:spcBef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react-icons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(HiArrowNarrowRight,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BsArrowLeft,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BsArrowRight):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Icon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arrow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navigation.</a:t>
            </a:r>
          </a:p>
          <a:p>
            <a:pPr>
              <a:lnSpc>
                <a:spcPts val="2800"/>
              </a:lnSpc>
              <a:spcBef>
                <a:spcPts val="300"/>
              </a:spcBef>
            </a:pPr>
            <a:r>
              <a:rPr lang="en-US" altLang="en-US" sz="1200">
                <a:latin typeface="Arial" panose="020B0604020202020204" pitchFamily="34" charset="0"/>
              </a:rPr>
              <a:t>PropTypes: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library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defining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enforcing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prop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types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React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components.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axios: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library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making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HTTP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requests,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here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fetch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review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data.</a:t>
            </a:r>
          </a:p>
        </p:txBody>
      </p:sp>
      <p:sp>
        <p:nvSpPr>
          <p:cNvPr id="2054" name="object 6">
            <a:extLst>
              <a:ext uri="{FF2B5EF4-FFF2-40B4-BE49-F238E27FC236}">
                <a16:creationId xmlns:a16="http://schemas.microsoft.com/office/drawing/2014/main" id="{C4D184E8-D1F0-A0CC-FA27-06E3FD51B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09763"/>
            <a:ext cx="5865813" cy="27209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1CC9601-E4E1-97BE-7FD7-610A9EF8D6F9}"/>
              </a:ext>
            </a:extLst>
          </p:cNvPr>
          <p:cNvSpPr txBox="1"/>
          <p:nvPr/>
        </p:nvSpPr>
        <p:spPr>
          <a:xfrm>
            <a:off x="901700" y="920750"/>
            <a:ext cx="5942013" cy="1641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(react-slick):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carousel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displaying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slider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of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reviews.</a:t>
            </a:r>
          </a:p>
          <a:p>
            <a:pPr>
              <a:spcBef>
                <a:spcPts val="25"/>
              </a:spcBef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Arial" panose="020B0604020202020204" pitchFamily="34" charset="0"/>
              </a:rPr>
              <a:t>2.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Features</a:t>
            </a:r>
          </a:p>
          <a:p>
            <a:pPr>
              <a:spcBef>
                <a:spcPts val="25"/>
              </a:spcBef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Arial" panose="020B0604020202020204" pitchFamily="34" charset="0"/>
              </a:rPr>
              <a:t>2.1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Mousemove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Effect</a:t>
            </a:r>
          </a:p>
          <a:p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includes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mousemove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effect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that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dynamically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changes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background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gradient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based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user's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mouse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movement.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This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feature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enhances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visual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appeal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of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hero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section.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EAA0411-0AEE-10CA-F1D7-CC5EE9682A16}"/>
              </a:ext>
            </a:extLst>
          </p:cNvPr>
          <p:cNvSpPr txBox="1"/>
          <p:nvPr/>
        </p:nvSpPr>
        <p:spPr>
          <a:xfrm>
            <a:off x="901700" y="3094038"/>
            <a:ext cx="5729288" cy="7318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2.2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Review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Data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Fetching</a:t>
            </a:r>
          </a:p>
          <a:p>
            <a:pPr>
              <a:spcBef>
                <a:spcPts val="50"/>
              </a:spcBef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makes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asynchronous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request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'review_data.json'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Axios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fetch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review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data.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received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data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populate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reviews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slider.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842B2D2-96B6-9BE0-0B98-B21641E43F1F}"/>
              </a:ext>
            </a:extLst>
          </p:cNvPr>
          <p:cNvSpPr txBox="1"/>
          <p:nvPr/>
        </p:nvSpPr>
        <p:spPr>
          <a:xfrm>
            <a:off x="901700" y="4357688"/>
            <a:ext cx="5864225" cy="7318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2.3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Slider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Configuration</a:t>
            </a:r>
          </a:p>
          <a:p>
            <a:pPr>
              <a:spcBef>
                <a:spcPts val="50"/>
              </a:spcBef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reviews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are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displayed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slider/carousel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react-slick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library.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slider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configured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with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settings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responsiveness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navigation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arrows.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F448841-E986-AB6A-60BF-92BEC9997E3C}"/>
              </a:ext>
            </a:extLst>
          </p:cNvPr>
          <p:cNvSpPr txBox="1"/>
          <p:nvPr/>
        </p:nvSpPr>
        <p:spPr>
          <a:xfrm>
            <a:off x="901700" y="5621338"/>
            <a:ext cx="5702300" cy="7318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2.4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Styling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with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Tailwind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CSS</a:t>
            </a:r>
          </a:p>
          <a:p>
            <a:pPr>
              <a:spcBef>
                <a:spcPts val="50"/>
              </a:spcBef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Tailwind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CSS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styling,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making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easy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create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responsive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visually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appealing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layout.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B2912CE-8B66-411C-4405-D576DA68159C}"/>
              </a:ext>
            </a:extLst>
          </p:cNvPr>
          <p:cNvSpPr txBox="1"/>
          <p:nvPr/>
        </p:nvSpPr>
        <p:spPr>
          <a:xfrm>
            <a:off x="901700" y="920750"/>
            <a:ext cx="1382713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-5" dirty="0">
                <a:latin typeface="Arial"/>
                <a:cs typeface="Arial"/>
              </a:rPr>
              <a:t>Bo</a:t>
            </a:r>
            <a:r>
              <a:rPr sz="1200" b="1" spc="-10" dirty="0">
                <a:latin typeface="Arial"/>
                <a:cs typeface="Arial"/>
              </a:rPr>
              <a:t>ok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Arial"/>
                <a:cs typeface="Arial"/>
              </a:rPr>
              <a:t>c</a:t>
            </a:r>
            <a:r>
              <a:rPr sz="1200" b="1" spc="-10" dirty="0">
                <a:latin typeface="Arial"/>
                <a:cs typeface="Arial"/>
              </a:rPr>
              <a:t>oun</a:t>
            </a:r>
            <a:r>
              <a:rPr sz="1200" b="1" spc="-2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10" dirty="0">
                <a:latin typeface="Arial"/>
                <a:cs typeface="Arial"/>
              </a:rPr>
              <a:t>ling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676A600-59DC-3A5E-5890-5697A795B817}"/>
              </a:ext>
            </a:extLst>
          </p:cNvPr>
          <p:cNvSpPr txBox="1"/>
          <p:nvPr/>
        </p:nvSpPr>
        <p:spPr>
          <a:xfrm>
            <a:off x="901700" y="6799263"/>
            <a:ext cx="5859463" cy="7810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BookAFreeCounselling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React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responsible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handling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booking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of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free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counseling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sessions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web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page.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provides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button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initiate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booking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process,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modal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entering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details,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dynamic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form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validation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seamless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experience.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255D1BD-EA07-10F8-25F1-6251446A56A5}"/>
              </a:ext>
            </a:extLst>
          </p:cNvPr>
          <p:cNvSpPr txBox="1"/>
          <p:nvPr/>
        </p:nvSpPr>
        <p:spPr>
          <a:xfrm>
            <a:off x="901700" y="8112125"/>
            <a:ext cx="5867400" cy="7318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1.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Structure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Dependencies</a:t>
            </a:r>
          </a:p>
          <a:p>
            <a:pPr>
              <a:spcBef>
                <a:spcPts val="50"/>
              </a:spcBef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BookAFreeCounselling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depends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following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external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libraries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components:</a:t>
            </a:r>
          </a:p>
        </p:txBody>
      </p:sp>
      <p:sp>
        <p:nvSpPr>
          <p:cNvPr id="4101" name="object 5">
            <a:extLst>
              <a:ext uri="{FF2B5EF4-FFF2-40B4-BE49-F238E27FC236}">
                <a16:creationId xmlns:a16="http://schemas.microsoft.com/office/drawing/2014/main" id="{81E8CD12-95F9-2D82-22C8-214018A4F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68413"/>
            <a:ext cx="3176588" cy="32210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E7FD1F-C8A7-3574-8B40-80106CA1F066}"/>
              </a:ext>
            </a:extLst>
          </p:cNvPr>
          <p:cNvSpPr txBox="1"/>
          <p:nvPr/>
        </p:nvSpPr>
        <p:spPr>
          <a:xfrm>
            <a:off x="901700" y="1273175"/>
            <a:ext cx="5888038" cy="25527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React: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core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React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library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building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interfaces.</a:t>
            </a:r>
          </a:p>
          <a:p>
            <a:pPr>
              <a:spcBef>
                <a:spcPts val="38"/>
              </a:spcBef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1000"/>
              </a:lnSpc>
            </a:pPr>
            <a:r>
              <a:rPr lang="en-US" altLang="en-US" sz="1200">
                <a:latin typeface="Arial" panose="020B0604020202020204" pitchFamily="34" charset="0"/>
              </a:rPr>
              <a:t>react-icons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(HiArrowNarrowRight,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IoCloseSharp,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RiErrorWarningFill):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Icon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button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arrows,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closing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modal,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displaying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error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warnings.</a:t>
            </a:r>
          </a:p>
          <a:p>
            <a:pPr>
              <a:spcBef>
                <a:spcPts val="50"/>
              </a:spcBef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contextProvider: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context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provider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accessing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shared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state,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such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displaying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toasts.</a:t>
            </a:r>
          </a:p>
          <a:p>
            <a:pPr>
              <a:spcBef>
                <a:spcPts val="25"/>
              </a:spcBef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Arial" panose="020B0604020202020204" pitchFamily="34" charset="0"/>
              </a:rPr>
              <a:t>2.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Features</a:t>
            </a:r>
          </a:p>
          <a:p>
            <a:pPr>
              <a:spcBef>
                <a:spcPts val="38"/>
              </a:spcBef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Arial" panose="020B0604020202020204" pitchFamily="34" charset="0"/>
              </a:rPr>
              <a:t>2.1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Booking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Button</a:t>
            </a:r>
          </a:p>
          <a:p>
            <a:pPr>
              <a:spcBef>
                <a:spcPts val="50"/>
              </a:spcBef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renders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button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that,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when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clicked,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triggers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modal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booking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free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counseling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session.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3FEAE43-5200-1342-5CC1-ADBF1635AE87}"/>
              </a:ext>
            </a:extLst>
          </p:cNvPr>
          <p:cNvSpPr txBox="1"/>
          <p:nvPr/>
        </p:nvSpPr>
        <p:spPr>
          <a:xfrm>
            <a:off x="901700" y="4357688"/>
            <a:ext cx="5902325" cy="9334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2.2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Modal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Booking</a:t>
            </a:r>
          </a:p>
          <a:p>
            <a:pPr>
              <a:spcBef>
                <a:spcPts val="50"/>
              </a:spcBef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modal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displayed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when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clicks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booking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button.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allows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users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enter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their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name,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email,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contact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number,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select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date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time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slots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counseling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session.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BA60422-3FEB-FA82-1179-ADE50E5991F5}"/>
              </a:ext>
            </a:extLst>
          </p:cNvPr>
          <p:cNvSpPr txBox="1"/>
          <p:nvPr/>
        </p:nvSpPr>
        <p:spPr>
          <a:xfrm>
            <a:off x="901700" y="5821363"/>
            <a:ext cx="5854700" cy="9366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2.3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Dynamic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Form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Validation</a:t>
            </a:r>
          </a:p>
          <a:p>
            <a:pPr>
              <a:spcBef>
                <a:spcPts val="50"/>
              </a:spcBef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dynamically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validates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input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form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fields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provides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error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messages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accordingly.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checks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presence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of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required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fields,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valid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email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format,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valid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contact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number,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ensures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that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least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one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date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time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slot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selected.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7F4A9D9-695A-95F8-8D9F-63129479DCBD}"/>
              </a:ext>
            </a:extLst>
          </p:cNvPr>
          <p:cNvSpPr txBox="1"/>
          <p:nvPr/>
        </p:nvSpPr>
        <p:spPr>
          <a:xfrm>
            <a:off x="901700" y="7286625"/>
            <a:ext cx="5962650" cy="7334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2.4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Success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Notification</a:t>
            </a:r>
          </a:p>
          <a:p>
            <a:pPr>
              <a:spcBef>
                <a:spcPts val="50"/>
              </a:spcBef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Upon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successful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submission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of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counseling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session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booking,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success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notification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displayed,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modal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closed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after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specified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duration.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C658D92-514E-F005-DA08-A14B32235920}"/>
              </a:ext>
            </a:extLst>
          </p:cNvPr>
          <p:cNvSpPr txBox="1"/>
          <p:nvPr/>
        </p:nvSpPr>
        <p:spPr>
          <a:xfrm>
            <a:off x="901700" y="8550275"/>
            <a:ext cx="636588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latin typeface="Arial"/>
                <a:cs typeface="Arial"/>
              </a:rPr>
              <a:t>3</a:t>
            </a:r>
            <a:r>
              <a:rPr sz="1200" spc="-5" dirty="0">
                <a:latin typeface="Arial"/>
                <a:cs typeface="Arial"/>
              </a:rPr>
              <a:t>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Usag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C2FB0B0-47C8-856E-DA83-8F474FAD6010}"/>
              </a:ext>
            </a:extLst>
          </p:cNvPr>
          <p:cNvSpPr txBox="1"/>
          <p:nvPr/>
        </p:nvSpPr>
        <p:spPr>
          <a:xfrm>
            <a:off x="901700" y="920750"/>
            <a:ext cx="5959475" cy="5794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BookAFreeCounselling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can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within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larger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React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application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importing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rendering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it.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provides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user-friendly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interface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booking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counseling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sessions.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A27B830-A0BF-9D9A-9120-74824B776C7C}"/>
              </a:ext>
            </a:extLst>
          </p:cNvPr>
          <p:cNvSpPr txBox="1"/>
          <p:nvPr/>
        </p:nvSpPr>
        <p:spPr>
          <a:xfrm>
            <a:off x="901700" y="2384425"/>
            <a:ext cx="5376863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2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te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un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ked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5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fu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spc="-15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essa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ispl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48" name="object 4">
            <a:extLst>
              <a:ext uri="{FF2B5EF4-FFF2-40B4-BE49-F238E27FC236}">
                <a16:creationId xmlns:a16="http://schemas.microsoft.com/office/drawing/2014/main" id="{8B518240-F8BB-27AB-6CF1-AB54732E5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89300"/>
            <a:ext cx="5943600" cy="1638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583276A-565D-EDE0-CF7E-F3C9244D4485}"/>
              </a:ext>
            </a:extLst>
          </p:cNvPr>
          <p:cNvSpPr txBox="1"/>
          <p:nvPr/>
        </p:nvSpPr>
        <p:spPr>
          <a:xfrm>
            <a:off x="901700" y="920750"/>
            <a:ext cx="120332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-10" dirty="0">
                <a:latin typeface="Arial"/>
                <a:cs typeface="Arial"/>
              </a:rPr>
              <a:t>Succe</a:t>
            </a:r>
            <a:r>
              <a:rPr sz="1200" b="1" dirty="0">
                <a:latin typeface="Arial"/>
                <a:cs typeface="Arial"/>
              </a:rPr>
              <a:t>ss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St</a:t>
            </a:r>
            <a:r>
              <a:rPr sz="1200" b="1" spc="-15" dirty="0">
                <a:latin typeface="Arial"/>
                <a:cs typeface="Arial"/>
              </a:rPr>
              <a:t>o</a:t>
            </a:r>
            <a:r>
              <a:rPr sz="1200" b="1" spc="-5" dirty="0">
                <a:latin typeface="Arial"/>
                <a:cs typeface="Arial"/>
              </a:rPr>
              <a:t>ri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1A64A26-F4CE-C007-9248-63DC3A12E446}"/>
              </a:ext>
            </a:extLst>
          </p:cNvPr>
          <p:cNvSpPr txBox="1"/>
          <p:nvPr/>
        </p:nvSpPr>
        <p:spPr>
          <a:xfrm>
            <a:off x="4791075" y="920750"/>
            <a:ext cx="2065338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u="heavy" spc="-10" dirty="0">
                <a:latin typeface="Arial"/>
                <a:cs typeface="Arial"/>
              </a:rPr>
              <a:t>ht</a:t>
            </a:r>
            <a:r>
              <a:rPr sz="1200" b="1" u="heavy" spc="-5" dirty="0">
                <a:latin typeface="Arial"/>
                <a:cs typeface="Arial"/>
              </a:rPr>
              <a:t>t</a:t>
            </a:r>
            <a:r>
              <a:rPr sz="1200" b="1" u="heavy" spc="-15" dirty="0">
                <a:latin typeface="Arial"/>
                <a:cs typeface="Arial"/>
              </a:rPr>
              <a:t>p</a:t>
            </a:r>
            <a:r>
              <a:rPr sz="1200" b="1" u="heavy" dirty="0">
                <a:latin typeface="Arial"/>
                <a:cs typeface="Arial"/>
              </a:rPr>
              <a:t>s</a:t>
            </a:r>
            <a:r>
              <a:rPr sz="1200" b="1" u="heavy" spc="-5" dirty="0">
                <a:latin typeface="Arial"/>
                <a:cs typeface="Arial"/>
              </a:rPr>
              <a:t>://c</a:t>
            </a:r>
            <a:r>
              <a:rPr sz="1200" b="1" u="heavy" dirty="0">
                <a:latin typeface="Arial"/>
                <a:cs typeface="Arial"/>
              </a:rPr>
              <a:t>it</a:t>
            </a:r>
            <a:r>
              <a:rPr sz="1200" b="1" u="heavy" spc="-15" dirty="0">
                <a:latin typeface="Arial"/>
                <a:cs typeface="Arial"/>
              </a:rPr>
              <a:t>r</a:t>
            </a:r>
            <a:r>
              <a:rPr sz="1200" b="1" u="heavy" spc="-5" dirty="0">
                <a:latin typeface="Arial"/>
                <a:cs typeface="Arial"/>
              </a:rPr>
              <a:t>ia</a:t>
            </a:r>
            <a:r>
              <a:rPr sz="1200" b="1" u="heavy" spc="-10" dirty="0">
                <a:latin typeface="Arial"/>
                <a:cs typeface="Arial"/>
              </a:rPr>
              <a:t>.org/pl</a:t>
            </a:r>
            <a:r>
              <a:rPr sz="1200" b="1" u="heavy" spc="-20" dirty="0">
                <a:latin typeface="Arial"/>
                <a:cs typeface="Arial"/>
              </a:rPr>
              <a:t>a</a:t>
            </a:r>
            <a:r>
              <a:rPr sz="1200" b="1" u="heavy" dirty="0">
                <a:latin typeface="Arial"/>
                <a:cs typeface="Arial"/>
              </a:rPr>
              <a:t>ce</a:t>
            </a:r>
            <a:r>
              <a:rPr sz="1200" b="1" u="heavy" spc="-15" dirty="0">
                <a:latin typeface="Arial"/>
                <a:cs typeface="Arial"/>
              </a:rPr>
              <a:t>m</a:t>
            </a:r>
            <a:r>
              <a:rPr sz="1200" b="1" u="heavy" dirty="0">
                <a:latin typeface="Arial"/>
                <a:cs typeface="Arial"/>
              </a:rPr>
              <a:t>e</a:t>
            </a:r>
            <a:r>
              <a:rPr sz="1200" b="1" u="heavy" spc="-10" dirty="0">
                <a:latin typeface="Arial"/>
                <a:cs typeface="Arial"/>
              </a:rPr>
              <a:t>nt</a:t>
            </a:r>
            <a:r>
              <a:rPr sz="1200" b="1" u="heavy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72" name="object 4">
            <a:extLst>
              <a:ext uri="{FF2B5EF4-FFF2-40B4-BE49-F238E27FC236}">
                <a16:creationId xmlns:a16="http://schemas.microsoft.com/office/drawing/2014/main" id="{F1718EFC-B17A-974E-1498-8994D06B5FF8}"/>
              </a:ext>
            </a:extLst>
          </p:cNvPr>
          <p:cNvSpPr>
            <a:spLocks/>
          </p:cNvSpPr>
          <p:nvPr/>
        </p:nvSpPr>
        <p:spPr bwMode="auto">
          <a:xfrm>
            <a:off x="914400" y="4479925"/>
            <a:ext cx="5868988" cy="0"/>
          </a:xfrm>
          <a:custGeom>
            <a:avLst/>
            <a:gdLst>
              <a:gd name="T0" fmla="*/ 0 w 5868670"/>
              <a:gd name="T1" fmla="*/ 5868649 w 586867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868670">
                <a:moveTo>
                  <a:pt x="0" y="0"/>
                </a:moveTo>
                <a:lnTo>
                  <a:pt x="5868649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A00ABED-7B64-1469-9551-43E84B0D024E}"/>
              </a:ext>
            </a:extLst>
          </p:cNvPr>
          <p:cNvSpPr txBox="1"/>
          <p:nvPr/>
        </p:nvSpPr>
        <p:spPr>
          <a:xfrm>
            <a:off x="901700" y="5032375"/>
            <a:ext cx="5849938" cy="7810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SuccessStories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React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designed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showcase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success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stories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testimonials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from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students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who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have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benefited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from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educational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programs.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utilizes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react-slick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library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create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carousel/slider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interactive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visually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appealing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presentation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of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student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reviews.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EC30471-CFDD-7725-5465-B3B7895472DD}"/>
              </a:ext>
            </a:extLst>
          </p:cNvPr>
          <p:cNvSpPr txBox="1"/>
          <p:nvPr/>
        </p:nvSpPr>
        <p:spPr>
          <a:xfrm>
            <a:off x="901700" y="6345238"/>
            <a:ext cx="5359400" cy="7318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1.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Structure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Dependencies</a:t>
            </a:r>
          </a:p>
          <a:p>
            <a:pPr>
              <a:spcBef>
                <a:spcPts val="50"/>
              </a:spcBef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SuccessStories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depends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following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external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libraries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components: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EDE1FF7-7B9D-09D0-72B6-62BA9DA3EEBC}"/>
              </a:ext>
            </a:extLst>
          </p:cNvPr>
          <p:cNvSpPr txBox="1"/>
          <p:nvPr/>
        </p:nvSpPr>
        <p:spPr>
          <a:xfrm>
            <a:off x="901700" y="7608888"/>
            <a:ext cx="5808663" cy="10874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775"/>
              </a:lnSpc>
            </a:pPr>
            <a:r>
              <a:rPr lang="en-US" altLang="en-US" sz="1200">
                <a:latin typeface="Arial" panose="020B0604020202020204" pitchFamily="34" charset="0"/>
              </a:rPr>
              <a:t>axios: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library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making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HTTP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requests,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here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fetching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student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review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data.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React: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core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React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library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building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interfaces.</a:t>
            </a:r>
          </a:p>
          <a:p>
            <a:pPr>
              <a:lnSpc>
                <a:spcPct val="111000"/>
              </a:lnSpc>
              <a:spcBef>
                <a:spcPts val="875"/>
              </a:spcBef>
            </a:pPr>
            <a:r>
              <a:rPr lang="en-US" altLang="en-US" sz="1200">
                <a:latin typeface="Arial" panose="020B0604020202020204" pitchFamily="34" charset="0"/>
              </a:rPr>
              <a:t>react-icons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(BsArrowLeft,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BsArrowRight):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Icon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customizing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navigation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arrows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slider.</a:t>
            </a:r>
          </a:p>
        </p:txBody>
      </p:sp>
      <p:sp>
        <p:nvSpPr>
          <p:cNvPr id="7176" name="object 8">
            <a:extLst>
              <a:ext uri="{FF2B5EF4-FFF2-40B4-BE49-F238E27FC236}">
                <a16:creationId xmlns:a16="http://schemas.microsoft.com/office/drawing/2014/main" id="{BD7E4293-F858-E68F-7583-65C1BA243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22425"/>
            <a:ext cx="5867400" cy="28384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D468DB-8F55-AD0E-B1E0-2FF912E1CC77}"/>
              </a:ext>
            </a:extLst>
          </p:cNvPr>
          <p:cNvSpPr txBox="1"/>
          <p:nvPr/>
        </p:nvSpPr>
        <p:spPr>
          <a:xfrm>
            <a:off x="901700" y="920750"/>
            <a:ext cx="5634038" cy="1641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Slider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(from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react-slick):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React-based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carousel/slider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that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allows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easy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configuration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customization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of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slides.</a:t>
            </a:r>
          </a:p>
          <a:p>
            <a:pPr>
              <a:spcBef>
                <a:spcPts val="25"/>
              </a:spcBef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Arial" panose="020B0604020202020204" pitchFamily="34" charset="0"/>
              </a:rPr>
              <a:t>2.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Features</a:t>
            </a:r>
          </a:p>
          <a:p>
            <a:pPr>
              <a:spcBef>
                <a:spcPts val="38"/>
              </a:spcBef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Arial" panose="020B0604020202020204" pitchFamily="34" charset="0"/>
              </a:rPr>
              <a:t>2.1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Data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Fetching</a:t>
            </a:r>
          </a:p>
          <a:p>
            <a:pPr>
              <a:spcBef>
                <a:spcPts val="50"/>
              </a:spcBef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axios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library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fetch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student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review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data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from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'review_data.json'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file.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This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data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dynamically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populate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slider.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F060830-BAB6-EF38-0061-AEB2DFBD08AF}"/>
              </a:ext>
            </a:extLst>
          </p:cNvPr>
          <p:cNvSpPr txBox="1"/>
          <p:nvPr/>
        </p:nvSpPr>
        <p:spPr>
          <a:xfrm>
            <a:off x="901700" y="3094038"/>
            <a:ext cx="5649913" cy="9334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1200">
                <a:latin typeface="Arial" panose="020B0604020202020204" pitchFamily="34" charset="0"/>
              </a:rPr>
              <a:t>2.2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Slider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Configuration</a:t>
            </a:r>
          </a:p>
          <a:p>
            <a:pPr>
              <a:spcBef>
                <a:spcPts val="50"/>
              </a:spcBef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react-slick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library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utilized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configure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slider's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behavior.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supports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infinite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scrolling,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lazy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loading,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other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customization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options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such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slide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speed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number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of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slides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show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once.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0C5FEA8-B53E-3CFF-8C3F-E304295DDFD4}"/>
              </a:ext>
            </a:extLst>
          </p:cNvPr>
          <p:cNvSpPr txBox="1"/>
          <p:nvPr/>
        </p:nvSpPr>
        <p:spPr>
          <a:xfrm>
            <a:off x="901700" y="4557713"/>
            <a:ext cx="5791200" cy="9366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2.3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Dynamic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Slide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Rendering</a:t>
            </a:r>
          </a:p>
          <a:p>
            <a:pPr>
              <a:spcBef>
                <a:spcPts val="38"/>
              </a:spcBef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1000"/>
              </a:lnSpc>
            </a:pP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success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stories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are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dynamically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rendered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based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fetched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data.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Each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slide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contains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information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about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student,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including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their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avatar,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feedback,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name,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position,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company.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47EC636-B0C3-A6B8-0E72-166F7A8609CE}"/>
              </a:ext>
            </a:extLst>
          </p:cNvPr>
          <p:cNvSpPr txBox="1"/>
          <p:nvPr/>
        </p:nvSpPr>
        <p:spPr>
          <a:xfrm>
            <a:off x="901700" y="6022975"/>
            <a:ext cx="5707063" cy="9350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3.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Usage</a:t>
            </a:r>
          </a:p>
          <a:p>
            <a:pPr>
              <a:spcBef>
                <a:spcPts val="50"/>
              </a:spcBef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SuccessStories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can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integrated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into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larger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React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application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importing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rendering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it.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provides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visually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appealing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way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showcase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success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stories.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5AC169-FEDA-22C4-C73C-BA3753CBF14C}"/>
              </a:ext>
            </a:extLst>
          </p:cNvPr>
          <p:cNvSpPr txBox="1"/>
          <p:nvPr/>
        </p:nvSpPr>
        <p:spPr>
          <a:xfrm>
            <a:off x="901700" y="920750"/>
            <a:ext cx="5700713" cy="9350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b="1">
                <a:latin typeface="Arial" panose="020B0604020202020204" pitchFamily="34" charset="0"/>
              </a:rPr>
              <a:t>TechIcon</a:t>
            </a:r>
            <a:endParaRPr lang="en-US" altLang="en-US" sz="1200">
              <a:latin typeface="Arial" panose="020B0604020202020204" pitchFamily="34" charset="0"/>
            </a:endParaRPr>
          </a:p>
          <a:p>
            <a:pPr>
              <a:spcBef>
                <a:spcPts val="50"/>
              </a:spcBef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`TechIcon`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designed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display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slider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of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technology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icons,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each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associated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with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title.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utilizes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`react-slick`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library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creating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responsive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dynamic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slider.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DC17E17-6C3C-F9BA-F033-D496F8EB3EC0}"/>
              </a:ext>
            </a:extLst>
          </p:cNvPr>
          <p:cNvSpPr txBox="1"/>
          <p:nvPr/>
        </p:nvSpPr>
        <p:spPr>
          <a:xfrm>
            <a:off x="901700" y="2384425"/>
            <a:ext cx="3649663" cy="531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latin typeface="Arial"/>
                <a:cs typeface="Arial"/>
              </a:rPr>
              <a:t>##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Us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fontAlgn="auto">
              <a:spcBef>
                <a:spcPts val="21"/>
              </a:spcBef>
              <a:spcAft>
                <a:spcPts val="0"/>
              </a:spcAft>
              <a:defRPr/>
            </a:pPr>
            <a:endParaRPr sz="11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`Tec</a:t>
            </a:r>
            <a:r>
              <a:rPr sz="1200" spc="5" dirty="0">
                <a:latin typeface="Arial"/>
                <a:cs typeface="Arial"/>
              </a:rPr>
              <a:t>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20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on`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-5" dirty="0">
                <a:latin typeface="Arial"/>
                <a:cs typeface="Arial"/>
              </a:rPr>
              <a:t>t,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fo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ow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st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5D9710B-AF31-7AE7-5320-D0CF6E6ECC03}"/>
              </a:ext>
            </a:extLst>
          </p:cNvPr>
          <p:cNvSpPr txBox="1"/>
          <p:nvPr/>
        </p:nvSpPr>
        <p:spPr>
          <a:xfrm>
            <a:off x="901700" y="3448050"/>
            <a:ext cx="248920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po</a:t>
            </a:r>
            <a:r>
              <a:rPr sz="1200" spc="-5" dirty="0">
                <a:latin typeface="Arial"/>
                <a:cs typeface="Arial"/>
              </a:rPr>
              <a:t>rt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`Tec</a:t>
            </a:r>
            <a:r>
              <a:rPr sz="1200" spc="5" dirty="0">
                <a:latin typeface="Arial"/>
                <a:cs typeface="Arial"/>
              </a:rPr>
              <a:t>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20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n`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co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nen</a:t>
            </a:r>
            <a:r>
              <a:rPr sz="1200" spc="-15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A10DAEA-A9A7-68A4-6EA3-42D861DB5A38}"/>
              </a:ext>
            </a:extLst>
          </p:cNvPr>
          <p:cNvSpPr txBox="1"/>
          <p:nvPr/>
        </p:nvSpPr>
        <p:spPr>
          <a:xfrm>
            <a:off x="901700" y="4510088"/>
            <a:ext cx="3098800" cy="5302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indent="127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775"/>
              </a:lnSpc>
            </a:pPr>
            <a:r>
              <a:rPr lang="en-US" altLang="en-US" sz="1200">
                <a:latin typeface="Arial" panose="020B0604020202020204" pitchFamily="34" charset="0"/>
              </a:rPr>
              <a:t>import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TechIcon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from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'./path/to/TechIcon';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Include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TechIcon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your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JSX: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48DE97D-A101-E0A4-616E-8E3DB358344D}"/>
              </a:ext>
            </a:extLst>
          </p:cNvPr>
          <p:cNvSpPr txBox="1"/>
          <p:nvPr/>
        </p:nvSpPr>
        <p:spPr>
          <a:xfrm>
            <a:off x="901700" y="5926138"/>
            <a:ext cx="754063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Co</a:t>
            </a:r>
            <a:r>
              <a:rPr sz="1200" spc="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0E0C455-2D37-134D-FF49-B9BC9A5285FE}"/>
              </a:ext>
            </a:extLst>
          </p:cNvPr>
          <p:cNvSpPr txBox="1"/>
          <p:nvPr/>
        </p:nvSpPr>
        <p:spPr>
          <a:xfrm>
            <a:off x="901700" y="6632575"/>
            <a:ext cx="915988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15" dirty="0">
                <a:latin typeface="Arial"/>
                <a:cs typeface="Arial"/>
              </a:rPr>
              <a:t>&lt;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ech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20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/&gt;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8553658-9656-9EDE-4AB5-F6185B1522F8}"/>
              </a:ext>
            </a:extLst>
          </p:cNvPr>
          <p:cNvSpPr txBox="1"/>
          <p:nvPr/>
        </p:nvSpPr>
        <p:spPr>
          <a:xfrm>
            <a:off x="901700" y="7694613"/>
            <a:ext cx="5816600" cy="7334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Props</a:t>
            </a:r>
          </a:p>
          <a:p>
            <a:pPr>
              <a:spcBef>
                <a:spcPts val="50"/>
              </a:spcBef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TechIcon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does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not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accept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external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props.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However,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with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predefined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settings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slider,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specified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code.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2996D0C-6BB9-84BF-5DE2-8239DBA185D6}"/>
              </a:ext>
            </a:extLst>
          </p:cNvPr>
          <p:cNvSpPr txBox="1"/>
          <p:nvPr/>
        </p:nvSpPr>
        <p:spPr>
          <a:xfrm>
            <a:off x="901700" y="8958263"/>
            <a:ext cx="1195388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Inte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Struc</a:t>
            </a:r>
            <a:r>
              <a:rPr sz="1200" spc="-1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ure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D2F683D-1A75-D38C-4DD2-761556C5D790}"/>
              </a:ext>
            </a:extLst>
          </p:cNvPr>
          <p:cNvSpPr txBox="1"/>
          <p:nvPr/>
        </p:nvSpPr>
        <p:spPr>
          <a:xfrm>
            <a:off x="901700" y="1273175"/>
            <a:ext cx="5953125" cy="7842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internally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uses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Slider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from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react-slick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library.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takes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array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of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technology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objects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(data)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with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each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object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containing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image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(img)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and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title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(title).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slider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configured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show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5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items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time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with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responsive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breakpoints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for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different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screen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sizes.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B2A4520-411A-D7B3-190E-76306E9E2E50}"/>
              </a:ext>
            </a:extLst>
          </p:cNvPr>
          <p:cNvSpPr txBox="1"/>
          <p:nvPr/>
        </p:nvSpPr>
        <p:spPr>
          <a:xfrm>
            <a:off x="901700" y="2941638"/>
            <a:ext cx="48260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10" dirty="0">
                <a:latin typeface="Arial"/>
                <a:cs typeface="Arial"/>
              </a:rPr>
              <a:t>St</a:t>
            </a:r>
            <a:r>
              <a:rPr sz="1200" spc="-20" dirty="0">
                <a:latin typeface="Arial"/>
                <a:cs typeface="Arial"/>
              </a:rPr>
              <a:t>y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C92F45D-2BD3-4985-DFA8-5CFE916A4BC7}"/>
              </a:ext>
            </a:extLst>
          </p:cNvPr>
          <p:cNvSpPr txBox="1"/>
          <p:nvPr/>
        </p:nvSpPr>
        <p:spPr>
          <a:xfrm>
            <a:off x="901700" y="3648075"/>
            <a:ext cx="5656263" cy="3794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component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applies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styling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ensure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visually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appealing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display.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The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icons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are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enclosed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in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rounded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container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with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shadow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effect.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1074</Words>
  <Application>Microsoft Office PowerPoint</Application>
  <PresentationFormat>Custom</PresentationFormat>
  <Paragraphs>96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Early Bird</cp:lastModifiedBy>
  <cp:revision>1</cp:revision>
  <dcterms:created xsi:type="dcterms:W3CDTF">2024-01-06T13:40:15Z</dcterms:created>
  <dcterms:modified xsi:type="dcterms:W3CDTF">2024-01-06T14:41:50Z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2024-01-06T00:00:00Z</vt:filetime>
  </property>
  <property fmtid="{D5CDD505-2E9C-101B-9397-08002B2CF9AE}" pid="3" name="LastSaved">
    <vt:filetime>2024-01-06T00:00:00Z</vt:filetime>
  </property>
</Properties>
</file>