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23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337E93-1309-1E8F-31BB-82D6B7880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0914-85C7-CF43-4BB3-3197FF9722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D29A-DB6D-46C1-8A61-7D8F60F7EAF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83641-0E70-5B82-7832-20CC60C3AB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D990-6E3D-7752-6F25-F22E7C96D4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6AE6E-999C-47E9-AED0-458F3F7C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7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5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5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3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3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7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3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3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3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3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7">
        <a:defRPr>
          <a:latin typeface="+mn-lt"/>
          <a:ea typeface="+mn-ea"/>
          <a:cs typeface="+mn-cs"/>
        </a:defRPr>
      </a:lvl2pPr>
      <a:lvl3pPr marL="914333">
        <a:defRPr>
          <a:latin typeface="+mn-lt"/>
          <a:ea typeface="+mn-ea"/>
          <a:cs typeface="+mn-cs"/>
        </a:defRPr>
      </a:lvl3pPr>
      <a:lvl4pPr marL="1371500">
        <a:defRPr>
          <a:latin typeface="+mn-lt"/>
          <a:ea typeface="+mn-ea"/>
          <a:cs typeface="+mn-cs"/>
        </a:defRPr>
      </a:lvl4pPr>
      <a:lvl5pPr marL="1828667">
        <a:defRPr>
          <a:latin typeface="+mn-lt"/>
          <a:ea typeface="+mn-ea"/>
          <a:cs typeface="+mn-cs"/>
        </a:defRPr>
      </a:lvl5pPr>
      <a:lvl6pPr marL="2285834">
        <a:defRPr>
          <a:latin typeface="+mn-lt"/>
          <a:ea typeface="+mn-ea"/>
          <a:cs typeface="+mn-cs"/>
        </a:defRPr>
      </a:lvl6pPr>
      <a:lvl7pPr marL="2743001">
        <a:defRPr>
          <a:latin typeface="+mn-lt"/>
          <a:ea typeface="+mn-ea"/>
          <a:cs typeface="+mn-cs"/>
        </a:defRPr>
      </a:lvl7pPr>
      <a:lvl8pPr marL="3200167">
        <a:defRPr>
          <a:latin typeface="+mn-lt"/>
          <a:ea typeface="+mn-ea"/>
          <a:cs typeface="+mn-cs"/>
        </a:defRPr>
      </a:lvl8pPr>
      <a:lvl9pPr marL="365733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7">
        <a:defRPr>
          <a:latin typeface="+mn-lt"/>
          <a:ea typeface="+mn-ea"/>
          <a:cs typeface="+mn-cs"/>
        </a:defRPr>
      </a:lvl2pPr>
      <a:lvl3pPr marL="914333">
        <a:defRPr>
          <a:latin typeface="+mn-lt"/>
          <a:ea typeface="+mn-ea"/>
          <a:cs typeface="+mn-cs"/>
        </a:defRPr>
      </a:lvl3pPr>
      <a:lvl4pPr marL="1371500">
        <a:defRPr>
          <a:latin typeface="+mn-lt"/>
          <a:ea typeface="+mn-ea"/>
          <a:cs typeface="+mn-cs"/>
        </a:defRPr>
      </a:lvl4pPr>
      <a:lvl5pPr marL="1828667">
        <a:defRPr>
          <a:latin typeface="+mn-lt"/>
          <a:ea typeface="+mn-ea"/>
          <a:cs typeface="+mn-cs"/>
        </a:defRPr>
      </a:lvl5pPr>
      <a:lvl6pPr marL="2285834">
        <a:defRPr>
          <a:latin typeface="+mn-lt"/>
          <a:ea typeface="+mn-ea"/>
          <a:cs typeface="+mn-cs"/>
        </a:defRPr>
      </a:lvl6pPr>
      <a:lvl7pPr marL="2743001">
        <a:defRPr>
          <a:latin typeface="+mn-lt"/>
          <a:ea typeface="+mn-ea"/>
          <a:cs typeface="+mn-cs"/>
        </a:defRPr>
      </a:lvl7pPr>
      <a:lvl8pPr marL="3200167">
        <a:defRPr>
          <a:latin typeface="+mn-lt"/>
          <a:ea typeface="+mn-ea"/>
          <a:cs typeface="+mn-cs"/>
        </a:defRPr>
      </a:lvl8pPr>
      <a:lvl9pPr marL="365733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latest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Ecera-System/repositorie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463"/>
            <a:ext cx="5876290" cy="7571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1300" b="1" spc="-5">
                <a:latin typeface="Arial"/>
                <a:cs typeface="Arial"/>
              </a:rPr>
              <a:t>Mern app deployment document on vps</a:t>
            </a:r>
            <a:r>
              <a:rPr lang="en-US" sz="1300" b="1" spc="-15">
                <a:latin typeface="Arial"/>
                <a:cs typeface="Arial"/>
              </a:rPr>
              <a:t> </a:t>
            </a:r>
            <a:r>
              <a:rPr lang="en-US" sz="1300" b="1" spc="-5">
                <a:latin typeface="Arial"/>
                <a:cs typeface="Arial"/>
              </a:rPr>
              <a:t>server</a:t>
            </a:r>
            <a:endParaRPr lang="en-US" sz="13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lang="en-US" sz="1400">
              <a:latin typeface="Arial"/>
              <a:cs typeface="Arial"/>
            </a:endParaRPr>
          </a:p>
          <a:p>
            <a:pPr marL="12699"/>
            <a:r>
              <a:rPr lang="en-US" sz="1100" b="1" spc="-5">
                <a:latin typeface="Arial"/>
                <a:cs typeface="Arial"/>
              </a:rPr>
              <a:t>Step 1: Prerequisites</a:t>
            </a:r>
            <a:endParaRPr lang="en-US" sz="1100">
              <a:latin typeface="Arial"/>
              <a:cs typeface="Arial"/>
            </a:endParaRPr>
          </a:p>
          <a:p>
            <a:pPr marL="469866" indent="-228583">
              <a:spcBef>
                <a:spcPts val="135"/>
              </a:spcBef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VPS with </a:t>
            </a:r>
            <a:r>
              <a:rPr lang="en-US" sz="1100">
                <a:latin typeface="Arial"/>
                <a:cs typeface="Arial"/>
              </a:rPr>
              <a:t>a </a:t>
            </a:r>
            <a:r>
              <a:rPr lang="en-US" sz="1100" spc="-5">
                <a:latin typeface="Arial"/>
                <a:cs typeface="Arial"/>
              </a:rPr>
              <a:t>specific operating system (e.g., Ubuntu)</a:t>
            </a:r>
            <a:r>
              <a:rPr lang="en-US" sz="1100" spc="-20">
                <a:latin typeface="Arial"/>
                <a:cs typeface="Arial"/>
              </a:rPr>
              <a:t> </a:t>
            </a:r>
            <a:r>
              <a:rPr lang="en-US" sz="1100" spc="-5">
                <a:latin typeface="Arial"/>
                <a:cs typeface="Arial"/>
              </a:rPr>
              <a:t>installed.</a:t>
            </a:r>
            <a:endParaRPr lang="en-US"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US" sz="1200">
              <a:latin typeface="Arial"/>
              <a:cs typeface="Arial"/>
            </a:endParaRPr>
          </a:p>
          <a:p>
            <a:pPr>
              <a:spcBef>
                <a:spcPts val="55"/>
              </a:spcBef>
              <a:buFont typeface="Arial"/>
              <a:buChar char="●"/>
            </a:pPr>
            <a:endParaRPr lang="en-US" sz="1400">
              <a:latin typeface="Arial"/>
              <a:cs typeface="Arial"/>
            </a:endParaRPr>
          </a:p>
          <a:p>
            <a:pPr marL="12699"/>
            <a:r>
              <a:rPr lang="en-US" sz="1100" b="1" spc="-5">
                <a:latin typeface="Arial"/>
                <a:cs typeface="Arial"/>
              </a:rPr>
              <a:t>Step 2: Download</a:t>
            </a:r>
            <a:r>
              <a:rPr lang="en-US" sz="1100" b="1" spc="-10">
                <a:latin typeface="Arial"/>
                <a:cs typeface="Arial"/>
              </a:rPr>
              <a:t> </a:t>
            </a:r>
            <a:r>
              <a:rPr lang="en-US" sz="1100" b="1" spc="-5">
                <a:latin typeface="Arial"/>
                <a:cs typeface="Arial"/>
              </a:rPr>
              <a:t>PUTTY</a:t>
            </a:r>
            <a:endParaRPr lang="en-US"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lang="en-US" sz="1250">
              <a:latin typeface="Arial"/>
              <a:cs typeface="Arial"/>
            </a:endParaRPr>
          </a:p>
          <a:p>
            <a:pPr marL="469866" marR="5080" indent="-228583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PuTTY is </a:t>
            </a:r>
            <a:r>
              <a:rPr lang="en-US" sz="1100">
                <a:latin typeface="Arial"/>
                <a:cs typeface="Arial"/>
              </a:rPr>
              <a:t>a </a:t>
            </a:r>
            <a:r>
              <a:rPr lang="en-US" sz="1100" spc="-5">
                <a:latin typeface="Arial"/>
                <a:cs typeface="Arial"/>
              </a:rPr>
              <a:t>free and open-source terminal emulator that supports various network  protocols, including SSH, </a:t>
            </a:r>
            <a:r>
              <a:rPr lang="en-US" sz="1100" spc="-25">
                <a:latin typeface="Arial"/>
                <a:cs typeface="Arial"/>
              </a:rPr>
              <a:t>Telnet, </a:t>
            </a:r>
            <a:r>
              <a:rPr lang="en-US" sz="1100" spc="-5">
                <a:latin typeface="Arial"/>
                <a:cs typeface="Arial"/>
              </a:rPr>
              <a:t>and others. Here are the steps to download and install  PuTTY on </a:t>
            </a:r>
            <a:r>
              <a:rPr lang="en-US" sz="1100">
                <a:latin typeface="Arial"/>
                <a:cs typeface="Arial"/>
              </a:rPr>
              <a:t>a </a:t>
            </a:r>
            <a:r>
              <a:rPr lang="en-US" sz="1100" spc="-5">
                <a:latin typeface="Arial"/>
                <a:cs typeface="Arial"/>
              </a:rPr>
              <a:t>Windows</a:t>
            </a:r>
            <a:r>
              <a:rPr lang="en-US" sz="1100" spc="-15">
                <a:latin typeface="Arial"/>
                <a:cs typeface="Arial"/>
              </a:rPr>
              <a:t> </a:t>
            </a:r>
            <a:r>
              <a:rPr lang="en-US" sz="1100" spc="-5">
                <a:latin typeface="Arial"/>
                <a:cs typeface="Arial"/>
              </a:rPr>
              <a:t>system</a:t>
            </a:r>
            <a:endParaRPr lang="en-US" sz="110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Arial"/>
              <a:buChar char="●"/>
            </a:pPr>
            <a:endParaRPr lang="en-US" sz="1250">
              <a:latin typeface="Arial"/>
              <a:cs typeface="Arial"/>
            </a:endParaRPr>
          </a:p>
          <a:p>
            <a:pPr marL="469866" marR="1506745" indent="-228583">
              <a:lnSpc>
                <a:spcPct val="110200"/>
              </a:lnSpc>
              <a:spcBef>
                <a:spcPts val="5"/>
              </a:spcBef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Go to the </a:t>
            </a:r>
            <a:r>
              <a:rPr lang="en-US" sz="1100" spc="-10">
                <a:latin typeface="Arial"/>
                <a:cs typeface="Arial"/>
              </a:rPr>
              <a:t>official </a:t>
            </a:r>
            <a:r>
              <a:rPr lang="en-US" sz="1100" spc="-5">
                <a:latin typeface="Arial"/>
                <a:cs typeface="Arial"/>
              </a:rPr>
              <a:t>PuTTY website:  </a:t>
            </a:r>
            <a:r>
              <a:rPr lang="en-US" sz="1100" spc="-10">
                <a:latin typeface="Arial"/>
                <a:cs typeface="Arial"/>
              </a:rPr>
              <a:t>https://</a:t>
            </a:r>
            <a:r>
              <a:rPr lang="en-US" sz="1100" spc="-10">
                <a:latin typeface="Arial"/>
                <a:cs typeface="Arial"/>
                <a:hlinkClick r:id="rId2"/>
              </a:rPr>
              <a:t>www.chiark.greenend.org.uk/~sgtatham/putty/latest.html</a:t>
            </a:r>
            <a:endParaRPr lang="en-US" sz="1100">
              <a:latin typeface="Arial"/>
              <a:cs typeface="Arial"/>
            </a:endParaRPr>
          </a:p>
          <a:p>
            <a:pPr marL="469866" marR="137150">
              <a:lnSpc>
                <a:spcPct val="110200"/>
              </a:lnSpc>
            </a:pPr>
            <a:r>
              <a:rPr lang="en-US" sz="1100" spc="-40">
                <a:latin typeface="Arial"/>
                <a:cs typeface="Arial"/>
              </a:rPr>
              <a:t>You </a:t>
            </a:r>
            <a:r>
              <a:rPr lang="en-US" sz="1100" spc="-5">
                <a:latin typeface="Arial"/>
                <a:cs typeface="Arial"/>
              </a:rPr>
              <a:t>will find </a:t>
            </a:r>
            <a:r>
              <a:rPr lang="en-US" sz="1100">
                <a:latin typeface="Arial"/>
                <a:cs typeface="Arial"/>
              </a:rPr>
              <a:t>a </a:t>
            </a:r>
            <a:r>
              <a:rPr lang="en-US" sz="1100" spc="-5">
                <a:latin typeface="Arial"/>
                <a:cs typeface="Arial"/>
              </a:rPr>
              <a:t>list of download options. For most users, the 32-bit version is </a:t>
            </a:r>
            <a:r>
              <a:rPr lang="en-US" sz="1100" spc="-10">
                <a:latin typeface="Arial"/>
                <a:cs typeface="Arial"/>
              </a:rPr>
              <a:t>sufficient,  </a:t>
            </a:r>
            <a:r>
              <a:rPr lang="en-US" sz="1100" spc="-5">
                <a:latin typeface="Arial"/>
                <a:cs typeface="Arial"/>
              </a:rPr>
              <a:t>but choose the appropriate version based on your system</a:t>
            </a:r>
            <a:r>
              <a:rPr lang="en-US" sz="1100" spc="-20">
                <a:latin typeface="Arial"/>
                <a:cs typeface="Arial"/>
              </a:rPr>
              <a:t> </a:t>
            </a:r>
            <a:r>
              <a:rPr lang="en-US" sz="1100" spc="-5">
                <a:latin typeface="Arial"/>
                <a:cs typeface="Arial"/>
              </a:rPr>
              <a:t>architecture.</a:t>
            </a:r>
            <a:endParaRPr lang="en-US"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lang="en-US" sz="1250">
              <a:latin typeface="Arial"/>
              <a:cs typeface="Arial"/>
            </a:endParaRPr>
          </a:p>
          <a:p>
            <a:pPr marL="469866" marR="213345" indent="-228583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Download PuTTY Installer: On the download page, you'll see </a:t>
            </a:r>
            <a:r>
              <a:rPr lang="en-US" sz="1100">
                <a:latin typeface="Arial"/>
                <a:cs typeface="Arial"/>
              </a:rPr>
              <a:t>a </a:t>
            </a:r>
            <a:r>
              <a:rPr lang="en-US" sz="1100" spc="-5">
                <a:latin typeface="Arial"/>
                <a:cs typeface="Arial"/>
              </a:rPr>
              <a:t>section with </a:t>
            </a:r>
            <a:r>
              <a:rPr lang="en-US" sz="1100" spc="-10">
                <a:latin typeface="Arial"/>
                <a:cs typeface="Arial"/>
              </a:rPr>
              <a:t>different  </a:t>
            </a:r>
            <a:r>
              <a:rPr lang="en-US" sz="1100" spc="-5">
                <a:latin typeface="Arial"/>
                <a:cs typeface="Arial"/>
              </a:rPr>
              <a:t>executables. Look for the installer version, which is usually named something like  </a:t>
            </a:r>
            <a:r>
              <a:rPr lang="en-US" sz="1100" spc="-10">
                <a:latin typeface="Arial"/>
                <a:cs typeface="Arial"/>
              </a:rPr>
              <a:t>putty-&lt;version&gt;-installer.exe. </a:t>
            </a:r>
            <a:r>
              <a:rPr lang="en-US" sz="1100" spc="-5">
                <a:latin typeface="Arial"/>
                <a:cs typeface="Arial"/>
              </a:rPr>
              <a:t>Click on the link to download the</a:t>
            </a:r>
            <a:r>
              <a:rPr lang="en-US" sz="1100" spc="15">
                <a:latin typeface="Arial"/>
                <a:cs typeface="Arial"/>
              </a:rPr>
              <a:t> </a:t>
            </a:r>
            <a:r>
              <a:rPr lang="en-US" sz="1100" spc="-15">
                <a:latin typeface="Arial"/>
                <a:cs typeface="Arial"/>
              </a:rPr>
              <a:t>installer.</a:t>
            </a:r>
            <a:endParaRPr lang="en-US" sz="110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Arial"/>
              <a:buChar char="●"/>
            </a:pPr>
            <a:endParaRPr lang="en-US" sz="1250">
              <a:latin typeface="Arial"/>
              <a:cs typeface="Arial"/>
            </a:endParaRPr>
          </a:p>
          <a:p>
            <a:pPr marL="469866" marR="35558" indent="-228583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Run the Installer: Once the installer is downloaded, locate the file and double-click on it  to run the</a:t>
            </a:r>
            <a:r>
              <a:rPr lang="en-US" sz="1100" spc="-10">
                <a:latin typeface="Arial"/>
                <a:cs typeface="Arial"/>
              </a:rPr>
              <a:t> </a:t>
            </a:r>
            <a:r>
              <a:rPr lang="en-US" sz="1100" spc="-15">
                <a:latin typeface="Arial"/>
                <a:cs typeface="Arial"/>
              </a:rPr>
              <a:t>installer.</a:t>
            </a:r>
            <a:endParaRPr lang="en-US"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US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US" sz="1450">
              <a:latin typeface="Arial"/>
              <a:cs typeface="Arial"/>
            </a:endParaRPr>
          </a:p>
          <a:p>
            <a:pPr marL="12699"/>
            <a:r>
              <a:rPr lang="en-US" sz="1100" b="1" spc="-5">
                <a:latin typeface="Arial"/>
                <a:cs typeface="Arial"/>
              </a:rPr>
              <a:t>Step3: Connect to VPS using</a:t>
            </a:r>
            <a:r>
              <a:rPr lang="en-US" sz="1100" b="1" spc="-10">
                <a:latin typeface="Arial"/>
                <a:cs typeface="Arial"/>
              </a:rPr>
              <a:t> </a:t>
            </a:r>
            <a:r>
              <a:rPr lang="en-US" sz="1100" b="1" spc="-5">
                <a:latin typeface="Arial"/>
                <a:cs typeface="Arial"/>
              </a:rPr>
              <a:t>PuTTY</a:t>
            </a:r>
            <a:endParaRPr lang="en-US" sz="1100">
              <a:latin typeface="Arial"/>
              <a:cs typeface="Arial"/>
            </a:endParaRPr>
          </a:p>
          <a:p>
            <a:pPr marL="469866" marR="1197523" indent="-228583">
              <a:lnSpc>
                <a:spcPct val="220400"/>
              </a:lnSpc>
              <a:buChar char="●"/>
              <a:tabLst>
                <a:tab pos="469231" algn="l"/>
                <a:tab pos="469866" algn="l"/>
              </a:tabLst>
            </a:pPr>
            <a:r>
              <a:rPr lang="en-US" sz="1100" spc="-40">
                <a:latin typeface="Arial"/>
                <a:cs typeface="Arial"/>
              </a:rPr>
              <a:t>You </a:t>
            </a:r>
            <a:r>
              <a:rPr lang="en-US" sz="1100" spc="-5">
                <a:latin typeface="Arial"/>
                <a:cs typeface="Arial"/>
              </a:rPr>
              <a:t>will need Host address and password to connect to your server: </a:t>
            </a:r>
            <a:r>
              <a:rPr lang="en-US" sz="1100" spc="-5">
                <a:solidFill>
                  <a:srgbClr val="0000FF"/>
                </a:solidFill>
                <a:latin typeface="Arial"/>
                <a:cs typeface="Arial"/>
              </a:rPr>
              <a:t> puTTY</a:t>
            </a:r>
            <a:r>
              <a:rPr lang="en-US" sz="11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100" spc="-5">
                <a:solidFill>
                  <a:srgbClr val="0000FF"/>
                </a:solidFill>
                <a:latin typeface="Arial"/>
                <a:cs typeface="Arial"/>
              </a:rPr>
              <a:t>configuration:</a:t>
            </a:r>
            <a:endParaRPr lang="en-US" sz="1100">
              <a:latin typeface="Arial"/>
              <a:cs typeface="Arial"/>
            </a:endParaRPr>
          </a:p>
          <a:p>
            <a:pPr marL="469866" marR="2811575">
              <a:lnSpc>
                <a:spcPct val="110200"/>
              </a:lnSpc>
            </a:pPr>
            <a:r>
              <a:rPr lang="en-US" sz="1100" spc="-5">
                <a:solidFill>
                  <a:srgbClr val="0000FF"/>
                </a:solidFill>
                <a:latin typeface="Arial"/>
                <a:cs typeface="Arial"/>
              </a:rPr>
              <a:t>Host Name (or IP address): </a:t>
            </a:r>
            <a:r>
              <a:rPr lang="en-US" sz="1100" spc="-25">
                <a:solidFill>
                  <a:srgbClr val="0000FF"/>
                </a:solidFill>
                <a:latin typeface="Arial"/>
                <a:cs typeface="Arial"/>
              </a:rPr>
              <a:t>[Your </a:t>
            </a:r>
            <a:r>
              <a:rPr lang="en-US" sz="1100" spc="-5">
                <a:solidFill>
                  <a:srgbClr val="0000FF"/>
                </a:solidFill>
                <a:latin typeface="Arial"/>
                <a:cs typeface="Arial"/>
              </a:rPr>
              <a:t>VPS IP]  Port: [SSH Port, usually</a:t>
            </a:r>
            <a:r>
              <a:rPr lang="en-US" sz="11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100" spc="-5">
                <a:solidFill>
                  <a:srgbClr val="0000FF"/>
                </a:solidFill>
                <a:latin typeface="Arial"/>
                <a:cs typeface="Arial"/>
              </a:rPr>
              <a:t>22]</a:t>
            </a:r>
            <a:endParaRPr lang="en-US"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2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lang="en-US" sz="1400">
              <a:latin typeface="Arial"/>
              <a:cs typeface="Arial"/>
            </a:endParaRPr>
          </a:p>
          <a:p>
            <a:pPr marL="12699">
              <a:spcBef>
                <a:spcPts val="5"/>
              </a:spcBef>
            </a:pPr>
            <a:r>
              <a:rPr lang="en-US" sz="1100" b="1" spc="-5">
                <a:latin typeface="Arial"/>
                <a:cs typeface="Arial"/>
              </a:rPr>
              <a:t>Step4: Update System and Install</a:t>
            </a:r>
            <a:r>
              <a:rPr lang="en-US" sz="1100" b="1" spc="-10">
                <a:latin typeface="Arial"/>
                <a:cs typeface="Arial"/>
              </a:rPr>
              <a:t> </a:t>
            </a:r>
            <a:r>
              <a:rPr lang="en-US" sz="1100" b="1" spc="-5">
                <a:latin typeface="Arial"/>
                <a:cs typeface="Arial"/>
              </a:rPr>
              <a:t>Dependencies:</a:t>
            </a:r>
            <a:endParaRPr lang="en-US" sz="1100">
              <a:latin typeface="Arial"/>
              <a:cs typeface="Arial"/>
            </a:endParaRPr>
          </a:p>
          <a:p>
            <a:pPr marL="469866" indent="-228583">
              <a:spcBef>
                <a:spcPts val="135"/>
              </a:spcBef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update the system</a:t>
            </a:r>
            <a:r>
              <a:rPr lang="en-US" sz="1100" spc="-10">
                <a:latin typeface="Arial"/>
                <a:cs typeface="Arial"/>
              </a:rPr>
              <a:t> </a:t>
            </a:r>
            <a:r>
              <a:rPr lang="en-US" sz="1100" spc="-5">
                <a:latin typeface="Arial"/>
                <a:cs typeface="Arial"/>
              </a:rPr>
              <a:t>packages</a:t>
            </a:r>
            <a:endParaRPr lang="en-US" sz="110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Arial"/>
              <a:buChar char="●"/>
            </a:pPr>
            <a:endParaRPr lang="en-US" sz="1250">
              <a:latin typeface="Arial"/>
              <a:cs typeface="Arial"/>
            </a:endParaRPr>
          </a:p>
          <a:p>
            <a:pPr marL="1447060" marR="3249059">
              <a:lnSpc>
                <a:spcPct val="110200"/>
              </a:lnSpc>
            </a:pPr>
            <a:r>
              <a:rPr lang="en-US" sz="1100" b="1" spc="-5">
                <a:solidFill>
                  <a:srgbClr val="0000FF"/>
                </a:solidFill>
                <a:latin typeface="Arial"/>
                <a:cs typeface="Arial"/>
              </a:rPr>
              <a:t>sudo apt update  sudo apt</a:t>
            </a:r>
            <a:r>
              <a:rPr lang="en-US" sz="1100" b="1" spc="-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100" b="1" spc="-5">
                <a:solidFill>
                  <a:srgbClr val="0000FF"/>
                </a:solidFill>
                <a:latin typeface="Arial"/>
                <a:cs typeface="Arial"/>
              </a:rPr>
              <a:t>upgrade</a:t>
            </a:r>
            <a:endParaRPr lang="en-US" sz="1100">
              <a:latin typeface="Arial"/>
              <a:cs typeface="Arial"/>
            </a:endParaRPr>
          </a:p>
          <a:p>
            <a:pPr marL="469866" indent="-228583">
              <a:spcBef>
                <a:spcPts val="135"/>
              </a:spcBef>
              <a:buChar char="●"/>
              <a:tabLst>
                <a:tab pos="469231" algn="l"/>
                <a:tab pos="469866" algn="l"/>
              </a:tabLst>
            </a:pPr>
            <a:r>
              <a:rPr lang="en-US" sz="1100" spc="-5">
                <a:latin typeface="Arial"/>
                <a:cs typeface="Arial"/>
              </a:rPr>
              <a:t>Install necessary dependencies such as Node.js, npm, and</a:t>
            </a:r>
            <a:r>
              <a:rPr lang="en-US" sz="1100" spc="-20">
                <a:latin typeface="Arial"/>
                <a:cs typeface="Arial"/>
              </a:rPr>
              <a:t> </a:t>
            </a:r>
            <a:r>
              <a:rPr lang="en-US" sz="1100" spc="-5">
                <a:latin typeface="Arial"/>
                <a:cs typeface="Arial"/>
              </a:rPr>
              <a:t>MongoDB.</a:t>
            </a:r>
            <a:endParaRPr lang="en-US"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1" y="893036"/>
            <a:ext cx="5875655" cy="509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63"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Step5: Clone the MERN App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Repository: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469866" marR="5080" indent="-228583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sz="1100" spc="-5" dirty="0">
                <a:latin typeface="Arial"/>
                <a:cs typeface="Arial"/>
              </a:rPr>
              <a:t>Now clone the particular repository you want to work with in our case here is the github  account link for Ecera System github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account:</a:t>
            </a:r>
            <a:endParaRPr sz="1100">
              <a:latin typeface="Arial"/>
              <a:cs typeface="Arial"/>
            </a:endParaRPr>
          </a:p>
          <a:p>
            <a:pPr marL="469866">
              <a:spcBef>
                <a:spcPts val="135"/>
              </a:spcBef>
            </a:pPr>
            <a:r>
              <a:rPr sz="1100" u="sng" spc="-27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1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https://github.com/orgs/Ecera-System/repositories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469866" marR="3302395" indent="-228583">
              <a:lnSpc>
                <a:spcPct val="110200"/>
              </a:lnSpc>
              <a:spcBef>
                <a:spcPts val="5"/>
              </a:spcBef>
              <a:buChar char="●"/>
              <a:tabLst>
                <a:tab pos="469231" algn="l"/>
                <a:tab pos="469866" algn="l"/>
              </a:tabLst>
            </a:pPr>
            <a:r>
              <a:rPr sz="1100" spc="-5" dirty="0">
                <a:latin typeface="Arial"/>
                <a:cs typeface="Arial"/>
              </a:rPr>
              <a:t>Command to clone the repository: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git clone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[repository_url]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12699"/>
            <a:r>
              <a:rPr sz="1100" b="1" spc="-5" dirty="0">
                <a:latin typeface="Arial"/>
                <a:cs typeface="Arial"/>
              </a:rPr>
              <a:t>Step 6: Install Node.js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469231" marR="1305465" indent="-469231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sz="1100" spc="-4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have to run the following command inside your client directory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npm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install</a:t>
            </a:r>
            <a:endParaRPr sz="1100">
              <a:latin typeface="Arial"/>
              <a:cs typeface="Arial"/>
            </a:endParaRPr>
          </a:p>
          <a:p>
            <a:pPr marL="469866" marR="172073" indent="-228583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sz="1100" spc="-4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have to setup environment variables needed for your MERN app (e.g., database  connection strings, API keys) In dotenv file inside your client</a:t>
            </a:r>
            <a:r>
              <a:rPr sz="1100" spc="-15" dirty="0">
                <a:latin typeface="Arial"/>
                <a:cs typeface="Arial"/>
              </a:rPr>
              <a:t> directory.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699"/>
            <a:r>
              <a:rPr sz="1100" b="1" spc="-5" dirty="0">
                <a:latin typeface="Arial"/>
                <a:cs typeface="Arial"/>
              </a:rPr>
              <a:t>Step 7: Build and Start the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Application: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525159" marR="3411606">
              <a:lnSpc>
                <a:spcPct val="110200"/>
              </a:lnSpc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npm run</a:t>
            </a:r>
            <a:r>
              <a:rPr sz="11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build  npm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start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12699"/>
            <a:r>
              <a:rPr sz="1100" b="1" spc="-5" dirty="0">
                <a:latin typeface="Arial"/>
                <a:cs typeface="Arial"/>
              </a:rPr>
              <a:t>Step 8:Configure Reverse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Proxy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547330" marR="4241491" indent="-306682">
              <a:lnSpc>
                <a:spcPct val="110200"/>
              </a:lnSpc>
              <a:buChar char="●"/>
              <a:tabLst>
                <a:tab pos="469231" algn="l"/>
                <a:tab pos="469866" algn="l"/>
              </a:tabLst>
            </a:pPr>
            <a:r>
              <a:rPr sz="1100" b="1" spc="-5" dirty="0">
                <a:latin typeface="Arial"/>
                <a:cs typeface="Arial"/>
              </a:rPr>
              <a:t>Install Nginx: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 sudo apt</a:t>
            </a:r>
            <a:r>
              <a:rPr sz="11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endParaRPr sz="1100">
              <a:latin typeface="Arial"/>
              <a:cs typeface="Arial"/>
            </a:endParaRPr>
          </a:p>
          <a:p>
            <a:pPr marL="547330">
              <a:spcBef>
                <a:spcPts val="135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sudo apt install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nginx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1" y="6619900"/>
            <a:ext cx="5678805" cy="73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82" indent="-228583">
              <a:spcBef>
                <a:spcPts val="100"/>
              </a:spcBef>
              <a:buChar char="●"/>
              <a:tabLst>
                <a:tab pos="240647" algn="l"/>
                <a:tab pos="241282" algn="l"/>
              </a:tabLst>
            </a:pPr>
            <a:r>
              <a:rPr sz="1100" b="1" spc="-5" dirty="0">
                <a:latin typeface="Arial"/>
                <a:cs typeface="Arial"/>
              </a:rPr>
              <a:t>Configure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Nginx: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241282" marR="5080">
              <a:lnSpc>
                <a:spcPct val="110200"/>
              </a:lnSpc>
            </a:pPr>
            <a:r>
              <a:rPr sz="1100" spc="-5" dirty="0">
                <a:latin typeface="Arial"/>
                <a:cs typeface="Arial"/>
              </a:rPr>
              <a:t>Navigate to the Nginx configuration directory and create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configuration file for your  application. 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950" y="7562856"/>
            <a:ext cx="5486400" cy="239168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9686">
              <a:spcBef>
                <a:spcPts val="545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sudo nano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/etc/nginx/sites-available/your_app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75938"/>
            <a:ext cx="5624830" cy="557396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41282" indent="-228583">
              <a:spcBef>
                <a:spcPts val="234"/>
              </a:spcBef>
              <a:buChar char="●"/>
              <a:tabLst>
                <a:tab pos="240647" algn="l"/>
                <a:tab pos="241282" algn="l"/>
              </a:tabLst>
            </a:pPr>
            <a:r>
              <a:rPr sz="1100" b="1" spc="-5" dirty="0">
                <a:latin typeface="Arial"/>
                <a:cs typeface="Arial"/>
              </a:rPr>
              <a:t>Configure Reverse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Proxy:</a:t>
            </a:r>
            <a:endParaRPr sz="1100">
              <a:latin typeface="Arial"/>
              <a:cs typeface="Arial"/>
            </a:endParaRPr>
          </a:p>
          <a:p>
            <a:pPr marL="241282" marR="5080">
              <a:lnSpc>
                <a:spcPct val="110200"/>
              </a:lnSpc>
            </a:pPr>
            <a:r>
              <a:rPr sz="1100" spc="-5" dirty="0">
                <a:latin typeface="Arial"/>
                <a:cs typeface="Arial"/>
              </a:rPr>
              <a:t>Edit the configuration file to set up the reverse </a:t>
            </a:r>
            <a:r>
              <a:rPr sz="1100" spc="-20" dirty="0">
                <a:latin typeface="Arial"/>
                <a:cs typeface="Arial"/>
              </a:rPr>
              <a:t>proxy. </a:t>
            </a:r>
            <a:r>
              <a:rPr sz="1100" spc="-5" dirty="0">
                <a:latin typeface="Arial"/>
                <a:cs typeface="Arial"/>
              </a:rPr>
              <a:t>Here's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basic example assuming  your Node.js app is running 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localhost:3000: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950" y="1657350"/>
            <a:ext cx="5486400" cy="2567369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9686">
              <a:lnSpc>
                <a:spcPts val="1290"/>
              </a:lnSpc>
              <a:spcBef>
                <a:spcPts val="500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server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15249">
              <a:lnSpc>
                <a:spcPts val="1265"/>
              </a:lnSpc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listen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80;</a:t>
            </a:r>
            <a:endParaRPr sz="1100">
              <a:latin typeface="Arial"/>
              <a:cs typeface="Arial"/>
            </a:endParaRPr>
          </a:p>
          <a:p>
            <a:pPr marL="215249">
              <a:lnSpc>
                <a:spcPts val="1290"/>
              </a:lnSpc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server_name your_domain.com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www.your_domain.com;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215249">
              <a:lnSpc>
                <a:spcPts val="1290"/>
              </a:lnSpc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location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370178" marR="3066827">
              <a:lnSpc>
                <a:spcPts val="1260"/>
              </a:lnSpc>
              <a:spcBef>
                <a:spcPts val="65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proxy_pass http://localhost:3000;  proxy_http_version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1.1;</a:t>
            </a:r>
            <a:endParaRPr sz="1100">
              <a:latin typeface="Arial"/>
              <a:cs typeface="Arial"/>
            </a:endParaRPr>
          </a:p>
          <a:p>
            <a:pPr marL="370178" marR="2437588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proxy_set_header Upgrade $http_upgrade;  proxy_set_header Connection 'upgrade';  proxy_set_header Host $host;  proxy_cache_bypass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$http_upgrade;</a:t>
            </a:r>
            <a:endParaRPr sz="1100">
              <a:latin typeface="Arial"/>
              <a:cs typeface="Arial"/>
            </a:endParaRPr>
          </a:p>
          <a:p>
            <a:pPr marL="215249">
              <a:lnSpc>
                <a:spcPts val="1250"/>
              </a:lnSpc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215249">
              <a:lnSpc>
                <a:spcPts val="1290"/>
              </a:lnSpc>
              <a:spcBef>
                <a:spcPts val="5"/>
              </a:spcBef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#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Additional configurations can be added here, e.g., SSL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settings.</a:t>
            </a:r>
            <a:endParaRPr sz="1100">
              <a:latin typeface="Arial"/>
              <a:cs typeface="Arial"/>
            </a:endParaRPr>
          </a:p>
          <a:p>
            <a:pPr marL="59686">
              <a:lnSpc>
                <a:spcPts val="1290"/>
              </a:lnSpc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867654"/>
            <a:ext cx="3598545" cy="38151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41282" indent="-228583">
              <a:spcBef>
                <a:spcPts val="234"/>
              </a:spcBef>
              <a:buChar char="●"/>
              <a:tabLst>
                <a:tab pos="240647" algn="l"/>
                <a:tab pos="241282" algn="l"/>
              </a:tabLst>
            </a:pPr>
            <a:r>
              <a:rPr sz="1100" b="1" spc="-5" dirty="0">
                <a:latin typeface="Arial"/>
                <a:cs typeface="Arial"/>
              </a:rPr>
              <a:t>Enable the Site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Configuration:</a:t>
            </a:r>
            <a:endParaRPr sz="1100">
              <a:latin typeface="Arial"/>
              <a:cs typeface="Arial"/>
            </a:endParaRPr>
          </a:p>
          <a:p>
            <a:pPr marL="241282"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symbolic link to enable the site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configuration: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950" y="5454648"/>
            <a:ext cx="5486400" cy="24301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59686">
              <a:spcBef>
                <a:spcPts val="575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sudo ln -s /etc/nginx/sites-available/your_app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/etc/nginx/sites-enabled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919660"/>
            <a:ext cx="4064000" cy="38151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41282" indent="-228583">
              <a:spcBef>
                <a:spcPts val="234"/>
              </a:spcBef>
              <a:buChar char="●"/>
              <a:tabLst>
                <a:tab pos="240647" algn="l"/>
                <a:tab pos="241282" algn="l"/>
              </a:tabLst>
            </a:pPr>
            <a:r>
              <a:rPr sz="1100" b="1" spc="-25" dirty="0">
                <a:latin typeface="Arial"/>
                <a:cs typeface="Arial"/>
              </a:rPr>
              <a:t>Test </a:t>
            </a:r>
            <a:r>
              <a:rPr sz="1100" b="1" spc="-5" dirty="0">
                <a:latin typeface="Arial"/>
                <a:cs typeface="Arial"/>
              </a:rPr>
              <a:t>Nginx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Configuration:</a:t>
            </a:r>
            <a:endParaRPr sz="1100">
              <a:latin typeface="Arial"/>
              <a:cs typeface="Arial"/>
            </a:endParaRPr>
          </a:p>
          <a:p>
            <a:pPr marL="241282"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Ensure there are no syntax errors in your Nginx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configuration: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950" y="6508748"/>
            <a:ext cx="5486400" cy="24109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9686">
              <a:spcBef>
                <a:spcPts val="560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sudo nginx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-t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1" y="6988744"/>
            <a:ext cx="23374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If the test is successful, restart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Nginx: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950" y="7385053"/>
            <a:ext cx="5486400" cy="231473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9686">
              <a:spcBef>
                <a:spcPts val="484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sudo systemctl restart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nginx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893036"/>
            <a:ext cx="25831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Step 9: Set Up and Start </a:t>
            </a:r>
            <a:r>
              <a:rPr sz="1100" b="1" spc="-25" dirty="0">
                <a:latin typeface="Arial"/>
                <a:cs typeface="Arial"/>
              </a:rPr>
              <a:t>Your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Backend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950" y="1289056"/>
            <a:ext cx="5486400" cy="414216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16853">
              <a:spcBef>
                <a:spcPts val="490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npm install -g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pm2</a:t>
            </a:r>
            <a:endParaRPr sz="1100">
              <a:latin typeface="Arial"/>
              <a:cs typeface="Arial"/>
            </a:endParaRPr>
          </a:p>
          <a:p>
            <a:pPr marL="516853">
              <a:spcBef>
                <a:spcPts val="135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pm2 start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your-server.js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653</Words>
  <Application>Microsoft Office PowerPoint</Application>
  <PresentationFormat>Custom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Training App Deployment </dc:title>
  <cp:lastModifiedBy>Early Bird</cp:lastModifiedBy>
  <cp:revision>1</cp:revision>
  <dcterms:created xsi:type="dcterms:W3CDTF">2023-12-06T13:49:04Z</dcterms:created>
  <dcterms:modified xsi:type="dcterms:W3CDTF">2023-12-06T13:58:59Z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2023-12-06T00:00:00Z</vt:filetime>
  </property>
</Properties>
</file>