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20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0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193F-8F41-4B97-94EF-08225EAA7758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A1D3-B2C6-4580-9C77-24CEBF13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127.0.0.1:8000/hel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71C-5F82-4C17-9E6E-8B1E802F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Express.js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18E6-AD41-409A-B11D-C3BD7144A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9125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59DD-D630-429E-BBA4-ABB7B49A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B3FEE-FF65-4EDE-8ED4-B8A9BE6E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2A91-8151-4BBB-AD5A-1EA7BB0A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38137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Example 3:- Express.js GET Method :-</a:t>
            </a:r>
            <a:r>
              <a:rPr lang="en-US" dirty="0"/>
              <a:t>Get method facilitates you to send only limited amount of data because data is sent in the header. It is not secure because data is visible in URL bar.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54B5-37AE-410D-A17F-0026ABAB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File: index.html</a:t>
            </a:r>
          </a:p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&lt;form action="http://127.0.0.1:8000/get_example2" method="GET"&gt;  </a:t>
            </a:r>
          </a:p>
          <a:p>
            <a:pPr marL="0" indent="0">
              <a:buNone/>
            </a:pPr>
            <a:r>
              <a:rPr lang="en-US" dirty="0"/>
              <a:t>First Name: &lt;input type="text" name="</a:t>
            </a:r>
            <a:r>
              <a:rPr lang="en-US" dirty="0" err="1"/>
              <a:t>first_name</a:t>
            </a:r>
            <a:r>
              <a:rPr lang="en-US" dirty="0"/>
              <a:t>"/&gt;  &lt;</a:t>
            </a:r>
            <a:r>
              <a:rPr lang="en-US" dirty="0" err="1"/>
              <a:t>br</a:t>
            </a:r>
            <a:r>
              <a:rPr lang="en-US" dirty="0"/>
              <a:t>/&gt;  </a:t>
            </a:r>
          </a:p>
          <a:p>
            <a:pPr marL="0" indent="0">
              <a:buNone/>
            </a:pPr>
            <a:r>
              <a:rPr lang="en-US" dirty="0"/>
              <a:t>Last Name: &lt;input type="text" name="</a:t>
            </a:r>
            <a:r>
              <a:rPr lang="en-US" dirty="0" err="1"/>
              <a:t>last_name</a:t>
            </a:r>
            <a:r>
              <a:rPr lang="en-US" dirty="0"/>
              <a:t>"/&gt;&lt;</a:t>
            </a:r>
            <a:r>
              <a:rPr lang="en-US" dirty="0" err="1"/>
              <a:t>br</a:t>
            </a:r>
            <a:r>
              <a:rPr lang="en-US" dirty="0"/>
              <a:t>/&gt;  </a:t>
            </a:r>
          </a:p>
          <a:p>
            <a:pPr marL="0" indent="0">
              <a:buNone/>
            </a:pPr>
            <a:r>
              <a:rPr lang="en-US" dirty="0"/>
              <a:t>&lt;input type="submit" value="Submit"/&gt;  </a:t>
            </a:r>
          </a:p>
          <a:p>
            <a:pPr marL="0" indent="0">
              <a:buNone/>
            </a:pPr>
            <a:r>
              <a:rPr lang="en-US" dirty="0"/>
              <a:t>&lt;/form&gt;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73282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DA9D-3C06-4581-B8B5-BBBFC864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File: get_example2.js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8002-917B-4216-93C6-837E1599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app=express();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('/get_example2', function (req, res) {  </a:t>
            </a:r>
          </a:p>
          <a:p>
            <a:pPr marL="0" indent="0">
              <a:buNone/>
            </a:pPr>
            <a:r>
              <a:rPr lang="en-US" dirty="0" err="1"/>
              <a:t>res.send</a:t>
            </a:r>
            <a:r>
              <a:rPr lang="en-US" dirty="0"/>
              <a:t>('&lt;p&gt;Username: ' + </a:t>
            </a:r>
            <a:r>
              <a:rPr lang="en-US" dirty="0" err="1"/>
              <a:t>req.query</a:t>
            </a:r>
            <a:r>
              <a:rPr lang="en-US" dirty="0"/>
              <a:t>['</a:t>
            </a:r>
            <a:r>
              <a:rPr lang="en-US" dirty="0" err="1"/>
              <a:t>first_name</a:t>
            </a:r>
            <a:r>
              <a:rPr lang="en-US" dirty="0"/>
              <a:t>']+'&lt;/p&gt;&lt;p&gt;</a:t>
            </a:r>
            <a:r>
              <a:rPr lang="en-US" dirty="0" err="1"/>
              <a:t>Lastname</a:t>
            </a:r>
            <a:r>
              <a:rPr lang="en-US" dirty="0"/>
              <a:t>: '+</a:t>
            </a:r>
            <a:r>
              <a:rPr lang="en-US" dirty="0" err="1"/>
              <a:t>req.query</a:t>
            </a:r>
            <a:r>
              <a:rPr lang="en-US" dirty="0"/>
              <a:t>['</a:t>
            </a:r>
            <a:r>
              <a:rPr lang="en-US" dirty="0" err="1"/>
              <a:t>last_name</a:t>
            </a:r>
            <a:r>
              <a:rPr lang="en-US" dirty="0"/>
              <a:t>']+'&lt;/p&gt;');  </a:t>
            </a:r>
          </a:p>
          <a:p>
            <a:pPr marL="0" indent="0">
              <a:buNone/>
            </a:pPr>
            <a:r>
              <a:rPr lang="en-US" dirty="0"/>
              <a:t>})  </a:t>
            </a:r>
          </a:p>
          <a:p>
            <a:pPr marL="0" indent="0">
              <a:buNone/>
            </a:pPr>
            <a:r>
              <a:rPr lang="en-US" dirty="0"/>
              <a:t>var server = </a:t>
            </a: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var host = </a:t>
            </a:r>
            <a:r>
              <a:rPr lang="en-US" dirty="0" err="1"/>
              <a:t>server.address</a:t>
            </a:r>
            <a:r>
              <a:rPr lang="en-US" dirty="0"/>
              <a:t>().address  </a:t>
            </a:r>
          </a:p>
          <a:p>
            <a:pPr marL="0" indent="0">
              <a:buNone/>
            </a:pPr>
            <a:r>
              <a:rPr lang="en-US" dirty="0"/>
              <a:t>  var port = </a:t>
            </a:r>
            <a:r>
              <a:rPr lang="en-US" dirty="0" err="1"/>
              <a:t>server.address</a:t>
            </a:r>
            <a:r>
              <a:rPr lang="en-US" dirty="0"/>
              <a:t>().port  </a:t>
            </a:r>
          </a:p>
          <a:p>
            <a:pPr marL="0" indent="0">
              <a:buNone/>
            </a:pPr>
            <a:r>
              <a:rPr lang="en-US" dirty="0"/>
              <a:t>  console.log("Example app listening at http://%s:%s", host, port)  </a:t>
            </a:r>
          </a:p>
          <a:p>
            <a:pPr marL="0" indent="0">
              <a:buNone/>
            </a:pPr>
            <a:r>
              <a:rPr lang="en-US" dirty="0"/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292021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16ED-5C57-4AF7-AD91-0788C38F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2C676-5169-4444-A01A-FDBB51EE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191F-D835-400A-AB62-F527239E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the page index.html and fill the entries: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F8D375-3181-415D-BA62-FAB7EB478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599" cy="96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1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6B81-789D-4D8A-8685-CCF6D11E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43DCA-ECE9-462B-A9FC-01EE0B589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A39B-96AC-4541-82BE-63A86179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38137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Example 4 :- Express.js GET Method:-</a:t>
            </a:r>
            <a:r>
              <a:rPr lang="en-US" dirty="0"/>
              <a:t>Get method facilitates you to send only limited amount of data because data is sent in the header. It is not secure because data is visible in URL bar.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4D48-C3D6-427D-950D-C12D0570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9"/>
            <a:ext cx="10515600" cy="957897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File:index.html</a:t>
            </a:r>
          </a:p>
          <a:p>
            <a:pPr marL="0" indent="0">
              <a:buNone/>
            </a:pPr>
            <a:r>
              <a:rPr lang="en-US" dirty="0"/>
              <a:t>&lt;!DOCTYPE html&gt;  </a:t>
            </a:r>
          </a:p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&lt;form action="http://127.0.0.1:8000/get_example3"&gt;    </a:t>
            </a:r>
          </a:p>
          <a:p>
            <a:pPr marL="0" indent="0">
              <a:buNone/>
            </a:pPr>
            <a:r>
              <a:rPr lang="en-US" dirty="0"/>
              <a:t>&lt;table&gt;    </a:t>
            </a:r>
          </a:p>
          <a:p>
            <a:pPr marL="0" indent="0">
              <a:buNone/>
            </a:pPr>
            <a:r>
              <a:rPr lang="en-US" dirty="0"/>
              <a:t>&lt;tr&gt;&lt;td&gt;Enter First Name:&lt;/td&gt;&lt;td&gt;&lt;input type="text" name="</a:t>
            </a:r>
            <a:r>
              <a:rPr lang="en-US" dirty="0" err="1"/>
              <a:t>firstname</a:t>
            </a:r>
            <a:r>
              <a:rPr lang="en-US" dirty="0"/>
              <a:t>"/&gt;&lt;td&gt;&lt;/tr&gt;    </a:t>
            </a:r>
          </a:p>
          <a:p>
            <a:pPr marL="0" indent="0">
              <a:buNone/>
            </a:pPr>
            <a:r>
              <a:rPr lang="en-US" dirty="0"/>
              <a:t>&lt;tr&gt;&lt;td&gt;Enter Last Name:&lt;/td&gt;&lt;td&gt;&lt;input type="text" name="</a:t>
            </a:r>
            <a:r>
              <a:rPr lang="en-US" dirty="0" err="1"/>
              <a:t>lastname</a:t>
            </a:r>
            <a:r>
              <a:rPr lang="en-US" dirty="0"/>
              <a:t>"/&gt;&lt;td&gt;&lt;/tr&gt;    </a:t>
            </a:r>
          </a:p>
          <a:p>
            <a:pPr marL="0" indent="0">
              <a:buNone/>
            </a:pPr>
            <a:r>
              <a:rPr lang="en-US" dirty="0"/>
              <a:t>&lt;tr&gt;&lt;td&gt;Enter Password:&lt;/td&gt;&lt;td&gt;&lt;input type="password" name="password"/&gt;&lt;/td&gt;&lt;/tr&gt;    </a:t>
            </a:r>
          </a:p>
          <a:p>
            <a:pPr marL="0" indent="0">
              <a:buNone/>
            </a:pPr>
            <a:r>
              <a:rPr lang="en-US" dirty="0"/>
              <a:t>&lt;tr&gt;&lt;td&gt;Sex:&lt;/td&gt;&lt;td&gt;  </a:t>
            </a:r>
          </a:p>
          <a:p>
            <a:pPr marL="0" indent="0">
              <a:buNone/>
            </a:pPr>
            <a:r>
              <a:rPr lang="en-US" dirty="0"/>
              <a:t>&lt;input type="radio" name="sex" value="male"&gt; Male  </a:t>
            </a:r>
          </a:p>
          <a:p>
            <a:pPr marL="0" indent="0">
              <a:buNone/>
            </a:pPr>
            <a:r>
              <a:rPr lang="en-US" dirty="0"/>
              <a:t>&lt;input type="radio" name="sex" value="female"&gt;Female  </a:t>
            </a:r>
          </a:p>
          <a:p>
            <a:pPr marL="0" indent="0">
              <a:buNone/>
            </a:pPr>
            <a:r>
              <a:rPr lang="en-US" dirty="0"/>
              <a:t>&lt;/td&gt;&lt;/tr&gt;    </a:t>
            </a:r>
          </a:p>
          <a:p>
            <a:pPr marL="0" indent="0">
              <a:buNone/>
            </a:pPr>
            <a:r>
              <a:rPr lang="en-US" dirty="0"/>
              <a:t>&lt;tr&gt;&lt;td&gt;About You :&lt;/td&gt;&lt;td&gt; 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rows="5" cols="40" name="</a:t>
            </a:r>
            <a:r>
              <a:rPr lang="en-US" dirty="0" err="1"/>
              <a:t>aboutyou</a:t>
            </a:r>
            <a:r>
              <a:rPr lang="en-US" dirty="0"/>
              <a:t>" placeholder="Write about yourself"&gt; 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&lt;/td&gt;&lt;/tr&gt;    </a:t>
            </a:r>
          </a:p>
          <a:p>
            <a:pPr marL="0" indent="0">
              <a:buNone/>
            </a:pPr>
            <a:r>
              <a:rPr lang="en-US" dirty="0"/>
              <a:t>&lt;tr&gt;&lt;td </a:t>
            </a:r>
            <a:r>
              <a:rPr lang="en-US" dirty="0" err="1"/>
              <a:t>colspan</a:t>
            </a:r>
            <a:r>
              <a:rPr lang="en-US" dirty="0"/>
              <a:t>="2"&gt;&lt;input type="submit" value="register"/&gt;&lt;/td&gt;&lt;/tr&gt;    </a:t>
            </a:r>
          </a:p>
          <a:p>
            <a:pPr marL="0" indent="0">
              <a:buNone/>
            </a:pPr>
            <a:r>
              <a:rPr lang="en-US" dirty="0"/>
              <a:t>&lt;/table&gt;    </a:t>
            </a:r>
          </a:p>
          <a:p>
            <a:pPr marL="0" indent="0">
              <a:buNone/>
            </a:pPr>
            <a:r>
              <a:rPr lang="en-US" dirty="0"/>
              <a:t>&lt;/form&gt; 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24610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EAB3-9438-4F7E-BB1A-37D4CCCE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File: get_example.js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1A01-BB54-4826-8C48-3DA9518A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app=express();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('/get_example3', function (req, res) {  </a:t>
            </a:r>
          </a:p>
          <a:p>
            <a:pPr marL="0" indent="0">
              <a:buNone/>
            </a:pPr>
            <a:r>
              <a:rPr lang="en-US" dirty="0" err="1"/>
              <a:t>res.send</a:t>
            </a:r>
            <a:r>
              <a:rPr lang="en-US" dirty="0"/>
              <a:t>('&lt;p&gt;</a:t>
            </a:r>
            <a:r>
              <a:rPr lang="en-US" dirty="0" err="1"/>
              <a:t>Firstname</a:t>
            </a:r>
            <a:r>
              <a:rPr lang="en-US" dirty="0"/>
              <a:t>: ' + </a:t>
            </a:r>
            <a:r>
              <a:rPr lang="en-US" dirty="0" err="1"/>
              <a:t>req.query</a:t>
            </a:r>
            <a:r>
              <a:rPr lang="en-US" dirty="0"/>
              <a:t>['</a:t>
            </a:r>
            <a:r>
              <a:rPr lang="en-US" dirty="0" err="1"/>
              <a:t>firstname</a:t>
            </a:r>
            <a:r>
              <a:rPr lang="en-US" dirty="0"/>
              <a:t>']+'&lt;/p&gt;  </a:t>
            </a:r>
          </a:p>
          <a:p>
            <a:pPr marL="0" indent="0">
              <a:buNone/>
            </a:pPr>
            <a:r>
              <a:rPr lang="en-US" dirty="0"/>
              <a:t>&lt;p&gt;</a:t>
            </a:r>
            <a:r>
              <a:rPr lang="en-US" dirty="0" err="1"/>
              <a:t>Lastname</a:t>
            </a:r>
            <a:r>
              <a:rPr lang="en-US" dirty="0"/>
              <a:t>: '+</a:t>
            </a:r>
            <a:r>
              <a:rPr lang="en-US" dirty="0" err="1"/>
              <a:t>req.query</a:t>
            </a:r>
            <a:r>
              <a:rPr lang="en-US" dirty="0"/>
              <a:t>['</a:t>
            </a:r>
            <a:r>
              <a:rPr lang="en-US" dirty="0" err="1"/>
              <a:t>lastname</a:t>
            </a:r>
            <a:r>
              <a:rPr lang="en-US" dirty="0"/>
              <a:t>']+'&lt;/p&gt;&lt;p&gt;Password: '+</a:t>
            </a:r>
            <a:r>
              <a:rPr lang="en-US" dirty="0" err="1"/>
              <a:t>req.query</a:t>
            </a:r>
            <a:r>
              <a:rPr lang="en-US" dirty="0"/>
              <a:t>['password']+'&lt;/p&gt;  </a:t>
            </a:r>
          </a:p>
          <a:p>
            <a:pPr marL="0" indent="0">
              <a:buNone/>
            </a:pPr>
            <a:r>
              <a:rPr lang="en-US" dirty="0"/>
              <a:t>&lt;p&gt;</a:t>
            </a:r>
            <a:r>
              <a:rPr lang="en-US" dirty="0" err="1"/>
              <a:t>AboutYou</a:t>
            </a:r>
            <a:r>
              <a:rPr lang="en-US" dirty="0"/>
              <a:t>: '+</a:t>
            </a:r>
            <a:r>
              <a:rPr lang="en-US" dirty="0" err="1"/>
              <a:t>req.query</a:t>
            </a:r>
            <a:r>
              <a:rPr lang="en-US" dirty="0"/>
              <a:t>['</a:t>
            </a:r>
            <a:r>
              <a:rPr lang="en-US" dirty="0" err="1"/>
              <a:t>aboutyou</a:t>
            </a:r>
            <a:r>
              <a:rPr lang="en-US" dirty="0"/>
              <a:t>']+'&lt;/p&gt;');  </a:t>
            </a:r>
          </a:p>
          <a:p>
            <a:pPr marL="0" indent="0">
              <a:buNone/>
            </a:pPr>
            <a:r>
              <a:rPr lang="en-US" dirty="0"/>
              <a:t>})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var server = </a:t>
            </a: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var host = </a:t>
            </a:r>
            <a:r>
              <a:rPr lang="en-US" dirty="0" err="1"/>
              <a:t>server.address</a:t>
            </a:r>
            <a:r>
              <a:rPr lang="en-US" dirty="0"/>
              <a:t>().address  </a:t>
            </a:r>
          </a:p>
          <a:p>
            <a:pPr marL="0" indent="0">
              <a:buNone/>
            </a:pPr>
            <a:r>
              <a:rPr lang="en-US" dirty="0"/>
              <a:t>  var port = </a:t>
            </a:r>
            <a:r>
              <a:rPr lang="en-US" dirty="0" err="1"/>
              <a:t>server.address</a:t>
            </a:r>
            <a:r>
              <a:rPr lang="en-US" dirty="0"/>
              <a:t>().port  </a:t>
            </a:r>
          </a:p>
          <a:p>
            <a:pPr marL="0" indent="0">
              <a:buNone/>
            </a:pPr>
            <a:r>
              <a:rPr lang="en-US" dirty="0"/>
              <a:t>  console.log("Example app listening at http://%s:%s", host, port)  </a:t>
            </a:r>
          </a:p>
          <a:p>
            <a:pPr marL="0" indent="0">
              <a:buNone/>
            </a:pPr>
            <a:r>
              <a:rPr lang="en-US" dirty="0"/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311295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1153-029C-40E0-8441-D8E420C0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Prompt: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19AD0E-C26A-4B2A-B2BC-3DE7405F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5BC8-8F8C-4A1E-A307-F4C9A900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C862D-28FA-4EA8-909B-38ED47FD4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77EB-8EC2-44B7-828E-F8A46D78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1: basic_express.js:-</a:t>
            </a:r>
            <a:r>
              <a:rPr lang="en-US" dirty="0"/>
              <a:t>Express is a node </a:t>
            </a:r>
            <a:r>
              <a:rPr lang="en-US" dirty="0" err="1"/>
              <a:t>js</a:t>
            </a:r>
            <a:r>
              <a:rPr lang="en-US" dirty="0"/>
              <a:t> web application framework that provides broad features for building web and mobile applications.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848-D447-415D-90E0-06A6E948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 = express();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function (req, res) 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('Welcome to </a:t>
            </a:r>
            <a:r>
              <a:rPr lang="en-US" dirty="0" err="1"/>
              <a:t>JavaTpoint</a:t>
            </a:r>
            <a:r>
              <a:rPr lang="en-US" dirty="0"/>
              <a:t>!');  </a:t>
            </a:r>
          </a:p>
          <a:p>
            <a:pPr marL="0" indent="0">
              <a:buNone/>
            </a:pPr>
            <a:r>
              <a:rPr lang="en-US" dirty="0"/>
              <a:t>});  </a:t>
            </a:r>
          </a:p>
          <a:p>
            <a:pPr marL="0" indent="0">
              <a:buNone/>
            </a:pPr>
            <a:r>
              <a:rPr lang="en-US" dirty="0"/>
              <a:t>var server = </a:t>
            </a: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var host = </a:t>
            </a:r>
            <a:r>
              <a:rPr lang="en-US" dirty="0" err="1"/>
              <a:t>server.address</a:t>
            </a:r>
            <a:r>
              <a:rPr lang="en-US" dirty="0"/>
              <a:t>().address;  </a:t>
            </a:r>
          </a:p>
          <a:p>
            <a:pPr marL="0" indent="0">
              <a:buNone/>
            </a:pPr>
            <a:r>
              <a:rPr lang="en-US" dirty="0"/>
              <a:t>  var port = </a:t>
            </a:r>
            <a:r>
              <a:rPr lang="en-US" dirty="0" err="1"/>
              <a:t>server.address</a:t>
            </a:r>
            <a:r>
              <a:rPr lang="en-US" dirty="0"/>
              <a:t>().port;  </a:t>
            </a:r>
          </a:p>
          <a:p>
            <a:pPr marL="0" indent="0">
              <a:buNone/>
            </a:pPr>
            <a:r>
              <a:rPr lang="en-US" dirty="0"/>
              <a:t>  console.log('Example app listening at http://%s:%s', host, port);  </a:t>
            </a:r>
          </a:p>
          <a:p>
            <a:pPr marL="0" indent="0">
              <a:buNone/>
            </a:pPr>
            <a:r>
              <a:rPr lang="en-US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2392162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B8E-9FD6-4C64-A5AB-D8D95255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E96E4C-B7ED-42B8-967D-AF6C80B5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599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F76-7598-4D12-B240-DEB73F60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381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5 :- Express.js POST Request:-</a:t>
            </a:r>
            <a:r>
              <a:rPr lang="en-US" dirty="0"/>
              <a:t>GET and POST both are two common HTTP requests used for building REST API's. POST requests are used to second large.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D32-162E-44E6-8003-ECE27609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File: Index.html</a:t>
            </a:r>
          </a:p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&lt;form action="http://127.0.0.1:8000/</a:t>
            </a:r>
            <a:r>
              <a:rPr lang="en-US" dirty="0" err="1"/>
              <a:t>process_post</a:t>
            </a:r>
            <a:r>
              <a:rPr lang="en-US" dirty="0"/>
              <a:t>" method="POST"&gt;  </a:t>
            </a:r>
          </a:p>
          <a:p>
            <a:pPr marL="0" indent="0">
              <a:buNone/>
            </a:pPr>
            <a:r>
              <a:rPr lang="en-US" dirty="0"/>
              <a:t>First Name: &lt;input type="text" name="</a:t>
            </a:r>
            <a:r>
              <a:rPr lang="en-US" dirty="0" err="1"/>
              <a:t>first_name</a:t>
            </a:r>
            <a:r>
              <a:rPr lang="en-US" dirty="0"/>
              <a:t>"&gt;  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Last Name: &lt;input type="text" name="</a:t>
            </a:r>
            <a:r>
              <a:rPr lang="en-US" dirty="0" err="1"/>
              <a:t>last_name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&lt;input type="submit" value="Submit"&gt;  </a:t>
            </a:r>
          </a:p>
          <a:p>
            <a:pPr marL="0" indent="0">
              <a:buNone/>
            </a:pPr>
            <a:r>
              <a:rPr lang="en-US" dirty="0"/>
              <a:t>&lt;/form&gt;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8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47E-5F5B-4934-9276-196B33B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File: post_example.js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64B4-45CD-4DB7-B35C-1063A96A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4625"/>
            <a:ext cx="10515600" cy="10744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 = express();  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bodyParser</a:t>
            </a:r>
            <a:r>
              <a:rPr lang="en-US" dirty="0"/>
              <a:t> = require('body-parser');  </a:t>
            </a:r>
          </a:p>
          <a:p>
            <a:pPr marL="0" indent="0">
              <a:buNone/>
            </a:pPr>
            <a:r>
              <a:rPr lang="en-US" dirty="0"/>
              <a:t>// Create application/x-www-form-</a:t>
            </a:r>
            <a:r>
              <a:rPr lang="en-US" dirty="0" err="1"/>
              <a:t>urlencoded</a:t>
            </a:r>
            <a:r>
              <a:rPr lang="en-US" dirty="0"/>
              <a:t> parser  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urlencodedParser</a:t>
            </a:r>
            <a:r>
              <a:rPr lang="en-US" dirty="0"/>
              <a:t> = </a:t>
            </a:r>
            <a:r>
              <a:rPr lang="en-US" dirty="0" err="1"/>
              <a:t>bodyParser.urlencoded</a:t>
            </a:r>
            <a:r>
              <a:rPr lang="en-US" dirty="0"/>
              <a:t>({ extended: false })  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('public'));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('/index.html', function (req, res) {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res.sendFile</a:t>
            </a:r>
            <a:r>
              <a:rPr lang="en-US" dirty="0"/>
              <a:t>( __</a:t>
            </a:r>
            <a:r>
              <a:rPr lang="en-US" dirty="0" err="1"/>
              <a:t>dirname</a:t>
            </a:r>
            <a:r>
              <a:rPr lang="en-US" dirty="0"/>
              <a:t> + "/" + "index.html" );  </a:t>
            </a:r>
          </a:p>
          <a:p>
            <a:pPr marL="0" indent="0">
              <a:buNone/>
            </a:pPr>
            <a:r>
              <a:rPr lang="en-US" dirty="0"/>
              <a:t>})  </a:t>
            </a:r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</a:t>
            </a:r>
            <a:r>
              <a:rPr lang="en-US" dirty="0" err="1"/>
              <a:t>process_post</a:t>
            </a:r>
            <a:r>
              <a:rPr lang="en-US" dirty="0"/>
              <a:t>', </a:t>
            </a:r>
            <a:r>
              <a:rPr lang="en-US" dirty="0" err="1"/>
              <a:t>urlencodedParser</a:t>
            </a:r>
            <a:r>
              <a:rPr lang="en-US" dirty="0"/>
              <a:t>, function (req, res) {  </a:t>
            </a:r>
          </a:p>
          <a:p>
            <a:pPr marL="0" indent="0">
              <a:buNone/>
            </a:pPr>
            <a:r>
              <a:rPr lang="en-US" dirty="0"/>
              <a:t>   // Prepare output in JSON format  </a:t>
            </a:r>
          </a:p>
          <a:p>
            <a:pPr marL="0" indent="0">
              <a:buNone/>
            </a:pPr>
            <a:r>
              <a:rPr lang="en-US" dirty="0"/>
              <a:t>   response = {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first_name:req.body.first_name</a:t>
            </a:r>
            <a:r>
              <a:rPr lang="en-US" dirty="0"/>
              <a:t>,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last_name:req.body.last_name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};  </a:t>
            </a:r>
          </a:p>
          <a:p>
            <a:pPr marL="0" indent="0">
              <a:buNone/>
            </a:pPr>
            <a:r>
              <a:rPr lang="en-US" dirty="0"/>
              <a:t>   console.log(response);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res.end</a:t>
            </a:r>
            <a:r>
              <a:rPr lang="en-US" dirty="0"/>
              <a:t>(</a:t>
            </a:r>
            <a:r>
              <a:rPr lang="en-US" dirty="0" err="1"/>
              <a:t>JSON.stringify</a:t>
            </a:r>
            <a:r>
              <a:rPr lang="en-US" dirty="0"/>
              <a:t>(response));  </a:t>
            </a:r>
          </a:p>
          <a:p>
            <a:pPr marL="0" indent="0">
              <a:buNone/>
            </a:pPr>
            <a:r>
              <a:rPr lang="en-US" dirty="0"/>
              <a:t>})  </a:t>
            </a:r>
          </a:p>
          <a:p>
            <a:pPr marL="0" indent="0">
              <a:buNone/>
            </a:pPr>
            <a:r>
              <a:rPr lang="en-US" dirty="0"/>
              <a:t>var server = </a:t>
            </a: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var host = </a:t>
            </a:r>
            <a:r>
              <a:rPr lang="en-US" dirty="0" err="1"/>
              <a:t>server.address</a:t>
            </a:r>
            <a:r>
              <a:rPr lang="en-US" dirty="0"/>
              <a:t>().address  </a:t>
            </a:r>
          </a:p>
          <a:p>
            <a:pPr marL="0" indent="0">
              <a:buNone/>
            </a:pPr>
            <a:r>
              <a:rPr lang="en-US" dirty="0"/>
              <a:t>  var port = </a:t>
            </a:r>
            <a:r>
              <a:rPr lang="en-US" dirty="0" err="1"/>
              <a:t>server.address</a:t>
            </a:r>
            <a:r>
              <a:rPr lang="en-US" dirty="0"/>
              <a:t>().port  </a:t>
            </a:r>
          </a:p>
          <a:p>
            <a:pPr marL="0" indent="0">
              <a:buNone/>
            </a:pPr>
            <a:r>
              <a:rPr lang="en-US" dirty="0"/>
              <a:t>  console.log("Example app listening at http://%s:%s", host, port)  </a:t>
            </a:r>
          </a:p>
          <a:p>
            <a:pPr marL="0" indent="0">
              <a:buNone/>
            </a:pPr>
            <a:r>
              <a:rPr lang="en-US" dirty="0"/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1276209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EDD4-F0D2-40A1-9700-89B08593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Prompt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139EF-B003-44DB-AED4-E34D68EC9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7475"/>
            <a:ext cx="10515600" cy="10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0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186E-D02A-435A-B89F-D19BEE58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the page index.html and fill the entries: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0D84F3-176C-40F8-ACE3-BC4855E2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05BF-497E-457A-AE86-8C43A06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Now, you get the data in JSON format. Note: In the above picture, you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385329-14B0-464F-9165-D634878A9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599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8263-F072-49C7-87F7-11E14953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Note: In the above picture, you entries are not visible in the URL bar unlike GET method.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2F5FA-E625-4D54-ABCC-308FE6D80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CF6A-2801-4021-9DC1-D4A1CF61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6:-Express.js Request Object Properties:-</a:t>
            </a:r>
            <a:r>
              <a:rPr lang="en-US" dirty="0"/>
              <a:t>There are Request Object properties seen one by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95BE-23A7-4988-8187-37AC922C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0"/>
            <a:ext cx="10515600" cy="9721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('/example', (req, res) =&gt; {</a:t>
            </a:r>
          </a:p>
          <a:p>
            <a:pPr marL="0" indent="0">
              <a:buNone/>
            </a:pPr>
            <a:r>
              <a:rPr lang="en-US" dirty="0"/>
              <a:t>  // Accessing properties of the request object</a:t>
            </a:r>
          </a:p>
          <a:p>
            <a:pPr marL="0" indent="0">
              <a:buNone/>
            </a:pPr>
            <a:r>
              <a:rPr lang="en-US" dirty="0"/>
              <a:t>  const method = </a:t>
            </a:r>
            <a:r>
              <a:rPr lang="en-US" dirty="0" err="1"/>
              <a:t>req.method</a:t>
            </a:r>
            <a:r>
              <a:rPr lang="en-US" dirty="0"/>
              <a:t>; // HTTP method of the request (e.g., GET, POST)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url</a:t>
            </a:r>
            <a:r>
              <a:rPr lang="en-US" dirty="0"/>
              <a:t> = req.url; // URL of the request</a:t>
            </a:r>
          </a:p>
          <a:p>
            <a:pPr marL="0" indent="0">
              <a:buNone/>
            </a:pPr>
            <a:r>
              <a:rPr lang="en-US" dirty="0"/>
              <a:t>  const headers = </a:t>
            </a:r>
            <a:r>
              <a:rPr lang="en-US" dirty="0" err="1"/>
              <a:t>req.headers</a:t>
            </a:r>
            <a:r>
              <a:rPr lang="en-US" dirty="0"/>
              <a:t>; // HTTP headers of the request</a:t>
            </a:r>
          </a:p>
          <a:p>
            <a:pPr marL="0" indent="0">
              <a:buNone/>
            </a:pPr>
            <a:r>
              <a:rPr lang="en-US" dirty="0"/>
              <a:t>  const params = </a:t>
            </a:r>
            <a:r>
              <a:rPr lang="en-US" dirty="0" err="1"/>
              <a:t>req.params</a:t>
            </a:r>
            <a:r>
              <a:rPr lang="en-US" dirty="0"/>
              <a:t>; // URL parameters</a:t>
            </a:r>
          </a:p>
          <a:p>
            <a:pPr marL="0" indent="0">
              <a:buNone/>
            </a:pPr>
            <a:r>
              <a:rPr lang="en-US" dirty="0"/>
              <a:t>  const query = </a:t>
            </a:r>
            <a:r>
              <a:rPr lang="en-US" dirty="0" err="1"/>
              <a:t>req.query</a:t>
            </a:r>
            <a:r>
              <a:rPr lang="en-US" dirty="0"/>
              <a:t>; // Query parameters</a:t>
            </a:r>
          </a:p>
          <a:p>
            <a:pPr marL="0" indent="0">
              <a:buNone/>
            </a:pPr>
            <a:r>
              <a:rPr lang="en-US" dirty="0"/>
              <a:t>  const body = </a:t>
            </a:r>
            <a:r>
              <a:rPr lang="en-US" dirty="0" err="1"/>
              <a:t>req.body</a:t>
            </a:r>
            <a:r>
              <a:rPr lang="en-US" dirty="0"/>
              <a:t>; // Request body (parsed by body-parser middleware if used)</a:t>
            </a:r>
          </a:p>
          <a:p>
            <a:pPr marL="0" indent="0">
              <a:buNone/>
            </a:pPr>
            <a:r>
              <a:rPr lang="en-US" dirty="0"/>
              <a:t>  const cookies = </a:t>
            </a:r>
            <a:r>
              <a:rPr lang="en-US" dirty="0" err="1"/>
              <a:t>req.cookies</a:t>
            </a:r>
            <a:r>
              <a:rPr lang="en-US" dirty="0"/>
              <a:t>; // Cookies sent with the request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dirty="0" err="1"/>
              <a:t>req.ip</a:t>
            </a:r>
            <a:r>
              <a:rPr lang="en-US" dirty="0"/>
              <a:t>; // IP address of the 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Do something with the request properties</a:t>
            </a:r>
          </a:p>
          <a:p>
            <a:pPr marL="0" indent="0">
              <a:buNone/>
            </a:pPr>
            <a:r>
              <a:rPr lang="en-US" dirty="0"/>
              <a:t>  //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('Response sent!');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BAE-5CFD-4B33-A0DD-F3EE5146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7:-</a:t>
            </a:r>
            <a:r>
              <a:rPr lang="en-US" b="1" dirty="0" err="1"/>
              <a:t>req.app</a:t>
            </a:r>
            <a:r>
              <a:rPr lang="en-US" b="1" dirty="0"/>
              <a:t>:-</a:t>
            </a:r>
            <a:r>
              <a:rPr lang="en-US" dirty="0"/>
              <a:t>This is used to hold a reference to the instance of the express application that is using the middleware.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59A2-36FE-4304-95E0-910D59B5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('/example', (req, res) =&gt; {</a:t>
            </a:r>
          </a:p>
          <a:p>
            <a:pPr marL="0" indent="0">
              <a:buNone/>
            </a:pPr>
            <a:r>
              <a:rPr lang="en-US" dirty="0"/>
              <a:t>  // Access the application object using </a:t>
            </a:r>
            <a:r>
              <a:rPr lang="en-US" dirty="0" err="1"/>
              <a:t>req.app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appInstance</a:t>
            </a:r>
            <a:r>
              <a:rPr lang="en-US" dirty="0"/>
              <a:t> = </a:t>
            </a:r>
            <a:r>
              <a:rPr lang="en-US" dirty="0" err="1"/>
              <a:t>req.app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// Perform actions with the application object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appInstance.set</a:t>
            </a:r>
            <a:r>
              <a:rPr lang="en-US" dirty="0"/>
              <a:t>('title', 'My Express App');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appTitle</a:t>
            </a:r>
            <a:r>
              <a:rPr lang="en-US" dirty="0"/>
              <a:t> = </a:t>
            </a:r>
            <a:r>
              <a:rPr lang="en-US" dirty="0" err="1"/>
              <a:t>appInstance.get</a:t>
            </a:r>
            <a:r>
              <a:rPr lang="en-US" dirty="0"/>
              <a:t>('title');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(`Application title: ${</a:t>
            </a:r>
            <a:r>
              <a:rPr lang="en-US" dirty="0" err="1"/>
              <a:t>appTitle</a:t>
            </a:r>
            <a:r>
              <a:rPr lang="en-US" dirty="0"/>
              <a:t>}`);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is running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9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123-DF1E-4218-B321-AF18709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8:-</a:t>
            </a:r>
            <a:r>
              <a:rPr lang="en-US" b="1" dirty="0" err="1"/>
              <a:t>req.baseurl</a:t>
            </a:r>
            <a:r>
              <a:rPr lang="en-US" b="1" dirty="0"/>
              <a:t> </a:t>
            </a:r>
            <a:r>
              <a:rPr lang="en-US" dirty="0"/>
              <a:t>:It specifies the URL path on which a router instance was mounted.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83CE-967B-4DAA-8D5E-D57E84E3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baseURL</a:t>
            </a:r>
            <a:r>
              <a:rPr lang="en-US" dirty="0"/>
              <a:t> = '/</a:t>
            </a:r>
            <a:r>
              <a:rPr lang="en-US" dirty="0" err="1"/>
              <a:t>api</a:t>
            </a:r>
            <a:r>
              <a:rPr lang="en-US" dirty="0"/>
              <a:t>'; // Define your base URL here</a:t>
            </a:r>
          </a:p>
          <a:p>
            <a:pPr marL="0" indent="0">
              <a:buNone/>
            </a:pPr>
            <a:r>
              <a:rPr lang="en-US" dirty="0"/>
              <a:t>// Define your routes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</a:t>
            </a:r>
            <a:r>
              <a:rPr lang="en-US" dirty="0" err="1"/>
              <a:t>baseURL</a:t>
            </a:r>
            <a:r>
              <a:rPr lang="en-US" dirty="0"/>
              <a:t> + '/users', (req, res) =&gt; {</a:t>
            </a:r>
          </a:p>
          <a:p>
            <a:pPr marL="0" indent="0">
              <a:buNone/>
            </a:pPr>
            <a:r>
              <a:rPr lang="en-US" dirty="0"/>
              <a:t>  // Handle GET /</a:t>
            </a:r>
            <a:r>
              <a:rPr lang="en-US" dirty="0" err="1"/>
              <a:t>api</a:t>
            </a:r>
            <a:r>
              <a:rPr lang="en-US" dirty="0"/>
              <a:t>/users</a:t>
            </a:r>
          </a:p>
          <a:p>
            <a:pPr marL="0" indent="0">
              <a:buNone/>
            </a:pPr>
            <a:r>
              <a:rPr lang="en-US" dirty="0"/>
              <a:t>  // ...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</a:t>
            </a:r>
            <a:r>
              <a:rPr lang="en-US" dirty="0" err="1"/>
              <a:t>baseURL</a:t>
            </a:r>
            <a:r>
              <a:rPr lang="en-US" dirty="0"/>
              <a:t> + '/users', (req, res) =&gt; {</a:t>
            </a:r>
          </a:p>
          <a:p>
            <a:pPr marL="0" indent="0">
              <a:buNone/>
            </a:pPr>
            <a:r>
              <a:rPr lang="en-US" dirty="0"/>
              <a:t>  // Handle POST /</a:t>
            </a:r>
            <a:r>
              <a:rPr lang="en-US" dirty="0" err="1"/>
              <a:t>api</a:t>
            </a:r>
            <a:r>
              <a:rPr lang="en-US" dirty="0"/>
              <a:t>/users</a:t>
            </a:r>
          </a:p>
          <a:p>
            <a:pPr marL="0" indent="0">
              <a:buNone/>
            </a:pPr>
            <a:r>
              <a:rPr lang="en-US" dirty="0"/>
              <a:t>  // ...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// ...</a:t>
            </a:r>
          </a:p>
          <a:p>
            <a:pPr marL="0" indent="0">
              <a:buNone/>
            </a:pPr>
            <a:r>
              <a:rPr lang="en-US" dirty="0"/>
              <a:t>// Start the server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is running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912C-783D-4431-9E8A-DFA958E2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Prompt: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5474E-7DD0-4449-92CD-ECFAF0D0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3381379"/>
            <a:ext cx="10267950" cy="87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4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A5AE-630D-4CD4-9B13-4153FC45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9: </a:t>
            </a:r>
            <a:r>
              <a:rPr lang="en-US" b="1" dirty="0" err="1"/>
              <a:t>req.body</a:t>
            </a:r>
            <a:r>
              <a:rPr lang="en-US" b="1" dirty="0"/>
              <a:t> </a:t>
            </a:r>
            <a:r>
              <a:rPr lang="en-US" dirty="0"/>
              <a:t>:It contains key-value pairs of data submitted in the request body.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DBFC-3E9D-4E3A-9F63-C4A43443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/>
              <a:t>// Middleware to parse the request body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express.json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// Route handler</a:t>
            </a:r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('/example', (req, res) =&gt; {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requestBody</a:t>
            </a:r>
            <a:r>
              <a:rPr lang="en-US" dirty="0"/>
              <a:t> = </a:t>
            </a:r>
            <a:r>
              <a:rPr lang="en-US" dirty="0" err="1"/>
              <a:t>req.body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// Do something with the data in </a:t>
            </a:r>
            <a:r>
              <a:rPr lang="en-US" dirty="0" err="1"/>
              <a:t>req.body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// ...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('Request body received');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started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76F0-B598-47C1-95F5-3D14ED05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10:-</a:t>
            </a:r>
            <a:r>
              <a:rPr lang="en-US" b="1" dirty="0" err="1"/>
              <a:t>req.cookies</a:t>
            </a:r>
            <a:r>
              <a:rPr lang="en-US" dirty="0" err="1"/>
              <a:t>:When</a:t>
            </a:r>
            <a:r>
              <a:rPr lang="en-US" dirty="0"/>
              <a:t> we use cookie-parser middleware, this property is an object that contains cookies sent by the request.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D2F1-5715-417F-B135-39FED755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1.Install cookie-parser using </a:t>
            </a:r>
            <a:r>
              <a:rPr lang="en-US" b="1" dirty="0" err="1"/>
              <a:t>npm</a:t>
            </a:r>
            <a:r>
              <a:rPr lang="en-US" b="1" dirty="0"/>
              <a:t> or yarn: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cookie-parser</a:t>
            </a:r>
          </a:p>
          <a:p>
            <a:pPr marL="0" indent="0">
              <a:buNone/>
            </a:pPr>
            <a:r>
              <a:rPr lang="en-US" b="1" dirty="0"/>
              <a:t>2.Require and set up the </a:t>
            </a:r>
            <a:r>
              <a:rPr lang="en-US" b="1" dirty="0" err="1"/>
              <a:t>cookconst</a:t>
            </a:r>
            <a:r>
              <a:rPr lang="en-US" b="1" dirty="0"/>
              <a:t> express = require('express');</a:t>
            </a:r>
          </a:p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cookieParser</a:t>
            </a:r>
            <a:r>
              <a:rPr lang="en-US" dirty="0"/>
              <a:t> = require('cookie-parser');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cookieParser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b="1" dirty="0"/>
              <a:t>3. Access the cookies using </a:t>
            </a:r>
            <a:r>
              <a:rPr lang="en-US" b="1" dirty="0" err="1"/>
              <a:t>req.cookies</a:t>
            </a:r>
            <a:r>
              <a:rPr lang="en-US" b="1" dirty="0"/>
              <a:t> in your route handlers: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('/example', (req, res) =&gt; {</a:t>
            </a:r>
          </a:p>
          <a:p>
            <a:pPr marL="0" indent="0">
              <a:buNone/>
            </a:pPr>
            <a:r>
              <a:rPr lang="en-US" dirty="0"/>
              <a:t>  const cookies = </a:t>
            </a:r>
            <a:r>
              <a:rPr lang="en-US" dirty="0" err="1"/>
              <a:t>req.cookies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// Access individual cookies by their names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cookieValue</a:t>
            </a:r>
            <a:r>
              <a:rPr lang="en-US" dirty="0"/>
              <a:t> = </a:t>
            </a:r>
            <a:r>
              <a:rPr lang="en-US" dirty="0" err="1"/>
              <a:t>req.cookies.cookieName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// ... do something with the cookies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('Cookies received');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86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63A3-CE23-420B-839E-4A6A1E35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11:-</a:t>
            </a:r>
            <a:r>
              <a:rPr lang="en-US" b="1" dirty="0" err="1"/>
              <a:t>req.fresh:</a:t>
            </a:r>
            <a:r>
              <a:rPr lang="en-US" dirty="0" err="1"/>
              <a:t>It</a:t>
            </a:r>
            <a:r>
              <a:rPr lang="en-US" dirty="0"/>
              <a:t> specifies that the request is "fresh." it is the opposite of </a:t>
            </a:r>
            <a:r>
              <a:rPr lang="en-US" dirty="0" err="1"/>
              <a:t>req.stale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9201-3F72-453D-B36D-EA651C04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('/data', function(req, res) {</a:t>
            </a:r>
          </a:p>
          <a:p>
            <a:pPr marL="0" indent="0">
              <a:buNone/>
            </a:pPr>
            <a:r>
              <a:rPr lang="en-US" dirty="0"/>
              <a:t>  // Check if the data is fresh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req.fresh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// The client already has the latest version of the resource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res.status</a:t>
            </a:r>
            <a:r>
              <a:rPr lang="en-US" dirty="0"/>
              <a:t>(304).end(); // Not Modified</a:t>
            </a:r>
          </a:p>
          <a:p>
            <a:pPr marL="0" indent="0">
              <a:buNone/>
            </a:pPr>
            <a:r>
              <a:rPr lang="en-US" dirty="0"/>
              <a:t>  } else {</a:t>
            </a:r>
          </a:p>
          <a:p>
            <a:pPr marL="0" indent="0">
              <a:buNone/>
            </a:pPr>
            <a:r>
              <a:rPr lang="en-US" dirty="0"/>
              <a:t>    // The resource has been modified or it's the first request</a:t>
            </a:r>
          </a:p>
          <a:p>
            <a:pPr marL="0" indent="0">
              <a:buNone/>
            </a:pPr>
            <a:r>
              <a:rPr lang="en-US" dirty="0"/>
              <a:t>    // Send the updated resource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res.json</a:t>
            </a:r>
            <a:r>
              <a:rPr lang="en-US" dirty="0"/>
              <a:t>({ data: 'updated data' });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0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095-C6E1-4DFA-B8B2-90F0992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12:- </a:t>
            </a:r>
            <a:r>
              <a:rPr lang="en-US" b="1" dirty="0" err="1"/>
              <a:t>req.hostname:</a:t>
            </a:r>
            <a:r>
              <a:rPr lang="en-US" dirty="0" err="1"/>
              <a:t>It</a:t>
            </a:r>
            <a:r>
              <a:rPr lang="en-US" dirty="0"/>
              <a:t> contains the hostname from the "host" http header.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498E-6D8F-4CD6-AA4A-2199C9E7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pPr marL="0" indent="0">
              <a:buNone/>
            </a:pPr>
            <a:r>
              <a:rPr lang="en-US" dirty="0"/>
              <a:t>  const hostname = </a:t>
            </a:r>
            <a:r>
              <a:rPr lang="en-US" dirty="0" err="1"/>
              <a:t>req.hostname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(`Hostname: ${hostname}`);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is running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505-AAAF-4431-AC0F-F5F8D39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13:req.ip:</a:t>
            </a:r>
            <a:r>
              <a:rPr lang="en-US" dirty="0"/>
              <a:t>It specifies the remote IP address of the request.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B4BE-4444-400A-8C76-0BF3FEE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pPr marL="0" indent="0">
              <a:buNone/>
            </a:pPr>
            <a:r>
              <a:rPr lang="en-US" dirty="0"/>
              <a:t>  const </a:t>
            </a:r>
            <a:r>
              <a:rPr lang="en-US" dirty="0" err="1"/>
              <a:t>clientIp</a:t>
            </a:r>
            <a:r>
              <a:rPr lang="en-US" dirty="0"/>
              <a:t> = </a:t>
            </a:r>
            <a:r>
              <a:rPr lang="en-US" dirty="0" err="1"/>
              <a:t>req.ip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(`Your IP address is: ${</a:t>
            </a:r>
            <a:r>
              <a:rPr lang="en-US" dirty="0" err="1"/>
              <a:t>clientIp</a:t>
            </a:r>
            <a:r>
              <a:rPr lang="en-US" dirty="0"/>
              <a:t>}`);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started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F1FC-DD3F-4ECD-AFAC-5FB74379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14:req.path:</a:t>
            </a:r>
            <a:r>
              <a:rPr lang="en-US" dirty="0"/>
              <a:t>It contains the path part of the request URL.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EE2C-0B35-4ED9-BAAF-FC7DEB71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('/users/:id', (req, res) =&gt; {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req.path</a:t>
            </a:r>
            <a:r>
              <a:rPr lang="en-US" dirty="0"/>
              <a:t>); // Outputs the path portion of the URL</a:t>
            </a:r>
          </a:p>
          <a:p>
            <a:pPr marL="0" indent="0">
              <a:buNone/>
            </a:pPr>
            <a:r>
              <a:rPr lang="en-US" dirty="0"/>
              <a:t>  // ... rest of the route handler logic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started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83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9E08-15CB-4F17-B109-2C2E1CCD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15:req.protocol:</a:t>
            </a:r>
            <a:r>
              <a:rPr lang="en-US" dirty="0"/>
              <a:t>The request protocol string, "http" or "https" when requested with TLS.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34B1-2EFE-4E5F-B8A6-D1756B2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express = require('express');</a:t>
            </a:r>
          </a:p>
          <a:p>
            <a:pPr marL="0" indent="0">
              <a:buNone/>
            </a:pPr>
            <a:r>
              <a:rPr lang="en-US" dirty="0"/>
              <a:t>const app = express();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pPr marL="0" indent="0">
              <a:buNone/>
            </a:pPr>
            <a:r>
              <a:rPr lang="en-US" dirty="0"/>
              <a:t>  const protocol = </a:t>
            </a:r>
            <a:r>
              <a:rPr lang="en-US" dirty="0" err="1"/>
              <a:t>req.protocol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(`The current request protocol is ${protocol}`);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(3000, () =&gt; {</a:t>
            </a:r>
          </a:p>
          <a:p>
            <a:pPr marL="0" indent="0">
              <a:buNone/>
            </a:pPr>
            <a:r>
              <a:rPr lang="en-US" dirty="0"/>
              <a:t>  console.log('Server is running on port 3000');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6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9AE9-1D5F-45C3-9923-6560008E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16:req.route:</a:t>
            </a:r>
            <a:r>
              <a:rPr lang="en-US" dirty="0"/>
              <a:t>The currently-matched route, a string.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F883-E297-4DA6-8D77-F13EBF5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('/users/:id', (req, res) =&gt; {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req.route.path</a:t>
            </a:r>
            <a:r>
              <a:rPr lang="en-US" dirty="0"/>
              <a:t>); // "/users/:id"</a:t>
            </a:r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req.route.methods.GET</a:t>
            </a:r>
            <a:r>
              <a:rPr lang="en-US" dirty="0"/>
              <a:t>); // true</a:t>
            </a:r>
          </a:p>
          <a:p>
            <a:pPr marL="0" indent="0">
              <a:buNone/>
            </a:pPr>
            <a:r>
              <a:rPr lang="en-US" dirty="0"/>
              <a:t> // Your code logic...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1E03-0929-4A92-83D2-8C2354C3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17:req.secure</a:t>
            </a:r>
            <a:r>
              <a:rPr lang="en-US" dirty="0"/>
              <a:t>:A Boolean that is true if a TLS connection is established.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773A-343B-4F6D-A30C-8B3C3F80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((req, res, next) =&gt; {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req.secure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// The request was made over HTTPS, continue processing</a:t>
            </a:r>
          </a:p>
          <a:p>
            <a:pPr marL="0" indent="0">
              <a:buNone/>
            </a:pPr>
            <a:r>
              <a:rPr lang="en-US" dirty="0"/>
              <a:t>    next();</a:t>
            </a:r>
          </a:p>
          <a:p>
            <a:pPr marL="0" indent="0">
              <a:buNone/>
            </a:pPr>
            <a:r>
              <a:rPr lang="en-US" dirty="0"/>
              <a:t>  } else {</a:t>
            </a:r>
          </a:p>
          <a:p>
            <a:pPr marL="0" indent="0">
              <a:buNone/>
            </a:pPr>
            <a:r>
              <a:rPr lang="en-US" dirty="0"/>
              <a:t>    // Redirect HTTP requests to HTTPS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res.redirect</a:t>
            </a:r>
            <a:r>
              <a:rPr lang="en-US" dirty="0"/>
              <a:t>('https://' + </a:t>
            </a:r>
            <a:r>
              <a:rPr lang="en-US" dirty="0" err="1"/>
              <a:t>req.headers.host</a:t>
            </a:r>
            <a:r>
              <a:rPr lang="en-US" dirty="0"/>
              <a:t> + req.url);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43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CA4C-C3CD-4DCE-B63D-E7EED5B2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381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18: Hello World in Express.js:-</a:t>
            </a:r>
            <a:r>
              <a:rPr lang="en-US" dirty="0"/>
              <a:t>Express is a node </a:t>
            </a:r>
            <a:r>
              <a:rPr lang="en-US" dirty="0" err="1"/>
              <a:t>js</a:t>
            </a:r>
            <a:r>
              <a:rPr lang="en-US" dirty="0"/>
              <a:t> web application framework that provides broad features for building web and mobile applications.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85EE-0D52-42F8-A9BD-AD990928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const express = require('express')</a:t>
            </a:r>
          </a:p>
          <a:p>
            <a:pPr marL="0" indent="0">
              <a:buNone/>
            </a:pPr>
            <a:r>
              <a:rPr lang="en-US" dirty="0"/>
              <a:t>const app = express()</a:t>
            </a:r>
          </a:p>
          <a:p>
            <a:pPr marL="0" indent="0">
              <a:buNone/>
            </a:pPr>
            <a:r>
              <a:rPr lang="en-US" dirty="0"/>
              <a:t>const port = 3000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World!')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(port, () =&gt; {</a:t>
            </a:r>
          </a:p>
          <a:p>
            <a:pPr marL="0" indent="0">
              <a:buNone/>
            </a:pPr>
            <a:r>
              <a:rPr lang="en-US" dirty="0"/>
              <a:t>  console.log(`Example app listening on port ${port}`)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6DE6-667D-4C2F-9C47-24ACDDD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E9A15B-5E49-459D-8F70-FC793AC5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3000375"/>
            <a:ext cx="8801100" cy="99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50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21AC-901E-42A9-BCF6-D9E7B384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 the app with the following command: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71E0-C6B1-4B20-8EAD-9145E906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node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Output:-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4270749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DE8D-C277-4FA0-A4F5-86B29190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19:- Express.js Scaffolding: </a:t>
            </a:r>
            <a:r>
              <a:rPr lang="en-US" dirty="0"/>
              <a:t>Scaffolding is a technique that is supported by some MVC frameworks.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0F15-DB14-42F6-B385-EA092E80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express-scaffold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A5449-FF8E-4DB3-898D-34D7DD75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7700"/>
            <a:ext cx="10515599" cy="87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0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0139-2674-4D03-ADF6-E4B03FD6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this step, execute the following command to install express generator: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B0A2-A30A-4C8E-866C-45538D87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express-generator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61CF4-0DD6-42D0-B18E-CA985A62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3451"/>
            <a:ext cx="10515600" cy="82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FD34-8AFA-4801-A102-A3D9E88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First create a directory named </a:t>
            </a:r>
            <a:r>
              <a:rPr lang="en-US" b="1" dirty="0" err="1"/>
              <a:t>myapp</a:t>
            </a:r>
            <a:r>
              <a:rPr lang="en-US" b="1" dirty="0"/>
              <a:t>. Create a file named app.js in the </a:t>
            </a:r>
            <a:r>
              <a:rPr lang="en-US" b="1" dirty="0" err="1"/>
              <a:t>myapp</a:t>
            </a:r>
            <a:r>
              <a:rPr lang="en-US" b="1" dirty="0"/>
              <a:t> directory having the following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6945-F524-4C1E-A1B9-94E910E5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 = express();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function (req, res) 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('Welcome to </a:t>
            </a:r>
            <a:r>
              <a:rPr lang="en-US" dirty="0" err="1"/>
              <a:t>JavaTpoint</a:t>
            </a:r>
            <a:r>
              <a:rPr lang="en-US" dirty="0"/>
              <a:t>!');  </a:t>
            </a:r>
          </a:p>
          <a:p>
            <a:pPr marL="0" indent="0">
              <a:buNone/>
            </a:pPr>
            <a:r>
              <a:rPr lang="en-US" dirty="0"/>
              <a:t>});  </a:t>
            </a:r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console.log('Example app listening on port 8000!');  </a:t>
            </a:r>
          </a:p>
          <a:p>
            <a:pPr marL="0" indent="0">
              <a:buNone/>
            </a:pPr>
            <a:r>
              <a:rPr lang="en-US" dirty="0"/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3054608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1C5-F754-437E-BB55-A298835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Open Node.js command prompt, go to </a:t>
            </a:r>
            <a:r>
              <a:rPr lang="en-US" b="1" dirty="0" err="1"/>
              <a:t>myapp</a:t>
            </a:r>
            <a:r>
              <a:rPr lang="en-US" b="1" dirty="0"/>
              <a:t> and run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 command (In my case, I have created </a:t>
            </a:r>
            <a:r>
              <a:rPr lang="en-US" b="1" dirty="0" err="1"/>
              <a:t>myapp</a:t>
            </a:r>
            <a:r>
              <a:rPr lang="en-US" b="1" dirty="0"/>
              <a:t> folder on desktop)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092B5-6838-4F42-9C3F-2CA05C7AD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4" y="3886200"/>
            <a:ext cx="10296525" cy="90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7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2B8-EEDF-4429-AAC9-BEA5AF43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Fill the entries and press enter.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E1DA70-17AC-4FFD-A9D2-4D9943873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1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78A3-372B-49A4-8C50-8D47B2DA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 will create a </a:t>
            </a:r>
            <a:r>
              <a:rPr lang="en-US" b="1" dirty="0" err="1"/>
              <a:t>package.json</a:t>
            </a:r>
            <a:r>
              <a:rPr lang="en-US" b="1" dirty="0"/>
              <a:t> file in </a:t>
            </a:r>
            <a:r>
              <a:rPr lang="en-US" b="1" dirty="0" err="1"/>
              <a:t>myapp</a:t>
            </a:r>
            <a:r>
              <a:rPr lang="en-US" b="1" dirty="0"/>
              <a:t> folder and the data is shown in JSON format.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2BD2C-5A16-4761-BCDF-147C6472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7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D8E4-9140-4B51-8953-4F0C3D24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182E8-5F9C-4B55-9983-5C3C3669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67DD-2A6D-4252-92BE-032D8899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38137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Example 20 :- Express.js Middleware:-</a:t>
            </a:r>
            <a:r>
              <a:rPr lang="en-US" dirty="0"/>
              <a:t>Express.js Middleware are different types of functions that are invoked by the Express.js routing layer before the final request handler.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CA58-5EB8-46BF-9FBC-5969B035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b="1" dirty="0"/>
              <a:t>File: simple_express.js</a:t>
            </a:r>
          </a:p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 = express();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function(req, res) 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('Welcome to </a:t>
            </a:r>
            <a:r>
              <a:rPr lang="en-US" dirty="0" err="1"/>
              <a:t>JavaTpoint</a:t>
            </a:r>
            <a:r>
              <a:rPr lang="en-US" dirty="0"/>
              <a:t>!');  </a:t>
            </a:r>
          </a:p>
          <a:p>
            <a:pPr marL="0" indent="0">
              <a:buNone/>
            </a:pPr>
            <a:r>
              <a:rPr lang="en-US" dirty="0"/>
              <a:t>});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('/help', function(req, res) {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('How can I help You?');  </a:t>
            </a:r>
          </a:p>
          <a:p>
            <a:pPr marL="0" indent="0">
              <a:buNone/>
            </a:pPr>
            <a:r>
              <a:rPr lang="en-US" dirty="0"/>
              <a:t>});  </a:t>
            </a:r>
          </a:p>
          <a:p>
            <a:pPr marL="0" indent="0">
              <a:buNone/>
            </a:pPr>
            <a:r>
              <a:rPr lang="en-US" dirty="0"/>
              <a:t>var server = </a:t>
            </a: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var host = </a:t>
            </a:r>
            <a:r>
              <a:rPr lang="en-US" dirty="0" err="1"/>
              <a:t>server.address</a:t>
            </a:r>
            <a:r>
              <a:rPr lang="en-US" dirty="0"/>
              <a:t>().address  </a:t>
            </a:r>
          </a:p>
          <a:p>
            <a:pPr marL="0" indent="0">
              <a:buNone/>
            </a:pPr>
            <a:r>
              <a:rPr lang="en-US" dirty="0"/>
              <a:t>  var port = </a:t>
            </a:r>
            <a:r>
              <a:rPr lang="en-US" dirty="0" err="1"/>
              <a:t>server.address</a:t>
            </a:r>
            <a:r>
              <a:rPr lang="en-US" dirty="0"/>
              <a:t>().port  </a:t>
            </a:r>
          </a:p>
          <a:p>
            <a:pPr marL="0" indent="0">
              <a:buNone/>
            </a:pPr>
            <a:r>
              <a:rPr lang="en-US" dirty="0"/>
              <a:t>console.log("Example app listening at http://%s:%s", host, port)  </a:t>
            </a:r>
          </a:p>
          <a:p>
            <a:pPr marL="0" indent="0">
              <a:buNone/>
            </a:pPr>
            <a:r>
              <a:rPr lang="en-US" dirty="0"/>
              <a:t>}) </a:t>
            </a:r>
          </a:p>
        </p:txBody>
      </p:sp>
    </p:spTree>
    <p:extLst>
      <p:ext uri="{BB962C8B-B14F-4D97-AF65-F5344CB8AC3E}">
        <p14:creationId xmlns:p14="http://schemas.microsoft.com/office/powerpoint/2010/main" val="1917555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3DDD-35F5-4DB5-A4B4-8ABFADD3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Prompt: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E194-225D-4B28-B949-5703F581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see that server is listening.</a:t>
            </a:r>
          </a:p>
          <a:p>
            <a:endParaRPr lang="en-US" dirty="0"/>
          </a:p>
          <a:p>
            <a:r>
              <a:rPr lang="en-US" dirty="0"/>
              <a:t>Now, you can see the result generated by server on the local host http://127.0.0.1:8000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0FED3-F28F-4B5D-9DCE-2DB1736D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1"/>
            <a:ext cx="10515600" cy="58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2075-51C2-4131-8CC4-24AA40D3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025"/>
            <a:ext cx="12192000" cy="318135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Example 2: Express.js GET Method:-</a:t>
            </a:r>
            <a:r>
              <a:rPr lang="en-US" dirty="0"/>
              <a:t>Get method facilitates you to send only limited amount of data because data is sent in the header. It is not secure because data is visible in URL bar.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9BE2-39A5-4B03-95F6-DAEDAF0C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File: index.html</a:t>
            </a:r>
          </a:p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&lt;form action="http://127.0.0.1:8081/</a:t>
            </a:r>
            <a:r>
              <a:rPr lang="en-US" dirty="0" err="1"/>
              <a:t>process_get</a:t>
            </a:r>
            <a:r>
              <a:rPr lang="en-US" dirty="0"/>
              <a:t>" method="GET"&gt;  </a:t>
            </a:r>
          </a:p>
          <a:p>
            <a:pPr marL="0" indent="0">
              <a:buNone/>
            </a:pPr>
            <a:r>
              <a:rPr lang="en-US" dirty="0"/>
              <a:t>First Name: &lt;input type="text" name="</a:t>
            </a:r>
            <a:r>
              <a:rPr lang="en-US" dirty="0" err="1"/>
              <a:t>first_name</a:t>
            </a:r>
            <a:r>
              <a:rPr lang="en-US" dirty="0"/>
              <a:t>"&gt;  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Last Name: &lt;input type="text" name="</a:t>
            </a:r>
            <a:r>
              <a:rPr lang="en-US" dirty="0" err="1"/>
              <a:t>last_name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&lt;input type="submit" value="Submit"&gt;  </a:t>
            </a:r>
          </a:p>
          <a:p>
            <a:pPr marL="0" indent="0">
              <a:buNone/>
            </a:pPr>
            <a:r>
              <a:rPr lang="en-US" dirty="0"/>
              <a:t>&lt;/form&gt;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6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943-4FE5-4D70-96AB-241A829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64D36-095A-417C-90AF-84E9FBA93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600" cy="960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74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9557-02FF-45BE-BBD0-1E54F99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4054-B471-40E3-A7E3-1BB8E4F1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the next page: </a:t>
            </a:r>
            <a:r>
              <a:rPr lang="en-US" dirty="0">
                <a:hlinkClick r:id="rId2"/>
              </a:rPr>
              <a:t>http://127.0.0.1:8000/help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CDDE4-12F3-4912-9824-B8EFDFAA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3425"/>
            <a:ext cx="10515600" cy="7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8E65-5582-4546-93ED-2CA4DAB9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File: get_example1.js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EE43-2E3A-4A51-8238-4D28D2A4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var express = require('express');  </a:t>
            </a:r>
          </a:p>
          <a:p>
            <a:pPr marL="0" indent="0">
              <a:buNone/>
            </a:pPr>
            <a:r>
              <a:rPr lang="en-US" dirty="0"/>
              <a:t>var app = express();  </a:t>
            </a:r>
          </a:p>
          <a:p>
            <a:pPr marL="0" indent="0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('public'));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app.get</a:t>
            </a:r>
            <a:r>
              <a:rPr lang="en-US" dirty="0"/>
              <a:t>('/index.html', function (req, res) {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res.sendFile</a:t>
            </a:r>
            <a:r>
              <a:rPr lang="en-US" dirty="0"/>
              <a:t>( __</a:t>
            </a:r>
            <a:r>
              <a:rPr lang="en-US" dirty="0" err="1"/>
              <a:t>dirname</a:t>
            </a:r>
            <a:r>
              <a:rPr lang="en-US" dirty="0"/>
              <a:t> + "/" + "index.html" );  </a:t>
            </a:r>
          </a:p>
          <a:p>
            <a:pPr marL="0" indent="0">
              <a:buNone/>
            </a:pPr>
            <a:r>
              <a:rPr lang="en-US" dirty="0"/>
              <a:t>})  </a:t>
            </a:r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process_get</a:t>
            </a:r>
            <a:r>
              <a:rPr lang="en-US" dirty="0"/>
              <a:t>', function (req, res) {  </a:t>
            </a:r>
          </a:p>
          <a:p>
            <a:pPr marL="0" indent="0">
              <a:buNone/>
            </a:pPr>
            <a:r>
              <a:rPr lang="en-US" dirty="0"/>
              <a:t>response = {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first_name:req.query.first_name</a:t>
            </a:r>
            <a:r>
              <a:rPr lang="en-US" dirty="0"/>
              <a:t>,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last_name:req.query.last_name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};  </a:t>
            </a:r>
          </a:p>
          <a:p>
            <a:pPr marL="0" indent="0">
              <a:buNone/>
            </a:pPr>
            <a:r>
              <a:rPr lang="en-US" dirty="0"/>
              <a:t>   console.log(response);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res.end</a:t>
            </a:r>
            <a:r>
              <a:rPr lang="en-US" dirty="0"/>
              <a:t>(</a:t>
            </a:r>
            <a:r>
              <a:rPr lang="en-US" dirty="0" err="1"/>
              <a:t>JSON.stringify</a:t>
            </a:r>
            <a:r>
              <a:rPr lang="en-US" dirty="0"/>
              <a:t>(response));  </a:t>
            </a:r>
          </a:p>
          <a:p>
            <a:pPr marL="0" indent="0">
              <a:buNone/>
            </a:pPr>
            <a:r>
              <a:rPr lang="en-US" dirty="0"/>
              <a:t>})  </a:t>
            </a:r>
          </a:p>
          <a:p>
            <a:pPr marL="0" indent="0">
              <a:buNone/>
            </a:pPr>
            <a:r>
              <a:rPr lang="en-US" dirty="0"/>
              <a:t>var server = </a:t>
            </a:r>
            <a:r>
              <a:rPr lang="en-US" dirty="0" err="1"/>
              <a:t>app.listen</a:t>
            </a:r>
            <a:r>
              <a:rPr lang="en-US" dirty="0"/>
              <a:t>(8000, function () {  </a:t>
            </a:r>
          </a:p>
          <a:p>
            <a:pPr marL="0" indent="0">
              <a:buNone/>
            </a:pPr>
            <a:r>
              <a:rPr lang="en-US" dirty="0"/>
              <a:t>  var host = </a:t>
            </a:r>
            <a:r>
              <a:rPr lang="en-US" dirty="0" err="1"/>
              <a:t>server.address</a:t>
            </a:r>
            <a:r>
              <a:rPr lang="en-US" dirty="0"/>
              <a:t>().address  </a:t>
            </a:r>
          </a:p>
          <a:p>
            <a:pPr marL="0" indent="0">
              <a:buNone/>
            </a:pPr>
            <a:r>
              <a:rPr lang="en-US" dirty="0"/>
              <a:t>  var port = </a:t>
            </a:r>
            <a:r>
              <a:rPr lang="en-US" dirty="0" err="1"/>
              <a:t>server.address</a:t>
            </a:r>
            <a:r>
              <a:rPr lang="en-US" dirty="0"/>
              <a:t>().port  </a:t>
            </a:r>
          </a:p>
          <a:p>
            <a:pPr marL="0" indent="0">
              <a:buNone/>
            </a:pPr>
            <a:r>
              <a:rPr lang="en-US" dirty="0"/>
              <a:t>  console.log("Example app listening at http://%s:%s", host, port)  </a:t>
            </a:r>
          </a:p>
          <a:p>
            <a:pPr marL="0" indent="0">
              <a:buNone/>
            </a:pPr>
            <a:r>
              <a:rPr lang="en-US" dirty="0"/>
              <a:t>  }) </a:t>
            </a:r>
          </a:p>
        </p:txBody>
      </p:sp>
    </p:spTree>
    <p:extLst>
      <p:ext uri="{BB962C8B-B14F-4D97-AF65-F5344CB8AC3E}">
        <p14:creationId xmlns:p14="http://schemas.microsoft.com/office/powerpoint/2010/main" val="133416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47A7-69DA-4811-B139-F6CED152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Prompt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E7BD3-1339-4AD1-B192-DDA37363F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5" y="3381378"/>
            <a:ext cx="9744075" cy="92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9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BF23-9057-4920-A84B-8CB57F0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the page index.html and fill the entries: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FE081-8BA2-447C-9D3A-27308C7CC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1379"/>
            <a:ext cx="10515599" cy="96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4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EDB2-A7B7-4C38-B234-896F5FC3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Now, you get the data in JSON format.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ED2014-B23C-4F20-B33F-104E796DC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3250"/>
            <a:ext cx="10515600" cy="98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5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3127</Words>
  <Application>Microsoft Office PowerPoint</Application>
  <PresentationFormat>Custom</PresentationFormat>
  <Paragraphs>377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Express.js</vt:lpstr>
      <vt:lpstr>Example 1: basic_express.js:-Express is a node js web application framework that provides broad features for building web and mobile applications.</vt:lpstr>
      <vt:lpstr>Command Prompt:</vt:lpstr>
      <vt:lpstr>Output:</vt:lpstr>
      <vt:lpstr> Example 2: Express.js GET Method:-Get method facilitates you to send only limited amount of data because data is sent in the header. It is not secure because data is visible in URL bar.</vt:lpstr>
      <vt:lpstr>File: get_example1.js</vt:lpstr>
      <vt:lpstr>Command Prompt :-</vt:lpstr>
      <vt:lpstr>Open the page index.html and fill the entries:</vt:lpstr>
      <vt:lpstr>Now, you get the data in JSON format.</vt:lpstr>
      <vt:lpstr>Output:-</vt:lpstr>
      <vt:lpstr> Example 3:- Express.js GET Method :-Get method facilitates you to send only limited amount of data because data is sent in the header. It is not secure because data is visible in URL bar.</vt:lpstr>
      <vt:lpstr>File: get_example2.js</vt:lpstr>
      <vt:lpstr>Output:-</vt:lpstr>
      <vt:lpstr>Open the page index.html and fill the entries:</vt:lpstr>
      <vt:lpstr>Output:</vt:lpstr>
      <vt:lpstr> Example 4 :- Express.js GET Method:-Get method facilitates you to send only limited amount of data because data is sent in the header. It is not secure because data is visible in URL bar.</vt:lpstr>
      <vt:lpstr>File: get_example.js</vt:lpstr>
      <vt:lpstr>Command Prompt:</vt:lpstr>
      <vt:lpstr>Output :-</vt:lpstr>
      <vt:lpstr>Output:-</vt:lpstr>
      <vt:lpstr>Example 5 :- Express.js POST Request:-GET and POST both are two common HTTP requests used for building REST API's. POST requests are used to second large.</vt:lpstr>
      <vt:lpstr> File: post_example.js </vt:lpstr>
      <vt:lpstr>Command Prompt :-</vt:lpstr>
      <vt:lpstr>Open the page index.html and fill the entries:</vt:lpstr>
      <vt:lpstr>Now, you get the data in JSON format. Note: In the above picture, you </vt:lpstr>
      <vt:lpstr>Note: In the above picture, you entries are not visible in the URL bar unlike GET method.  </vt:lpstr>
      <vt:lpstr>Example 6:-Express.js Request Object Properties:-There are Request Object properties seen one by one.</vt:lpstr>
      <vt:lpstr>Example 7:-req.app:-This is used to hold a reference to the instance of the express application that is using the middleware.</vt:lpstr>
      <vt:lpstr>Example 8:-req.baseurl :It specifies the URL path on which a router instance was mounted. </vt:lpstr>
      <vt:lpstr>Example 9: req.body :It contains key-value pairs of data submitted in the request body. </vt:lpstr>
      <vt:lpstr>Example 10:-req.cookies:When we use cookie-parser middleware, this property is an object that contains cookies sent by the request. </vt:lpstr>
      <vt:lpstr>Example 11:-req.fresh:It specifies that the request is "fresh." it is the opposite of req.stale. </vt:lpstr>
      <vt:lpstr>Example 12:- req.hostname:It contains the hostname from the "host" http header. </vt:lpstr>
      <vt:lpstr>Example 13:req.ip:It specifies the remote IP address of the request. </vt:lpstr>
      <vt:lpstr>Example 14:req.path:It contains the path part of the request URL. </vt:lpstr>
      <vt:lpstr>Example 15:req.protocol:The request protocol string, "http" or "https" when requested with TLS. </vt:lpstr>
      <vt:lpstr>Example 16:req.route:The currently-matched route, a string. </vt:lpstr>
      <vt:lpstr>Example 17:req.secure:A Boolean that is true if a TLS connection is established. </vt:lpstr>
      <vt:lpstr>Example 18: Hello World in Express.js:-Express is a node js web application framework that provides broad features for building web and mobile applications.</vt:lpstr>
      <vt:lpstr>Run the app with the following command:</vt:lpstr>
      <vt:lpstr>Example 19:- Express.js Scaffolding: Scaffolding is a technique that is supported by some MVC frameworks.</vt:lpstr>
      <vt:lpstr>After this step, execute the following command to install express generator:</vt:lpstr>
      <vt:lpstr>First create a directory named myapp. Create a file named app.js in the myapp directory having the following code:</vt:lpstr>
      <vt:lpstr>Open Node.js command prompt, go to myapp and run npm init command (In my case, I have created myapp folder on desktop)</vt:lpstr>
      <vt:lpstr>Fill the entries and press enter.</vt:lpstr>
      <vt:lpstr>It will create a package.json file in myapp folder and the data is shown in JSON format.</vt:lpstr>
      <vt:lpstr>Output:</vt:lpstr>
      <vt:lpstr> Example 20 :- Express.js Middleware:-Express.js Middleware are different types of functions that are invoked by the Express.js routing layer before the final request handler. </vt:lpstr>
      <vt:lpstr>Command Prompt:</vt:lpstr>
      <vt:lpstr>Output:</vt:lpstr>
      <vt:lpstr>Output:-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Express.js</dc:title>
  <dc:creator>admin</dc:creator>
  <cp:lastModifiedBy>admin</cp:lastModifiedBy>
  <cp:revision>19</cp:revision>
  <dcterms:created xsi:type="dcterms:W3CDTF">2023-05-22T17:17:18Z</dcterms:created>
  <dcterms:modified xsi:type="dcterms:W3CDTF">2023-05-24T17:47:44Z</dcterms:modified>
</cp:coreProperties>
</file>