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771a9d3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771a9d3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771a9d3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771a9d3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771a9d3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771a9d3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771a9d3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771a9d3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771a9d39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771a9d39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771a9d39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771a9d39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771a9d39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771a9d39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771a9d39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771a9d39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597525" y="1741125"/>
            <a:ext cx="677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Frontend Development with React: 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453575" y="1359750"/>
            <a:ext cx="7188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Frontend Development with React is an exciting journey that empowers you to build interactive and dynamic user interfaces. Here's an overview of the topics you mentioned: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1150100" y="1132650"/>
            <a:ext cx="7827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1.Introduction to React and its Core Concepts: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 is a JavaScript library for building user interfaces. It allows you to create reusable UI components and manage their state efficiently. The core concepts include: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Components: React is component-based, which means you create UI elements as reusable components.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State: React components can have their own state, which allows them to manage and display data.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Props: Props (short for properties) are a way to pass data from a parent component to a child component.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/>
        </p:nvSpPr>
        <p:spPr>
          <a:xfrm>
            <a:off x="1325825" y="1533450"/>
            <a:ext cx="76515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2.Creating a Basic React Application with JSX: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You set up a React application using tools like Create React App (CRA) or manually configure your development environment.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JSX (JavaScript XML) is a syntax extension for JavaScript that allows you to write HTML-like code within your JavaScript files. JSX is used to define the structure of React components.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/>
        </p:nvSpPr>
        <p:spPr>
          <a:xfrm>
            <a:off x="1182050" y="1365000"/>
            <a:ext cx="78273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 Managing Application State with React Hooks: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React introduced hooks in version 16.8 to manage state and side effects more easily. Commonly used hooks include: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useState: Used to manage component-level state.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useEffect: Allows you to perform side effects in functional components.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Other hooks like useContext, useRef, and useReducer serve specific purposes.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/>
        </p:nvSpPr>
        <p:spPr>
          <a:xfrm>
            <a:off x="1141200" y="1373725"/>
            <a:ext cx="79161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4. Handling User Input and Forms in React: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React provides a controlled component approach for handling form inputs. You store input values in component state and update them via event handlers.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Commonly used form elements include input, textarea, and select.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You can use libraries like Formik and react-hook-form to simplify form management.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/>
        </p:nvSpPr>
        <p:spPr>
          <a:xfrm>
            <a:off x="1437625" y="1086200"/>
            <a:ext cx="76197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5. Styling React Components with CSS: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There are several ways to style React components, including: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Using plain CSS files and importing them into your components.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Inline styling using the style prop.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CSS-in-JS solutions like styled-components or Emotion.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Utility-first CSS frameworks like Tailwind CSS.</a:t>
            </a:r>
            <a:endParaRPr b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/>
        </p:nvSpPr>
        <p:spPr>
          <a:xfrm>
            <a:off x="1501525" y="846600"/>
            <a:ext cx="6597300" cy="3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Here's a simple example of a React component that incorporates these concepts: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{ useState, useEffect }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[count, setCount] =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(() =&gt; { 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.title = 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`Count: ${count}`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}, [count]);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handleIncrement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() =&gt; {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 + 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}; 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 &lt;div&gt; &lt;h1&gt;Counter App&lt;/h1&gt; &lt;p&gt;Count: {count}&lt;/p&gt; &lt;button 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{handleIncrement}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&gt;Increment&lt;/button&gt;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&lt;/div&gt; ); 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1"/>
          <p:cNvPicPr preferRelativeResize="0"/>
          <p:nvPr/>
        </p:nvPicPr>
        <p:blipFill rotWithShape="1">
          <a:blip r:embed="rId3">
            <a:alphaModFix/>
          </a:blip>
          <a:srcRect b="5270" l="0" r="16874" t="15231"/>
          <a:stretch/>
        </p:blipFill>
        <p:spPr>
          <a:xfrm>
            <a:off x="2824163" y="2119788"/>
            <a:ext cx="34956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 txBox="1"/>
          <p:nvPr/>
        </p:nvSpPr>
        <p:spPr>
          <a:xfrm>
            <a:off x="1661400" y="3009175"/>
            <a:ext cx="42549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2644275" y="839275"/>
            <a:ext cx="57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After running the code  you will get this window.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