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22ce9f95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22ce9f95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22ce9f95f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22ce9f95f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22ce9f95f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22ce9f95f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22ce9f95f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22ce9f95f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22ce9f95f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22ce9f95f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22ce9f95f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22ce9f95f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22ce9f95f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22ce9f95f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22ce9f95f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22ce9f95f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2663725" y="1852950"/>
            <a:ext cx="393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Introduction to Web Development and MERN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270000" y="830375"/>
            <a:ext cx="64263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• Overview of the MERN stack and its components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 development is the process of creating and maintaining websites and web applications. It involves a combination of front-end development (working on the user interface and user experience) and back-end development (handling server-side logic and databases). One popular technology stack used for web development is the MERN stack, which stands for MongoDB, Express.js, React, and Node.js. Each component of the stack plays a specific role in building web applications: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1206600" y="317500"/>
            <a:ext cx="65532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MongoDB</a:t>
            </a:r>
            <a:r>
              <a:rPr lang="en" sz="1200"/>
              <a:t>: A NoSQL database that stores data in a flexible, JSON-like format. MongoDB is known for its scalability and is often used to store and manage the application's data.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Express</a:t>
            </a:r>
            <a:r>
              <a:rPr lang="en" sz="1200"/>
              <a:t>.</a:t>
            </a:r>
            <a:r>
              <a:rPr b="1" lang="en" sz="1200"/>
              <a:t>js</a:t>
            </a:r>
            <a:r>
              <a:rPr lang="en" sz="1200"/>
              <a:t>: A web application framework for Node.js that simplifies building robust and scalable web applications on the server side. It provides tools and middleware for handling routes, requests, and responses.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React</a:t>
            </a:r>
            <a:r>
              <a:rPr lang="en" sz="1200"/>
              <a:t>: A JavaScript library for building user interfaces. React is used on the client side to create dynamic and interactive web pages. It allows developers to build reusable UI components.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Node</a:t>
            </a:r>
            <a:r>
              <a:rPr lang="en" sz="1200"/>
              <a:t>.</a:t>
            </a:r>
            <a:r>
              <a:rPr b="1" lang="en" sz="1200"/>
              <a:t>js:</a:t>
            </a:r>
            <a:r>
              <a:rPr lang="en" sz="1200"/>
              <a:t> A JavaScript runtime environment that allows you to execute JavaScript code on the server side. Node.js is used to build the server, handle HTTP requests, and interact with the database.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/>
        </p:nvSpPr>
        <p:spPr>
          <a:xfrm>
            <a:off x="1257400" y="673100"/>
            <a:ext cx="66168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Setting up a Development Environment: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Before you can start developing web applications with the MERN stack, you need to set up your development environment. Here's a basic guide to getting started: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Install Node.js and npm: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Visit the official Node.js website (https://nodejs.org/).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and install the appropriate version of Node.js for your operating system.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npm (Node Package Manager) comes bundled with Node.js, so you don't need to install it separately.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Verify Installation: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 your terminal or command prompt.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/>
        </p:nvSpPr>
        <p:spPr>
          <a:xfrm>
            <a:off x="1460500" y="647700"/>
            <a:ext cx="60327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 the following commands to check if Node.js and npm are installed and to see their versions: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node -v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npm -v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Creating a Simple "Hello World" Application using Node.js and Express.js: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Now that you have Node.js and npm installed, you can create a simple "Hello World" application using Node.js and Express.js. Here are the steps: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new directory for your project and navigate to it in the terminal: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995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hello-world-app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995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hello-world-app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/>
        </p:nvSpPr>
        <p:spPr>
          <a:xfrm>
            <a:off x="1435100" y="723900"/>
            <a:ext cx="5600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2.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Initialize a Node.js project by running the following command and following the prompts: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npm </a:t>
            </a: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/>
          </a:p>
        </p:txBody>
      </p:sp>
      <p:sp>
        <p:nvSpPr>
          <p:cNvPr id="303" name="Google Shape;303;p18"/>
          <p:cNvSpPr txBox="1"/>
          <p:nvPr/>
        </p:nvSpPr>
        <p:spPr>
          <a:xfrm>
            <a:off x="1498700" y="2032000"/>
            <a:ext cx="47118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Install Express.js as a dependency for your project: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express </a:t>
            </a:r>
            <a:r>
              <a:rPr lang="en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--save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/>
        </p:nvSpPr>
        <p:spPr>
          <a:xfrm>
            <a:off x="1231900" y="736600"/>
            <a:ext cx="62103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Create a JavaScript file (e.g., app.js) in your project directory and add the following code to create a basic Express.js server that responds with "Hello, World!" when accessed: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express = </a:t>
            </a:r>
            <a:r>
              <a:rPr lang="en" sz="1050">
                <a:solidFill>
                  <a:srgbClr val="E995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app = 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E95D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port = </a:t>
            </a:r>
            <a:r>
              <a:rPr lang="en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app.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(req, res) =&gt; { res.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'Hello, World!'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}); app.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(port, () =&gt; { </a:t>
            </a:r>
            <a:r>
              <a:rPr lang="en" sz="1050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F22C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`Server is running on http://localhost:${port}`</a:t>
            </a: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/>
        </p:nvSpPr>
        <p:spPr>
          <a:xfrm>
            <a:off x="1572000" y="762000"/>
            <a:ext cx="55782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Start the Express.js server by running the following command in your project directory: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node app.js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Open your web browser and navigate to http://localhost:3000. You should see "Hello, World!" displayed on the webpage like below image.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/>
          <p:cNvPicPr preferRelativeResize="0"/>
          <p:nvPr/>
        </p:nvPicPr>
        <p:blipFill rotWithShape="1">
          <a:blip r:embed="rId3">
            <a:alphaModFix/>
          </a:blip>
          <a:srcRect b="15388" l="0" r="24357" t="5409"/>
          <a:stretch/>
        </p:blipFill>
        <p:spPr>
          <a:xfrm>
            <a:off x="1473200" y="647700"/>
            <a:ext cx="4495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