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403" r:id="rId3"/>
    <p:sldId id="398" r:id="rId4"/>
    <p:sldId id="400" r:id="rId5"/>
    <p:sldId id="414" r:id="rId6"/>
    <p:sldId id="409" r:id="rId7"/>
    <p:sldId id="410" r:id="rId8"/>
    <p:sldId id="412" r:id="rId9"/>
    <p:sldId id="413" r:id="rId10"/>
    <p:sldId id="411" r:id="rId11"/>
    <p:sldId id="401" r:id="rId12"/>
    <p:sldId id="399" r:id="rId13"/>
    <p:sldId id="41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75"/>
    <p:restoredTop sz="94874"/>
  </p:normalViewPr>
  <p:slideViewPr>
    <p:cSldViewPr>
      <p:cViewPr varScale="1">
        <p:scale>
          <a:sx n="117" d="100"/>
          <a:sy n="117" d="100"/>
        </p:scale>
        <p:origin x="77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6C8D4-9203-9845-BDC4-6612D3D653BE}" type="datetimeFigureOut">
              <a:rPr lang="en-US" smtClean="0"/>
              <a:t>3/28/23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4C806-36C9-EE4C-BB09-82D4ADF4B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50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80E-D37C-493D-A22F-50BCA0272504}" type="datetimeFigureOut">
              <a:rPr lang="en-IE" smtClean="0"/>
              <a:pPr/>
              <a:t>28/03/2023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1E64-B5DF-4860-A28E-C64EF5BBE25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752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80E-D37C-493D-A22F-50BCA0272504}" type="datetimeFigureOut">
              <a:rPr lang="en-IE" smtClean="0"/>
              <a:pPr/>
              <a:t>28/03/2023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1E64-B5DF-4860-A28E-C64EF5BBE25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991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80E-D37C-493D-A22F-50BCA0272504}" type="datetimeFigureOut">
              <a:rPr lang="en-IE" smtClean="0"/>
              <a:pPr/>
              <a:t>28/03/2023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1E64-B5DF-4860-A28E-C64EF5BBE25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704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80E-D37C-493D-A22F-50BCA0272504}" type="datetimeFigureOut">
              <a:rPr lang="en-IE" smtClean="0"/>
              <a:pPr/>
              <a:t>28/03/2023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1E64-B5DF-4860-A28E-C64EF5BBE25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463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80E-D37C-493D-A22F-50BCA0272504}" type="datetimeFigureOut">
              <a:rPr lang="en-IE" smtClean="0"/>
              <a:pPr/>
              <a:t>28/03/2023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1E64-B5DF-4860-A28E-C64EF5BBE25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5092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80E-D37C-493D-A22F-50BCA0272504}" type="datetimeFigureOut">
              <a:rPr lang="en-IE" smtClean="0"/>
              <a:pPr/>
              <a:t>28/03/2023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1E64-B5DF-4860-A28E-C64EF5BBE25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582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80E-D37C-493D-A22F-50BCA0272504}" type="datetimeFigureOut">
              <a:rPr lang="en-IE" smtClean="0"/>
              <a:pPr/>
              <a:t>28/03/2023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1E64-B5DF-4860-A28E-C64EF5BBE25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3552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80E-D37C-493D-A22F-50BCA0272504}" type="datetimeFigureOut">
              <a:rPr lang="en-IE" smtClean="0"/>
              <a:pPr/>
              <a:t>28/03/2023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1E64-B5DF-4860-A28E-C64EF5BBE25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320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80E-D37C-493D-A22F-50BCA0272504}" type="datetimeFigureOut">
              <a:rPr lang="en-IE" smtClean="0"/>
              <a:pPr/>
              <a:t>28/03/2023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1E64-B5DF-4860-A28E-C64EF5BBE25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0078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80E-D37C-493D-A22F-50BCA0272504}" type="datetimeFigureOut">
              <a:rPr lang="en-IE" smtClean="0"/>
              <a:pPr/>
              <a:t>28/03/2023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1E64-B5DF-4860-A28E-C64EF5BBE25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8092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80E-D37C-493D-A22F-50BCA0272504}" type="datetimeFigureOut">
              <a:rPr lang="en-IE" smtClean="0"/>
              <a:pPr/>
              <a:t>28/03/2023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1E64-B5DF-4860-A28E-C64EF5BBE25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532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0D80E-D37C-493D-A22F-50BCA0272504}" type="datetimeFigureOut">
              <a:rPr lang="en-IE" smtClean="0"/>
              <a:pPr/>
              <a:t>28/03/2023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11E64-B5DF-4860-A28E-C64EF5BBE25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343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93338"/>
            <a:ext cx="6858000" cy="3274592"/>
          </a:xfrm>
        </p:spPr>
        <p:txBody>
          <a:bodyPr anchor="ctr">
            <a:normAutofit/>
          </a:bodyPr>
          <a:lstStyle/>
          <a:p>
            <a:r>
              <a:rPr lang="en-IE" sz="6300" dirty="0"/>
              <a:t>Operating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514052"/>
            <a:ext cx="6858000" cy="651910"/>
          </a:xfrm>
        </p:spPr>
        <p:txBody>
          <a:bodyPr anchor="ctr">
            <a:normAutofit/>
          </a:bodyPr>
          <a:lstStyle/>
          <a:p>
            <a:r>
              <a:rPr lang="en-IE" dirty="0"/>
              <a:t>Prepping for Exam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42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46" y="386930"/>
            <a:ext cx="7549592" cy="1298448"/>
          </a:xfrm>
        </p:spPr>
        <p:txBody>
          <a:bodyPr anchor="b">
            <a:normAutofit/>
          </a:bodyPr>
          <a:lstStyle/>
          <a:p>
            <a:r>
              <a:rPr lang="en-IE" sz="4200" dirty="0"/>
              <a:t>OSI / TCPIP Model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4" y="2599509"/>
            <a:ext cx="7549593" cy="3639450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Know what OSI Model and TCPIP represent.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Know all the layers of the TCP/IP and OSI models.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Know how they differ to each other.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04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46" y="386930"/>
            <a:ext cx="7549592" cy="1298448"/>
          </a:xfrm>
        </p:spPr>
        <p:txBody>
          <a:bodyPr anchor="b">
            <a:normAutofit/>
          </a:bodyPr>
          <a:lstStyle/>
          <a:p>
            <a:r>
              <a:rPr lang="en-IE" sz="4200" dirty="0"/>
              <a:t>Security 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4" y="2599509"/>
            <a:ext cx="7549593" cy="3639450"/>
          </a:xfrm>
        </p:spPr>
        <p:txBody>
          <a:bodyPr anchor="ctr">
            <a:normAutofit/>
          </a:bodyPr>
          <a:lstStyle/>
          <a:p>
            <a:pPr lvl="1"/>
            <a:r>
              <a:rPr lang="en-GB" dirty="0"/>
              <a:t>Understand the different types of security attacks.</a:t>
            </a:r>
          </a:p>
          <a:p>
            <a:pPr lvl="1"/>
            <a:r>
              <a:rPr lang="en-GB" dirty="0"/>
              <a:t>DOS/DDOS Attacks – What are they?</a:t>
            </a:r>
          </a:p>
          <a:p>
            <a:pPr lvl="1"/>
            <a:r>
              <a:rPr lang="en-GB" dirty="0"/>
              <a:t>Viruses – know the different types</a:t>
            </a:r>
          </a:p>
          <a:p>
            <a:pPr lvl="1"/>
            <a:r>
              <a:rPr lang="en-GB" dirty="0"/>
              <a:t>Wiretapping, Worms, Trojans, Unintentional attacks, what are they?</a:t>
            </a:r>
          </a:p>
          <a:p>
            <a:pPr lvl="1"/>
            <a:r>
              <a:rPr lang="en-GB" dirty="0"/>
              <a:t>How do you protect your system?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46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46" y="386930"/>
            <a:ext cx="7549592" cy="1298448"/>
          </a:xfrm>
        </p:spPr>
        <p:txBody>
          <a:bodyPr anchor="b">
            <a:normAutofit/>
          </a:bodyPr>
          <a:lstStyle/>
          <a:p>
            <a:r>
              <a:rPr lang="en-IE" sz="4200" dirty="0"/>
              <a:t>Past Exams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4" y="2599509"/>
            <a:ext cx="7549593" cy="3639450"/>
          </a:xfrm>
        </p:spPr>
        <p:txBody>
          <a:bodyPr anchor="ctr">
            <a:normAutofit/>
          </a:bodyPr>
          <a:lstStyle/>
          <a:p>
            <a:r>
              <a:rPr lang="en-GB" dirty="0"/>
              <a:t>Past exams will help</a:t>
            </a:r>
          </a:p>
          <a:p>
            <a:r>
              <a:rPr lang="en-GB" dirty="0"/>
              <a:t>The questions asked will follow a similar style to past papers.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85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46" y="386930"/>
            <a:ext cx="7549592" cy="1298448"/>
          </a:xfrm>
        </p:spPr>
        <p:txBody>
          <a:bodyPr anchor="b">
            <a:normAutofit/>
          </a:bodyPr>
          <a:lstStyle/>
          <a:p>
            <a:r>
              <a:rPr lang="en-IE" sz="4200" dirty="0"/>
              <a:t>Past Exams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4" y="2599509"/>
            <a:ext cx="7549593" cy="363945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/>
              <a:t>Questions?</a:t>
            </a:r>
            <a:endParaRPr lang="en-GB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46" y="386930"/>
            <a:ext cx="7549592" cy="1298448"/>
          </a:xfrm>
        </p:spPr>
        <p:txBody>
          <a:bodyPr anchor="b">
            <a:normAutofit/>
          </a:bodyPr>
          <a:lstStyle/>
          <a:p>
            <a:r>
              <a:rPr lang="en-IE" sz="4200" dirty="0"/>
              <a:t>General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4" y="2599509"/>
            <a:ext cx="7549593" cy="3639450"/>
          </a:xfrm>
        </p:spPr>
        <p:txBody>
          <a:bodyPr anchor="ctr">
            <a:normAutofit/>
          </a:bodyPr>
          <a:lstStyle/>
          <a:p>
            <a:pPr lvl="1"/>
            <a:r>
              <a:rPr lang="en-GB" dirty="0"/>
              <a:t>Questions are based on theory and application.</a:t>
            </a:r>
          </a:p>
          <a:p>
            <a:pPr lvl="1"/>
            <a:r>
              <a:rPr lang="en-GB" dirty="0"/>
              <a:t>You will have to write some bash script code, it will be simple.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48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46" y="386930"/>
            <a:ext cx="7549592" cy="1298448"/>
          </a:xfrm>
        </p:spPr>
        <p:txBody>
          <a:bodyPr anchor="b">
            <a:normAutofit/>
          </a:bodyPr>
          <a:lstStyle/>
          <a:p>
            <a:r>
              <a:rPr lang="en-IE" sz="4200" dirty="0"/>
              <a:t>Bash Commands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4" y="2599509"/>
            <a:ext cx="7549593" cy="3639450"/>
          </a:xfrm>
        </p:spPr>
        <p:txBody>
          <a:bodyPr anchor="ctr">
            <a:normAutofit/>
          </a:bodyPr>
          <a:lstStyle/>
          <a:p>
            <a:pPr lvl="1"/>
            <a:r>
              <a:rPr lang="en-GB" dirty="0"/>
              <a:t>Become familiar with a lot of the bash commands we covered in class. </a:t>
            </a:r>
          </a:p>
          <a:p>
            <a:pPr lvl="1"/>
            <a:r>
              <a:rPr lang="en-GB" dirty="0"/>
              <a:t>You will need to know what each command does.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0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46" y="386930"/>
            <a:ext cx="7549592" cy="1298448"/>
          </a:xfrm>
        </p:spPr>
        <p:txBody>
          <a:bodyPr anchor="b">
            <a:normAutofit/>
          </a:bodyPr>
          <a:lstStyle/>
          <a:p>
            <a:r>
              <a:rPr lang="en-IE" sz="4200" dirty="0"/>
              <a:t>Scheduling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4" y="2599509"/>
            <a:ext cx="7549593" cy="3639450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Process scheduling algorithms/pseudocode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Deadlock and scenarios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Critical Section Problem &amp; Solution, Race Conditions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Semaphore, Mutex – What are they and differences between them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00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46" y="386930"/>
            <a:ext cx="7549592" cy="1298448"/>
          </a:xfrm>
        </p:spPr>
        <p:txBody>
          <a:bodyPr anchor="b">
            <a:normAutofit/>
          </a:bodyPr>
          <a:lstStyle/>
          <a:p>
            <a:r>
              <a:rPr lang="en-IE" sz="4200" dirty="0"/>
              <a:t>Processor Management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4" y="2599509"/>
            <a:ext cx="7549593" cy="3639450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Role and lifecycle of Processor &amp; Job Scheduler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Be able to map out the various statuses the schedulers map too with a diagram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Process Control Block – What is 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Batch Processes vs Interactive Processes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87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46" y="386930"/>
            <a:ext cx="7549592" cy="1298448"/>
          </a:xfrm>
        </p:spPr>
        <p:txBody>
          <a:bodyPr anchor="b">
            <a:normAutofit/>
          </a:bodyPr>
          <a:lstStyle/>
          <a:p>
            <a:r>
              <a:rPr lang="en-IE" sz="4200" dirty="0"/>
              <a:t>Data Structures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4" y="2599509"/>
            <a:ext cx="7549593" cy="3639450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Stack, Heap, Queue – Advantages/Disadvantages and when to apply each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6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46" y="386930"/>
            <a:ext cx="7549592" cy="1298448"/>
          </a:xfrm>
        </p:spPr>
        <p:txBody>
          <a:bodyPr anchor="b">
            <a:normAutofit/>
          </a:bodyPr>
          <a:lstStyle/>
          <a:p>
            <a:r>
              <a:rPr lang="en-IE" sz="4200" dirty="0"/>
              <a:t>Network Management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4" y="2599509"/>
            <a:ext cx="7549593" cy="3639450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Understand the different topologies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Know the benefits and drawbacks of each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77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46" y="386930"/>
            <a:ext cx="7549592" cy="1298448"/>
          </a:xfrm>
        </p:spPr>
        <p:txBody>
          <a:bodyPr anchor="b">
            <a:normAutofit/>
          </a:bodyPr>
          <a:lstStyle/>
          <a:p>
            <a:r>
              <a:rPr lang="en-IE" sz="4200" dirty="0"/>
              <a:t>File Management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4" y="2599509"/>
            <a:ext cx="7549593" cy="3639450"/>
          </a:xfrm>
        </p:spPr>
        <p:txBody>
          <a:bodyPr anchor="ctr"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Know the main responsibilities of a file management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Understand how files are comprised – root, path, suffix etc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Know and understand the different ways files are stored in physical memory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Know the file system commands for assigning permissions to users and groups in Windows and Unix environments.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81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46" y="386930"/>
            <a:ext cx="7549592" cy="1298448"/>
          </a:xfrm>
        </p:spPr>
        <p:txBody>
          <a:bodyPr anchor="b">
            <a:normAutofit/>
          </a:bodyPr>
          <a:lstStyle/>
          <a:p>
            <a:r>
              <a:rPr lang="en-IE" sz="4200" dirty="0"/>
              <a:t>Memory Management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4" y="2599509"/>
            <a:ext cx="7549593" cy="3639450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Know the main responsibilities of a memory management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Advantages and disadvantages of fixed partitions vs dynamic Partitions and how they work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38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6615</TotalTime>
  <Words>325</Words>
  <Application>Microsoft Macintosh PowerPoint</Application>
  <PresentationFormat>On-screen Show (4:3)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Operating Systems</vt:lpstr>
      <vt:lpstr>General</vt:lpstr>
      <vt:lpstr>Bash Commands</vt:lpstr>
      <vt:lpstr>Scheduling</vt:lpstr>
      <vt:lpstr>Processor Management</vt:lpstr>
      <vt:lpstr>Data Structures</vt:lpstr>
      <vt:lpstr>Network Management</vt:lpstr>
      <vt:lpstr>File Management</vt:lpstr>
      <vt:lpstr>Memory Management</vt:lpstr>
      <vt:lpstr>OSI / TCPIP Model</vt:lpstr>
      <vt:lpstr>Security </vt:lpstr>
      <vt:lpstr>Past Exams</vt:lpstr>
      <vt:lpstr>Past Exams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Persistent Data Lecture 6</dc:title>
  <dc:creator>Diana Carvalho e Ferreira</dc:creator>
  <cp:lastModifiedBy>Paul Kelly</cp:lastModifiedBy>
  <cp:revision>501</cp:revision>
  <dcterms:created xsi:type="dcterms:W3CDTF">2013-03-04T18:01:26Z</dcterms:created>
  <dcterms:modified xsi:type="dcterms:W3CDTF">2023-03-28T05:45:16Z</dcterms:modified>
</cp:coreProperties>
</file>