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4"/>
  </p:notesMasterIdLst>
  <p:sldIdLst>
    <p:sldId id="256" r:id="rId2"/>
    <p:sldId id="327" r:id="rId3"/>
    <p:sldId id="352" r:id="rId4"/>
    <p:sldId id="328" r:id="rId5"/>
    <p:sldId id="365" r:id="rId6"/>
    <p:sldId id="366" r:id="rId7"/>
    <p:sldId id="369" r:id="rId8"/>
    <p:sldId id="493" r:id="rId9"/>
    <p:sldId id="492" r:id="rId10"/>
    <p:sldId id="371" r:id="rId11"/>
    <p:sldId id="374" r:id="rId12"/>
    <p:sldId id="376" r:id="rId13"/>
    <p:sldId id="353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401" r:id="rId23"/>
    <p:sldId id="494" r:id="rId24"/>
    <p:sldId id="482" r:id="rId25"/>
    <p:sldId id="405" r:id="rId26"/>
    <p:sldId id="407" r:id="rId27"/>
    <p:sldId id="422" r:id="rId28"/>
    <p:sldId id="410" r:id="rId29"/>
    <p:sldId id="411" r:id="rId30"/>
    <p:sldId id="409" r:id="rId31"/>
    <p:sldId id="483" r:id="rId32"/>
    <p:sldId id="413" r:id="rId33"/>
    <p:sldId id="414" r:id="rId34"/>
    <p:sldId id="415" r:id="rId35"/>
    <p:sldId id="484" r:id="rId36"/>
    <p:sldId id="417" r:id="rId37"/>
    <p:sldId id="418" r:id="rId38"/>
    <p:sldId id="485" r:id="rId39"/>
    <p:sldId id="420" r:id="rId40"/>
    <p:sldId id="421" r:id="rId41"/>
    <p:sldId id="330" r:id="rId42"/>
    <p:sldId id="347" r:id="rId43"/>
    <p:sldId id="424" r:id="rId44"/>
    <p:sldId id="425" r:id="rId45"/>
    <p:sldId id="426" r:id="rId46"/>
    <p:sldId id="430" r:id="rId47"/>
    <p:sldId id="431" r:id="rId48"/>
    <p:sldId id="433" r:id="rId49"/>
    <p:sldId id="427" r:id="rId50"/>
    <p:sldId id="429" r:id="rId51"/>
    <p:sldId id="432" r:id="rId52"/>
    <p:sldId id="331" r:id="rId53"/>
    <p:sldId id="495" r:id="rId54"/>
    <p:sldId id="434" r:id="rId55"/>
    <p:sldId id="435" r:id="rId56"/>
    <p:sldId id="436" r:id="rId57"/>
    <p:sldId id="443" r:id="rId58"/>
    <p:sldId id="480" r:id="rId59"/>
    <p:sldId id="486" r:id="rId60"/>
    <p:sldId id="445" r:id="rId61"/>
    <p:sldId id="487" r:id="rId62"/>
    <p:sldId id="446" r:id="rId63"/>
    <p:sldId id="488" r:id="rId64"/>
    <p:sldId id="448" r:id="rId65"/>
    <p:sldId id="489" r:id="rId66"/>
    <p:sldId id="450" r:id="rId67"/>
    <p:sldId id="452" r:id="rId68"/>
    <p:sldId id="454" r:id="rId69"/>
    <p:sldId id="456" r:id="rId70"/>
    <p:sldId id="458" r:id="rId71"/>
    <p:sldId id="460" r:id="rId72"/>
    <p:sldId id="462" r:id="rId73"/>
    <p:sldId id="464" r:id="rId74"/>
    <p:sldId id="466" r:id="rId75"/>
    <p:sldId id="468" r:id="rId76"/>
    <p:sldId id="471" r:id="rId77"/>
    <p:sldId id="473" r:id="rId78"/>
    <p:sldId id="475" r:id="rId79"/>
    <p:sldId id="476" r:id="rId80"/>
    <p:sldId id="437" r:id="rId81"/>
    <p:sldId id="477" r:id="rId82"/>
    <p:sldId id="438" r:id="rId83"/>
    <p:sldId id="439" r:id="rId84"/>
    <p:sldId id="440" r:id="rId85"/>
    <p:sldId id="441" r:id="rId86"/>
    <p:sldId id="442" r:id="rId87"/>
    <p:sldId id="478" r:id="rId88"/>
    <p:sldId id="332" r:id="rId89"/>
    <p:sldId id="333" r:id="rId90"/>
    <p:sldId id="334" r:id="rId91"/>
    <p:sldId id="354" r:id="rId92"/>
    <p:sldId id="355" r:id="rId93"/>
    <p:sldId id="363" r:id="rId94"/>
    <p:sldId id="490" r:id="rId95"/>
    <p:sldId id="491" r:id="rId96"/>
    <p:sldId id="384" r:id="rId97"/>
    <p:sldId id="385" r:id="rId98"/>
    <p:sldId id="386" r:id="rId99"/>
    <p:sldId id="387" r:id="rId100"/>
    <p:sldId id="380" r:id="rId101"/>
    <p:sldId id="389" r:id="rId102"/>
    <p:sldId id="364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E69"/>
    <a:srgbClr val="09803E"/>
    <a:srgbClr val="FF6600"/>
    <a:srgbClr val="E114E6"/>
    <a:srgbClr val="B5E9F4"/>
    <a:srgbClr val="000000"/>
    <a:srgbClr val="8C003C"/>
    <a:srgbClr val="8C0049"/>
    <a:srgbClr val="8C001A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DAE7D-7649-3675-D4A2-B5FAA6E9E2F1}" v="330" dt="2022-01-22T14:52:29.603"/>
    <p1510:client id="{501B9128-C9D8-ED2A-AD23-8A8C1D269C0B}" v="6" dt="2022-02-22T20:13:22.821"/>
    <p1510:client id="{65229364-F3CF-A5A9-299B-38CCEF4499BE}" v="68" dt="2022-01-27T21:14:06.730"/>
    <p1510:client id="{7E230531-0648-46DE-9F0D-6AEB1C7B561C}" v="769" dt="2022-01-22T14:32:09.075"/>
    <p1510:client id="{811F2B17-C5F9-3682-98BA-15C6C1AA7FD9}" v="378" dt="2022-02-04T14:48:03.875"/>
    <p1510:client id="{9095FE63-D2C1-15F4-9AF5-AA794AB1FFEF}" v="4" dt="2022-02-01T15:57:45.418"/>
    <p1510:client id="{A54950CD-9DD1-1F50-51D2-56FBC334EBC9}" v="13" dt="2022-02-01T19:34:55.271"/>
    <p1510:client id="{BBFF1A20-AEC9-1372-B441-A6220697344F}" v="2" dt="2022-01-22T14:32:50.671"/>
    <p1510:client id="{C4A19880-2B05-6745-B343-B0E9634C8ECC}" v="74" dt="2022-02-03T19:52:55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0"/>
  </p:normalViewPr>
  <p:slideViewPr>
    <p:cSldViewPr>
      <p:cViewPr varScale="1">
        <p:scale>
          <a:sx n="96" d="100"/>
          <a:sy n="96" d="100"/>
        </p:scale>
        <p:origin x="200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microsoft.com/office/2016/11/relationships/changesInfo" Target="changesInfos/changesInfo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Vilone" userId="S::giulia.vilone@tudublin.ie::0c58d732-b0d9-492e-ba07-5ae44eefa3de" providerId="AD" clId="Web-{811F2B17-C5F9-3682-98BA-15C6C1AA7FD9}"/>
    <pc:docChg chg="modSld">
      <pc:chgData name="Giulia Vilone" userId="S::giulia.vilone@tudublin.ie::0c58d732-b0d9-492e-ba07-5ae44eefa3de" providerId="AD" clId="Web-{811F2B17-C5F9-3682-98BA-15C6C1AA7FD9}" dt="2022-02-04T14:48:03.781" v="332" actId="20577"/>
      <pc:docMkLst>
        <pc:docMk/>
      </pc:docMkLst>
      <pc:sldChg chg="modSp">
        <pc:chgData name="Giulia Vilone" userId="S::giulia.vilone@tudublin.ie::0c58d732-b0d9-492e-ba07-5ae44eefa3de" providerId="AD" clId="Web-{811F2B17-C5F9-3682-98BA-15C6C1AA7FD9}" dt="2022-02-04T14:44:32.251" v="236"/>
        <pc:sldMkLst>
          <pc:docMk/>
          <pc:sldMk cId="1106266217" sldId="384"/>
        </pc:sldMkLst>
        <pc:graphicFrameChg chg="mod modGraphic">
          <ac:chgData name="Giulia Vilone" userId="S::giulia.vilone@tudublin.ie::0c58d732-b0d9-492e-ba07-5ae44eefa3de" providerId="AD" clId="Web-{811F2B17-C5F9-3682-98BA-15C6C1AA7FD9}" dt="2022-02-04T14:44:32.251" v="236"/>
          <ac:graphicFrameMkLst>
            <pc:docMk/>
            <pc:sldMk cId="1106266217" sldId="384"/>
            <ac:graphicFrameMk id="5" creationId="{00000000-0000-0000-0000-000000000000}"/>
          </ac:graphicFrameMkLst>
        </pc:graphicFrameChg>
      </pc:sldChg>
      <pc:sldChg chg="addSp modSp">
        <pc:chgData name="Giulia Vilone" userId="S::giulia.vilone@tudublin.ie::0c58d732-b0d9-492e-ba07-5ae44eefa3de" providerId="AD" clId="Web-{811F2B17-C5F9-3682-98BA-15C6C1AA7FD9}" dt="2022-02-04T14:48:03.781" v="332" actId="20577"/>
        <pc:sldMkLst>
          <pc:docMk/>
          <pc:sldMk cId="3967804502" sldId="385"/>
        </pc:sldMkLst>
        <pc:spChg chg="mod">
          <ac:chgData name="Giulia Vilone" userId="S::giulia.vilone@tudublin.ie::0c58d732-b0d9-492e-ba07-5ae44eefa3de" providerId="AD" clId="Web-{811F2B17-C5F9-3682-98BA-15C6C1AA7FD9}" dt="2022-02-04T14:35:23.277" v="1" actId="20577"/>
          <ac:spMkLst>
            <pc:docMk/>
            <pc:sldMk cId="3967804502" sldId="385"/>
            <ac:spMk id="2" creationId="{00000000-0000-0000-0000-000000000000}"/>
          </ac:spMkLst>
        </pc:spChg>
        <pc:spChg chg="add mod">
          <ac:chgData name="Giulia Vilone" userId="S::giulia.vilone@tudublin.ie::0c58d732-b0d9-492e-ba07-5ae44eefa3de" providerId="AD" clId="Web-{811F2B17-C5F9-3682-98BA-15C6C1AA7FD9}" dt="2022-02-04T14:48:03.781" v="332" actId="20577"/>
          <ac:spMkLst>
            <pc:docMk/>
            <pc:sldMk cId="3967804502" sldId="385"/>
            <ac:spMk id="4" creationId="{21103035-1499-4A3C-B1CB-C82DDFB0D6FC}"/>
          </ac:spMkLst>
        </pc:spChg>
        <pc:graphicFrameChg chg="mod modGraphic">
          <ac:chgData name="Giulia Vilone" userId="S::giulia.vilone@tudublin.ie::0c58d732-b0d9-492e-ba07-5ae44eefa3de" providerId="AD" clId="Web-{811F2B17-C5F9-3682-98BA-15C6C1AA7FD9}" dt="2022-02-04T14:47:19.903" v="321"/>
          <ac:graphicFrameMkLst>
            <pc:docMk/>
            <pc:sldMk cId="3967804502" sldId="385"/>
            <ac:graphicFrameMk id="5" creationId="{00000000-0000-0000-0000-000000000000}"/>
          </ac:graphicFrameMkLst>
        </pc:graphicFrameChg>
      </pc:sldChg>
      <pc:sldChg chg="modSp">
        <pc:chgData name="Giulia Vilone" userId="S::giulia.vilone@tudublin.ie::0c58d732-b0d9-492e-ba07-5ae44eefa3de" providerId="AD" clId="Web-{811F2B17-C5F9-3682-98BA-15C6C1AA7FD9}" dt="2022-02-04T14:36:01.670" v="9" actId="20577"/>
        <pc:sldMkLst>
          <pc:docMk/>
          <pc:sldMk cId="1474504395" sldId="491"/>
        </pc:sldMkLst>
        <pc:spChg chg="mod">
          <ac:chgData name="Giulia Vilone" userId="S::giulia.vilone@tudublin.ie::0c58d732-b0d9-492e-ba07-5ae44eefa3de" providerId="AD" clId="Web-{811F2B17-C5F9-3682-98BA-15C6C1AA7FD9}" dt="2022-02-04T14:36:01.670" v="9" actId="20577"/>
          <ac:spMkLst>
            <pc:docMk/>
            <pc:sldMk cId="1474504395" sldId="491"/>
            <ac:spMk id="2" creationId="{00000000-0000-0000-0000-000000000000}"/>
          </ac:spMkLst>
        </pc:spChg>
      </pc:sldChg>
    </pc:docChg>
  </pc:docChgLst>
  <pc:docChgLst>
    <pc:chgData name="Giulia Vilone" userId="S::giulia.vilone@tudublin.ie::0c58d732-b0d9-492e-ba07-5ae44eefa3de" providerId="AD" clId="Web-{9095FE63-D2C1-15F4-9AF5-AA794AB1FFEF}"/>
    <pc:docChg chg="modSld">
      <pc:chgData name="Giulia Vilone" userId="S::giulia.vilone@tudublin.ie::0c58d732-b0d9-492e-ba07-5ae44eefa3de" providerId="AD" clId="Web-{9095FE63-D2C1-15F4-9AF5-AA794AB1FFEF}" dt="2022-02-01T15:57:45.418" v="4" actId="20577"/>
      <pc:docMkLst>
        <pc:docMk/>
      </pc:docMkLst>
      <pc:sldChg chg="modSp">
        <pc:chgData name="Giulia Vilone" userId="S::giulia.vilone@tudublin.ie::0c58d732-b0d9-492e-ba07-5ae44eefa3de" providerId="AD" clId="Web-{9095FE63-D2C1-15F4-9AF5-AA794AB1FFEF}" dt="2022-02-01T15:57:45.418" v="4" actId="20577"/>
        <pc:sldMkLst>
          <pc:docMk/>
          <pc:sldMk cId="2680741073" sldId="347"/>
        </pc:sldMkLst>
        <pc:spChg chg="mod">
          <ac:chgData name="Giulia Vilone" userId="S::giulia.vilone@tudublin.ie::0c58d732-b0d9-492e-ba07-5ae44eefa3de" providerId="AD" clId="Web-{9095FE63-D2C1-15F4-9AF5-AA794AB1FFEF}" dt="2022-02-01T15:57:45.418" v="4" actId="20577"/>
          <ac:spMkLst>
            <pc:docMk/>
            <pc:sldMk cId="2680741073" sldId="347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9095FE63-D2C1-15F4-9AF5-AA794AB1FFEF}" dt="2022-02-01T15:57:05.651" v="1" actId="20577"/>
        <pc:sldMkLst>
          <pc:docMk/>
          <pc:sldMk cId="1597023996" sldId="391"/>
        </pc:sldMkLst>
        <pc:spChg chg="mod">
          <ac:chgData name="Giulia Vilone" userId="S::giulia.vilone@tudublin.ie::0c58d732-b0d9-492e-ba07-5ae44eefa3de" providerId="AD" clId="Web-{9095FE63-D2C1-15F4-9AF5-AA794AB1FFEF}" dt="2022-02-01T15:57:05.651" v="1" actId="20577"/>
          <ac:spMkLst>
            <pc:docMk/>
            <pc:sldMk cId="1597023996" sldId="391"/>
            <ac:spMk id="2" creationId="{00000000-0000-0000-0000-000000000000}"/>
          </ac:spMkLst>
        </pc:spChg>
      </pc:sldChg>
    </pc:docChg>
  </pc:docChgLst>
  <pc:docChgLst>
    <pc:chgData name="Giulia Vilone" userId="S::giulia.vilone@tudublin.ie::0c58d732-b0d9-492e-ba07-5ae44eefa3de" providerId="AD" clId="Web-{487DAE7D-7649-3675-D4A2-B5FAA6E9E2F1}"/>
    <pc:docChg chg="addSld delSld modSld">
      <pc:chgData name="Giulia Vilone" userId="S::giulia.vilone@tudublin.ie::0c58d732-b0d9-492e-ba07-5ae44eefa3de" providerId="AD" clId="Web-{487DAE7D-7649-3675-D4A2-B5FAA6E9E2F1}" dt="2022-01-22T14:52:29.603" v="300" actId="1076"/>
      <pc:docMkLst>
        <pc:docMk/>
      </pc:docMkLst>
      <pc:sldChg chg="modSp">
        <pc:chgData name="Giulia Vilone" userId="S::giulia.vilone@tudublin.ie::0c58d732-b0d9-492e-ba07-5ae44eefa3de" providerId="AD" clId="Web-{487DAE7D-7649-3675-D4A2-B5FAA6E9E2F1}" dt="2022-01-22T14:43:22.082" v="202" actId="20577"/>
        <pc:sldMkLst>
          <pc:docMk/>
          <pc:sldMk cId="3479389520" sldId="332"/>
        </pc:sldMkLst>
        <pc:spChg chg="mod">
          <ac:chgData name="Giulia Vilone" userId="S::giulia.vilone@tudublin.ie::0c58d732-b0d9-492e-ba07-5ae44eefa3de" providerId="AD" clId="Web-{487DAE7D-7649-3675-D4A2-B5FAA6E9E2F1}" dt="2022-01-22T14:43:22.082" v="202" actId="20577"/>
          <ac:spMkLst>
            <pc:docMk/>
            <pc:sldMk cId="3479389520" sldId="332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487DAE7D-7649-3675-D4A2-B5FAA6E9E2F1}" dt="2022-01-22T14:44:07.257" v="206" actId="1076"/>
        <pc:sldMkLst>
          <pc:docMk/>
          <pc:sldMk cId="2933265900" sldId="333"/>
        </pc:sldMkLst>
        <pc:graphicFrameChg chg="mod">
          <ac:chgData name="Giulia Vilone" userId="S::giulia.vilone@tudublin.ie::0c58d732-b0d9-492e-ba07-5ae44eefa3de" providerId="AD" clId="Web-{487DAE7D-7649-3675-D4A2-B5FAA6E9E2F1}" dt="2022-01-22T14:44:07.257" v="206" actId="1076"/>
          <ac:graphicFrameMkLst>
            <pc:docMk/>
            <pc:sldMk cId="2933265900" sldId="333"/>
            <ac:graphicFrameMk id="7" creationId="{00000000-0000-0000-0000-000000000000}"/>
          </ac:graphicFrameMkLst>
        </pc:graphicFrameChg>
      </pc:sldChg>
      <pc:sldChg chg="modSp">
        <pc:chgData name="Giulia Vilone" userId="S::giulia.vilone@tudublin.ie::0c58d732-b0d9-492e-ba07-5ae44eefa3de" providerId="AD" clId="Web-{487DAE7D-7649-3675-D4A2-B5FAA6E9E2F1}" dt="2022-01-22T14:43:59.866" v="205" actId="1076"/>
        <pc:sldMkLst>
          <pc:docMk/>
          <pc:sldMk cId="1201838750" sldId="334"/>
        </pc:sldMkLst>
        <pc:graphicFrameChg chg="mod">
          <ac:chgData name="Giulia Vilone" userId="S::giulia.vilone@tudublin.ie::0c58d732-b0d9-492e-ba07-5ae44eefa3de" providerId="AD" clId="Web-{487DAE7D-7649-3675-D4A2-B5FAA6E9E2F1}" dt="2022-01-22T14:43:59.866" v="205" actId="1076"/>
          <ac:graphicFrameMkLst>
            <pc:docMk/>
            <pc:sldMk cId="1201838750" sldId="334"/>
            <ac:graphicFrameMk id="7" creationId="{00000000-0000-0000-0000-000000000000}"/>
          </ac:graphicFrameMkLst>
        </pc:graphicFrameChg>
      </pc:sldChg>
      <pc:sldChg chg="modSp">
        <pc:chgData name="Giulia Vilone" userId="S::giulia.vilone@tudublin.ie::0c58d732-b0d9-492e-ba07-5ae44eefa3de" providerId="AD" clId="Web-{487DAE7D-7649-3675-D4A2-B5FAA6E9E2F1}" dt="2022-01-22T14:44:56.306" v="212" actId="20577"/>
        <pc:sldMkLst>
          <pc:docMk/>
          <pc:sldMk cId="3163167784" sldId="354"/>
        </pc:sldMkLst>
        <pc:spChg chg="mod">
          <ac:chgData name="Giulia Vilone" userId="S::giulia.vilone@tudublin.ie::0c58d732-b0d9-492e-ba07-5ae44eefa3de" providerId="AD" clId="Web-{487DAE7D-7649-3675-D4A2-B5FAA6E9E2F1}" dt="2022-01-22T14:44:56.306" v="212" actId="20577"/>
          <ac:spMkLst>
            <pc:docMk/>
            <pc:sldMk cId="3163167784" sldId="354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487DAE7D-7649-3675-D4A2-B5FAA6E9E2F1}" dt="2022-01-22T14:44:53.150" v="211" actId="20577"/>
        <pc:sldMkLst>
          <pc:docMk/>
          <pc:sldMk cId="2095002682" sldId="355"/>
        </pc:sldMkLst>
        <pc:spChg chg="mod">
          <ac:chgData name="Giulia Vilone" userId="S::giulia.vilone@tudublin.ie::0c58d732-b0d9-492e-ba07-5ae44eefa3de" providerId="AD" clId="Web-{487DAE7D-7649-3675-D4A2-B5FAA6E9E2F1}" dt="2022-01-22T14:44:53.150" v="211" actId="20577"/>
          <ac:spMkLst>
            <pc:docMk/>
            <pc:sldMk cId="2095002682" sldId="355"/>
            <ac:spMk id="2" creationId="{00000000-0000-0000-0000-000000000000}"/>
          </ac:spMkLst>
        </pc:spChg>
      </pc:sldChg>
      <pc:sldChg chg="del">
        <pc:chgData name="Giulia Vilone" userId="S::giulia.vilone@tudublin.ie::0c58d732-b0d9-492e-ba07-5ae44eefa3de" providerId="AD" clId="Web-{487DAE7D-7649-3675-D4A2-B5FAA6E9E2F1}" dt="2022-01-22T14:50:02.168" v="257"/>
        <pc:sldMkLst>
          <pc:docMk/>
          <pc:sldMk cId="2692647801" sldId="356"/>
        </pc:sldMkLst>
      </pc:sldChg>
      <pc:sldChg chg="del">
        <pc:chgData name="Giulia Vilone" userId="S::giulia.vilone@tudublin.ie::0c58d732-b0d9-492e-ba07-5ae44eefa3de" providerId="AD" clId="Web-{487DAE7D-7649-3675-D4A2-B5FAA6E9E2F1}" dt="2022-01-22T14:50:06.840" v="258"/>
        <pc:sldMkLst>
          <pc:docMk/>
          <pc:sldMk cId="3332414694" sldId="357"/>
        </pc:sldMkLst>
      </pc:sldChg>
      <pc:sldChg chg="del">
        <pc:chgData name="Giulia Vilone" userId="S::giulia.vilone@tudublin.ie::0c58d732-b0d9-492e-ba07-5ae44eefa3de" providerId="AD" clId="Web-{487DAE7D-7649-3675-D4A2-B5FAA6E9E2F1}" dt="2022-01-22T14:50:12.152" v="259"/>
        <pc:sldMkLst>
          <pc:docMk/>
          <pc:sldMk cId="150141122" sldId="358"/>
        </pc:sldMkLst>
      </pc:sldChg>
      <pc:sldChg chg="del">
        <pc:chgData name="Giulia Vilone" userId="S::giulia.vilone@tudublin.ie::0c58d732-b0d9-492e-ba07-5ae44eefa3de" providerId="AD" clId="Web-{487DAE7D-7649-3675-D4A2-B5FAA6E9E2F1}" dt="2022-01-22T14:50:17.684" v="260"/>
        <pc:sldMkLst>
          <pc:docMk/>
          <pc:sldMk cId="1530175874" sldId="359"/>
        </pc:sldMkLst>
      </pc:sldChg>
      <pc:sldChg chg="del">
        <pc:chgData name="Giulia Vilone" userId="S::giulia.vilone@tudublin.ie::0c58d732-b0d9-492e-ba07-5ae44eefa3de" providerId="AD" clId="Web-{487DAE7D-7649-3675-D4A2-B5FAA6E9E2F1}" dt="2022-01-22T14:50:24.684" v="261"/>
        <pc:sldMkLst>
          <pc:docMk/>
          <pc:sldMk cId="2137595833" sldId="360"/>
        </pc:sldMkLst>
      </pc:sldChg>
      <pc:sldChg chg="del">
        <pc:chgData name="Giulia Vilone" userId="S::giulia.vilone@tudublin.ie::0c58d732-b0d9-492e-ba07-5ae44eefa3de" providerId="AD" clId="Web-{487DAE7D-7649-3675-D4A2-B5FAA6E9E2F1}" dt="2022-01-22T14:50:39.810" v="262"/>
        <pc:sldMkLst>
          <pc:docMk/>
          <pc:sldMk cId="354491625" sldId="361"/>
        </pc:sldMkLst>
      </pc:sldChg>
      <pc:sldChg chg="del">
        <pc:chgData name="Giulia Vilone" userId="S::giulia.vilone@tudublin.ie::0c58d732-b0d9-492e-ba07-5ae44eefa3de" providerId="AD" clId="Web-{487DAE7D-7649-3675-D4A2-B5FAA6E9E2F1}" dt="2022-01-22T14:50:42.310" v="263"/>
        <pc:sldMkLst>
          <pc:docMk/>
          <pc:sldMk cId="250008423" sldId="362"/>
        </pc:sldMkLst>
      </pc:sldChg>
      <pc:sldChg chg="modSp">
        <pc:chgData name="Giulia Vilone" userId="S::giulia.vilone@tudublin.ie::0c58d732-b0d9-492e-ba07-5ae44eefa3de" providerId="AD" clId="Web-{487DAE7D-7649-3675-D4A2-B5FAA6E9E2F1}" dt="2022-01-22T14:45:57.575" v="223" actId="20577"/>
        <pc:sldMkLst>
          <pc:docMk/>
          <pc:sldMk cId="372103059" sldId="363"/>
        </pc:sldMkLst>
        <pc:spChg chg="mod">
          <ac:chgData name="Giulia Vilone" userId="S::giulia.vilone@tudublin.ie::0c58d732-b0d9-492e-ba07-5ae44eefa3de" providerId="AD" clId="Web-{487DAE7D-7649-3675-D4A2-B5FAA6E9E2F1}" dt="2022-01-22T14:45:57.575" v="223" actId="20577"/>
          <ac:spMkLst>
            <pc:docMk/>
            <pc:sldMk cId="372103059" sldId="363"/>
            <ac:spMk id="2" creationId="{00000000-0000-0000-0000-000000000000}"/>
          </ac:spMkLst>
        </pc:spChg>
      </pc:sldChg>
      <pc:sldChg chg="addSp modSp">
        <pc:chgData name="Giulia Vilone" userId="S::giulia.vilone@tudublin.ie::0c58d732-b0d9-492e-ba07-5ae44eefa3de" providerId="AD" clId="Web-{487DAE7D-7649-3675-D4A2-B5FAA6E9E2F1}" dt="2022-01-22T14:52:29.603" v="300" actId="1076"/>
        <pc:sldMkLst>
          <pc:docMk/>
          <pc:sldMk cId="346252265" sldId="364"/>
        </pc:sldMkLst>
        <pc:spChg chg="mod">
          <ac:chgData name="Giulia Vilone" userId="S::giulia.vilone@tudublin.ie::0c58d732-b0d9-492e-ba07-5ae44eefa3de" providerId="AD" clId="Web-{487DAE7D-7649-3675-D4A2-B5FAA6E9E2F1}" dt="2022-01-22T14:49:05.055" v="256" actId="20577"/>
          <ac:spMkLst>
            <pc:docMk/>
            <pc:sldMk cId="346252265" sldId="364"/>
            <ac:spMk id="2" creationId="{00000000-0000-0000-0000-000000000000}"/>
          </ac:spMkLst>
        </pc:spChg>
        <pc:spChg chg="add mod">
          <ac:chgData name="Giulia Vilone" userId="S::giulia.vilone@tudublin.ie::0c58d732-b0d9-492e-ba07-5ae44eefa3de" providerId="AD" clId="Web-{487DAE7D-7649-3675-D4A2-B5FAA6E9E2F1}" dt="2022-01-22T14:52:29.603" v="300" actId="1076"/>
          <ac:spMkLst>
            <pc:docMk/>
            <pc:sldMk cId="346252265" sldId="364"/>
            <ac:spMk id="4" creationId="{EF1F77EB-F07C-4F50-9C5C-36CC0FCBE9E8}"/>
          </ac:spMkLst>
        </pc:spChg>
      </pc:sldChg>
      <pc:sldChg chg="del">
        <pc:chgData name="Giulia Vilone" userId="S::giulia.vilone@tudublin.ie::0c58d732-b0d9-492e-ba07-5ae44eefa3de" providerId="AD" clId="Web-{487DAE7D-7649-3675-D4A2-B5FAA6E9E2F1}" dt="2022-01-22T14:50:53.317" v="265"/>
        <pc:sldMkLst>
          <pc:docMk/>
          <pc:sldMk cId="2867566167" sldId="377"/>
        </pc:sldMkLst>
      </pc:sldChg>
      <pc:sldChg chg="del">
        <pc:chgData name="Giulia Vilone" userId="S::giulia.vilone@tudublin.ie::0c58d732-b0d9-492e-ba07-5ae44eefa3de" providerId="AD" clId="Web-{487DAE7D-7649-3675-D4A2-B5FAA6E9E2F1}" dt="2022-01-22T14:50:57.833" v="266"/>
        <pc:sldMkLst>
          <pc:docMk/>
          <pc:sldMk cId="1744734725" sldId="378"/>
        </pc:sldMkLst>
      </pc:sldChg>
      <pc:sldChg chg="del">
        <pc:chgData name="Giulia Vilone" userId="S::giulia.vilone@tudublin.ie::0c58d732-b0d9-492e-ba07-5ae44eefa3de" providerId="AD" clId="Web-{487DAE7D-7649-3675-D4A2-B5FAA6E9E2F1}" dt="2022-01-22T14:51:16.771" v="267"/>
        <pc:sldMkLst>
          <pc:docMk/>
          <pc:sldMk cId="199737745" sldId="379"/>
        </pc:sldMkLst>
      </pc:sldChg>
      <pc:sldChg chg="modSp">
        <pc:chgData name="Giulia Vilone" userId="S::giulia.vilone@tudublin.ie::0c58d732-b0d9-492e-ba07-5ae44eefa3de" providerId="AD" clId="Web-{487DAE7D-7649-3675-D4A2-B5FAA6E9E2F1}" dt="2022-01-22T14:48:10.880" v="245" actId="20577"/>
        <pc:sldMkLst>
          <pc:docMk/>
          <pc:sldMk cId="3489936879" sldId="380"/>
        </pc:sldMkLst>
        <pc:spChg chg="mod">
          <ac:chgData name="Giulia Vilone" userId="S::giulia.vilone@tudublin.ie::0c58d732-b0d9-492e-ba07-5ae44eefa3de" providerId="AD" clId="Web-{487DAE7D-7649-3675-D4A2-B5FAA6E9E2F1}" dt="2022-01-22T14:48:10.880" v="245" actId="20577"/>
          <ac:spMkLst>
            <pc:docMk/>
            <pc:sldMk cId="3489936879" sldId="380"/>
            <ac:spMk id="2" creationId="{00000000-0000-0000-0000-000000000000}"/>
          </ac:spMkLst>
        </pc:spChg>
      </pc:sldChg>
      <pc:sldChg chg="del">
        <pc:chgData name="Giulia Vilone" userId="S::giulia.vilone@tudublin.ie::0c58d732-b0d9-492e-ba07-5ae44eefa3de" providerId="AD" clId="Web-{487DAE7D-7649-3675-D4A2-B5FAA6E9E2F1}" dt="2022-01-22T14:50:48.498" v="264"/>
        <pc:sldMkLst>
          <pc:docMk/>
          <pc:sldMk cId="792442380" sldId="381"/>
        </pc:sldMkLst>
      </pc:sldChg>
      <pc:sldChg chg="del">
        <pc:chgData name="Giulia Vilone" userId="S::giulia.vilone@tudublin.ie::0c58d732-b0d9-492e-ba07-5ae44eefa3de" providerId="AD" clId="Web-{487DAE7D-7649-3675-D4A2-B5FAA6E9E2F1}" dt="2022-01-22T14:46:01.466" v="224"/>
        <pc:sldMkLst>
          <pc:docMk/>
          <pc:sldMk cId="3927842362" sldId="382"/>
        </pc:sldMkLst>
      </pc:sldChg>
      <pc:sldChg chg="modSp">
        <pc:chgData name="Giulia Vilone" userId="S::giulia.vilone@tudublin.ie::0c58d732-b0d9-492e-ba07-5ae44eefa3de" providerId="AD" clId="Web-{487DAE7D-7649-3675-D4A2-B5FAA6E9E2F1}" dt="2022-01-22T14:46:41.078" v="230" actId="1076"/>
        <pc:sldMkLst>
          <pc:docMk/>
          <pc:sldMk cId="1106266217" sldId="384"/>
        </pc:sldMkLst>
        <pc:graphicFrameChg chg="mod">
          <ac:chgData name="Giulia Vilone" userId="S::giulia.vilone@tudublin.ie::0c58d732-b0d9-492e-ba07-5ae44eefa3de" providerId="AD" clId="Web-{487DAE7D-7649-3675-D4A2-B5FAA6E9E2F1}" dt="2022-01-22T14:46:41.078" v="230" actId="1076"/>
          <ac:graphicFrameMkLst>
            <pc:docMk/>
            <pc:sldMk cId="1106266217" sldId="384"/>
            <ac:graphicFrameMk id="5" creationId="{00000000-0000-0000-0000-000000000000}"/>
          </ac:graphicFrameMkLst>
        </pc:graphicFrameChg>
      </pc:sldChg>
      <pc:sldChg chg="modSp">
        <pc:chgData name="Giulia Vilone" userId="S::giulia.vilone@tudublin.ie::0c58d732-b0d9-492e-ba07-5ae44eefa3de" providerId="AD" clId="Web-{487DAE7D-7649-3675-D4A2-B5FAA6E9E2F1}" dt="2022-01-22T14:46:57.626" v="232" actId="1076"/>
        <pc:sldMkLst>
          <pc:docMk/>
          <pc:sldMk cId="3967804502" sldId="385"/>
        </pc:sldMkLst>
        <pc:graphicFrameChg chg="mod">
          <ac:chgData name="Giulia Vilone" userId="S::giulia.vilone@tudublin.ie::0c58d732-b0d9-492e-ba07-5ae44eefa3de" providerId="AD" clId="Web-{487DAE7D-7649-3675-D4A2-B5FAA6E9E2F1}" dt="2022-01-22T14:46:57.626" v="232" actId="1076"/>
          <ac:graphicFrameMkLst>
            <pc:docMk/>
            <pc:sldMk cId="3967804502" sldId="385"/>
            <ac:graphicFrameMk id="5" creationId="{00000000-0000-0000-0000-000000000000}"/>
          </ac:graphicFrameMkLst>
        </pc:graphicFrameChg>
      </pc:sldChg>
      <pc:sldChg chg="modSp">
        <pc:chgData name="Giulia Vilone" userId="S::giulia.vilone@tudublin.ie::0c58d732-b0d9-492e-ba07-5ae44eefa3de" providerId="AD" clId="Web-{487DAE7D-7649-3675-D4A2-B5FAA6E9E2F1}" dt="2022-01-22T14:47:58.239" v="243" actId="20577"/>
        <pc:sldMkLst>
          <pc:docMk/>
          <pc:sldMk cId="1426466732" sldId="386"/>
        </pc:sldMkLst>
        <pc:spChg chg="mod">
          <ac:chgData name="Giulia Vilone" userId="S::giulia.vilone@tudublin.ie::0c58d732-b0d9-492e-ba07-5ae44eefa3de" providerId="AD" clId="Web-{487DAE7D-7649-3675-D4A2-B5FAA6E9E2F1}" dt="2022-01-22T14:47:58.239" v="243" actId="20577"/>
          <ac:spMkLst>
            <pc:docMk/>
            <pc:sldMk cId="1426466732" sldId="386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487DAE7D-7649-3675-D4A2-B5FAA6E9E2F1}" dt="2022-01-22T14:47:48.801" v="242" actId="20577"/>
        <pc:sldMkLst>
          <pc:docMk/>
          <pc:sldMk cId="3213349661" sldId="387"/>
        </pc:sldMkLst>
        <pc:spChg chg="mod">
          <ac:chgData name="Giulia Vilone" userId="S::giulia.vilone@tudublin.ie::0c58d732-b0d9-492e-ba07-5ae44eefa3de" providerId="AD" clId="Web-{487DAE7D-7649-3675-D4A2-B5FAA6E9E2F1}" dt="2022-01-22T14:47:48.801" v="242" actId="20577"/>
          <ac:spMkLst>
            <pc:docMk/>
            <pc:sldMk cId="3213349661" sldId="387"/>
            <ac:spMk id="2" creationId="{00000000-0000-0000-0000-000000000000}"/>
          </ac:spMkLst>
        </pc:spChg>
      </pc:sldChg>
      <pc:sldChg chg="del">
        <pc:chgData name="Giulia Vilone" userId="S::giulia.vilone@tudublin.ie::0c58d732-b0d9-492e-ba07-5ae44eefa3de" providerId="AD" clId="Web-{487DAE7D-7649-3675-D4A2-B5FAA6E9E2F1}" dt="2022-01-22T14:46:33.296" v="229"/>
        <pc:sldMkLst>
          <pc:docMk/>
          <pc:sldMk cId="1211949208" sldId="388"/>
        </pc:sldMkLst>
      </pc:sldChg>
      <pc:sldChg chg="modSp">
        <pc:chgData name="Giulia Vilone" userId="S::giulia.vilone@tudublin.ie::0c58d732-b0d9-492e-ba07-5ae44eefa3de" providerId="AD" clId="Web-{487DAE7D-7649-3675-D4A2-B5FAA6E9E2F1}" dt="2022-01-22T14:48:27.756" v="249" actId="20577"/>
        <pc:sldMkLst>
          <pc:docMk/>
          <pc:sldMk cId="3241036650" sldId="389"/>
        </pc:sldMkLst>
        <pc:spChg chg="mod">
          <ac:chgData name="Giulia Vilone" userId="S::giulia.vilone@tudublin.ie::0c58d732-b0d9-492e-ba07-5ae44eefa3de" providerId="AD" clId="Web-{487DAE7D-7649-3675-D4A2-B5FAA6E9E2F1}" dt="2022-01-22T14:48:27.756" v="249" actId="20577"/>
          <ac:spMkLst>
            <pc:docMk/>
            <pc:sldMk cId="3241036650" sldId="389"/>
            <ac:spMk id="2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487DAE7D-7649-3675-D4A2-B5FAA6E9E2F1}" dt="2022-01-22T14:41:00.668" v="174"/>
        <pc:sldMkLst>
          <pc:docMk/>
          <pc:sldMk cId="2141547630" sldId="437"/>
        </pc:sldMkLst>
        <pc:spChg chg="add">
          <ac:chgData name="Giulia Vilone" userId="S::giulia.vilone@tudublin.ie::0c58d732-b0d9-492e-ba07-5ae44eefa3de" providerId="AD" clId="Web-{487DAE7D-7649-3675-D4A2-B5FAA6E9E2F1}" dt="2022-01-22T14:37:39.873" v="81"/>
          <ac:spMkLst>
            <pc:docMk/>
            <pc:sldMk cId="2141547630" sldId="437"/>
            <ac:spMk id="4" creationId="{9ECFD416-F931-462F-B316-A7A7D221F051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7:39.889" v="82"/>
          <ac:spMkLst>
            <pc:docMk/>
            <pc:sldMk cId="2141547630" sldId="437"/>
            <ac:spMk id="7" creationId="{5422BEA1-7CEC-4EEF-926C-47730B5E5569}"/>
          </ac:spMkLst>
        </pc:spChg>
        <pc:spChg chg="add del">
          <ac:chgData name="Giulia Vilone" userId="S::giulia.vilone@tudublin.ie::0c58d732-b0d9-492e-ba07-5ae44eefa3de" providerId="AD" clId="Web-{487DAE7D-7649-3675-D4A2-B5FAA6E9E2F1}" dt="2022-01-22T14:41:00.152" v="170"/>
          <ac:spMkLst>
            <pc:docMk/>
            <pc:sldMk cId="2141547630" sldId="437"/>
            <ac:spMk id="9" creationId="{8F73EE60-65CA-46A8-803D-1DE7C4AECDA5}"/>
          </ac:spMkLst>
        </pc:spChg>
        <pc:spChg chg="add del">
          <ac:chgData name="Giulia Vilone" userId="S::giulia.vilone@tudublin.ie::0c58d732-b0d9-492e-ba07-5ae44eefa3de" providerId="AD" clId="Web-{487DAE7D-7649-3675-D4A2-B5FAA6E9E2F1}" dt="2022-01-22T14:41:00.137" v="169"/>
          <ac:spMkLst>
            <pc:docMk/>
            <pc:sldMk cId="2141547630" sldId="437"/>
            <ac:spMk id="12" creationId="{710F9B74-672E-440B-98F5-AE2E4DAFAB33}"/>
          </ac:spMkLst>
        </pc:spChg>
        <pc:spChg chg="add del">
          <ac:chgData name="Giulia Vilone" userId="S::giulia.vilone@tudublin.ie::0c58d732-b0d9-492e-ba07-5ae44eefa3de" providerId="AD" clId="Web-{487DAE7D-7649-3675-D4A2-B5FAA6E9E2F1}" dt="2022-01-22T14:41:00.137" v="168"/>
          <ac:spMkLst>
            <pc:docMk/>
            <pc:sldMk cId="2141547630" sldId="437"/>
            <ac:spMk id="13" creationId="{B3C460B6-E1F5-4CD9-BF49-D2CB0D1D65AF}"/>
          </ac:spMkLst>
        </pc:spChg>
        <pc:spChg chg="add del">
          <ac:chgData name="Giulia Vilone" userId="S::giulia.vilone@tudublin.ie::0c58d732-b0d9-492e-ba07-5ae44eefa3de" providerId="AD" clId="Web-{487DAE7D-7649-3675-D4A2-B5FAA6E9E2F1}" dt="2022-01-22T14:41:00.137" v="167"/>
          <ac:spMkLst>
            <pc:docMk/>
            <pc:sldMk cId="2141547630" sldId="437"/>
            <ac:spMk id="14" creationId="{23695D6D-3CB3-4559-A291-B1E538D5FE74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36.811" v="79"/>
          <ac:spMkLst>
            <pc:docMk/>
            <pc:sldMk cId="2141547630" sldId="437"/>
            <ac:spMk id="16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39.545" v="80"/>
          <ac:spMkLst>
            <pc:docMk/>
            <pc:sldMk cId="2141547630" sldId="437"/>
            <ac:spMk id="18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0:32.854" v="150"/>
          <ac:spMkLst>
            <pc:docMk/>
            <pc:sldMk cId="2141547630" sldId="437"/>
            <ac:spMk id="20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0:32.838" v="149"/>
          <ac:spMkLst>
            <pc:docMk/>
            <pc:sldMk cId="2141547630" sldId="437"/>
            <ac:spMk id="21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0:32.838" v="148"/>
          <ac:spMkLst>
            <pc:docMk/>
            <pc:sldMk cId="2141547630" sldId="437"/>
            <ac:spMk id="22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0:32.838" v="147"/>
          <ac:spMkLst>
            <pc:docMk/>
            <pc:sldMk cId="2141547630" sldId="437"/>
            <ac:spMk id="23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41:00.621" v="171"/>
          <ac:spMkLst>
            <pc:docMk/>
            <pc:sldMk cId="2141547630" sldId="437"/>
            <ac:spMk id="31" creationId="{EFDF68E0-8FC2-4052-A5AC-B28D71B55164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41:00.637" v="172"/>
          <ac:spMkLst>
            <pc:docMk/>
            <pc:sldMk cId="2141547630" sldId="437"/>
            <ac:spMk id="33" creationId="{830DF54E-5417-4A56-AEA2-C3B7C81884D6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41:00.652" v="173"/>
          <ac:spMkLst>
            <pc:docMk/>
            <pc:sldMk cId="2141547630" sldId="437"/>
            <ac:spMk id="35" creationId="{9F88FEEE-8E83-4510-81A5-194576E29257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41:00.668" v="174"/>
          <ac:spMkLst>
            <pc:docMk/>
            <pc:sldMk cId="2141547630" sldId="437"/>
            <ac:spMk id="37" creationId="{B61CDB97-2CEE-4FAC-AB13-1E57B1E7FF94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7:36.811" v="79"/>
          <ac:cxnSpMkLst>
            <pc:docMk/>
            <pc:sldMk cId="2141547630" sldId="437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36.811" v="79"/>
          <ac:cxnSpMkLst>
            <pc:docMk/>
            <pc:sldMk cId="2141547630" sldId="437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39.545" v="80"/>
          <ac:cxnSpMkLst>
            <pc:docMk/>
            <pc:sldMk cId="2141547630" sldId="437"/>
            <ac:cxnSpMk id="19" creationId="{00000000-0000-0000-0000-000000000000}"/>
          </ac:cxnSpMkLst>
        </pc:cxnChg>
      </pc:sldChg>
      <pc:sldChg chg="addSp delSp modSp">
        <pc:chgData name="Giulia Vilone" userId="S::giulia.vilone@tudublin.ie::0c58d732-b0d9-492e-ba07-5ae44eefa3de" providerId="AD" clId="Web-{487DAE7D-7649-3675-D4A2-B5FAA6E9E2F1}" dt="2022-01-22T14:40:45.355" v="166" actId="1076"/>
        <pc:sldMkLst>
          <pc:docMk/>
          <pc:sldMk cId="478408051" sldId="438"/>
        </pc:sldMkLst>
        <pc:spChg chg="add">
          <ac:chgData name="Giulia Vilone" userId="S::giulia.vilone@tudublin.ie::0c58d732-b0d9-492e-ba07-5ae44eefa3de" providerId="AD" clId="Web-{487DAE7D-7649-3675-D4A2-B5FAA6E9E2F1}" dt="2022-01-22T14:37:54.827" v="89"/>
          <ac:spMkLst>
            <pc:docMk/>
            <pc:sldMk cId="478408051" sldId="438"/>
            <ac:spMk id="4" creationId="{2A19A8BE-A258-40EF-9F32-1D3A7BE1F858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7:54.874" v="90"/>
          <ac:spMkLst>
            <pc:docMk/>
            <pc:sldMk cId="478408051" sldId="438"/>
            <ac:spMk id="7" creationId="{D0A4683C-4A47-4262-B633-4519374F1D5B}"/>
          </ac:spMkLst>
        </pc:spChg>
        <pc:spChg chg="add mod">
          <ac:chgData name="Giulia Vilone" userId="S::giulia.vilone@tudublin.ie::0c58d732-b0d9-492e-ba07-5ae44eefa3de" providerId="AD" clId="Web-{487DAE7D-7649-3675-D4A2-B5FAA6E9E2F1}" dt="2022-01-22T14:40:45.261" v="163" actId="1076"/>
          <ac:spMkLst>
            <pc:docMk/>
            <pc:sldMk cId="478408051" sldId="438"/>
            <ac:spMk id="9" creationId="{C7B7E08D-D3B2-48BC-BB8E-265DBF443393}"/>
          </ac:spMkLst>
        </pc:spChg>
        <pc:spChg chg="add mod">
          <ac:chgData name="Giulia Vilone" userId="S::giulia.vilone@tudublin.ie::0c58d732-b0d9-492e-ba07-5ae44eefa3de" providerId="AD" clId="Web-{487DAE7D-7649-3675-D4A2-B5FAA6E9E2F1}" dt="2022-01-22T14:40:45.292" v="164" actId="1076"/>
          <ac:spMkLst>
            <pc:docMk/>
            <pc:sldMk cId="478408051" sldId="438"/>
            <ac:spMk id="12" creationId="{ABCC24B3-8462-4198-B252-24FE111E73D0}"/>
          </ac:spMkLst>
        </pc:spChg>
        <pc:spChg chg="add mod">
          <ac:chgData name="Giulia Vilone" userId="S::giulia.vilone@tudublin.ie::0c58d732-b0d9-492e-ba07-5ae44eefa3de" providerId="AD" clId="Web-{487DAE7D-7649-3675-D4A2-B5FAA6E9E2F1}" dt="2022-01-22T14:40:45.323" v="165" actId="1076"/>
          <ac:spMkLst>
            <pc:docMk/>
            <pc:sldMk cId="478408051" sldId="438"/>
            <ac:spMk id="13" creationId="{92151EE5-0405-442A-90D6-E7BB00108589}"/>
          </ac:spMkLst>
        </pc:spChg>
        <pc:spChg chg="add mod">
          <ac:chgData name="Giulia Vilone" userId="S::giulia.vilone@tudublin.ie::0c58d732-b0d9-492e-ba07-5ae44eefa3de" providerId="AD" clId="Web-{487DAE7D-7649-3675-D4A2-B5FAA6E9E2F1}" dt="2022-01-22T14:40:45.355" v="166" actId="1076"/>
          <ac:spMkLst>
            <pc:docMk/>
            <pc:sldMk cId="478408051" sldId="438"/>
            <ac:spMk id="14" creationId="{E9197427-DA96-4628-8ACA-6627D2BFF64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51.718" v="87"/>
          <ac:spMkLst>
            <pc:docMk/>
            <pc:sldMk cId="478408051" sldId="438"/>
            <ac:spMk id="16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54.484" v="88"/>
          <ac:spMkLst>
            <pc:docMk/>
            <pc:sldMk cId="478408051" sldId="438"/>
            <ac:spMk id="18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0:40.120" v="158"/>
          <ac:spMkLst>
            <pc:docMk/>
            <pc:sldMk cId="478408051" sldId="438"/>
            <ac:spMk id="20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0:40.120" v="157"/>
          <ac:spMkLst>
            <pc:docMk/>
            <pc:sldMk cId="478408051" sldId="438"/>
            <ac:spMk id="22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0:40.120" v="156"/>
          <ac:spMkLst>
            <pc:docMk/>
            <pc:sldMk cId="478408051" sldId="438"/>
            <ac:spMk id="24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0:40.120" v="155"/>
          <ac:spMkLst>
            <pc:docMk/>
            <pc:sldMk cId="478408051" sldId="438"/>
            <ac:spMk id="25" creationId="{00000000-0000-0000-0000-00000000000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7:51.718" v="87"/>
          <ac:cxnSpMkLst>
            <pc:docMk/>
            <pc:sldMk cId="478408051" sldId="438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51.718" v="87"/>
          <ac:cxnSpMkLst>
            <pc:docMk/>
            <pc:sldMk cId="478408051" sldId="438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54.484" v="88"/>
          <ac:cxnSpMkLst>
            <pc:docMk/>
            <pc:sldMk cId="478408051" sldId="438"/>
            <ac:cxnSpMk id="19" creationId="{00000000-0000-0000-0000-000000000000}"/>
          </ac:cxnSpMkLst>
        </pc:cxnChg>
      </pc:sldChg>
      <pc:sldChg chg="addSp delSp modSp">
        <pc:chgData name="Giulia Vilone" userId="S::giulia.vilone@tudublin.ie::0c58d732-b0d9-492e-ba07-5ae44eefa3de" providerId="AD" clId="Web-{487DAE7D-7649-3675-D4A2-B5FAA6E9E2F1}" dt="2022-01-22T14:38:01.250" v="94"/>
        <pc:sldMkLst>
          <pc:docMk/>
          <pc:sldMk cId="4136465404" sldId="439"/>
        </pc:sldMkLst>
        <pc:spChg chg="add">
          <ac:chgData name="Giulia Vilone" userId="S::giulia.vilone@tudublin.ie::0c58d732-b0d9-492e-ba07-5ae44eefa3de" providerId="AD" clId="Web-{487DAE7D-7649-3675-D4A2-B5FAA6E9E2F1}" dt="2022-01-22T14:38:01.218" v="93"/>
          <ac:spMkLst>
            <pc:docMk/>
            <pc:sldMk cId="4136465404" sldId="439"/>
            <ac:spMk id="2" creationId="{EFCBB5CF-1E79-42F7-998C-D7D098EED0DD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01.250" v="94"/>
          <ac:spMkLst>
            <pc:docMk/>
            <pc:sldMk cId="4136465404" sldId="439"/>
            <ac:spMk id="4" creationId="{300D70CA-B26D-4F63-86CB-41B8F7D991BE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58.749" v="91"/>
          <ac:spMkLst>
            <pc:docMk/>
            <pc:sldMk cId="4136465404" sldId="439"/>
            <ac:spMk id="24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8:00.937" v="92"/>
          <ac:spMkLst>
            <pc:docMk/>
            <pc:sldMk cId="4136465404" sldId="439"/>
            <ac:spMk id="28" creationId="{00000000-0000-0000-0000-00000000000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7:58.749" v="91"/>
          <ac:cxnSpMkLst>
            <pc:docMk/>
            <pc:sldMk cId="4136465404" sldId="439"/>
            <ac:cxnSpMk id="2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58.749" v="91"/>
          <ac:cxnSpMkLst>
            <pc:docMk/>
            <pc:sldMk cId="4136465404" sldId="439"/>
            <ac:cxnSpMk id="2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8:00.937" v="92"/>
          <ac:cxnSpMkLst>
            <pc:docMk/>
            <pc:sldMk cId="4136465404" sldId="439"/>
            <ac:cxnSpMk id="29" creationId="{00000000-0000-0000-0000-000000000000}"/>
          </ac:cxnSpMkLst>
        </pc:cxnChg>
      </pc:sldChg>
      <pc:sldChg chg="addSp delSp modSp">
        <pc:chgData name="Giulia Vilone" userId="S::giulia.vilone@tudublin.ie::0c58d732-b0d9-492e-ba07-5ae44eefa3de" providerId="AD" clId="Web-{487DAE7D-7649-3675-D4A2-B5FAA6E9E2F1}" dt="2022-01-22T14:38:09.641" v="98"/>
        <pc:sldMkLst>
          <pc:docMk/>
          <pc:sldMk cId="2538728984" sldId="440"/>
        </pc:sldMkLst>
        <pc:spChg chg="add">
          <ac:chgData name="Giulia Vilone" userId="S::giulia.vilone@tudublin.ie::0c58d732-b0d9-492e-ba07-5ae44eefa3de" providerId="AD" clId="Web-{487DAE7D-7649-3675-D4A2-B5FAA6E9E2F1}" dt="2022-01-22T14:38:09.609" v="97"/>
          <ac:spMkLst>
            <pc:docMk/>
            <pc:sldMk cId="2538728984" sldId="440"/>
            <ac:spMk id="2" creationId="{65B67B13-B65B-4F5F-9350-C87CC8986391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09.641" v="98"/>
          <ac:spMkLst>
            <pc:docMk/>
            <pc:sldMk cId="2538728984" sldId="440"/>
            <ac:spMk id="4" creationId="{DD15F7CA-076D-42B4-9D6B-90D2C90B0CD6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8:07" v="95"/>
          <ac:spMkLst>
            <pc:docMk/>
            <pc:sldMk cId="2538728984" sldId="440"/>
            <ac:spMk id="42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8:09.250" v="96"/>
          <ac:spMkLst>
            <pc:docMk/>
            <pc:sldMk cId="2538728984" sldId="440"/>
            <ac:spMk id="46" creationId="{00000000-0000-0000-0000-00000000000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8:07" v="95"/>
          <ac:cxnSpMkLst>
            <pc:docMk/>
            <pc:sldMk cId="2538728984" sldId="440"/>
            <ac:cxnSpMk id="43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8:07" v="95"/>
          <ac:cxnSpMkLst>
            <pc:docMk/>
            <pc:sldMk cId="2538728984" sldId="440"/>
            <ac:cxnSpMk id="4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8:09.250" v="96"/>
          <ac:cxnSpMkLst>
            <pc:docMk/>
            <pc:sldMk cId="2538728984" sldId="440"/>
            <ac:cxnSpMk id="47" creationId="{00000000-0000-0000-0000-000000000000}"/>
          </ac:cxnSpMkLst>
        </pc:cxnChg>
      </pc:sldChg>
      <pc:sldChg chg="addSp delSp modSp">
        <pc:chgData name="Giulia Vilone" userId="S::giulia.vilone@tudublin.ie::0c58d732-b0d9-492e-ba07-5ae44eefa3de" providerId="AD" clId="Web-{487DAE7D-7649-3675-D4A2-B5FAA6E9E2F1}" dt="2022-01-22T14:42:27.298" v="194"/>
        <pc:sldMkLst>
          <pc:docMk/>
          <pc:sldMk cId="136305826" sldId="441"/>
        </pc:sldMkLst>
        <pc:spChg chg="add">
          <ac:chgData name="Giulia Vilone" userId="S::giulia.vilone@tudublin.ie::0c58d732-b0d9-492e-ba07-5ae44eefa3de" providerId="AD" clId="Web-{487DAE7D-7649-3675-D4A2-B5FAA6E9E2F1}" dt="2022-01-22T14:42:27.267" v="193"/>
          <ac:spMkLst>
            <pc:docMk/>
            <pc:sldMk cId="136305826" sldId="441"/>
            <ac:spMk id="2" creationId="{7B9FD390-BD1E-485E-B256-5CF894248B48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42:27.298" v="194"/>
          <ac:spMkLst>
            <pc:docMk/>
            <pc:sldMk cId="136305826" sldId="441"/>
            <ac:spMk id="4" creationId="{B6EAAA98-A23C-4336-BF56-587F1AF83197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2:24.626" v="191"/>
          <ac:spMkLst>
            <pc:docMk/>
            <pc:sldMk cId="136305826" sldId="441"/>
            <ac:spMk id="16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2:26.923" v="192"/>
          <ac:spMkLst>
            <pc:docMk/>
            <pc:sldMk cId="136305826" sldId="441"/>
            <ac:spMk id="20" creationId="{00000000-0000-0000-0000-00000000000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42:24.626" v="191"/>
          <ac:cxnSpMkLst>
            <pc:docMk/>
            <pc:sldMk cId="136305826" sldId="441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42:24.626" v="191"/>
          <ac:cxnSpMkLst>
            <pc:docMk/>
            <pc:sldMk cId="136305826" sldId="441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42:26.923" v="192"/>
          <ac:cxnSpMkLst>
            <pc:docMk/>
            <pc:sldMk cId="136305826" sldId="441"/>
            <ac:cxnSpMk id="21" creationId="{00000000-0000-0000-0000-000000000000}"/>
          </ac:cxnSpMkLst>
        </pc:cxnChg>
      </pc:sldChg>
      <pc:sldChg chg="addSp delSp modSp">
        <pc:chgData name="Giulia Vilone" userId="S::giulia.vilone@tudublin.ie::0c58d732-b0d9-492e-ba07-5ae44eefa3de" providerId="AD" clId="Web-{487DAE7D-7649-3675-D4A2-B5FAA6E9E2F1}" dt="2022-01-22T14:38:16.688" v="102"/>
        <pc:sldMkLst>
          <pc:docMk/>
          <pc:sldMk cId="136305826" sldId="442"/>
        </pc:sldMkLst>
        <pc:spChg chg="add">
          <ac:chgData name="Giulia Vilone" userId="S::giulia.vilone@tudublin.ie::0c58d732-b0d9-492e-ba07-5ae44eefa3de" providerId="AD" clId="Web-{487DAE7D-7649-3675-D4A2-B5FAA6E9E2F1}" dt="2022-01-22T14:38:16.657" v="101"/>
          <ac:spMkLst>
            <pc:docMk/>
            <pc:sldMk cId="136305826" sldId="442"/>
            <ac:spMk id="2" creationId="{EA862FAE-F469-4A45-A91D-AC792DAFCE88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16.688" v="102"/>
          <ac:spMkLst>
            <pc:docMk/>
            <pc:sldMk cId="136305826" sldId="442"/>
            <ac:spMk id="4" creationId="{E30B8C87-56F5-4D29-94B2-56ED45C96375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8:14.110" v="99"/>
          <ac:spMkLst>
            <pc:docMk/>
            <pc:sldMk cId="136305826" sldId="442"/>
            <ac:spMk id="16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8:16.313" v="100"/>
          <ac:spMkLst>
            <pc:docMk/>
            <pc:sldMk cId="136305826" sldId="442"/>
            <ac:spMk id="20" creationId="{00000000-0000-0000-0000-00000000000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8:14.110" v="99"/>
          <ac:cxnSpMkLst>
            <pc:docMk/>
            <pc:sldMk cId="136305826" sldId="442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8:14.110" v="99"/>
          <ac:cxnSpMkLst>
            <pc:docMk/>
            <pc:sldMk cId="136305826" sldId="442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8:16.313" v="100"/>
          <ac:cxnSpMkLst>
            <pc:docMk/>
            <pc:sldMk cId="136305826" sldId="442"/>
            <ac:cxnSpMk id="21" creationId="{00000000-0000-0000-0000-000000000000}"/>
          </ac:cxnSpMkLst>
        </pc:cxnChg>
      </pc:sldChg>
      <pc:sldChg chg="addSp delSp modSp">
        <pc:chgData name="Giulia Vilone" userId="S::giulia.vilone@tudublin.ie::0c58d732-b0d9-492e-ba07-5ae44eefa3de" providerId="AD" clId="Web-{487DAE7D-7649-3675-D4A2-B5FAA6E9E2F1}" dt="2022-01-22T14:38:37.674" v="103"/>
        <pc:sldMkLst>
          <pc:docMk/>
          <pc:sldMk cId="1215171715" sldId="450"/>
        </pc:sldMkLst>
        <pc:spChg chg="add">
          <ac:chgData name="Giulia Vilone" userId="S::giulia.vilone@tudublin.ie::0c58d732-b0d9-492e-ba07-5ae44eefa3de" providerId="AD" clId="Web-{487DAE7D-7649-3675-D4A2-B5FAA6E9E2F1}" dt="2022-01-22T14:35:47.367" v="28"/>
          <ac:spMkLst>
            <pc:docMk/>
            <pc:sldMk cId="1215171715" sldId="450"/>
            <ac:spMk id="8" creationId="{693F2710-A0EC-4758-B6BB-4BB8FF56E416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5:47.383" v="29"/>
          <ac:spMkLst>
            <pc:docMk/>
            <pc:sldMk cId="1215171715" sldId="450"/>
            <ac:spMk id="19" creationId="{E6050C22-50C1-4FBE-8147-FA0D2D188E9B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37.674" v="103"/>
          <ac:spMkLst>
            <pc:docMk/>
            <pc:sldMk cId="1215171715" sldId="450"/>
            <ac:spMk id="23" creationId="{DB4C81F6-DF15-42C0-9CC8-D540C9C2B407}"/>
          </ac:spMkLst>
        </pc:spChg>
        <pc:cxnChg chg="add">
          <ac:chgData name="Giulia Vilone" userId="S::giulia.vilone@tudublin.ie::0c58d732-b0d9-492e-ba07-5ae44eefa3de" providerId="AD" clId="Web-{487DAE7D-7649-3675-D4A2-B5FAA6E9E2F1}" dt="2022-01-22T14:35:47.336" v="26"/>
          <ac:cxnSpMkLst>
            <pc:docMk/>
            <pc:sldMk cId="1215171715" sldId="450"/>
            <ac:cxnSpMk id="6" creationId="{09083FBF-8A5E-4678-B0AA-5A918E6EB820}"/>
          </ac:cxnSpMkLst>
        </pc:cxnChg>
        <pc:cxnChg chg="add">
          <ac:chgData name="Giulia Vilone" userId="S::giulia.vilone@tudublin.ie::0c58d732-b0d9-492e-ba07-5ae44eefa3de" providerId="AD" clId="Web-{487DAE7D-7649-3675-D4A2-B5FAA6E9E2F1}" dt="2022-01-22T14:35:47.351" v="27"/>
          <ac:cxnSpMkLst>
            <pc:docMk/>
            <pc:sldMk cId="1215171715" sldId="450"/>
            <ac:cxnSpMk id="7" creationId="{FC7AE27B-2A35-4D76-9462-A39234C103F6}"/>
          </ac:cxnSpMkLst>
        </pc:cxnChg>
        <pc:cxnChg chg="del mod">
          <ac:chgData name="Giulia Vilone" userId="S::giulia.vilone@tudublin.ie::0c58d732-b0d9-492e-ba07-5ae44eefa3de" providerId="AD" clId="Web-{487DAE7D-7649-3675-D4A2-B5FAA6E9E2F1}" dt="2022-01-22T14:33:36.719" v="0"/>
          <ac:cxnSpMkLst>
            <pc:docMk/>
            <pc:sldMk cId="1215171715" sldId="450"/>
            <ac:cxnSpMk id="14" creationId="{00000000-0000-0000-0000-000000000000}"/>
          </ac:cxnSpMkLst>
        </pc:cxnChg>
        <pc:cxnChg chg="add">
          <ac:chgData name="Giulia Vilone" userId="S::giulia.vilone@tudublin.ie::0c58d732-b0d9-492e-ba07-5ae44eefa3de" providerId="AD" clId="Web-{487DAE7D-7649-3675-D4A2-B5FAA6E9E2F1}" dt="2022-01-22T14:35:53.367" v="30"/>
          <ac:cxnSpMkLst>
            <pc:docMk/>
            <pc:sldMk cId="1215171715" sldId="450"/>
            <ac:cxnSpMk id="21" creationId="{411F66DF-7C3D-49B8-B14E-DA7CFDBADC94}"/>
          </ac:cxnSpMkLst>
        </pc:cxnChg>
      </pc:sldChg>
      <pc:sldChg chg="addSp delSp modSp">
        <pc:chgData name="Giulia Vilone" userId="S::giulia.vilone@tudublin.ie::0c58d732-b0d9-492e-ba07-5ae44eefa3de" providerId="AD" clId="Web-{487DAE7D-7649-3675-D4A2-B5FAA6E9E2F1}" dt="2022-01-22T14:38:46.049" v="105"/>
        <pc:sldMkLst>
          <pc:docMk/>
          <pc:sldMk cId="14462270" sldId="452"/>
        </pc:sldMkLst>
        <pc:spChg chg="add">
          <ac:chgData name="Giulia Vilone" userId="S::giulia.vilone@tudublin.ie::0c58d732-b0d9-492e-ba07-5ae44eefa3de" providerId="AD" clId="Web-{487DAE7D-7649-3675-D4A2-B5FAA6E9E2F1}" dt="2022-01-22T14:36:09.759" v="33"/>
          <ac:spMkLst>
            <pc:docMk/>
            <pc:sldMk cId="14462270" sldId="452"/>
            <ac:spMk id="2" creationId="{1ECB9FEB-F111-4765-BC5B-DA0DFB3F809B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6:09.775" v="34"/>
          <ac:spMkLst>
            <pc:docMk/>
            <pc:sldMk cId="14462270" sldId="452"/>
            <ac:spMk id="6" creationId="{9CCE30E6-9067-4ED3-B352-FA075DA636ED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4:49.786" v="14"/>
          <ac:spMkLst>
            <pc:docMk/>
            <pc:sldMk cId="14462270" sldId="452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46.033" v="104"/>
          <ac:spMkLst>
            <pc:docMk/>
            <pc:sldMk cId="14462270" sldId="452"/>
            <ac:spMk id="8" creationId="{EE17A1CC-D4C5-4F5E-A7B0-3C727E10F292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06.071" v="31"/>
          <ac:spMkLst>
            <pc:docMk/>
            <pc:sldMk cId="14462270" sldId="452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08.134" v="32"/>
          <ac:spMkLst>
            <pc:docMk/>
            <pc:sldMk cId="14462270" sldId="452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46.049" v="105"/>
          <ac:spMkLst>
            <pc:docMk/>
            <pc:sldMk cId="14462270" sldId="452"/>
            <ac:spMk id="23" creationId="{0F47BA95-06DD-4D4D-8B99-27493CF119A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4:49.786" v="14"/>
          <ac:cxnSpMkLst>
            <pc:docMk/>
            <pc:sldMk cId="14462270" sldId="452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06.071" v="31"/>
          <ac:cxnSpMkLst>
            <pc:docMk/>
            <pc:sldMk cId="14462270" sldId="452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06.071" v="31"/>
          <ac:cxnSpMkLst>
            <pc:docMk/>
            <pc:sldMk cId="14462270" sldId="452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08.134" v="32"/>
          <ac:cxnSpMkLst>
            <pc:docMk/>
            <pc:sldMk cId="14462270" sldId="452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3:56.470" v="1"/>
        <pc:sldMkLst>
          <pc:docMk/>
          <pc:sldMk cId="19854998" sldId="453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8:48.065" v="107"/>
        <pc:sldMkLst>
          <pc:docMk/>
          <pc:sldMk cId="1617661279" sldId="454"/>
        </pc:sldMkLst>
        <pc:spChg chg="add">
          <ac:chgData name="Giulia Vilone" userId="S::giulia.vilone@tudublin.ie::0c58d732-b0d9-492e-ba07-5ae44eefa3de" providerId="AD" clId="Web-{487DAE7D-7649-3675-D4A2-B5FAA6E9E2F1}" dt="2022-01-22T14:36:16.509" v="37"/>
          <ac:spMkLst>
            <pc:docMk/>
            <pc:sldMk cId="1617661279" sldId="454"/>
            <ac:spMk id="2" creationId="{BC3BADEA-1F85-4221-84D0-A72767246273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6:16.525" v="38"/>
          <ac:spMkLst>
            <pc:docMk/>
            <pc:sldMk cId="1617661279" sldId="454"/>
            <ac:spMk id="6" creationId="{9D6B1932-512A-44DE-93E5-8D9DB7528D92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4:53.536" v="15"/>
          <ac:spMkLst>
            <pc:docMk/>
            <pc:sldMk cId="1617661279" sldId="454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48.049" v="106"/>
          <ac:spMkLst>
            <pc:docMk/>
            <pc:sldMk cId="1617661279" sldId="454"/>
            <ac:spMk id="8" creationId="{E0679C95-B64E-4C4C-A40C-F392FE51763C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14.134" v="35"/>
          <ac:spMkLst>
            <pc:docMk/>
            <pc:sldMk cId="1617661279" sldId="454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16.087" v="36"/>
          <ac:spMkLst>
            <pc:docMk/>
            <pc:sldMk cId="1617661279" sldId="454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48.065" v="107"/>
          <ac:spMkLst>
            <pc:docMk/>
            <pc:sldMk cId="1617661279" sldId="454"/>
            <ac:spMk id="23" creationId="{6A13979D-901C-4A24-8235-7334FD67DD88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4:53.536" v="15"/>
          <ac:cxnSpMkLst>
            <pc:docMk/>
            <pc:sldMk cId="1617661279" sldId="454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14.134" v="35"/>
          <ac:cxnSpMkLst>
            <pc:docMk/>
            <pc:sldMk cId="1617661279" sldId="454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14.134" v="35"/>
          <ac:cxnSpMkLst>
            <pc:docMk/>
            <pc:sldMk cId="1617661279" sldId="454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16.087" v="36"/>
          <ac:cxnSpMkLst>
            <pc:docMk/>
            <pc:sldMk cId="1617661279" sldId="454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03.705" v="2"/>
        <pc:sldMkLst>
          <pc:docMk/>
          <pc:sldMk cId="754092804" sldId="455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8:49.987" v="109"/>
        <pc:sldMkLst>
          <pc:docMk/>
          <pc:sldMk cId="3340364478" sldId="456"/>
        </pc:sldMkLst>
        <pc:spChg chg="add">
          <ac:chgData name="Giulia Vilone" userId="S::giulia.vilone@tudublin.ie::0c58d732-b0d9-492e-ba07-5ae44eefa3de" providerId="AD" clId="Web-{487DAE7D-7649-3675-D4A2-B5FAA6E9E2F1}" dt="2022-01-22T14:36:22.869" v="41"/>
          <ac:spMkLst>
            <pc:docMk/>
            <pc:sldMk cId="3340364478" sldId="456"/>
            <ac:spMk id="2" creationId="{BABEC6AD-B82C-4093-82FA-738E1B638B19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6:22.885" v="42"/>
          <ac:spMkLst>
            <pc:docMk/>
            <pc:sldMk cId="3340364478" sldId="456"/>
            <ac:spMk id="6" creationId="{A3815A2C-556D-4004-B53A-4F70D077CAD7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4:55.880" v="16"/>
          <ac:spMkLst>
            <pc:docMk/>
            <pc:sldMk cId="3340364478" sldId="456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49.955" v="108"/>
          <ac:spMkLst>
            <pc:docMk/>
            <pc:sldMk cId="3340364478" sldId="456"/>
            <ac:spMk id="8" creationId="{6FB550F2-3EB1-4D84-BBB9-FC14D1082DF1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20.791" v="39"/>
          <ac:spMkLst>
            <pc:docMk/>
            <pc:sldMk cId="3340364478" sldId="456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22.463" v="40"/>
          <ac:spMkLst>
            <pc:docMk/>
            <pc:sldMk cId="3340364478" sldId="456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49.987" v="109"/>
          <ac:spMkLst>
            <pc:docMk/>
            <pc:sldMk cId="3340364478" sldId="456"/>
            <ac:spMk id="23" creationId="{14145EE3-4AC5-4686-8591-D3E7B16A2599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4:55.880" v="16"/>
          <ac:cxnSpMkLst>
            <pc:docMk/>
            <pc:sldMk cId="3340364478" sldId="456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20.791" v="39"/>
          <ac:cxnSpMkLst>
            <pc:docMk/>
            <pc:sldMk cId="3340364478" sldId="456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20.791" v="39"/>
          <ac:cxnSpMkLst>
            <pc:docMk/>
            <pc:sldMk cId="3340364478" sldId="456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22.463" v="40"/>
          <ac:cxnSpMkLst>
            <pc:docMk/>
            <pc:sldMk cId="3340364478" sldId="456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06.564" v="3"/>
        <pc:sldMkLst>
          <pc:docMk/>
          <pc:sldMk cId="1421187981" sldId="457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8:52.159" v="111"/>
        <pc:sldMkLst>
          <pc:docMk/>
          <pc:sldMk cId="3848453785" sldId="458"/>
        </pc:sldMkLst>
        <pc:spChg chg="add">
          <ac:chgData name="Giulia Vilone" userId="S::giulia.vilone@tudublin.ie::0c58d732-b0d9-492e-ba07-5ae44eefa3de" providerId="AD" clId="Web-{487DAE7D-7649-3675-D4A2-B5FAA6E9E2F1}" dt="2022-01-22T14:38:52.143" v="110"/>
          <ac:spMkLst>
            <pc:docMk/>
            <pc:sldMk cId="3848453785" sldId="458"/>
            <ac:spMk id="2" creationId="{953F61EB-6137-48D7-BA9A-E1CFD9A282D8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52.159" v="111"/>
          <ac:spMkLst>
            <pc:docMk/>
            <pc:sldMk cId="3848453785" sldId="458"/>
            <ac:spMk id="6" creationId="{3C31384A-3DC6-46F7-8D4A-74959E7B4F91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4:58.911" v="17"/>
          <ac:spMkLst>
            <pc:docMk/>
            <pc:sldMk cId="3848453785" sldId="458"/>
            <ac:spMk id="7" creationId="{00000000-0000-0000-0000-00000000000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4:58.911" v="17"/>
          <ac:cxnSpMkLst>
            <pc:docMk/>
            <pc:sldMk cId="3848453785" sldId="458"/>
            <ac:cxnSpMk id="4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08.939" v="4"/>
        <pc:sldMkLst>
          <pc:docMk/>
          <pc:sldMk cId="4238352343" sldId="459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8:54.018" v="113"/>
        <pc:sldMkLst>
          <pc:docMk/>
          <pc:sldMk cId="4045936555" sldId="460"/>
        </pc:sldMkLst>
        <pc:spChg chg="add">
          <ac:chgData name="Giulia Vilone" userId="S::giulia.vilone@tudublin.ie::0c58d732-b0d9-492e-ba07-5ae44eefa3de" providerId="AD" clId="Web-{487DAE7D-7649-3675-D4A2-B5FAA6E9E2F1}" dt="2022-01-22T14:36:28.979" v="45"/>
          <ac:spMkLst>
            <pc:docMk/>
            <pc:sldMk cId="4045936555" sldId="460"/>
            <ac:spMk id="2" creationId="{C1CFB326-93BD-4F3C-A9D3-BB1A135ACC74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6:29.010" v="46"/>
          <ac:spMkLst>
            <pc:docMk/>
            <pc:sldMk cId="4045936555" sldId="460"/>
            <ac:spMk id="6" creationId="{ED014720-0114-4FC5-9BED-EEA85346962D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5:01.317" v="18"/>
          <ac:spMkLst>
            <pc:docMk/>
            <pc:sldMk cId="4045936555" sldId="460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54.003" v="112"/>
          <ac:spMkLst>
            <pc:docMk/>
            <pc:sldMk cId="4045936555" sldId="460"/>
            <ac:spMk id="8" creationId="{F6F1E0AD-BF4C-422D-8613-1608E08C8429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27.276" v="43"/>
          <ac:spMkLst>
            <pc:docMk/>
            <pc:sldMk cId="4045936555" sldId="460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28.682" v="44"/>
          <ac:spMkLst>
            <pc:docMk/>
            <pc:sldMk cId="4045936555" sldId="460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54.018" v="113"/>
          <ac:spMkLst>
            <pc:docMk/>
            <pc:sldMk cId="4045936555" sldId="460"/>
            <ac:spMk id="23" creationId="{A1149A03-D3E5-4E97-B9B0-7268E6C93433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5:01.317" v="18"/>
          <ac:cxnSpMkLst>
            <pc:docMk/>
            <pc:sldMk cId="4045936555" sldId="460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27.276" v="43"/>
          <ac:cxnSpMkLst>
            <pc:docMk/>
            <pc:sldMk cId="4045936555" sldId="460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27.276" v="43"/>
          <ac:cxnSpMkLst>
            <pc:docMk/>
            <pc:sldMk cId="4045936555" sldId="460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28.682" v="44"/>
          <ac:cxnSpMkLst>
            <pc:docMk/>
            <pc:sldMk cId="4045936555" sldId="460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12.533" v="5"/>
        <pc:sldMkLst>
          <pc:docMk/>
          <pc:sldMk cId="1655595173" sldId="461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8:55.643" v="115"/>
        <pc:sldMkLst>
          <pc:docMk/>
          <pc:sldMk cId="1106758952" sldId="462"/>
        </pc:sldMkLst>
        <pc:spChg chg="add">
          <ac:chgData name="Giulia Vilone" userId="S::giulia.vilone@tudublin.ie::0c58d732-b0d9-492e-ba07-5ae44eefa3de" providerId="AD" clId="Web-{487DAE7D-7649-3675-D4A2-B5FAA6E9E2F1}" dt="2022-01-22T14:36:35.948" v="49"/>
          <ac:spMkLst>
            <pc:docMk/>
            <pc:sldMk cId="1106758952" sldId="462"/>
            <ac:spMk id="2" creationId="{77C4B05E-A049-4651-89BE-9DE091D4CC91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6:35.964" v="50"/>
          <ac:spMkLst>
            <pc:docMk/>
            <pc:sldMk cId="1106758952" sldId="462"/>
            <ac:spMk id="6" creationId="{24E612A0-0AA3-4CA9-8714-0735E91205B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5:05.240" v="19"/>
          <ac:spMkLst>
            <pc:docMk/>
            <pc:sldMk cId="1106758952" sldId="462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55.628" v="114"/>
          <ac:spMkLst>
            <pc:docMk/>
            <pc:sldMk cId="1106758952" sldId="462"/>
            <ac:spMk id="8" creationId="{A32043E8-EE73-41A7-BC7A-8999DB44FD38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33.135" v="47"/>
          <ac:spMkLst>
            <pc:docMk/>
            <pc:sldMk cId="1106758952" sldId="462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35.510" v="48"/>
          <ac:spMkLst>
            <pc:docMk/>
            <pc:sldMk cId="1106758952" sldId="462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55.643" v="115"/>
          <ac:spMkLst>
            <pc:docMk/>
            <pc:sldMk cId="1106758952" sldId="462"/>
            <ac:spMk id="23" creationId="{74A33BFC-5801-401C-97C0-9C181A781A85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5:05.240" v="19"/>
          <ac:cxnSpMkLst>
            <pc:docMk/>
            <pc:sldMk cId="1106758952" sldId="462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33.135" v="47"/>
          <ac:cxnSpMkLst>
            <pc:docMk/>
            <pc:sldMk cId="1106758952" sldId="462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33.135" v="47"/>
          <ac:cxnSpMkLst>
            <pc:docMk/>
            <pc:sldMk cId="1106758952" sldId="462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35.510" v="48"/>
          <ac:cxnSpMkLst>
            <pc:docMk/>
            <pc:sldMk cId="1106758952" sldId="462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15.221" v="6"/>
        <pc:sldMkLst>
          <pc:docMk/>
          <pc:sldMk cId="3568908326" sldId="463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8:57.722" v="117"/>
        <pc:sldMkLst>
          <pc:docMk/>
          <pc:sldMk cId="3109350761" sldId="464"/>
        </pc:sldMkLst>
        <pc:spChg chg="add">
          <ac:chgData name="Giulia Vilone" userId="S::giulia.vilone@tudublin.ie::0c58d732-b0d9-492e-ba07-5ae44eefa3de" providerId="AD" clId="Web-{487DAE7D-7649-3675-D4A2-B5FAA6E9E2F1}" dt="2022-01-22T14:36:41.714" v="53"/>
          <ac:spMkLst>
            <pc:docMk/>
            <pc:sldMk cId="3109350761" sldId="464"/>
            <ac:spMk id="2" creationId="{894AB748-55D8-4C29-8A63-BB9C7200D432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6:41.729" v="54"/>
          <ac:spMkLst>
            <pc:docMk/>
            <pc:sldMk cId="3109350761" sldId="464"/>
            <ac:spMk id="6" creationId="{DA68BC3D-B55F-4721-A9BC-963D4CDC4748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5:08.974" v="20"/>
          <ac:spMkLst>
            <pc:docMk/>
            <pc:sldMk cId="3109350761" sldId="464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57.706" v="116"/>
          <ac:spMkLst>
            <pc:docMk/>
            <pc:sldMk cId="3109350761" sldId="464"/>
            <ac:spMk id="8" creationId="{9E05EC39-A5C1-4169-A659-56868CC0A5FA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39.995" v="51"/>
          <ac:spMkLst>
            <pc:docMk/>
            <pc:sldMk cId="3109350761" sldId="464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41.448" v="52"/>
          <ac:spMkLst>
            <pc:docMk/>
            <pc:sldMk cId="3109350761" sldId="464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57.722" v="117"/>
          <ac:spMkLst>
            <pc:docMk/>
            <pc:sldMk cId="3109350761" sldId="464"/>
            <ac:spMk id="23" creationId="{CD768B35-F7D0-4918-8D50-9E1600C6EC37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5:08.974" v="20"/>
          <ac:cxnSpMkLst>
            <pc:docMk/>
            <pc:sldMk cId="3109350761" sldId="464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39.995" v="51"/>
          <ac:cxnSpMkLst>
            <pc:docMk/>
            <pc:sldMk cId="3109350761" sldId="464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39.995" v="51"/>
          <ac:cxnSpMkLst>
            <pc:docMk/>
            <pc:sldMk cId="3109350761" sldId="464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41.448" v="52"/>
          <ac:cxnSpMkLst>
            <pc:docMk/>
            <pc:sldMk cId="3109350761" sldId="464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17.346" v="7"/>
        <pc:sldMkLst>
          <pc:docMk/>
          <pc:sldMk cId="119690018" sldId="465"/>
        </pc:sldMkLst>
      </pc:sldChg>
      <pc:sldChg chg="addSp delSp modSp add del">
        <pc:chgData name="Giulia Vilone" userId="S::giulia.vilone@tudublin.ie::0c58d732-b0d9-492e-ba07-5ae44eefa3de" providerId="AD" clId="Web-{487DAE7D-7649-3675-D4A2-B5FAA6E9E2F1}" dt="2022-01-22T14:38:59.456" v="119"/>
        <pc:sldMkLst>
          <pc:docMk/>
          <pc:sldMk cId="3754254754" sldId="466"/>
        </pc:sldMkLst>
        <pc:spChg chg="add">
          <ac:chgData name="Giulia Vilone" userId="S::giulia.vilone@tudublin.ie::0c58d732-b0d9-492e-ba07-5ae44eefa3de" providerId="AD" clId="Web-{487DAE7D-7649-3675-D4A2-B5FAA6E9E2F1}" dt="2022-01-22T14:37:01.621" v="61"/>
          <ac:spMkLst>
            <pc:docMk/>
            <pc:sldMk cId="3754254754" sldId="466"/>
            <ac:spMk id="2" creationId="{16CEBEE6-E50E-4D23-B378-4F62D2BEBB1D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7:01.637" v="62"/>
          <ac:spMkLst>
            <pc:docMk/>
            <pc:sldMk cId="3754254754" sldId="466"/>
            <ac:spMk id="6" creationId="{28867167-6538-4720-A8B7-8A3AA297C336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5:12.459" v="21"/>
          <ac:spMkLst>
            <pc:docMk/>
            <pc:sldMk cId="3754254754" sldId="466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59.440" v="118"/>
          <ac:spMkLst>
            <pc:docMk/>
            <pc:sldMk cId="3754254754" sldId="466"/>
            <ac:spMk id="8" creationId="{0C5C66CC-9A67-48E9-9235-70378A68B9B5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53.480" v="59"/>
          <ac:spMkLst>
            <pc:docMk/>
            <pc:sldMk cId="3754254754" sldId="466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01.277" v="60"/>
          <ac:spMkLst>
            <pc:docMk/>
            <pc:sldMk cId="3754254754" sldId="466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59.456" v="119"/>
          <ac:spMkLst>
            <pc:docMk/>
            <pc:sldMk cId="3754254754" sldId="466"/>
            <ac:spMk id="23" creationId="{335F7691-5E9E-458E-97B3-4CA9EDB0E0F3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5:12.459" v="21"/>
          <ac:cxnSpMkLst>
            <pc:docMk/>
            <pc:sldMk cId="3754254754" sldId="466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53.480" v="59"/>
          <ac:cxnSpMkLst>
            <pc:docMk/>
            <pc:sldMk cId="3754254754" sldId="466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53.480" v="59"/>
          <ac:cxnSpMkLst>
            <pc:docMk/>
            <pc:sldMk cId="3754254754" sldId="466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01.277" v="60"/>
          <ac:cxnSpMkLst>
            <pc:docMk/>
            <pc:sldMk cId="3754254754" sldId="466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27.737" v="10"/>
        <pc:sldMkLst>
          <pc:docMk/>
          <pc:sldMk cId="2376781985" sldId="467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9:01.628" v="121"/>
        <pc:sldMkLst>
          <pc:docMk/>
          <pc:sldMk cId="1872365214" sldId="468"/>
        </pc:sldMkLst>
        <pc:spChg chg="add">
          <ac:chgData name="Giulia Vilone" userId="S::giulia.vilone@tudublin.ie::0c58d732-b0d9-492e-ba07-5ae44eefa3de" providerId="AD" clId="Web-{487DAE7D-7649-3675-D4A2-B5FAA6E9E2F1}" dt="2022-01-22T14:36:48.480" v="57"/>
          <ac:spMkLst>
            <pc:docMk/>
            <pc:sldMk cId="1872365214" sldId="468"/>
            <ac:spMk id="2" creationId="{5A83626F-E1B0-4203-9BFC-77F9E5B35D53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6:48.495" v="58"/>
          <ac:spMkLst>
            <pc:docMk/>
            <pc:sldMk cId="1872365214" sldId="468"/>
            <ac:spMk id="6" creationId="{9405D5E3-F2E5-408E-9159-909D87A58CFE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5:15.162" v="22"/>
          <ac:spMkLst>
            <pc:docMk/>
            <pc:sldMk cId="1872365214" sldId="468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9:01.612" v="120"/>
          <ac:spMkLst>
            <pc:docMk/>
            <pc:sldMk cId="1872365214" sldId="468"/>
            <ac:spMk id="8" creationId="{4264B2BE-B909-4091-9D57-7F8911E1E41F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46.245" v="55"/>
          <ac:spMkLst>
            <pc:docMk/>
            <pc:sldMk cId="1872365214" sldId="468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47.495" v="56"/>
          <ac:spMkLst>
            <pc:docMk/>
            <pc:sldMk cId="1872365214" sldId="468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9:01.628" v="121"/>
          <ac:spMkLst>
            <pc:docMk/>
            <pc:sldMk cId="1872365214" sldId="468"/>
            <ac:spMk id="23" creationId="{568BD276-26C5-49FB-9BC0-83C3D240C04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5:15.162" v="22"/>
          <ac:cxnSpMkLst>
            <pc:docMk/>
            <pc:sldMk cId="1872365214" sldId="468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46.245" v="55"/>
          <ac:cxnSpMkLst>
            <pc:docMk/>
            <pc:sldMk cId="1872365214" sldId="468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46.245" v="55"/>
          <ac:cxnSpMkLst>
            <pc:docMk/>
            <pc:sldMk cId="1872365214" sldId="468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47.495" v="56"/>
          <ac:cxnSpMkLst>
            <pc:docMk/>
            <pc:sldMk cId="1872365214" sldId="468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29.816" v="11"/>
        <pc:sldMkLst>
          <pc:docMk/>
          <pc:sldMk cId="1502253819" sldId="469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9:03.347" v="123"/>
        <pc:sldMkLst>
          <pc:docMk/>
          <pc:sldMk cId="589866730" sldId="471"/>
        </pc:sldMkLst>
        <pc:spChg chg="add">
          <ac:chgData name="Giulia Vilone" userId="S::giulia.vilone@tudublin.ie::0c58d732-b0d9-492e-ba07-5ae44eefa3de" providerId="AD" clId="Web-{487DAE7D-7649-3675-D4A2-B5FAA6E9E2F1}" dt="2022-01-22T14:37:07.465" v="65"/>
          <ac:spMkLst>
            <pc:docMk/>
            <pc:sldMk cId="589866730" sldId="471"/>
            <ac:spMk id="2" creationId="{43098F02-8FE6-463D-B46A-6D6A0E5C9C51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7:07.481" v="66"/>
          <ac:spMkLst>
            <pc:docMk/>
            <pc:sldMk cId="589866730" sldId="471"/>
            <ac:spMk id="6" creationId="{E4B3233E-C2A1-4198-B235-3CD725B68F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5:18.631" v="23"/>
          <ac:spMkLst>
            <pc:docMk/>
            <pc:sldMk cId="589866730" sldId="471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9:03.331" v="122"/>
          <ac:spMkLst>
            <pc:docMk/>
            <pc:sldMk cId="589866730" sldId="471"/>
            <ac:spMk id="8" creationId="{A7BE6AE0-DA7B-47D6-B499-098A67A7BA04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05.684" v="63"/>
          <ac:spMkLst>
            <pc:docMk/>
            <pc:sldMk cId="589866730" sldId="471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07.215" v="64"/>
          <ac:spMkLst>
            <pc:docMk/>
            <pc:sldMk cId="589866730" sldId="471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9:03.347" v="123"/>
          <ac:spMkLst>
            <pc:docMk/>
            <pc:sldMk cId="589866730" sldId="471"/>
            <ac:spMk id="23" creationId="{47E60070-9DDD-4A72-83E3-9D3D51068CED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5:18.631" v="23"/>
          <ac:cxnSpMkLst>
            <pc:docMk/>
            <pc:sldMk cId="589866730" sldId="471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05.684" v="63"/>
          <ac:cxnSpMkLst>
            <pc:docMk/>
            <pc:sldMk cId="589866730" sldId="471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05.684" v="63"/>
          <ac:cxnSpMkLst>
            <pc:docMk/>
            <pc:sldMk cId="589866730" sldId="471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07.215" v="64"/>
          <ac:cxnSpMkLst>
            <pc:docMk/>
            <pc:sldMk cId="589866730" sldId="471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31.785" v="12"/>
        <pc:sldMkLst>
          <pc:docMk/>
          <pc:sldMk cId="314358083" sldId="472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9:05.722" v="125"/>
        <pc:sldMkLst>
          <pc:docMk/>
          <pc:sldMk cId="3384648422" sldId="473"/>
        </pc:sldMkLst>
        <pc:spChg chg="add">
          <ac:chgData name="Giulia Vilone" userId="S::giulia.vilone@tudublin.ie::0c58d732-b0d9-492e-ba07-5ae44eefa3de" providerId="AD" clId="Web-{487DAE7D-7649-3675-D4A2-B5FAA6E9E2F1}" dt="2022-01-22T14:37:15.794" v="69"/>
          <ac:spMkLst>
            <pc:docMk/>
            <pc:sldMk cId="3384648422" sldId="473"/>
            <ac:spMk id="2" creationId="{67EA9835-3CE4-4BE3-BA7B-356915220766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7:15.810" v="70"/>
          <ac:spMkLst>
            <pc:docMk/>
            <pc:sldMk cId="3384648422" sldId="473"/>
            <ac:spMk id="6" creationId="{A00B14DF-7283-4FC2-AC95-068D900A9AE8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5:22.194" v="24"/>
          <ac:spMkLst>
            <pc:docMk/>
            <pc:sldMk cId="3384648422" sldId="473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9:05.691" v="124"/>
          <ac:spMkLst>
            <pc:docMk/>
            <pc:sldMk cId="3384648422" sldId="473"/>
            <ac:spMk id="8" creationId="{7AD3CA5F-FA9A-48BB-98CA-519FEA419356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12.012" v="67"/>
          <ac:spMkLst>
            <pc:docMk/>
            <pc:sldMk cId="3384648422" sldId="473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15.403" v="68"/>
          <ac:spMkLst>
            <pc:docMk/>
            <pc:sldMk cId="3384648422" sldId="473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9:05.722" v="125"/>
          <ac:spMkLst>
            <pc:docMk/>
            <pc:sldMk cId="3384648422" sldId="473"/>
            <ac:spMk id="23" creationId="{5C1379EE-B9C6-4A57-86DC-8C1E5146595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5:22.194" v="24"/>
          <ac:cxnSpMkLst>
            <pc:docMk/>
            <pc:sldMk cId="3384648422" sldId="473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12.012" v="67"/>
          <ac:cxnSpMkLst>
            <pc:docMk/>
            <pc:sldMk cId="3384648422" sldId="473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12.012" v="67"/>
          <ac:cxnSpMkLst>
            <pc:docMk/>
            <pc:sldMk cId="3384648422" sldId="473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15.403" v="68"/>
          <ac:cxnSpMkLst>
            <pc:docMk/>
            <pc:sldMk cId="3384648422" sldId="473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33.410" v="13"/>
        <pc:sldMkLst>
          <pc:docMk/>
          <pc:sldMk cId="1689921148" sldId="474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9:13.207" v="128"/>
        <pc:sldMkLst>
          <pc:docMk/>
          <pc:sldMk cId="2553763005" sldId="475"/>
        </pc:sldMkLst>
        <pc:spChg chg="add">
          <ac:chgData name="Giulia Vilone" userId="S::giulia.vilone@tudublin.ie::0c58d732-b0d9-492e-ba07-5ae44eefa3de" providerId="AD" clId="Web-{487DAE7D-7649-3675-D4A2-B5FAA6E9E2F1}" dt="2022-01-22T14:37:25.263" v="73"/>
          <ac:spMkLst>
            <pc:docMk/>
            <pc:sldMk cId="2553763005" sldId="475"/>
            <ac:spMk id="2" creationId="{7BACD8E8-C44D-4485-AD44-C52ADE857D4D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7:25.294" v="74"/>
          <ac:spMkLst>
            <pc:docMk/>
            <pc:sldMk cId="2553763005" sldId="475"/>
            <ac:spMk id="6" creationId="{1290277A-1BBB-4BA4-86DB-222E014936E7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5:26.928" v="25"/>
          <ac:spMkLst>
            <pc:docMk/>
            <pc:sldMk cId="2553763005" sldId="475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9:07.457" v="126"/>
          <ac:spMkLst>
            <pc:docMk/>
            <pc:sldMk cId="2553763005" sldId="475"/>
            <ac:spMk id="8" creationId="{3DEA9072-882C-41BC-9B85-38922055A4D4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22.841" v="71"/>
          <ac:spMkLst>
            <pc:docMk/>
            <pc:sldMk cId="2553763005" sldId="475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24.857" v="72"/>
          <ac:spMkLst>
            <pc:docMk/>
            <pc:sldMk cId="2553763005" sldId="475"/>
            <ac:spMk id="17" creationId="{00000000-0000-0000-0000-000000000000}"/>
          </ac:spMkLst>
        </pc:spChg>
        <pc:spChg chg="add del">
          <ac:chgData name="Giulia Vilone" userId="S::giulia.vilone@tudublin.ie::0c58d732-b0d9-492e-ba07-5ae44eefa3de" providerId="AD" clId="Web-{487DAE7D-7649-3675-D4A2-B5FAA6E9E2F1}" dt="2022-01-22T14:39:13.207" v="128"/>
          <ac:spMkLst>
            <pc:docMk/>
            <pc:sldMk cId="2553763005" sldId="475"/>
            <ac:spMk id="23" creationId="{FB65A94D-5BF1-405E-8285-4A2B06B5229D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5:26.928" v="25"/>
          <ac:cxnSpMkLst>
            <pc:docMk/>
            <pc:sldMk cId="2553763005" sldId="475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22.841" v="71"/>
          <ac:cxnSpMkLst>
            <pc:docMk/>
            <pc:sldMk cId="2553763005" sldId="475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22.841" v="71"/>
          <ac:cxnSpMkLst>
            <pc:docMk/>
            <pc:sldMk cId="2553763005" sldId="475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24.857" v="72"/>
          <ac:cxnSpMkLst>
            <pc:docMk/>
            <pc:sldMk cId="2553763005" sldId="475"/>
            <ac:cxnSpMk id="18" creationId="{00000000-0000-0000-0000-000000000000}"/>
          </ac:cxnSpMkLst>
        </pc:cxnChg>
      </pc:sldChg>
      <pc:sldChg chg="addSp delSp modSp delAnim">
        <pc:chgData name="Giulia Vilone" userId="S::giulia.vilone@tudublin.ie::0c58d732-b0d9-492e-ba07-5ae44eefa3de" providerId="AD" clId="Web-{487DAE7D-7649-3675-D4A2-B5FAA6E9E2F1}" dt="2022-01-22T14:40:13.712" v="146" actId="1076"/>
        <pc:sldMkLst>
          <pc:docMk/>
          <pc:sldMk cId="3114371583" sldId="476"/>
        </pc:sldMkLst>
        <pc:spChg chg="add">
          <ac:chgData name="Giulia Vilone" userId="S::giulia.vilone@tudublin.ie::0c58d732-b0d9-492e-ba07-5ae44eefa3de" providerId="AD" clId="Web-{487DAE7D-7649-3675-D4A2-B5FAA6E9E2F1}" dt="2022-01-22T14:37:33.357" v="77"/>
          <ac:spMkLst>
            <pc:docMk/>
            <pc:sldMk cId="3114371583" sldId="476"/>
            <ac:spMk id="2" creationId="{D69C261E-F674-4EFE-B6AB-5F381F148EF2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7:33.389" v="78"/>
          <ac:spMkLst>
            <pc:docMk/>
            <pc:sldMk cId="3114371583" sldId="476"/>
            <ac:spMk id="4" creationId="{0E440B7F-6F24-4537-95A1-C21B039CA419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9:21.332" v="131"/>
          <ac:spMkLst>
            <pc:docMk/>
            <pc:sldMk cId="3114371583" sldId="476"/>
            <ac:spMk id="6" creationId="{EBE8DE03-3E3F-4E4E-8327-F172D31C9F2E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9:20.973" v="130"/>
          <ac:spMkLst>
            <pc:docMk/>
            <pc:sldMk cId="3114371583" sldId="476"/>
            <ac:spMk id="7" creationId="{00000000-0000-0000-0000-000000000000}"/>
          </ac:spMkLst>
        </pc:spChg>
        <pc:spChg chg="add del mod">
          <ac:chgData name="Giulia Vilone" userId="S::giulia.vilone@tudublin.ie::0c58d732-b0d9-492e-ba07-5ae44eefa3de" providerId="AD" clId="Web-{487DAE7D-7649-3675-D4A2-B5FAA6E9E2F1}" dt="2022-01-22T14:39:37.302" v="136"/>
          <ac:spMkLst>
            <pc:docMk/>
            <pc:sldMk cId="3114371583" sldId="476"/>
            <ac:spMk id="8" creationId="{4EF9203B-66B6-4900-933C-70DE4CA188CB}"/>
          </ac:spMkLst>
        </pc:spChg>
        <pc:spChg chg="add mod">
          <ac:chgData name="Giulia Vilone" userId="S::giulia.vilone@tudublin.ie::0c58d732-b0d9-492e-ba07-5ae44eefa3de" providerId="AD" clId="Web-{487DAE7D-7649-3675-D4A2-B5FAA6E9E2F1}" dt="2022-01-22T14:40:13.712" v="146" actId="1076"/>
          <ac:spMkLst>
            <pc:docMk/>
            <pc:sldMk cId="3114371583" sldId="476"/>
            <ac:spMk id="9" creationId="{8488756D-99F6-4601-AA2E-E1EC4946A789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9:18.504" v="129"/>
          <ac:spMkLst>
            <pc:docMk/>
            <pc:sldMk cId="3114371583" sldId="476"/>
            <ac:spMk id="12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30.248" v="75"/>
          <ac:spMkLst>
            <pc:docMk/>
            <pc:sldMk cId="3114371583" sldId="476"/>
            <ac:spMk id="16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33.107" v="76"/>
          <ac:spMkLst>
            <pc:docMk/>
            <pc:sldMk cId="3114371583" sldId="476"/>
            <ac:spMk id="20" creationId="{00000000-0000-0000-0000-00000000000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7:30.248" v="75"/>
          <ac:cxnSpMkLst>
            <pc:docMk/>
            <pc:sldMk cId="3114371583" sldId="476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30.248" v="75"/>
          <ac:cxnSpMkLst>
            <pc:docMk/>
            <pc:sldMk cId="3114371583" sldId="476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33.107" v="76"/>
          <ac:cxnSpMkLst>
            <pc:docMk/>
            <pc:sldMk cId="3114371583" sldId="476"/>
            <ac:cxnSpMk id="21" creationId="{00000000-0000-0000-0000-000000000000}"/>
          </ac:cxnSpMkLst>
        </pc:cxnChg>
      </pc:sldChg>
      <pc:sldChg chg="addSp delSp modSp">
        <pc:chgData name="Giulia Vilone" userId="S::giulia.vilone@tudublin.ie::0c58d732-b0d9-492e-ba07-5ae44eefa3de" providerId="AD" clId="Web-{487DAE7D-7649-3675-D4A2-B5FAA6E9E2F1}" dt="2022-01-22T14:41:52.530" v="190" actId="1076"/>
        <pc:sldMkLst>
          <pc:docMk/>
          <pc:sldMk cId="2657831593" sldId="477"/>
        </pc:sldMkLst>
        <pc:spChg chg="del">
          <ac:chgData name="Giulia Vilone" userId="S::giulia.vilone@tudublin.ie::0c58d732-b0d9-492e-ba07-5ae44eefa3de" providerId="AD" clId="Web-{487DAE7D-7649-3675-D4A2-B5FAA6E9E2F1}" dt="2022-01-22T14:41:10.575" v="183"/>
          <ac:spMkLst>
            <pc:docMk/>
            <pc:sldMk cId="2657831593" sldId="477"/>
            <ac:spMk id="4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7:47.405" v="85"/>
          <ac:spMkLst>
            <pc:docMk/>
            <pc:sldMk cId="2657831593" sldId="477"/>
            <ac:spMk id="7" creationId="{92C5D241-9384-438A-A8BC-A5B6D94B82A7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7:47.436" v="86"/>
          <ac:spMkLst>
            <pc:docMk/>
            <pc:sldMk cId="2657831593" sldId="477"/>
            <ac:spMk id="9" creationId="{121144EC-F4F8-4A23-BECE-437D0BBCC495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41:05.965" v="179"/>
          <ac:spMkLst>
            <pc:docMk/>
            <pc:sldMk cId="2657831593" sldId="477"/>
            <ac:spMk id="12" creationId="{7EB70538-2F42-49E0-9640-7A088079F766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41:05.981" v="180"/>
          <ac:spMkLst>
            <pc:docMk/>
            <pc:sldMk cId="2657831593" sldId="477"/>
            <ac:spMk id="13" creationId="{9A7F022C-1817-4F48-BCE8-12E06CE0301A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41:06.012" v="181"/>
          <ac:spMkLst>
            <pc:docMk/>
            <pc:sldMk cId="2657831593" sldId="477"/>
            <ac:spMk id="14" creationId="{BAB9711B-BE83-41A9-998B-C945467323B6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44.842" v="83"/>
          <ac:spMkLst>
            <pc:docMk/>
            <pc:sldMk cId="2657831593" sldId="477"/>
            <ac:spMk id="16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47.108" v="84"/>
          <ac:spMkLst>
            <pc:docMk/>
            <pc:sldMk cId="2657831593" sldId="477"/>
            <ac:spMk id="18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1:05.528" v="178"/>
          <ac:spMkLst>
            <pc:docMk/>
            <pc:sldMk cId="2657831593" sldId="477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487DAE7D-7649-3675-D4A2-B5FAA6E9E2F1}" dt="2022-01-22T14:41:52.530" v="190" actId="1076"/>
          <ac:spMkLst>
            <pc:docMk/>
            <pc:sldMk cId="2657831593" sldId="477"/>
            <ac:spMk id="21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1:05.528" v="177"/>
          <ac:spMkLst>
            <pc:docMk/>
            <pc:sldMk cId="2657831593" sldId="477"/>
            <ac:spMk id="22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1:05.528" v="176"/>
          <ac:spMkLst>
            <pc:docMk/>
            <pc:sldMk cId="2657831593" sldId="477"/>
            <ac:spMk id="2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1:05.528" v="175"/>
          <ac:spMkLst>
            <pc:docMk/>
            <pc:sldMk cId="2657831593" sldId="477"/>
            <ac:spMk id="24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41:06.028" v="182"/>
          <ac:spMkLst>
            <pc:docMk/>
            <pc:sldMk cId="2657831593" sldId="477"/>
            <ac:spMk id="31" creationId="{143E0347-BDF5-4A11-A410-D5576E723EC7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7:44.842" v="83"/>
          <ac:cxnSpMkLst>
            <pc:docMk/>
            <pc:sldMk cId="2657831593" sldId="477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44.842" v="83"/>
          <ac:cxnSpMkLst>
            <pc:docMk/>
            <pc:sldMk cId="2657831593" sldId="477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47.108" v="84"/>
          <ac:cxnSpMkLst>
            <pc:docMk/>
            <pc:sldMk cId="2657831593" sldId="477"/>
            <ac:cxnSpMk id="19" creationId="{00000000-0000-0000-0000-000000000000}"/>
          </ac:cxnSpMkLst>
        </pc:cxnChg>
      </pc:sldChg>
      <pc:sldChg chg="modSp">
        <pc:chgData name="Giulia Vilone" userId="S::giulia.vilone@tudublin.ie::0c58d732-b0d9-492e-ba07-5ae44eefa3de" providerId="AD" clId="Web-{487DAE7D-7649-3675-D4A2-B5FAA6E9E2F1}" dt="2022-01-22T14:42:52.862" v="196" actId="20577"/>
        <pc:sldMkLst>
          <pc:docMk/>
          <pc:sldMk cId="3346798068" sldId="478"/>
        </pc:sldMkLst>
        <pc:spChg chg="mod">
          <ac:chgData name="Giulia Vilone" userId="S::giulia.vilone@tudublin.ie::0c58d732-b0d9-492e-ba07-5ae44eefa3de" providerId="AD" clId="Web-{487DAE7D-7649-3675-D4A2-B5FAA6E9E2F1}" dt="2022-01-22T14:42:52.862" v="196" actId="20577"/>
          <ac:spMkLst>
            <pc:docMk/>
            <pc:sldMk cId="3346798068" sldId="478"/>
            <ac:spMk id="2" creationId="{00000000-0000-0000-0000-000000000000}"/>
          </ac:spMkLst>
        </pc:spChg>
      </pc:sldChg>
      <pc:sldChg chg="modSp add replId">
        <pc:chgData name="Giulia Vilone" userId="S::giulia.vilone@tudublin.ie::0c58d732-b0d9-492e-ba07-5ae44eefa3de" providerId="AD" clId="Web-{487DAE7D-7649-3675-D4A2-B5FAA6E9E2F1}" dt="2022-01-22T14:45:47.122" v="222" actId="20577"/>
        <pc:sldMkLst>
          <pc:docMk/>
          <pc:sldMk cId="4264826414" sldId="490"/>
        </pc:sldMkLst>
        <pc:spChg chg="mod">
          <ac:chgData name="Giulia Vilone" userId="S::giulia.vilone@tudublin.ie::0c58d732-b0d9-492e-ba07-5ae44eefa3de" providerId="AD" clId="Web-{487DAE7D-7649-3675-D4A2-B5FAA6E9E2F1}" dt="2022-01-22T14:45:47.122" v="222" actId="20577"/>
          <ac:spMkLst>
            <pc:docMk/>
            <pc:sldMk cId="4264826414" sldId="490"/>
            <ac:spMk id="2" creationId="{00000000-0000-0000-0000-000000000000}"/>
          </ac:spMkLst>
        </pc:spChg>
      </pc:sldChg>
      <pc:sldChg chg="modSp add replId">
        <pc:chgData name="Giulia Vilone" userId="S::giulia.vilone@tudublin.ie::0c58d732-b0d9-492e-ba07-5ae44eefa3de" providerId="AD" clId="Web-{487DAE7D-7649-3675-D4A2-B5FAA6E9E2F1}" dt="2022-01-22T14:46:26.952" v="228" actId="20577"/>
        <pc:sldMkLst>
          <pc:docMk/>
          <pc:sldMk cId="1474504395" sldId="491"/>
        </pc:sldMkLst>
        <pc:spChg chg="mod">
          <ac:chgData name="Giulia Vilone" userId="S::giulia.vilone@tudublin.ie::0c58d732-b0d9-492e-ba07-5ae44eefa3de" providerId="AD" clId="Web-{487DAE7D-7649-3675-D4A2-B5FAA6E9E2F1}" dt="2022-01-22T14:46:26.952" v="228" actId="20577"/>
          <ac:spMkLst>
            <pc:docMk/>
            <pc:sldMk cId="1474504395" sldId="491"/>
            <ac:spMk id="2" creationId="{00000000-0000-0000-0000-000000000000}"/>
          </ac:spMkLst>
        </pc:spChg>
      </pc:sldChg>
    </pc:docChg>
  </pc:docChgLst>
  <pc:docChgLst>
    <pc:chgData name="Giulia Vilone" userId="S::giulia.vilone@tudublin.ie::0c58d732-b0d9-492e-ba07-5ae44eefa3de" providerId="AD" clId="Web-{A54950CD-9DD1-1F50-51D2-56FBC334EBC9}"/>
    <pc:docChg chg="modSld">
      <pc:chgData name="Giulia Vilone" userId="S::giulia.vilone@tudublin.ie::0c58d732-b0d9-492e-ba07-5ae44eefa3de" providerId="AD" clId="Web-{A54950CD-9DD1-1F50-51D2-56FBC334EBC9}" dt="2022-02-01T19:34:56.505" v="15"/>
      <pc:docMkLst>
        <pc:docMk/>
      </pc:docMkLst>
      <pc:sldChg chg="modSp">
        <pc:chgData name="Giulia Vilone" userId="S::giulia.vilone@tudublin.ie::0c58d732-b0d9-492e-ba07-5ae44eefa3de" providerId="AD" clId="Web-{A54950CD-9DD1-1F50-51D2-56FBC334EBC9}" dt="2022-02-01T19:33:51.079" v="6" actId="20577"/>
        <pc:sldMkLst>
          <pc:docMk/>
          <pc:sldMk cId="372103059" sldId="363"/>
        </pc:sldMkLst>
        <pc:spChg chg="mod">
          <ac:chgData name="Giulia Vilone" userId="S::giulia.vilone@tudublin.ie::0c58d732-b0d9-492e-ba07-5ae44eefa3de" providerId="AD" clId="Web-{A54950CD-9DD1-1F50-51D2-56FBC334EBC9}" dt="2022-02-01T19:33:51.079" v="6" actId="20577"/>
          <ac:spMkLst>
            <pc:docMk/>
            <pc:sldMk cId="372103059" sldId="363"/>
            <ac:spMk id="2" creationId="{00000000-0000-0000-0000-000000000000}"/>
          </ac:spMkLst>
        </pc:spChg>
      </pc:sldChg>
      <pc:sldChg chg="modSp modNotes">
        <pc:chgData name="Giulia Vilone" userId="S::giulia.vilone@tudublin.ie::0c58d732-b0d9-492e-ba07-5ae44eefa3de" providerId="AD" clId="Web-{A54950CD-9DD1-1F50-51D2-56FBC334EBC9}" dt="2022-02-01T19:34:56.505" v="15"/>
        <pc:sldMkLst>
          <pc:docMk/>
          <pc:sldMk cId="1106266217" sldId="384"/>
        </pc:sldMkLst>
        <pc:spChg chg="mod">
          <ac:chgData name="Giulia Vilone" userId="S::giulia.vilone@tudublin.ie::0c58d732-b0d9-492e-ba07-5ae44eefa3de" providerId="AD" clId="Web-{A54950CD-9DD1-1F50-51D2-56FBC334EBC9}" dt="2022-02-01T19:34:55.271" v="14" actId="20577"/>
          <ac:spMkLst>
            <pc:docMk/>
            <pc:sldMk cId="1106266217" sldId="384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A54950CD-9DD1-1F50-51D2-56FBC334EBC9}" dt="2022-02-01T19:33:54.892" v="7" actId="20577"/>
        <pc:sldMkLst>
          <pc:docMk/>
          <pc:sldMk cId="4264826414" sldId="490"/>
        </pc:sldMkLst>
        <pc:spChg chg="mod">
          <ac:chgData name="Giulia Vilone" userId="S::giulia.vilone@tudublin.ie::0c58d732-b0d9-492e-ba07-5ae44eefa3de" providerId="AD" clId="Web-{A54950CD-9DD1-1F50-51D2-56FBC334EBC9}" dt="2022-02-01T19:33:54.892" v="7" actId="20577"/>
          <ac:spMkLst>
            <pc:docMk/>
            <pc:sldMk cId="4264826414" sldId="490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A54950CD-9DD1-1F50-51D2-56FBC334EBC9}" dt="2022-02-01T19:34:28.488" v="12" actId="14100"/>
        <pc:sldMkLst>
          <pc:docMk/>
          <pc:sldMk cId="1474504395" sldId="491"/>
        </pc:sldMkLst>
        <pc:spChg chg="mod">
          <ac:chgData name="Giulia Vilone" userId="S::giulia.vilone@tudublin.ie::0c58d732-b0d9-492e-ba07-5ae44eefa3de" providerId="AD" clId="Web-{A54950CD-9DD1-1F50-51D2-56FBC334EBC9}" dt="2022-02-01T19:34:28.488" v="12" actId="14100"/>
          <ac:spMkLst>
            <pc:docMk/>
            <pc:sldMk cId="1474504395" sldId="491"/>
            <ac:spMk id="2" creationId="{00000000-0000-0000-0000-000000000000}"/>
          </ac:spMkLst>
        </pc:spChg>
      </pc:sldChg>
    </pc:docChg>
  </pc:docChgLst>
  <pc:docChgLst>
    <pc:chgData name="Giulia Vilone" userId="S::giulia.vilone@tudublin.ie::0c58d732-b0d9-492e-ba07-5ae44eefa3de" providerId="AD" clId="Web-{65229364-F3CF-A5A9-299B-38CCEF4499BE}"/>
    <pc:docChg chg="mod addSld delSld modSld addMainMaster delMainMaster modMainMaster setSldSz">
      <pc:chgData name="Giulia Vilone" userId="S::giulia.vilone@tudublin.ie::0c58d732-b0d9-492e-ba07-5ae44eefa3de" providerId="AD" clId="Web-{65229364-F3CF-A5A9-299B-38CCEF4499BE}" dt="2022-01-27T21:14:06.730" v="67" actId="14100"/>
      <pc:docMkLst>
        <pc:docMk/>
      </pc:docMkLst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4236784207" sldId="256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236784207" sldId="25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236784207" sldId="256"/>
            <ac:spMk id="5" creationId="{6641BC7E-78BB-4F99-912A-4A891F2F7F2A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057710132" sldId="327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057710132" sldId="327"/>
            <ac:spMk id="3" creationId="{00000000-0000-0000-0000-000000000000}"/>
          </ac:spMkLst>
        </pc:spChg>
        <pc:picChg chg="mod ord">
          <ac:chgData name="Giulia Vilone" userId="S::giulia.vilone@tudublin.ie::0c58d732-b0d9-492e-ba07-5ae44eefa3de" providerId="AD" clId="Web-{65229364-F3CF-A5A9-299B-38CCEF4499BE}" dt="2022-01-27T21:06:17.724" v="1"/>
          <ac:picMkLst>
            <pc:docMk/>
            <pc:sldMk cId="1057710132" sldId="327"/>
            <ac:picMk id="5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572879421" sldId="328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572879421" sldId="32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572879421" sldId="32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72879421" sldId="328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72879421" sldId="328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72879421" sldId="328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72879421" sldId="328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72879421" sldId="328"/>
            <ac:spMk id="10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72879421" sldId="328"/>
            <ac:spMk id="11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3117899" sldId="330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3117899" sldId="33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3117899" sldId="33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399444762" sldId="331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99444762" sldId="33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99444762" sldId="33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14:06.730" v="67" actId="14100"/>
        <pc:sldMkLst>
          <pc:docMk/>
          <pc:sldMk cId="3479389520" sldId="332"/>
        </pc:sldMkLst>
        <pc:spChg chg="mod ord">
          <ac:chgData name="Giulia Vilone" userId="S::giulia.vilone@tudublin.ie::0c58d732-b0d9-492e-ba07-5ae44eefa3de" providerId="AD" clId="Web-{65229364-F3CF-A5A9-299B-38CCEF4499BE}" dt="2022-01-27T21:14:06.730" v="67" actId="14100"/>
          <ac:spMkLst>
            <pc:docMk/>
            <pc:sldMk cId="3479389520" sldId="33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479389520" sldId="33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933265900" sldId="333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933265900" sldId="333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933265900" sldId="333"/>
            <ac:graphicFrameMk id="7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201838750" sldId="334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201838750" sldId="334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201838750" sldId="334"/>
            <ac:graphicFrameMk id="7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680741073" sldId="347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680741073" sldId="34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680741073" sldId="34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9:23.258" v="22" actId="14100"/>
        <pc:sldMkLst>
          <pc:docMk/>
          <pc:sldMk cId="3083210878" sldId="352"/>
        </pc:sldMkLst>
        <pc:spChg chg="mod ord">
          <ac:chgData name="Giulia Vilone" userId="S::giulia.vilone@tudublin.ie::0c58d732-b0d9-492e-ba07-5ae44eefa3de" providerId="AD" clId="Web-{65229364-F3CF-A5A9-299B-38CCEF4499BE}" dt="2022-01-27T21:09:23.258" v="22" actId="14100"/>
          <ac:spMkLst>
            <pc:docMk/>
            <pc:sldMk cId="3083210878" sldId="352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9:11.414" v="20" actId="1076"/>
          <ac:spMkLst>
            <pc:docMk/>
            <pc:sldMk cId="3083210878" sldId="352"/>
            <ac:spMk id="3" creationId="{0B6E8B6F-ABC3-450E-A45B-864FAC123474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620655598" sldId="353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620655598" sldId="35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620655598" sldId="35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163167784" sldId="354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163167784" sldId="35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163167784" sldId="35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095002682" sldId="355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095002682" sldId="35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095002682" sldId="35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72103059" sldId="363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72103059" sldId="36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72103059" sldId="36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46252265" sldId="364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46252265" sldId="36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46252265" sldId="36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46252265" sldId="364"/>
            <ac:spMk id="4" creationId="{EF1F77EB-F07C-4F50-9C5C-36CC0FCBE9E8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401423875" sldId="365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401423875" sldId="365"/>
            <ac:spMk id="3" creationId="{00000000-0000-0000-0000-000000000000}"/>
          </ac:spMkLst>
        </pc:spChg>
        <pc:picChg chg="mod">
          <ac:chgData name="Giulia Vilone" userId="S::giulia.vilone@tudublin.ie::0c58d732-b0d9-492e-ba07-5ae44eefa3de" providerId="AD" clId="Web-{65229364-F3CF-A5A9-299B-38CCEF4499BE}" dt="2022-01-27T21:06:12.459" v="0"/>
          <ac:picMkLst>
            <pc:docMk/>
            <pc:sldMk cId="3401423875" sldId="365"/>
            <ac:picMk id="2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600036068" sldId="366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600036068" sldId="36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00036068" sldId="366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00036068" sldId="366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00036068" sldId="366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00036068" sldId="366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00036068" sldId="366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00036068" sldId="366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00036068" sldId="366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00036068" sldId="366"/>
            <ac:spMk id="23" creationId="{00000000-0000-0000-0000-000000000000}"/>
          </ac:spMkLst>
        </pc:sp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00036068" sldId="366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00036068" sldId="366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00036068" sldId="366"/>
            <ac:cxnSpMk id="1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00036068" sldId="366"/>
            <ac:cxnSpMk id="12" creationId="{00000000-0000-0000-0000-000000000000}"/>
          </ac:cxnSpMkLst>
        </pc:cxnChg>
      </pc:sldChg>
      <pc:sldChg chg="modSp del mod modClrScheme chgLayout">
        <pc:chgData name="Giulia Vilone" userId="S::giulia.vilone@tudublin.ie::0c58d732-b0d9-492e-ba07-5ae44eefa3de" providerId="AD" clId="Web-{65229364-F3CF-A5A9-299B-38CCEF4499BE}" dt="2022-01-27T21:10:47.197" v="38"/>
        <pc:sldMkLst>
          <pc:docMk/>
          <pc:sldMk cId="1445836491" sldId="367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445836491" sldId="367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23" creationId="{00000000-0000-0000-0000-000000000000}"/>
          </ac:spMkLst>
        </pc:sp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45836491" sldId="367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45836491" sldId="367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45836491" sldId="367"/>
            <ac:cxnSpMk id="1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45836491" sldId="367"/>
            <ac:cxnSpMk id="12" creationId="{00000000-0000-0000-0000-000000000000}"/>
          </ac:cxnSpMkLst>
        </pc:cxnChg>
      </pc:sldChg>
      <pc:sldChg chg="modSp del mod modClrScheme chgLayout">
        <pc:chgData name="Giulia Vilone" userId="S::giulia.vilone@tudublin.ie::0c58d732-b0d9-492e-ba07-5ae44eefa3de" providerId="AD" clId="Web-{65229364-F3CF-A5A9-299B-38CCEF4499BE}" dt="2022-01-27T21:10:28.087" v="33"/>
        <pc:sldMkLst>
          <pc:docMk/>
          <pc:sldMk cId="3262435296" sldId="368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262435296" sldId="36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2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3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3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38" creationId="{00000000-0000-0000-0000-000000000000}"/>
          </ac:spMkLst>
        </pc:sp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262435296" sldId="368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262435296" sldId="368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262435296" sldId="368"/>
            <ac:cxnSpMk id="1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262435296" sldId="368"/>
            <ac:cxnSpMk id="12" creationId="{00000000-0000-0000-0000-000000000000}"/>
          </ac:cxnSpMkLst>
        </pc:cxnChg>
      </pc:sldChg>
      <pc:sldChg chg="addSp delSp modSp mod modClrScheme chgLayout">
        <pc:chgData name="Giulia Vilone" userId="S::giulia.vilone@tudublin.ie::0c58d732-b0d9-492e-ba07-5ae44eefa3de" providerId="AD" clId="Web-{65229364-F3CF-A5A9-299B-38CCEF4499BE}" dt="2022-01-27T21:10:44.587" v="37"/>
        <pc:sldMkLst>
          <pc:docMk/>
          <pc:sldMk cId="2639815864" sldId="369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39815864" sldId="36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639815864" sldId="369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39815864" sldId="369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39815864" sldId="369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39815864" sldId="369"/>
            <ac:spMk id="13" creationId="{00000000-0000-0000-0000-000000000000}"/>
          </ac:spMkLst>
        </pc:spChg>
        <pc:spChg chg="add del mod">
          <ac:chgData name="Giulia Vilone" userId="S::giulia.vilone@tudublin.ie::0c58d732-b0d9-492e-ba07-5ae44eefa3de" providerId="AD" clId="Web-{65229364-F3CF-A5A9-299B-38CCEF4499BE}" dt="2022-01-27T21:10:06.680" v="29"/>
          <ac:spMkLst>
            <pc:docMk/>
            <pc:sldMk cId="2639815864" sldId="369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39815864" sldId="369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39815864" sldId="369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39815864" sldId="369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39815864" sldId="369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39815864" sldId="369"/>
            <ac:spMk id="23" creationId="{00000000-0000-0000-0000-000000000000}"/>
          </ac:spMkLst>
        </pc:spChg>
        <pc:spChg chg="del mod">
          <ac:chgData name="Giulia Vilone" userId="S::giulia.vilone@tudublin.ie::0c58d732-b0d9-492e-ba07-5ae44eefa3de" providerId="AD" clId="Web-{65229364-F3CF-A5A9-299B-38CCEF4499BE}" dt="2022-01-27T21:10:20.509" v="32"/>
          <ac:spMkLst>
            <pc:docMk/>
            <pc:sldMk cId="2639815864" sldId="369"/>
            <ac:spMk id="32" creationId="{00000000-0000-0000-0000-000000000000}"/>
          </ac:spMkLst>
        </pc:spChg>
        <pc:spChg chg="del mod">
          <ac:chgData name="Giulia Vilone" userId="S::giulia.vilone@tudublin.ie::0c58d732-b0d9-492e-ba07-5ae44eefa3de" providerId="AD" clId="Web-{65229364-F3CF-A5A9-299B-38CCEF4499BE}" dt="2022-01-27T21:09:53.337" v="25"/>
          <ac:spMkLst>
            <pc:docMk/>
            <pc:sldMk cId="2639815864" sldId="369"/>
            <ac:spMk id="33" creationId="{00000000-0000-0000-0000-000000000000}"/>
          </ac:spMkLst>
        </pc:spChg>
        <pc:spChg chg="del mod">
          <ac:chgData name="Giulia Vilone" userId="S::giulia.vilone@tudublin.ie::0c58d732-b0d9-492e-ba07-5ae44eefa3de" providerId="AD" clId="Web-{65229364-F3CF-A5A9-299B-38CCEF4499BE}" dt="2022-01-27T21:09:52.368" v="24"/>
          <ac:spMkLst>
            <pc:docMk/>
            <pc:sldMk cId="2639815864" sldId="369"/>
            <ac:spMk id="34" creationId="{00000000-0000-0000-0000-000000000000}"/>
          </ac:spMkLst>
        </pc:spChg>
        <pc:spChg chg="del mod">
          <ac:chgData name="Giulia Vilone" userId="S::giulia.vilone@tudublin.ie::0c58d732-b0d9-492e-ba07-5ae44eefa3de" providerId="AD" clId="Web-{65229364-F3CF-A5A9-299B-38CCEF4499BE}" dt="2022-01-27T21:10:43.493" v="36"/>
          <ac:spMkLst>
            <pc:docMk/>
            <pc:sldMk cId="2639815864" sldId="369"/>
            <ac:spMk id="36" creationId="{00000000-0000-0000-0000-000000000000}"/>
          </ac:spMkLst>
        </pc:spChg>
        <pc:spChg chg="del mod">
          <ac:chgData name="Giulia Vilone" userId="S::giulia.vilone@tudublin.ie::0c58d732-b0d9-492e-ba07-5ae44eefa3de" providerId="AD" clId="Web-{65229364-F3CF-A5A9-299B-38CCEF4499BE}" dt="2022-01-27T21:10:44.587" v="37"/>
          <ac:spMkLst>
            <pc:docMk/>
            <pc:sldMk cId="2639815864" sldId="369"/>
            <ac:spMk id="37" creationId="{00000000-0000-0000-0000-000000000000}"/>
          </ac:spMkLst>
        </pc:spChg>
        <pc:spChg chg="add del mod">
          <ac:chgData name="Giulia Vilone" userId="S::giulia.vilone@tudublin.ie::0c58d732-b0d9-492e-ba07-5ae44eefa3de" providerId="AD" clId="Web-{65229364-F3CF-A5A9-299B-38CCEF4499BE}" dt="2022-01-27T21:10:42.306" v="35"/>
          <ac:spMkLst>
            <pc:docMk/>
            <pc:sldMk cId="2639815864" sldId="369"/>
            <ac:spMk id="38" creationId="{00000000-0000-0000-0000-000000000000}"/>
          </ac:spMkLst>
        </pc:sp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39815864" sldId="369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39815864" sldId="369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39815864" sldId="369"/>
            <ac:cxnSpMk id="1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39815864" sldId="369"/>
            <ac:cxnSpMk id="12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793018073" sldId="371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93018073" sldId="371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93018073" sldId="371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93018073" sldId="371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93018073" sldId="371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93018073" sldId="371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93018073" sldId="371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93018073" sldId="371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93018073" sldId="371"/>
            <ac:spMk id="2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93018073" sldId="371"/>
            <ac:spMk id="38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793018073" sldId="371"/>
            <ac:graphicFrameMk id="2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93018073" sldId="371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93018073" sldId="371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93018073" sldId="371"/>
            <ac:cxnSpMk id="1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93018073" sldId="371"/>
            <ac:cxnSpMk id="12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93018073" sldId="371"/>
            <ac:cxnSpMk id="1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93018073" sldId="371"/>
            <ac:cxnSpMk id="24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648502799" sldId="372"/>
        </pc:sldMkLst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648502799" sldId="372"/>
            <ac:graphicFrameMk id="5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639261500" sldId="373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639261500" sldId="373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639261500" sldId="373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639261500" sldId="373"/>
            <ac:spMk id="6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639261500" sldId="373"/>
            <ac:graphicFrameMk id="5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013426516" sldId="374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13426516" sldId="374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13426516" sldId="374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13426516" sldId="374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13426516" sldId="374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13426516" sldId="374"/>
            <ac:spMk id="11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13426516" sldId="374"/>
            <ac:graphicFrameMk id="5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13426516" sldId="374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13426516" sldId="374"/>
            <ac:cxnSpMk id="1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13426516" sldId="374"/>
            <ac:cxnSpMk id="12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806661722" sldId="375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806661722" sldId="375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806661722" sldId="375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806661722" sldId="375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806661722" sldId="375"/>
            <ac:spMk id="7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806661722" sldId="375"/>
            <ac:graphicFrameMk id="5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221136796" sldId="376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21136796" sldId="376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21136796" sldId="376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21136796" sldId="376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21136796" sldId="376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21136796" sldId="376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21136796" sldId="376"/>
            <ac:spMk id="12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221136796" sldId="376"/>
            <ac:graphicFrameMk id="5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21136796" sldId="376"/>
            <ac:cxnSpMk id="9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21136796" sldId="376"/>
            <ac:cxnSpMk id="1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21136796" sldId="376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21136796" sldId="376"/>
            <ac:cxnSpMk id="17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489936879" sldId="380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489936879" sldId="38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489936879" sldId="38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7:36.460" v="7"/>
        <pc:sldMkLst>
          <pc:docMk/>
          <pc:sldMk cId="1106266217" sldId="384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106266217" sldId="38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106266217" sldId="384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7:36.460" v="7"/>
          <ac:graphicFrameMkLst>
            <pc:docMk/>
            <pc:sldMk cId="1106266217" sldId="384"/>
            <ac:graphicFrameMk id="5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8:30.273" v="19" actId="1076"/>
        <pc:sldMkLst>
          <pc:docMk/>
          <pc:sldMk cId="3967804502" sldId="385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967804502" sldId="38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967804502" sldId="385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8:30.273" v="19" actId="1076"/>
          <ac:graphicFrameMkLst>
            <pc:docMk/>
            <pc:sldMk cId="3967804502" sldId="385"/>
            <ac:graphicFrameMk id="5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426466732" sldId="386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426466732" sldId="38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426466732" sldId="38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213349661" sldId="387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213349661" sldId="38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213349661" sldId="38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241036650" sldId="389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241036650" sldId="38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241036650" sldId="38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4058148701" sldId="390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058148701" sldId="39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058148701" sldId="39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597023996" sldId="391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597023996" sldId="39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597023996" sldId="39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884736515" sldId="392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884736515" sldId="39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884736515" sldId="39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678066138" sldId="393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678066138" sldId="39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678066138" sldId="39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573999397" sldId="394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573999397" sldId="39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573999397" sldId="39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12:07.354" v="50" actId="1076"/>
        <pc:sldMkLst>
          <pc:docMk/>
          <pc:sldMk cId="882037984" sldId="395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882037984" sldId="39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882037984" sldId="39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2:07.338" v="49" actId="1076"/>
          <ac:spMkLst>
            <pc:docMk/>
            <pc:sldMk cId="882037984" sldId="395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2:07.354" v="50" actId="1076"/>
          <ac:spMkLst>
            <pc:docMk/>
            <pc:sldMk cId="882037984" sldId="395"/>
            <ac:spMk id="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11:35.275" v="44" actId="1076"/>
        <pc:sldMkLst>
          <pc:docMk/>
          <pc:sldMk cId="3941863733" sldId="396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941863733" sldId="39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941863733" sldId="39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1:35.260" v="41" actId="1076"/>
          <ac:spMkLst>
            <pc:docMk/>
            <pc:sldMk cId="3941863733" sldId="396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1:35.275" v="42" actId="1076"/>
          <ac:spMkLst>
            <pc:docMk/>
            <pc:sldMk cId="3941863733" sldId="396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1:35.275" v="43" actId="1076"/>
          <ac:spMkLst>
            <pc:docMk/>
            <pc:sldMk cId="3941863733" sldId="396"/>
            <ac:spMk id="9" creationId="{B6CABD02-07B6-4ADB-83F7-98D329BB1EC6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1:35.275" v="44" actId="1076"/>
          <ac:spMkLst>
            <pc:docMk/>
            <pc:sldMk cId="3941863733" sldId="396"/>
            <ac:spMk id="11" creationId="{15990E9D-6657-481B-8AE1-F517341A1F63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292169041" sldId="397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292169041" sldId="397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292169041" sldId="397"/>
            <ac:graphicFrameMk id="7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846343626" sldId="400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846343626" sldId="400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846343626" sldId="400"/>
            <ac:graphicFrameMk id="7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12:29.245" v="54" actId="1076"/>
        <pc:sldMkLst>
          <pc:docMk/>
          <pc:sldMk cId="2761260360" sldId="401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761260360" sldId="40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761260360" sldId="401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2:29.229" v="51" actId="1076"/>
          <ac:spMkLst>
            <pc:docMk/>
            <pc:sldMk cId="2761260360" sldId="401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2:29.245" v="52" actId="1076"/>
          <ac:spMkLst>
            <pc:docMk/>
            <pc:sldMk cId="2761260360" sldId="401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2:29.245" v="53" actId="1076"/>
          <ac:spMkLst>
            <pc:docMk/>
            <pc:sldMk cId="2761260360" sldId="401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2:29.245" v="54" actId="1076"/>
          <ac:spMkLst>
            <pc:docMk/>
            <pc:sldMk cId="2761260360" sldId="401"/>
            <ac:spMk id="7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65229364-F3CF-A5A9-299B-38CCEF4499BE}" dt="2022-01-27T21:12:58.339" v="62"/>
        <pc:sldMkLst>
          <pc:docMk/>
          <pc:sldMk cId="3370822479" sldId="402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70822479" sldId="40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70822479" sldId="40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70822479" sldId="402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70822479" sldId="402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70822479" sldId="402"/>
            <ac:spMk id="11" creationId="{3494F5BA-6C66-4355-8B1E-DF89ADEF2E6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70822479" sldId="402"/>
            <ac:spMk id="13" creationId="{D926971C-8F53-4961-B9DF-4FB92D381257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70822479" sldId="402"/>
            <ac:spMk id="15" creationId="{F4F28E3A-AEA8-4403-A7CB-19B7039BB953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70822479" sldId="402"/>
            <ac:spMk id="17" creationId="{3B966FFB-A620-45F2-9FEC-2DF80181216E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370004495" sldId="404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370004495" sldId="40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370004495" sldId="40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341489362" sldId="405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41489362" sldId="40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41489362" sldId="40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41489362" sldId="405"/>
            <ac:spMk id="6" creationId="{FEF865F9-3698-4F85-874D-272F1825B51D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552966016" sldId="406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52966016" sldId="406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52966016" sldId="406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52966016" sldId="406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52966016" sldId="406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52966016" sldId="406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52966016" sldId="406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52966016" sldId="406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52966016" sldId="406"/>
            <ac:spMk id="2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52966016" sldId="406"/>
            <ac:spMk id="38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552966016" sldId="406"/>
            <ac:graphicFrameMk id="2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552966016" sldId="406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552966016" sldId="406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552966016" sldId="406"/>
            <ac:cxnSpMk id="1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552966016" sldId="406"/>
            <ac:cxnSpMk id="12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552966016" sldId="406"/>
            <ac:cxnSpMk id="1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552966016" sldId="406"/>
            <ac:cxnSpMk id="24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264039304" sldId="407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264039304" sldId="40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264039304" sldId="40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117881638" sldId="409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117881638" sldId="409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17881638" sldId="409"/>
            <ac:spMk id="4" creationId="{7B25BB1B-5075-49A1-9B68-89ED2E3F0E4E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17881638" sldId="409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17881638" sldId="409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17881638" sldId="409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17881638" sldId="409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69819966" sldId="410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69819966" sldId="410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69819966" sldId="410"/>
            <ac:graphicFrameMk id="5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14071437" sldId="411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4071437" sldId="411"/>
            <ac:spMk id="2" creationId="{26D2D131-7929-40A9-B266-0290782F1304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14071437" sldId="411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4071437" sldId="411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4071437" sldId="411"/>
            <ac:graphicFrameMk id="8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845380267" sldId="413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845380267" sldId="413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845380267" sldId="413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845380267" sldId="413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845380267" sldId="413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845380267" sldId="413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4030449977" sldId="414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030449977" sldId="414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030449977" sldId="414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030449977" sldId="414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030449977" sldId="414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030449977" sldId="414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315937846" sldId="415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315937846" sldId="415"/>
            <ac:spMk id="2" creationId="{C6007812-E281-44C2-88AD-DB5AC1CB4AEB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315937846" sldId="415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315937846" sldId="415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315937846" sldId="415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315937846" sldId="415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315937846" sldId="415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519088403" sldId="417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519088403" sldId="417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19088403" sldId="417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19088403" sldId="417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19088403" sldId="417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19088403" sldId="417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529790545" sldId="418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529790545" sldId="418"/>
            <ac:spMk id="2" creationId="{E91256CC-C058-4B51-8170-0BDC886DD874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529790545" sldId="418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529790545" sldId="418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529790545" sldId="418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529790545" sldId="418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529790545" sldId="418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555233831" sldId="420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55233831" sldId="420"/>
            <ac:spMk id="2" creationId="{8D5CD5BA-156C-4514-9996-F92730A1A3F7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555233831" sldId="420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55233831" sldId="420"/>
            <ac:spMk id="4" creationId="{91B3A716-1F36-4D52-808D-5E0507058708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55233831" sldId="420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55233831" sldId="420"/>
            <ac:graphicFrameMk id="6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276654115" sldId="421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76654115" sldId="421"/>
            <ac:spMk id="2" creationId="{D117ECDD-CB75-4827-A5AA-8A9A00FD6B09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276654115" sldId="421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76654115" sldId="421"/>
            <ac:spMk id="4" creationId="{DCCA4DD6-62CE-496A-A36D-6AD90F642677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276654115" sldId="421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276654115" sldId="421"/>
            <ac:graphicFrameMk id="6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971998963" sldId="422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971998963" sldId="42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971998963" sldId="42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729848478" sldId="424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729848478" sldId="424"/>
            <ac:spMk id="2" creationId="{550B370A-9E16-4058-A048-968AAD0694B3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729848478" sldId="424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729848478" sldId="424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729848478" sldId="424"/>
            <ac:graphicFrameMk id="8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181065829" sldId="425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181065829" sldId="42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81065829" sldId="425"/>
            <ac:spMk id="4" creationId="{3A620F91-EB71-448E-A1D8-556A0B3C0F43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81065829" sldId="425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81065829" sldId="425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81065829" sldId="425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81065829" sldId="425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935057417" sldId="426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935057417" sldId="42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935057417" sldId="426"/>
            <ac:spMk id="8" creationId="{F422D296-AFCE-4A67-8E52-5989644750A1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935057417" sldId="426"/>
            <ac:spMk id="12" creationId="{EEF10BD3-8C87-47C9-AFD9-E0E298746714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935057417" sldId="426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935057417" sldId="426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935057417" sldId="426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935057417" sldId="426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096965233" sldId="427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6965233" sldId="427"/>
            <ac:spMk id="2" creationId="{B9FCE190-C82F-4CF9-A596-F13EEC57B0FE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096965233" sldId="427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96965233" sldId="427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96965233" sldId="427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96965233" sldId="427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96965233" sldId="427"/>
            <ac:cxnSpMk id="12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636739990" sldId="429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636739990" sldId="429"/>
            <ac:spMk id="2" creationId="{0107DA99-294C-4DBC-B3C8-2C508B5F34B3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636739990" sldId="429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636739990" sldId="429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636739990" sldId="429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636739990" sldId="429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636739990" sldId="429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636739990" sldId="429"/>
            <ac:cxnSpMk id="1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636739990" sldId="429"/>
            <ac:cxnSpMk id="20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792717230" sldId="430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792717230" sldId="430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792717230" sldId="430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792717230" sldId="430"/>
            <ac:graphicFrameMk id="6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196088507" sldId="431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196088507" sldId="431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96088507" sldId="431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96088507" sldId="431"/>
            <ac:graphicFrameMk id="6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051337827" sldId="432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051337827" sldId="43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51337827" sldId="432"/>
            <ac:spMk id="4" creationId="{E1B8DA74-BF73-4A16-AA76-DEF4BB456D1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51337827" sldId="432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51337827" sldId="432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51337827" sldId="432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51337827" sldId="432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51337827" sldId="432"/>
            <ac:cxnSpMk id="1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51337827" sldId="432"/>
            <ac:cxnSpMk id="20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504250465" sldId="433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504250465" sldId="433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04250465" sldId="433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04250465" sldId="433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04250465" sldId="433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04250465" sldId="433"/>
            <ac:cxnSpMk id="12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040834943" sldId="434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040834943" sldId="434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40834943" sldId="434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40834943" sldId="434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40834943" sldId="434"/>
            <ac:graphicFrameMk id="11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326919723" sldId="435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326919723" sldId="435"/>
            <ac:spMk id="2" creationId="{496DAE26-4A5B-4A2D-8D68-DEF8F44A661F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326919723" sldId="43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326919723" sldId="435"/>
            <ac:spMk id="17" creationId="{7DA8CCBC-9D9A-421B-B24F-A55C3B6D3FD8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326919723" sldId="435"/>
            <ac:spMk id="18" creationId="{2B4DE1A9-2744-405A-8E94-B4E9BDC2EA5A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326919723" sldId="435"/>
            <ac:spMk id="19" creationId="{3C006ED5-F60A-4D19-9130-0B79D1FF2788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326919723" sldId="435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326919723" sldId="435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326919723" sldId="435"/>
            <ac:graphicFrameMk id="11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422912455" sldId="436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22912455" sldId="43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422912455" sldId="43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22912455" sldId="436"/>
            <ac:spMk id="4" creationId="{6A4FDFB5-EC66-416E-A117-CA58E9ABD78E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22912455" sldId="436"/>
            <ac:spMk id="7" creationId="{D06D38C7-6453-4293-B5E3-A221CE1AEB9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22912455" sldId="436"/>
            <ac:spMk id="9" creationId="{0205A06F-88E1-4983-A315-DBC393A8C685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22912455" sldId="436"/>
            <ac:spMk id="12" creationId="{7C316A42-A44B-4CDE-A034-92B4E6A7C21D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22912455" sldId="436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22912455" sldId="436"/>
            <ac:spMk id="25" creationId="{FBDF4835-DEEE-43BF-9CAB-1E8EA90687F3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422912455" sldId="436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422912455" sldId="436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422912455" sldId="436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22912455" sldId="436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22912455" sldId="436"/>
            <ac:cxnSpMk id="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141547630" sldId="437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41547630" sldId="43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141547630" sldId="437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41547630" sldId="437"/>
            <ac:spMk id="4" creationId="{9ECFD416-F931-462F-B316-A7A7D221F051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41547630" sldId="437"/>
            <ac:spMk id="7" creationId="{5422BEA1-7CEC-4EEF-926C-47730B5E556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41547630" sldId="437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41547630" sldId="437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41547630" sldId="437"/>
            <ac:spMk id="31" creationId="{EFDF68E0-8FC2-4052-A5AC-B28D71B55164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41547630" sldId="437"/>
            <ac:spMk id="33" creationId="{830DF54E-5417-4A56-AEA2-C3B7C81884D6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41547630" sldId="437"/>
            <ac:spMk id="35" creationId="{9F88FEEE-8E83-4510-81A5-194576E29257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41547630" sldId="437"/>
            <ac:spMk id="37" creationId="{B61CDB97-2CEE-4FAC-AB13-1E57B1E7FF94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141547630" sldId="437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141547630" sldId="437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141547630" sldId="437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141547630" sldId="437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141547630" sldId="437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141547630" sldId="437"/>
            <ac:cxnSpMk id="1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478408051" sldId="438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78408051" sldId="43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4" creationId="{2A19A8BE-A258-40EF-9F32-1D3A7BE1F858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7" creationId="{D0A4683C-4A47-4262-B633-4519374F1D5B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9" creationId="{C7B7E08D-D3B2-48BC-BB8E-265DBF443393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12" creationId="{ABCC24B3-8462-4198-B252-24FE111E73D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13" creationId="{92151EE5-0405-442A-90D6-E7BB0010858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14" creationId="{E9197427-DA96-4628-8ACA-6627D2BFF64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2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78408051" sldId="438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78408051" sldId="438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78408051" sldId="438"/>
            <ac:graphicFrameMk id="11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78408051" sldId="438"/>
            <ac:graphicFrameMk id="2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78408051" sldId="438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78408051" sldId="438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78408051" sldId="438"/>
            <ac:cxnSpMk id="1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4136465404" sldId="439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136465404" sldId="439"/>
            <ac:spMk id="2" creationId="{EFCBB5CF-1E79-42F7-998C-D7D098EED0DD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136465404" sldId="439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136465404" sldId="439"/>
            <ac:spMk id="4" creationId="{300D70CA-B26D-4F63-86CB-41B8F7D991BE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136465404" sldId="439"/>
            <ac:spMk id="21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136465404" sldId="439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136465404" sldId="439"/>
            <ac:spMk id="2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136465404" sldId="439"/>
            <ac:spMk id="27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136465404" sldId="439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136465404" sldId="439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136465404" sldId="439"/>
            <ac:graphicFrameMk id="11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136465404" sldId="439"/>
            <ac:graphicFrameMk id="20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136465404" sldId="439"/>
            <ac:cxnSpMk id="2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136465404" sldId="439"/>
            <ac:cxnSpMk id="2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136465404" sldId="439"/>
            <ac:cxnSpMk id="2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538728984" sldId="440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38728984" sldId="440"/>
            <ac:spMk id="2" creationId="{65B67B13-B65B-4F5F-9350-C87CC8986391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538728984" sldId="440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38728984" sldId="440"/>
            <ac:spMk id="4" creationId="{DD15F7CA-076D-42B4-9D6B-90D2C90B0CD6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38728984" sldId="440"/>
            <ac:spMk id="3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38728984" sldId="440"/>
            <ac:spMk id="40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38728984" sldId="440"/>
            <ac:spMk id="41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38728984" sldId="440"/>
            <ac:spMk id="45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38728984" sldId="440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38728984" sldId="440"/>
            <ac:graphicFrameMk id="7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38728984" sldId="440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38728984" sldId="440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38728984" sldId="440"/>
            <ac:cxnSpMk id="3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38728984" sldId="440"/>
            <ac:cxnSpMk id="3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38728984" sldId="440"/>
            <ac:cxnSpMk id="43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38728984" sldId="440"/>
            <ac:cxnSpMk id="4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38728984" sldId="440"/>
            <ac:cxnSpMk id="47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36305826" sldId="441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1"/>
            <ac:spMk id="2" creationId="{7B9FD390-BD1E-485E-B256-5CF894248B48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36305826" sldId="441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1"/>
            <ac:spMk id="4" creationId="{B6EAAA98-A23C-4336-BF56-587F1AF83197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1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1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1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1"/>
            <ac:spMk id="19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36305826" sldId="441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36305826" sldId="441"/>
            <ac:graphicFrameMk id="7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36305826" sldId="441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36305826" sldId="441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1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1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1"/>
            <ac:cxnSpMk id="2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1"/>
            <ac:cxnSpMk id="3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1"/>
            <ac:cxnSpMk id="32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1"/>
            <ac:cxnSpMk id="3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1"/>
            <ac:cxnSpMk id="37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36305826" sldId="442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2"/>
            <ac:spMk id="2" creationId="{EA862FAE-F469-4A45-A91D-AC792DAFCE88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36305826" sldId="44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2"/>
            <ac:spMk id="4" creationId="{E30B8C87-56F5-4D29-94B2-56ED45C96375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2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2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2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2"/>
            <ac:spMk id="19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36305826" sldId="442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36305826" sldId="442"/>
            <ac:graphicFrameMk id="7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36305826" sldId="442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36305826" sldId="442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2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2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2"/>
            <ac:cxnSpMk id="2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2"/>
            <ac:cxnSpMk id="2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2"/>
            <ac:cxnSpMk id="29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2"/>
            <ac:cxnSpMk id="3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2"/>
            <ac:cxnSpMk id="32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2"/>
            <ac:cxnSpMk id="3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2"/>
            <ac:cxnSpMk id="37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257566221" sldId="443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57566221" sldId="443"/>
            <ac:spMk id="2" creationId="{A2FC3AAD-2C12-4BDA-9169-12ECB2E89225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257566221" sldId="443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57566221" sldId="443"/>
            <ac:spMk id="4" creationId="{212BB478-96A0-4FCD-908E-CF536EAE5FCE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57566221" sldId="443"/>
            <ac:spMk id="6" creationId="{BBAC7C6B-BD3B-4B47-A023-5B09DBDF8FA4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57566221" sldId="443"/>
            <ac:spMk id="7" creationId="{CC8751A9-5A96-4719-9DC6-ED9772154003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57566221" sldId="443"/>
            <ac:spMk id="8" creationId="{94F2DC0F-DACF-4D6D-B13E-A7D5D7E0C49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57566221" sldId="443"/>
            <ac:spMk id="9" creationId="{F7020517-401B-4267-A78D-2567F3CFB96D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57566221" sldId="443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57566221" sldId="443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57566221" sldId="443"/>
            <ac:spMk id="19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257566221" sldId="443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257566221" sldId="443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257566221" sldId="443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257566221" sldId="443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257566221" sldId="443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257566221" sldId="443"/>
            <ac:cxnSpMk id="21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270115479" sldId="445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70115479" sldId="445"/>
            <ac:spMk id="2" creationId="{B969233D-0C05-4841-8C60-0256F35DEFCE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270115479" sldId="44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70115479" sldId="445"/>
            <ac:spMk id="6" creationId="{26C1364F-7AC6-4B09-BE6B-31C3E7BAB542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70115479" sldId="445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70115479" sldId="445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70115479" sldId="445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70115479" sldId="445"/>
            <ac:spMk id="20" creationId="{20B6D863-C3D3-4706-8A59-596AFEF6FFCB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270115479" sldId="445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270115479" sldId="445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270115479" sldId="445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70115479" sldId="445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70115479" sldId="445"/>
            <ac:cxnSpMk id="13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70115479" sldId="445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70115479" sldId="445"/>
            <ac:cxnSpMk id="17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472143551" sldId="446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2143551" sldId="446"/>
            <ac:spMk id="2" creationId="{5110116B-C260-495E-87F2-5EA67B17E7F5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72143551" sldId="44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2143551" sldId="446"/>
            <ac:spMk id="6" creationId="{C755C2EF-9ADC-4A23-9BAB-D4339D426B01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2143551" sldId="446"/>
            <ac:spMk id="8" creationId="{98FE458D-CC26-4182-B813-1BDC2133660B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2143551" sldId="446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2143551" sldId="446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2143551" sldId="446"/>
            <ac:spMk id="16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72143551" sldId="446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72143551" sldId="446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72143551" sldId="446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72143551" sldId="446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72143551" sldId="446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72143551" sldId="446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72143551" sldId="446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989099647" sldId="448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989099647" sldId="448"/>
            <ac:spMk id="2" creationId="{E0EABA93-ECFB-4D75-9C1C-B8403B7EA0E9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989099647" sldId="44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989099647" sldId="448"/>
            <ac:spMk id="6" creationId="{975DF723-DCB4-4926-AEC9-0083C09CA911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989099647" sldId="448"/>
            <ac:spMk id="8" creationId="{A974194A-4BE4-4FA0-9C73-577C74B1BB5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989099647" sldId="448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989099647" sldId="448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989099647" sldId="448"/>
            <ac:spMk id="16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989099647" sldId="448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989099647" sldId="448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989099647" sldId="448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989099647" sldId="448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989099647" sldId="448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989099647" sldId="448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989099647" sldId="448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215171715" sldId="450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15171715" sldId="450"/>
            <ac:spMk id="2" creationId="{33F0CA69-5A4D-49BA-B222-FC85FDFF50EE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215171715" sldId="450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15171715" sldId="450"/>
            <ac:spMk id="8" creationId="{693F2710-A0EC-4758-B6BB-4BB8FF56E416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15171715" sldId="450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15171715" sldId="450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15171715" sldId="450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15171715" sldId="450"/>
            <ac:spMk id="19" creationId="{E6050C22-50C1-4FBE-8147-FA0D2D188E9B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15171715" sldId="450"/>
            <ac:spMk id="23" creationId="{DB4C81F6-DF15-42C0-9CC8-D540C9C2B407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215171715" sldId="450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215171715" sldId="450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215171715" sldId="450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215171715" sldId="450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215171715" sldId="450"/>
            <ac:cxnSpMk id="6" creationId="{09083FBF-8A5E-4678-B0AA-5A918E6EB82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215171715" sldId="450"/>
            <ac:cxnSpMk id="7" creationId="{FC7AE27B-2A35-4D76-9462-A39234C103F6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215171715" sldId="450"/>
            <ac:cxnSpMk id="21" creationId="{411F66DF-7C3D-49B8-B14E-DA7CFDBADC94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4462270" sldId="452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62270" sldId="452"/>
            <ac:spMk id="2" creationId="{1ECB9FEB-F111-4765-BC5B-DA0DFB3F809B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4462270" sldId="45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62270" sldId="452"/>
            <ac:spMk id="6" creationId="{9CCE30E6-9067-4ED3-B352-FA075DA636ED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62270" sldId="452"/>
            <ac:spMk id="8" creationId="{EE17A1CC-D4C5-4F5E-A7B0-3C727E10F292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62270" sldId="452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62270" sldId="452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62270" sldId="452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62270" sldId="452"/>
            <ac:spMk id="23" creationId="{0F47BA95-06DD-4D4D-8B99-27493CF119A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4462270" sldId="452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4462270" sldId="452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4462270" sldId="452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462270" sldId="452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462270" sldId="452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462270" sldId="452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462270" sldId="452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617661279" sldId="454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617661279" sldId="454"/>
            <ac:spMk id="2" creationId="{BC3BADEA-1F85-4221-84D0-A72767246273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617661279" sldId="45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617661279" sldId="454"/>
            <ac:spMk id="6" creationId="{9D6B1932-512A-44DE-93E5-8D9DB7528D92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617661279" sldId="454"/>
            <ac:spMk id="8" creationId="{E0679C95-B64E-4C4C-A40C-F392FE51763C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617661279" sldId="454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617661279" sldId="454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617661279" sldId="454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617661279" sldId="454"/>
            <ac:spMk id="23" creationId="{6A13979D-901C-4A24-8235-7334FD67DD88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617661279" sldId="454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617661279" sldId="454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617661279" sldId="454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617661279" sldId="454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617661279" sldId="454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617661279" sldId="454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617661279" sldId="454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340364478" sldId="456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40364478" sldId="456"/>
            <ac:spMk id="2" creationId="{BABEC6AD-B82C-4093-82FA-738E1B638B19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40364478" sldId="45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40364478" sldId="456"/>
            <ac:spMk id="6" creationId="{A3815A2C-556D-4004-B53A-4F70D077CAD7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40364478" sldId="456"/>
            <ac:spMk id="8" creationId="{6FB550F2-3EB1-4D84-BBB9-FC14D1082DF1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40364478" sldId="456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40364478" sldId="456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40364478" sldId="456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40364478" sldId="456"/>
            <ac:spMk id="23" creationId="{14145EE3-4AC5-4686-8591-D3E7B16A2599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340364478" sldId="456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340364478" sldId="456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340364478" sldId="456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340364478" sldId="456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340364478" sldId="456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340364478" sldId="456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340364478" sldId="456"/>
            <ac:cxnSpMk id="18" creationId="{00000000-0000-0000-0000-000000000000}"/>
          </ac:cxnSpMkLst>
        </pc:cxnChg>
      </pc:sldChg>
      <pc:sldChg chg="addSp delSp modSp mod modClrScheme chgLayout">
        <pc:chgData name="Giulia Vilone" userId="S::giulia.vilone@tudublin.ie::0c58d732-b0d9-492e-ba07-5ae44eefa3de" providerId="AD" clId="Web-{65229364-F3CF-A5A9-299B-38CCEF4499BE}" dt="2022-01-27T21:13:47.652" v="66"/>
        <pc:sldMkLst>
          <pc:docMk/>
          <pc:sldMk cId="3848453785" sldId="458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848453785" sldId="458"/>
            <ac:spMk id="2" creationId="{953F61EB-6137-48D7-BA9A-E1CFD9A282D8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848453785" sldId="45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848453785" sldId="458"/>
            <ac:spMk id="6" creationId="{3C31384A-3DC6-46F7-8D4A-74959E7B4F91}"/>
          </ac:spMkLst>
        </pc:spChg>
        <pc:spChg chg="add">
          <ac:chgData name="Giulia Vilone" userId="S::giulia.vilone@tudublin.ie::0c58d732-b0d9-492e-ba07-5ae44eefa3de" providerId="AD" clId="Web-{65229364-F3CF-A5A9-299B-38CCEF4499BE}" dt="2022-01-27T21:13:47.621" v="65"/>
          <ac:spMkLst>
            <pc:docMk/>
            <pc:sldMk cId="3848453785" sldId="458"/>
            <ac:spMk id="7" creationId="{D1C1ACE3-9FFC-40E7-8ABD-BA3E8B78B10A}"/>
          </ac:spMkLst>
        </pc:spChg>
        <pc:spChg chg="add">
          <ac:chgData name="Giulia Vilone" userId="S::giulia.vilone@tudublin.ie::0c58d732-b0d9-492e-ba07-5ae44eefa3de" providerId="AD" clId="Web-{65229364-F3CF-A5A9-299B-38CCEF4499BE}" dt="2022-01-27T21:13:47.652" v="66"/>
          <ac:spMkLst>
            <pc:docMk/>
            <pc:sldMk cId="3848453785" sldId="458"/>
            <ac:spMk id="8" creationId="{E8836F1F-2CD0-44AA-A177-5FE4C5967115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848453785" sldId="458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848453785" sldId="458"/>
            <ac:spMk id="12" creationId="{00000000-0000-0000-0000-000000000000}"/>
          </ac:spMkLst>
        </pc:spChg>
        <pc:spChg chg="del mod">
          <ac:chgData name="Giulia Vilone" userId="S::giulia.vilone@tudublin.ie::0c58d732-b0d9-492e-ba07-5ae44eefa3de" providerId="AD" clId="Web-{65229364-F3CF-A5A9-299B-38CCEF4499BE}" dt="2022-01-27T21:13:44.980" v="63"/>
          <ac:spMkLst>
            <pc:docMk/>
            <pc:sldMk cId="3848453785" sldId="458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848453785" sldId="458"/>
            <ac:spMk id="16" creationId="{00000000-0000-0000-0000-000000000000}"/>
          </ac:spMkLst>
        </pc:spChg>
        <pc:spChg chg="del mod">
          <ac:chgData name="Giulia Vilone" userId="S::giulia.vilone@tudublin.ie::0c58d732-b0d9-492e-ba07-5ae44eefa3de" providerId="AD" clId="Web-{65229364-F3CF-A5A9-299B-38CCEF4499BE}" dt="2022-01-27T21:13:47.261" v="64"/>
          <ac:spMkLst>
            <pc:docMk/>
            <pc:sldMk cId="3848453785" sldId="458"/>
            <ac:spMk id="17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848453785" sldId="458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848453785" sldId="458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848453785" sldId="458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848453785" sldId="458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13:44.980" v="63"/>
          <ac:cxnSpMkLst>
            <pc:docMk/>
            <pc:sldMk cId="3848453785" sldId="458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13:44.980" v="63"/>
          <ac:cxnSpMkLst>
            <pc:docMk/>
            <pc:sldMk cId="3848453785" sldId="458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13:47.261" v="64"/>
          <ac:cxnSpMkLst>
            <pc:docMk/>
            <pc:sldMk cId="3848453785" sldId="458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4045936555" sldId="460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045936555" sldId="460"/>
            <ac:spMk id="2" creationId="{C1CFB326-93BD-4F3C-A9D3-BB1A135ACC74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045936555" sldId="460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045936555" sldId="460"/>
            <ac:spMk id="6" creationId="{ED014720-0114-4FC5-9BED-EEA85346962D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045936555" sldId="460"/>
            <ac:spMk id="8" creationId="{F6F1E0AD-BF4C-422D-8613-1608E08C842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045936555" sldId="460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045936555" sldId="460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045936555" sldId="460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045936555" sldId="460"/>
            <ac:spMk id="23" creationId="{A1149A03-D3E5-4E97-B9B0-7268E6C93433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045936555" sldId="460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045936555" sldId="460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045936555" sldId="460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045936555" sldId="460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045936555" sldId="460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045936555" sldId="460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045936555" sldId="460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106758952" sldId="462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106758952" sldId="462"/>
            <ac:spMk id="2" creationId="{77C4B05E-A049-4651-89BE-9DE091D4CC91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106758952" sldId="46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106758952" sldId="462"/>
            <ac:spMk id="6" creationId="{24E612A0-0AA3-4CA9-8714-0735E91205B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106758952" sldId="462"/>
            <ac:spMk id="8" creationId="{A32043E8-EE73-41A7-BC7A-8999DB44FD38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106758952" sldId="462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106758952" sldId="462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106758952" sldId="462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106758952" sldId="462"/>
            <ac:spMk id="23" creationId="{74A33BFC-5801-401C-97C0-9C181A781A85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106758952" sldId="462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106758952" sldId="462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106758952" sldId="462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106758952" sldId="462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106758952" sldId="462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106758952" sldId="462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106758952" sldId="462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109350761" sldId="464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09350761" sldId="464"/>
            <ac:spMk id="2" creationId="{894AB748-55D8-4C29-8A63-BB9C7200D432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109350761" sldId="46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09350761" sldId="464"/>
            <ac:spMk id="6" creationId="{DA68BC3D-B55F-4721-A9BC-963D4CDC4748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09350761" sldId="464"/>
            <ac:spMk id="8" creationId="{9E05EC39-A5C1-4169-A659-56868CC0A5FA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09350761" sldId="464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09350761" sldId="464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09350761" sldId="464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09350761" sldId="464"/>
            <ac:spMk id="23" creationId="{CD768B35-F7D0-4918-8D50-9E1600C6EC37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09350761" sldId="464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09350761" sldId="464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09350761" sldId="464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09350761" sldId="464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09350761" sldId="464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09350761" sldId="464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09350761" sldId="464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754254754" sldId="466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54254754" sldId="466"/>
            <ac:spMk id="2" creationId="{16CEBEE6-E50E-4D23-B378-4F62D2BEBB1D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754254754" sldId="46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54254754" sldId="466"/>
            <ac:spMk id="6" creationId="{28867167-6538-4720-A8B7-8A3AA297C336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54254754" sldId="466"/>
            <ac:spMk id="8" creationId="{0C5C66CC-9A67-48E9-9235-70378A68B9B5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54254754" sldId="466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54254754" sldId="466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54254754" sldId="466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54254754" sldId="466"/>
            <ac:spMk id="23" creationId="{335F7691-5E9E-458E-97B3-4CA9EDB0E0F3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754254754" sldId="466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754254754" sldId="466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754254754" sldId="466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54254754" sldId="466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54254754" sldId="466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54254754" sldId="466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54254754" sldId="466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872365214" sldId="468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872365214" sldId="468"/>
            <ac:spMk id="2" creationId="{5A83626F-E1B0-4203-9BFC-77F9E5B35D53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872365214" sldId="46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872365214" sldId="468"/>
            <ac:spMk id="6" creationId="{9405D5E3-F2E5-408E-9159-909D87A58CFE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872365214" sldId="468"/>
            <ac:spMk id="8" creationId="{4264B2BE-B909-4091-9D57-7F8911E1E41F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872365214" sldId="468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872365214" sldId="468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872365214" sldId="468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872365214" sldId="468"/>
            <ac:spMk id="23" creationId="{568BD276-26C5-49FB-9BC0-83C3D240C04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872365214" sldId="468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872365214" sldId="468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872365214" sldId="468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872365214" sldId="468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872365214" sldId="468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872365214" sldId="468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872365214" sldId="468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589866730" sldId="471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589866730" sldId="471"/>
            <ac:spMk id="2" creationId="{43098F02-8FE6-463D-B46A-6D6A0E5C9C51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589866730" sldId="471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589866730" sldId="471"/>
            <ac:spMk id="6" creationId="{E4B3233E-C2A1-4198-B235-3CD725B68F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589866730" sldId="471"/>
            <ac:spMk id="8" creationId="{A7BE6AE0-DA7B-47D6-B499-098A67A7BA04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589866730" sldId="471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589866730" sldId="471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589866730" sldId="471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589866730" sldId="471"/>
            <ac:spMk id="23" creationId="{47E60070-9DDD-4A72-83E3-9D3D51068CED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589866730" sldId="471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589866730" sldId="471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589866730" sldId="471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589866730" sldId="471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589866730" sldId="471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589866730" sldId="471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589866730" sldId="471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384648422" sldId="473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84648422" sldId="473"/>
            <ac:spMk id="2" creationId="{67EA9835-3CE4-4BE3-BA7B-356915220766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84648422" sldId="473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84648422" sldId="473"/>
            <ac:spMk id="6" creationId="{A00B14DF-7283-4FC2-AC95-068D900A9AE8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84648422" sldId="473"/>
            <ac:spMk id="8" creationId="{7AD3CA5F-FA9A-48BB-98CA-519FEA419356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84648422" sldId="473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84648422" sldId="473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84648422" sldId="473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84648422" sldId="473"/>
            <ac:spMk id="23" creationId="{5C1379EE-B9C6-4A57-86DC-8C1E5146595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384648422" sldId="473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384648422" sldId="473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384648422" sldId="473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384648422" sldId="473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384648422" sldId="473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384648422" sldId="473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384648422" sldId="473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553763005" sldId="475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53763005" sldId="475"/>
            <ac:spMk id="2" creationId="{7BACD8E8-C44D-4485-AD44-C52ADE857D4D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553763005" sldId="47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53763005" sldId="475"/>
            <ac:spMk id="6" creationId="{1290277A-1BBB-4BA4-86DB-222E014936E7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53763005" sldId="475"/>
            <ac:spMk id="8" creationId="{3DEA9072-882C-41BC-9B85-38922055A4D4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53763005" sldId="475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53763005" sldId="475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53763005" sldId="475"/>
            <ac:spMk id="16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53763005" sldId="475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53763005" sldId="475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53763005" sldId="475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53763005" sldId="475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53763005" sldId="475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53763005" sldId="475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53763005" sldId="475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114371583" sldId="476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14371583" sldId="476"/>
            <ac:spMk id="2" creationId="{D69C261E-F674-4EFE-B6AB-5F381F148EF2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114371583" sldId="47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14371583" sldId="476"/>
            <ac:spMk id="4" creationId="{0E440B7F-6F24-4537-95A1-C21B039CA41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14371583" sldId="476"/>
            <ac:spMk id="6" creationId="{EBE8DE03-3E3F-4E4E-8327-F172D31C9F2E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14371583" sldId="476"/>
            <ac:spMk id="9" creationId="{8488756D-99F6-4601-AA2E-E1EC4946A78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14371583" sldId="476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14371583" sldId="476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14371583" sldId="476"/>
            <ac:spMk id="19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14371583" sldId="476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14371583" sldId="476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14371583" sldId="476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14371583" sldId="476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14371583" sldId="476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14371583" sldId="476"/>
            <ac:cxnSpMk id="2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14371583" sldId="476"/>
            <ac:cxnSpMk id="23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657831593" sldId="477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657831593" sldId="477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7" creationId="{92C5D241-9384-438A-A8BC-A5B6D94B82A7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9" creationId="{121144EC-F4F8-4A23-BECE-437D0BBCC495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12" creationId="{7EB70538-2F42-49E0-9640-7A088079F766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13" creationId="{9A7F022C-1817-4F48-BCE8-12E06CE0301A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14" creationId="{BAB9711B-BE83-41A9-998B-C945467323B6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21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31" creationId="{143E0347-BDF5-4A11-A410-D5576E723EC7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657831593" sldId="477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657831593" sldId="477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657831593" sldId="477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57831593" sldId="477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57831593" sldId="477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57831593" sldId="477"/>
            <ac:cxnSpMk id="1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346798068" sldId="478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46798068" sldId="47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46798068" sldId="47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094280780" sldId="480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2" creationId="{4CCDFCB3-1133-4D26-91B1-7D062A402E2E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094280780" sldId="480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4" creationId="{A5A93F41-B618-4F97-9556-8A80878B3037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6" creationId="{0D609EB7-0726-404F-B6B3-E5EF73208788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7" creationId="{45E846E5-4589-483B-9D82-86DBE57AB3B5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8" creationId="{A3C8B13A-A1B0-4223-AC6A-67D05D7D99B5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9" creationId="{5BE70978-52F3-47D4-A4CF-78298A275142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26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94280780" sldId="480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94280780" sldId="480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94280780" sldId="480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94280780" sldId="480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94280780" sldId="480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94280780" sldId="480"/>
            <ac:cxnSpMk id="21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006451897" sldId="482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006451897" sldId="48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006451897" sldId="48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006451897" sldId="482"/>
            <ac:spMk id="4" creationId="{A169C960-6606-4067-868A-45A3719B9924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006451897" sldId="482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006451897" sldId="482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006451897" sldId="482"/>
            <ac:spMk id="11" creationId="{3494F5BA-6C66-4355-8B1E-DF89ADEF2E6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006451897" sldId="482"/>
            <ac:spMk id="13" creationId="{D926971C-8F53-4961-B9DF-4FB92D381257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006451897" sldId="482"/>
            <ac:spMk id="15" creationId="{F4F28E3A-AEA8-4403-A7CB-19B7039BB953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006451897" sldId="482"/>
            <ac:spMk id="17" creationId="{3B966FFB-A620-45F2-9FEC-2DF80181216E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408070013" sldId="483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408070013" sldId="483"/>
            <ac:spMk id="2" creationId="{C128DCCD-FFBB-4FAC-835B-F66DC5BD0C17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408070013" sldId="483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408070013" sldId="483"/>
            <ac:spMk id="4" creationId="{7B25BB1B-5075-49A1-9B68-89ED2E3F0E4E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408070013" sldId="483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408070013" sldId="483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408070013" sldId="483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408070013" sldId="483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577389171" sldId="484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77389171" sldId="484"/>
            <ac:spMk id="2" creationId="{C6007812-E281-44C2-88AD-DB5AC1CB4AEB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577389171" sldId="48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77389171" sldId="484"/>
            <ac:spMk id="4" creationId="{54C99AAB-F0C3-426C-96F2-3EA33DE2184E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577389171" sldId="484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577389171" sldId="484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577389171" sldId="484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577389171" sldId="484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958327290" sldId="485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958327290" sldId="485"/>
            <ac:spMk id="2" creationId="{E91256CC-C058-4B51-8170-0BDC886DD874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958327290" sldId="48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958327290" sldId="485"/>
            <ac:spMk id="8" creationId="{1806ACE4-93DC-4146-B669-F9CFB66E7DA6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958327290" sldId="485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958327290" sldId="485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958327290" sldId="485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958327290" sldId="485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113159226" sldId="486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2" creationId="{4CCDFCB3-1133-4D26-91B1-7D062A402E2E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113159226" sldId="48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4" creationId="{A5A93F41-B618-4F97-9556-8A80878B3037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6" creationId="{0D609EB7-0726-404F-B6B3-E5EF73208788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7" creationId="{45E846E5-4589-483B-9D82-86DBE57AB3B5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8" creationId="{A3C8B13A-A1B0-4223-AC6A-67D05D7D99B5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9" creationId="{5BE70978-52F3-47D4-A4CF-78298A275142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20" creationId="{1B8C467E-5C19-4B56-9656-E400C30AEFFB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26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113159226" sldId="486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113159226" sldId="486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113159226" sldId="486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113159226" sldId="486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113159226" sldId="486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113159226" sldId="486"/>
            <ac:cxnSpMk id="21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447563977" sldId="487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447563977" sldId="487"/>
            <ac:spMk id="2" creationId="{B969233D-0C05-4841-8C60-0256F35DEFCE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447563977" sldId="487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447563977" sldId="487"/>
            <ac:spMk id="6" creationId="{26C1364F-7AC6-4B09-BE6B-31C3E7BAB542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447563977" sldId="487"/>
            <ac:spMk id="7" creationId="{EED603C4-9E91-434B-B48E-F57BA905D6F3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447563977" sldId="487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447563977" sldId="487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447563977" sldId="487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447563977" sldId="487"/>
            <ac:spMk id="20" creationId="{20B6D863-C3D3-4706-8A59-596AFEF6FFCB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447563977" sldId="487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447563977" sldId="487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447563977" sldId="487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447563977" sldId="487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447563977" sldId="487"/>
            <ac:cxnSpMk id="13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447563977" sldId="487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447563977" sldId="487"/>
            <ac:cxnSpMk id="17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259117070" sldId="488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59117070" sldId="488"/>
            <ac:spMk id="2" creationId="{5110116B-C260-495E-87F2-5EA67B17E7F5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259117070" sldId="48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59117070" sldId="488"/>
            <ac:spMk id="6" creationId="{C755C2EF-9ADC-4A23-9BAB-D4339D426B01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59117070" sldId="488"/>
            <ac:spMk id="7" creationId="{02869CDD-97A4-4016-91EF-759C0EEA7FCB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59117070" sldId="488"/>
            <ac:spMk id="8" creationId="{98FE458D-CC26-4182-B813-1BDC2133660B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59117070" sldId="488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59117070" sldId="488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59117070" sldId="488"/>
            <ac:spMk id="16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259117070" sldId="488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259117070" sldId="488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259117070" sldId="488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259117070" sldId="488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259117070" sldId="488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259117070" sldId="488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259117070" sldId="488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203765456" sldId="489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03765456" sldId="489"/>
            <ac:spMk id="2" creationId="{E0EABA93-ECFB-4D75-9C1C-B8403B7EA0E9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203765456" sldId="489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03765456" sldId="489"/>
            <ac:spMk id="6" creationId="{975DF723-DCB4-4926-AEC9-0083C09CA911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03765456" sldId="489"/>
            <ac:spMk id="7" creationId="{6B4CB008-9B56-48A5-9733-C682D2D94EC2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03765456" sldId="489"/>
            <ac:spMk id="8" creationId="{A974194A-4BE4-4FA0-9C73-577C74B1BB5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03765456" sldId="489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03765456" sldId="489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03765456" sldId="489"/>
            <ac:spMk id="16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203765456" sldId="489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203765456" sldId="489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203765456" sldId="489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03765456" sldId="489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03765456" sldId="489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03765456" sldId="489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03765456" sldId="489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4264826414" sldId="490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264826414" sldId="49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264826414" sldId="49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474504395" sldId="491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474504395" sldId="49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474504395" sldId="491"/>
            <ac:spMk id="3" creationId="{00000000-0000-0000-0000-000000000000}"/>
          </ac:spMkLst>
        </pc:spChg>
      </pc:sldChg>
      <pc:sldChg chg="add replId">
        <pc:chgData name="Giulia Vilone" userId="S::giulia.vilone@tudublin.ie::0c58d732-b0d9-492e-ba07-5ae44eefa3de" providerId="AD" clId="Web-{65229364-F3CF-A5A9-299B-38CCEF4499BE}" dt="2022-01-27T21:09:42.430" v="23"/>
        <pc:sldMkLst>
          <pc:docMk/>
          <pc:sldMk cId="2205140237" sldId="492"/>
        </pc:sldMkLst>
      </pc:sldChg>
      <pc:sldChg chg="add replId">
        <pc:chgData name="Giulia Vilone" userId="S::giulia.vilone@tudublin.ie::0c58d732-b0d9-492e-ba07-5ae44eefa3de" providerId="AD" clId="Web-{65229364-F3CF-A5A9-299B-38CCEF4499BE}" dt="2022-01-27T21:10:35.509" v="34"/>
        <pc:sldMkLst>
          <pc:docMk/>
          <pc:sldMk cId="915182666" sldId="493"/>
        </pc:sldMkLst>
      </pc:sldChg>
      <pc:sldChg chg="addSp modSp add replId">
        <pc:chgData name="Giulia Vilone" userId="S::giulia.vilone@tudublin.ie::0c58d732-b0d9-492e-ba07-5ae44eefa3de" providerId="AD" clId="Web-{65229364-F3CF-A5A9-299B-38CCEF4499BE}" dt="2022-01-27T21:12:55.776" v="61" actId="1076"/>
        <pc:sldMkLst>
          <pc:docMk/>
          <pc:sldMk cId="1151710760" sldId="494"/>
        </pc:sldMkLst>
        <pc:spChg chg="add mod">
          <ac:chgData name="Giulia Vilone" userId="S::giulia.vilone@tudublin.ie::0c58d732-b0d9-492e-ba07-5ae44eefa3de" providerId="AD" clId="Web-{65229364-F3CF-A5A9-299B-38CCEF4499BE}" dt="2022-01-27T21:12:55.761" v="60" actId="1076"/>
          <ac:spMkLst>
            <pc:docMk/>
            <pc:sldMk cId="1151710760" sldId="494"/>
            <ac:spMk id="9" creationId="{867F9911-88CD-47FF-8397-092601D304B8}"/>
          </ac:spMkLst>
        </pc:spChg>
        <pc:spChg chg="add mod">
          <ac:chgData name="Giulia Vilone" userId="S::giulia.vilone@tudublin.ie::0c58d732-b0d9-492e-ba07-5ae44eefa3de" providerId="AD" clId="Web-{65229364-F3CF-A5A9-299B-38CCEF4499BE}" dt="2022-01-27T21:12:55.776" v="61" actId="1076"/>
          <ac:spMkLst>
            <pc:docMk/>
            <pc:sldMk cId="1151710760" sldId="494"/>
            <ac:spMk id="11" creationId="{33D9467F-494B-4A88-8263-5E73A2F5EBCF}"/>
          </ac:spMkLst>
        </pc:spChg>
      </pc:sldChg>
      <pc:sldMasterChg chg="modSp del delSldLayout modSldLayout">
        <pc:chgData name="Giulia Vilone" userId="S::giulia.vilone@tudublin.ie::0c58d732-b0d9-492e-ba07-5ae44eefa3de" providerId="AD" clId="Web-{65229364-F3CF-A5A9-299B-38CCEF4499BE}" dt="2022-01-27T21:06:17.724" v="1"/>
        <pc:sldMasterMkLst>
          <pc:docMk/>
          <pc:sldMasterMk cId="2116952704" sldId="2147483744"/>
        </pc:sldMaster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asterMk cId="2116952704" sldId="2147483744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asterMk cId="2116952704" sldId="214748374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asterMk cId="2116952704" sldId="2147483744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asterMk cId="2116952704" sldId="2147483744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asterMk cId="2116952704" sldId="2147483744"/>
            <ac:spMk id="6" creationId="{00000000-0000-0000-0000-000000000000}"/>
          </ac:spMkLst>
        </pc:spChg>
        <pc:sldLayoutChg chg="modSp 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3538242955" sldId="2147483745"/>
          </pc:sldLayoutMkLst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3538242955" sldId="2147483745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3538242955" sldId="2147483745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3538242955" sldId="2147483745"/>
              <ac:spMk id="4" creationId="{00000000-0000-0000-0000-000000000000}"/>
            </ac:spMkLst>
          </pc:spChg>
        </pc:sldLayoutChg>
        <pc:sldLayoutChg chg="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2941226837" sldId="2147483746"/>
          </pc:sldLayoutMkLst>
        </pc:sldLayoutChg>
        <pc:sldLayoutChg chg="modSp 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2981894927" sldId="2147483747"/>
          </pc:sldLayoutMkLst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2981894927" sldId="2147483747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2981894927" sldId="2147483747"/>
              <ac:spMk id="3" creationId="{00000000-0000-0000-0000-000000000000}"/>
            </ac:spMkLst>
          </pc:spChg>
        </pc:sldLayoutChg>
        <pc:sldLayoutChg chg="modSp 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561785427" sldId="2147483748"/>
          </pc:sldLayoutMkLst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561785427" sldId="2147483748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561785427" sldId="2147483748"/>
              <ac:spMk id="4" creationId="{00000000-0000-0000-0000-000000000000}"/>
            </ac:spMkLst>
          </pc:spChg>
        </pc:sldLayoutChg>
        <pc:sldLayoutChg chg="modSp 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3466409247" sldId="2147483749"/>
          </pc:sldLayoutMkLst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3466409247" sldId="2147483749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3466409247" sldId="2147483749"/>
              <ac:spMk id="4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3466409247" sldId="2147483749"/>
              <ac:spMk id="5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3466409247" sldId="2147483749"/>
              <ac:spMk id="6" creationId="{00000000-0000-0000-0000-000000000000}"/>
            </ac:spMkLst>
          </pc:spChg>
        </pc:sldLayoutChg>
        <pc:sldLayoutChg chg="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1397350893" sldId="2147483750"/>
          </pc:sldLayoutMkLst>
        </pc:sldLayoutChg>
        <pc:sldLayoutChg chg="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566501302" sldId="2147483751"/>
          </pc:sldLayoutMkLst>
        </pc:sldLayoutChg>
        <pc:sldLayoutChg chg="modSp 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4093046235" sldId="2147483752"/>
          </pc:sldLayoutMkLst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4093046235" sldId="2147483752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4093046235" sldId="2147483752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4093046235" sldId="2147483752"/>
              <ac:spMk id="4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4093046235" sldId="2147483752"/>
              <ac:spMk id="9" creationId="{00000000-0000-0000-0000-000000000000}"/>
            </ac:spMkLst>
          </pc:spChg>
        </pc:sldLayoutChg>
        <pc:sldLayoutChg chg="modSp 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2523261149" sldId="2147483753"/>
          </pc:sldLayoutMkLst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2523261149" sldId="2147483753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2523261149" sldId="2147483753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2523261149" sldId="2147483753"/>
              <ac:spMk id="4" creationId="{00000000-0000-0000-0000-000000000000}"/>
            </ac:spMkLst>
          </pc:spChg>
        </pc:sldLayoutChg>
        <pc:sldLayoutChg chg="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1908653494" sldId="2147483754"/>
          </pc:sldLayoutMkLst>
        </pc:sldLayoutChg>
        <pc:sldLayoutChg chg="modSp 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2132823153" sldId="2147483755"/>
          </pc:sldLayoutMkLst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2132823153" sldId="2147483755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2132823153" sldId="2147483755"/>
              <ac:spMk id="3" creationId="{00000000-0000-0000-0000-000000000000}"/>
            </ac:spMkLst>
          </pc:spChg>
        </pc:sldLayoutChg>
      </pc:sldMasterChg>
      <pc:sldMasterChg chg="add addSldLayout modSldLayout">
        <pc:chgData name="Giulia Vilone" userId="S::giulia.vilone@tudublin.ie::0c58d732-b0d9-492e-ba07-5ae44eefa3de" providerId="AD" clId="Web-{65229364-F3CF-A5A9-299B-38CCEF4499BE}" dt="2022-01-27T21:06:17.724" v="1"/>
        <pc:sldMasterMkLst>
          <pc:docMk/>
          <pc:sldMasterMk cId="2832572347" sldId="2147483756"/>
        </pc:sldMasterMkLst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1685914625" sldId="2147483757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1931261029" sldId="2147483758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2107000387" sldId="2147483759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727290054" sldId="2147483760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2955404037" sldId="2147483761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288864886" sldId="2147483762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289961236" sldId="2147483763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1563880489" sldId="2147483764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435839762" sldId="2147483765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1134523959" sldId="2147483766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1486885" sldId="2147483767"/>
          </pc:sldLayoutMkLst>
        </pc:sldLayoutChg>
      </pc:sldMasterChg>
    </pc:docChg>
  </pc:docChgLst>
  <pc:docChgLst>
    <pc:chgData name="Giulia Vilone" userId="S::giulia.vilone@tudublin.ie::0c58d732-b0d9-492e-ba07-5ae44eefa3de" providerId="AD" clId="Web-{C4A19880-2B05-6745-B343-B0E9634C8ECC}"/>
    <pc:docChg chg="modSld">
      <pc:chgData name="Giulia Vilone" userId="S::giulia.vilone@tudublin.ie::0c58d732-b0d9-492e-ba07-5ae44eefa3de" providerId="AD" clId="Web-{C4A19880-2B05-6745-B343-B0E9634C8ECC}" dt="2022-02-03T19:52:53.798" v="69" actId="20577"/>
      <pc:docMkLst>
        <pc:docMk/>
      </pc:docMkLst>
      <pc:sldChg chg="modSp">
        <pc:chgData name="Giulia Vilone" userId="S::giulia.vilone@tudublin.ie::0c58d732-b0d9-492e-ba07-5ae44eefa3de" providerId="AD" clId="Web-{C4A19880-2B05-6745-B343-B0E9634C8ECC}" dt="2022-02-03T19:51:47.374" v="30" actId="20577"/>
        <pc:sldMkLst>
          <pc:docMk/>
          <pc:sldMk cId="1426466732" sldId="386"/>
        </pc:sldMkLst>
        <pc:spChg chg="mod">
          <ac:chgData name="Giulia Vilone" userId="S::giulia.vilone@tudublin.ie::0c58d732-b0d9-492e-ba07-5ae44eefa3de" providerId="AD" clId="Web-{C4A19880-2B05-6745-B343-B0E9634C8ECC}" dt="2022-02-03T19:51:47.374" v="30" actId="20577"/>
          <ac:spMkLst>
            <pc:docMk/>
            <pc:sldMk cId="1426466732" sldId="386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C4A19880-2B05-6745-B343-B0E9634C8ECC}" dt="2022-02-03T19:52:53.798" v="69" actId="20577"/>
        <pc:sldMkLst>
          <pc:docMk/>
          <pc:sldMk cId="3213349661" sldId="387"/>
        </pc:sldMkLst>
        <pc:spChg chg="mod">
          <ac:chgData name="Giulia Vilone" userId="S::giulia.vilone@tudublin.ie::0c58d732-b0d9-492e-ba07-5ae44eefa3de" providerId="AD" clId="Web-{C4A19880-2B05-6745-B343-B0E9634C8ECC}" dt="2022-02-03T19:52:53.798" v="69" actId="20577"/>
          <ac:spMkLst>
            <pc:docMk/>
            <pc:sldMk cId="3213349661" sldId="387"/>
            <ac:spMk id="2" creationId="{00000000-0000-0000-0000-000000000000}"/>
          </ac:spMkLst>
        </pc:spChg>
      </pc:sldChg>
    </pc:docChg>
  </pc:docChgLst>
  <pc:docChgLst>
    <pc:chgData name="Giulia Vilone" userId="S::giulia.vilone@tudublin.ie::0c58d732-b0d9-492e-ba07-5ae44eefa3de" providerId="AD" clId="Web-{7E230531-0648-46DE-9F0D-6AEB1C7B561C}"/>
    <pc:docChg chg="addSld delSld modSld addMainMaster delMainMaster">
      <pc:chgData name="Giulia Vilone" userId="S::giulia.vilone@tudublin.ie::0c58d732-b0d9-492e-ba07-5ae44eefa3de" providerId="AD" clId="Web-{7E230531-0648-46DE-9F0D-6AEB1C7B561C}" dt="2022-01-22T14:32:09.075" v="589"/>
      <pc:docMkLst>
        <pc:docMk/>
      </pc:docMkLst>
      <pc:sldChg chg="addSp delSp modSp mod modClrScheme chgLayout">
        <pc:chgData name="Giulia Vilone" userId="S::giulia.vilone@tudublin.ie::0c58d732-b0d9-492e-ba07-5ae44eefa3de" providerId="AD" clId="Web-{7E230531-0648-46DE-9F0D-6AEB1C7B561C}" dt="2022-01-22T11:57:38.203" v="2"/>
        <pc:sldMkLst>
          <pc:docMk/>
          <pc:sldMk cId="4236784207" sldId="25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236784207" sldId="256"/>
            <ac:spMk id="2" creationId="{00000000-0000-0000-0000-000000000000}"/>
          </ac:spMkLst>
        </pc:spChg>
        <pc:spChg chg="del mod ord">
          <ac:chgData name="Giulia Vilone" userId="S::giulia.vilone@tudublin.ie::0c58d732-b0d9-492e-ba07-5ae44eefa3de" providerId="AD" clId="Web-{7E230531-0648-46DE-9F0D-6AEB1C7B561C}" dt="2022-01-22T11:57:38.203" v="2"/>
          <ac:spMkLst>
            <pc:docMk/>
            <pc:sldMk cId="4236784207" sldId="256"/>
            <ac:spMk id="3" creationId="{00000000-0000-0000-0000-000000000000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1:57:38.203" v="2"/>
          <ac:spMkLst>
            <pc:docMk/>
            <pc:sldMk cId="4236784207" sldId="256"/>
            <ac:spMk id="5" creationId="{6641BC7E-78BB-4F99-912A-4A891F2F7F2A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057710132" sldId="32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057710132" sldId="327"/>
            <ac:spMk id="3" creationId="{00000000-0000-0000-0000-000000000000}"/>
          </ac:spMkLst>
        </pc:spChg>
        <pc:picChg chg="mod ord">
          <ac:chgData name="Giulia Vilone" userId="S::giulia.vilone@tudublin.ie::0c58d732-b0d9-492e-ba07-5ae44eefa3de" providerId="AD" clId="Web-{7E230531-0648-46DE-9F0D-6AEB1C7B561C}" dt="2022-01-22T11:57:26.234" v="1"/>
          <ac:picMkLst>
            <pc:docMk/>
            <pc:sldMk cId="1057710132" sldId="327"/>
            <ac:picMk id="5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2:00:30.136" v="71"/>
        <pc:sldMkLst>
          <pc:docMk/>
          <pc:sldMk cId="3572879421" sldId="328"/>
        </pc:sldMkLst>
        <pc:spChg chg="mod ord">
          <ac:chgData name="Giulia Vilone" userId="S::giulia.vilone@tudublin.ie::0c58d732-b0d9-492e-ba07-5ae44eefa3de" providerId="AD" clId="Web-{7E230531-0648-46DE-9F0D-6AEB1C7B561C}" dt="2022-01-22T12:00:30.136" v="71"/>
          <ac:spMkLst>
            <pc:docMk/>
            <pc:sldMk cId="3572879421" sldId="32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572879421" sldId="32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16:32.407" v="341" actId="20577"/>
        <pc:sldMkLst>
          <pc:docMk/>
          <pc:sldMk cId="23117899" sldId="330"/>
        </pc:sldMkLst>
        <pc:spChg chg="mod ord">
          <ac:chgData name="Giulia Vilone" userId="S::giulia.vilone@tudublin.ie::0c58d732-b0d9-492e-ba07-5ae44eefa3de" providerId="AD" clId="Web-{7E230531-0648-46DE-9F0D-6AEB1C7B561C}" dt="2022-01-22T14:16:32.407" v="341" actId="20577"/>
          <ac:spMkLst>
            <pc:docMk/>
            <pc:sldMk cId="23117899" sldId="33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3117899" sldId="33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23:06.794" v="430" actId="20577"/>
        <pc:sldMkLst>
          <pc:docMk/>
          <pc:sldMk cId="3399444762" sldId="331"/>
        </pc:sldMkLst>
        <pc:spChg chg="mod ord">
          <ac:chgData name="Giulia Vilone" userId="S::giulia.vilone@tudublin.ie::0c58d732-b0d9-492e-ba07-5ae44eefa3de" providerId="AD" clId="Web-{7E230531-0648-46DE-9F0D-6AEB1C7B561C}" dt="2022-01-22T14:23:06.794" v="430" actId="20577"/>
          <ac:spMkLst>
            <pc:docMk/>
            <pc:sldMk cId="3399444762" sldId="33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99444762" sldId="33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479389520" sldId="33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479389520" sldId="33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479389520" sldId="33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933265900" sldId="333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933265900" sldId="33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201838750" sldId="33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201838750" sldId="33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17:08.518" v="352" actId="20577"/>
        <pc:sldMkLst>
          <pc:docMk/>
          <pc:sldMk cId="2680741073" sldId="347"/>
        </pc:sldMkLst>
        <pc:spChg chg="mod ord">
          <ac:chgData name="Giulia Vilone" userId="S::giulia.vilone@tudublin.ie::0c58d732-b0d9-492e-ba07-5ae44eefa3de" providerId="AD" clId="Web-{7E230531-0648-46DE-9F0D-6AEB1C7B561C}" dt="2022-01-22T14:17:08.518" v="352" actId="20577"/>
          <ac:spMkLst>
            <pc:docMk/>
            <pc:sldMk cId="2680741073" sldId="34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680741073" sldId="347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2:00:24.339" v="70" actId="14100"/>
        <pc:sldMkLst>
          <pc:docMk/>
          <pc:sldMk cId="3083210878" sldId="352"/>
        </pc:sldMkLst>
        <pc:spChg chg="mod ord">
          <ac:chgData name="Giulia Vilone" userId="S::giulia.vilone@tudublin.ie::0c58d732-b0d9-492e-ba07-5ae44eefa3de" providerId="AD" clId="Web-{7E230531-0648-46DE-9F0D-6AEB1C7B561C}" dt="2022-01-22T12:00:24.339" v="70" actId="14100"/>
          <ac:spMkLst>
            <pc:docMk/>
            <pc:sldMk cId="3083210878" sldId="352"/>
            <ac:spMk id="2" creationId="{00000000-0000-0000-0000-000000000000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1:59:49.275" v="60" actId="1076"/>
          <ac:spMkLst>
            <pc:docMk/>
            <pc:sldMk cId="3083210878" sldId="352"/>
            <ac:spMk id="3" creationId="{0B6E8B6F-ABC3-450E-A45B-864FAC123474}"/>
          </ac:spMkLst>
        </pc:spChg>
        <pc:spChg chg="del mod">
          <ac:chgData name="Giulia Vilone" userId="S::giulia.vilone@tudublin.ie::0c58d732-b0d9-492e-ba07-5ae44eefa3de" providerId="AD" clId="Web-{7E230531-0648-46DE-9F0D-6AEB1C7B561C}" dt="2022-01-22T11:58:22.222" v="7"/>
          <ac:spMkLst>
            <pc:docMk/>
            <pc:sldMk cId="3083210878" sldId="352"/>
            <ac:spMk id="5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1:59:29.931" v="52"/>
          <ac:spMkLst>
            <pc:docMk/>
            <pc:sldMk cId="3083210878" sldId="352"/>
            <ac:spMk id="8" creationId="{00000000-0000-0000-0000-000000000000}"/>
          </ac:spMkLst>
        </pc:spChg>
        <pc:spChg chg="del mod">
          <ac:chgData name="Giulia Vilone" userId="S::giulia.vilone@tudublin.ie::0c58d732-b0d9-492e-ba07-5ae44eefa3de" providerId="AD" clId="Web-{7E230531-0648-46DE-9F0D-6AEB1C7B561C}" dt="2022-01-22T11:59:27.181" v="50"/>
          <ac:spMkLst>
            <pc:docMk/>
            <pc:sldMk cId="3083210878" sldId="352"/>
            <ac:spMk id="11" creationId="{00000000-0000-0000-0000-000000000000}"/>
          </ac:spMkLst>
        </pc:spChg>
        <pc:picChg chg="del">
          <ac:chgData name="Giulia Vilone" userId="S::giulia.vilone@tudublin.ie::0c58d732-b0d9-492e-ba07-5ae44eefa3de" providerId="AD" clId="Web-{7E230531-0648-46DE-9F0D-6AEB1C7B561C}" dt="2022-01-22T11:59:28.634" v="51"/>
          <ac:picMkLst>
            <pc:docMk/>
            <pc:sldMk cId="3083210878" sldId="352"/>
            <ac:picMk id="12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2:08:30.701" v="168" actId="14100"/>
        <pc:sldMkLst>
          <pc:docMk/>
          <pc:sldMk cId="1620655598" sldId="353"/>
        </pc:sldMkLst>
        <pc:spChg chg="mod ord">
          <ac:chgData name="Giulia Vilone" userId="S::giulia.vilone@tudublin.ie::0c58d732-b0d9-492e-ba07-5ae44eefa3de" providerId="AD" clId="Web-{7E230531-0648-46DE-9F0D-6AEB1C7B561C}" dt="2022-01-22T12:08:30.701" v="168" actId="14100"/>
          <ac:spMkLst>
            <pc:docMk/>
            <pc:sldMk cId="1620655598" sldId="35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620655598" sldId="35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163167784" sldId="35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163167784" sldId="35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163167784" sldId="35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095002682" sldId="355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095002682" sldId="35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095002682" sldId="35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692647801" sldId="35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692647801" sldId="35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692647801" sldId="35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332414694" sldId="35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32414694" sldId="35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32414694" sldId="35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50141122" sldId="358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50141122" sldId="35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50141122" sldId="35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530175874" sldId="359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530175874" sldId="35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530175874" sldId="35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137595833" sldId="360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137595833" sldId="36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137595833" sldId="36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54491625" sldId="361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54491625" sldId="36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54491625" sldId="36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50008423" sldId="36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50008423" sldId="36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50008423" sldId="36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72103059" sldId="363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72103059" sldId="36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72103059" sldId="36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46252265" sldId="36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46252265" sldId="36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46252265" sldId="36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2:00:46.464" v="72" actId="1076"/>
        <pc:sldMkLst>
          <pc:docMk/>
          <pc:sldMk cId="3401423875" sldId="365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401423875" sldId="365"/>
            <ac:spMk id="3" creationId="{00000000-0000-0000-0000-000000000000}"/>
          </ac:spMkLst>
        </pc:spChg>
        <pc:picChg chg="mod">
          <ac:chgData name="Giulia Vilone" userId="S::giulia.vilone@tudublin.ie::0c58d732-b0d9-492e-ba07-5ae44eefa3de" providerId="AD" clId="Web-{7E230531-0648-46DE-9F0D-6AEB1C7B561C}" dt="2022-01-22T12:00:46.464" v="72" actId="1076"/>
          <ac:picMkLst>
            <pc:docMk/>
            <pc:sldMk cId="3401423875" sldId="365"/>
            <ac:picMk id="2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600036068" sldId="36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600036068" sldId="36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445836491" sldId="36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445836491" sldId="36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2:02:56.452" v="97"/>
        <pc:sldMkLst>
          <pc:docMk/>
          <pc:sldMk cId="3262435296" sldId="368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262435296" sldId="36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2:32.982" v="90"/>
          <ac:spMkLst>
            <pc:docMk/>
            <pc:sldMk cId="3262435296" sldId="368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2:56.452" v="97"/>
          <ac:spMkLst>
            <pc:docMk/>
            <pc:sldMk cId="3262435296" sldId="368"/>
            <ac:spMk id="38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2:06:19.176" v="155" actId="1076"/>
        <pc:sldMkLst>
          <pc:docMk/>
          <pc:sldMk cId="2639815864" sldId="369"/>
        </pc:sldMkLst>
        <pc:spChg chg="mod">
          <ac:chgData name="Giulia Vilone" userId="S::giulia.vilone@tudublin.ie::0c58d732-b0d9-492e-ba07-5ae44eefa3de" providerId="AD" clId="Web-{7E230531-0648-46DE-9F0D-6AEB1C7B561C}" dt="2022-01-22T12:05:00.424" v="126" actId="14100"/>
          <ac:spMkLst>
            <pc:docMk/>
            <pc:sldMk cId="2639815864" sldId="36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639815864" sldId="369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5:03.189" v="127" actId="1076"/>
          <ac:spMkLst>
            <pc:docMk/>
            <pc:sldMk cId="2639815864" sldId="369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3:51.125" v="105"/>
          <ac:spMkLst>
            <pc:docMk/>
            <pc:sldMk cId="2639815864" sldId="369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4:04.641" v="108" actId="1076"/>
          <ac:spMkLst>
            <pc:docMk/>
            <pc:sldMk cId="2639815864" sldId="369"/>
            <ac:spMk id="32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1:06.183" v="76" actId="1076"/>
          <ac:spMkLst>
            <pc:docMk/>
            <pc:sldMk cId="2639815864" sldId="369"/>
            <ac:spMk id="33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5:33.753" v="140" actId="20577"/>
          <ac:spMkLst>
            <pc:docMk/>
            <pc:sldMk cId="2639815864" sldId="369"/>
            <ac:spMk id="34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6:19.176" v="155" actId="1076"/>
          <ac:spMkLst>
            <pc:docMk/>
            <pc:sldMk cId="2639815864" sldId="369"/>
            <ac:spMk id="37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3:58.032" v="106" actId="1076"/>
          <ac:spMkLst>
            <pc:docMk/>
            <pc:sldMk cId="2639815864" sldId="369"/>
            <ac:spMk id="38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2:07:08.293" v="159"/>
        <pc:sldMkLst>
          <pc:docMk/>
          <pc:sldMk cId="3793018073" sldId="371"/>
        </pc:sldMkLst>
        <pc:spChg chg="mod">
          <ac:chgData name="Giulia Vilone" userId="S::giulia.vilone@tudublin.ie::0c58d732-b0d9-492e-ba07-5ae44eefa3de" providerId="AD" clId="Web-{7E230531-0648-46DE-9F0D-6AEB1C7B561C}" dt="2022-01-22T12:07:08.293" v="159"/>
          <ac:spMkLst>
            <pc:docMk/>
            <pc:sldMk cId="3793018073" sldId="371"/>
            <ac:spMk id="38" creationId="{00000000-0000-0000-0000-000000000000}"/>
          </ac:spMkLst>
        </pc:spChg>
      </pc:sldChg>
      <pc:sldChg chg="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648502799" sldId="372"/>
        </pc:sldMkLst>
      </pc:sldChg>
      <pc:sldChg chg="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639261500" sldId="373"/>
        </pc:sldMkLst>
      </pc:sldChg>
      <pc:sldChg chg="modSp mod modClrScheme chgLayout">
        <pc:chgData name="Giulia Vilone" userId="S::giulia.vilone@tudublin.ie::0c58d732-b0d9-492e-ba07-5ae44eefa3de" providerId="AD" clId="Web-{7E230531-0648-46DE-9F0D-6AEB1C7B561C}" dt="2022-01-22T12:07:41.840" v="161"/>
        <pc:sldMkLst>
          <pc:docMk/>
          <pc:sldMk cId="2013426516" sldId="374"/>
        </pc:sldMkLst>
        <pc:spChg chg="mod">
          <ac:chgData name="Giulia Vilone" userId="S::giulia.vilone@tudublin.ie::0c58d732-b0d9-492e-ba07-5ae44eefa3de" providerId="AD" clId="Web-{7E230531-0648-46DE-9F0D-6AEB1C7B561C}" dt="2022-01-22T12:07:38.731" v="160"/>
          <ac:spMkLst>
            <pc:docMk/>
            <pc:sldMk cId="2013426516" sldId="374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7:41.840" v="161"/>
          <ac:spMkLst>
            <pc:docMk/>
            <pc:sldMk cId="2013426516" sldId="374"/>
            <ac:spMk id="11" creationId="{00000000-0000-0000-0000-000000000000}"/>
          </ac:spMkLst>
        </pc:spChg>
      </pc:sldChg>
      <pc:sldChg chg="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806661722" sldId="375"/>
        </pc:sldMkLst>
      </pc:sldChg>
      <pc:sldChg chg="modSp mod modClrScheme chgLayout">
        <pc:chgData name="Giulia Vilone" userId="S::giulia.vilone@tudublin.ie::0c58d732-b0d9-492e-ba07-5ae44eefa3de" providerId="AD" clId="Web-{7E230531-0648-46DE-9F0D-6AEB1C7B561C}" dt="2022-01-22T12:07:59.356" v="163"/>
        <pc:sldMkLst>
          <pc:docMk/>
          <pc:sldMk cId="2221136796" sldId="376"/>
        </pc:sldMkLst>
        <pc:spChg chg="mod">
          <ac:chgData name="Giulia Vilone" userId="S::giulia.vilone@tudublin.ie::0c58d732-b0d9-492e-ba07-5ae44eefa3de" providerId="AD" clId="Web-{7E230531-0648-46DE-9F0D-6AEB1C7B561C}" dt="2022-01-22T12:07:56.591" v="162"/>
          <ac:spMkLst>
            <pc:docMk/>
            <pc:sldMk cId="2221136796" sldId="376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7:59.356" v="163"/>
          <ac:spMkLst>
            <pc:docMk/>
            <pc:sldMk cId="2221136796" sldId="376"/>
            <ac:spMk id="12" creationId="{00000000-0000-0000-0000-000000000000}"/>
          </ac:spMkLst>
        </pc:spChg>
        <pc:cxnChg chg="mod">
          <ac:chgData name="Giulia Vilone" userId="S::giulia.vilone@tudublin.ie::0c58d732-b0d9-492e-ba07-5ae44eefa3de" providerId="AD" clId="Web-{7E230531-0648-46DE-9F0D-6AEB1C7B561C}" dt="2022-01-22T12:07:56.591" v="162"/>
          <ac:cxnSpMkLst>
            <pc:docMk/>
            <pc:sldMk cId="2221136796" sldId="376"/>
            <ac:cxnSpMk id="9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2:07:56.591" v="162"/>
          <ac:cxnSpMkLst>
            <pc:docMk/>
            <pc:sldMk cId="2221136796" sldId="376"/>
            <ac:cxnSpMk id="1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2:07:56.591" v="162"/>
          <ac:cxnSpMkLst>
            <pc:docMk/>
            <pc:sldMk cId="2221136796" sldId="376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2:07:56.591" v="162"/>
          <ac:cxnSpMkLst>
            <pc:docMk/>
            <pc:sldMk cId="2221136796" sldId="376"/>
            <ac:cxnSpMk id="17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867566167" sldId="37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867566167" sldId="37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867566167" sldId="37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744734725" sldId="378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744734725" sldId="37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744734725" sldId="37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99737745" sldId="379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99737745" sldId="37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489936879" sldId="380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489936879" sldId="38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489936879" sldId="38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792442380" sldId="381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792442380" sldId="38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792442380" sldId="38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927842362" sldId="38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927842362" sldId="38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927842362" sldId="38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106266217" sldId="38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106266217" sldId="38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106266217" sldId="38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967804502" sldId="385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967804502" sldId="38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967804502" sldId="38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426466732" sldId="38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426466732" sldId="38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426466732" sldId="38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213349661" sldId="38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213349661" sldId="38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213349661" sldId="38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211949208" sldId="388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211949208" sldId="38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211949208" sldId="38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241036650" sldId="389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241036650" sldId="38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241036650" sldId="38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04:55.481" v="174" actId="20577"/>
        <pc:sldMkLst>
          <pc:docMk/>
          <pc:sldMk cId="4058148701" sldId="390"/>
        </pc:sldMkLst>
        <pc:spChg chg="mod ord">
          <ac:chgData name="Giulia Vilone" userId="S::giulia.vilone@tudublin.ie::0c58d732-b0d9-492e-ba07-5ae44eefa3de" providerId="AD" clId="Web-{7E230531-0648-46DE-9F0D-6AEB1C7B561C}" dt="2022-01-22T14:04:55.481" v="174" actId="20577"/>
          <ac:spMkLst>
            <pc:docMk/>
            <pc:sldMk cId="4058148701" sldId="39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058148701" sldId="39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05:31.044" v="182" actId="20577"/>
        <pc:sldMkLst>
          <pc:docMk/>
          <pc:sldMk cId="1597023996" sldId="391"/>
        </pc:sldMkLst>
        <pc:spChg chg="mod ord">
          <ac:chgData name="Giulia Vilone" userId="S::giulia.vilone@tudublin.ie::0c58d732-b0d9-492e-ba07-5ae44eefa3de" providerId="AD" clId="Web-{7E230531-0648-46DE-9F0D-6AEB1C7B561C}" dt="2022-01-22T14:05:31.044" v="182" actId="20577"/>
          <ac:spMkLst>
            <pc:docMk/>
            <pc:sldMk cId="1597023996" sldId="39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597023996" sldId="39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884736515" sldId="39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884736515" sldId="39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884736515" sldId="39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678066138" sldId="393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678066138" sldId="39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678066138" sldId="39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573999397" sldId="39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573999397" sldId="39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573999397" sldId="39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06:18.046" v="187" actId="1076"/>
        <pc:sldMkLst>
          <pc:docMk/>
          <pc:sldMk cId="882037984" sldId="395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882037984" sldId="39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882037984" sldId="39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6:14.639" v="186" actId="14100"/>
          <ac:spMkLst>
            <pc:docMk/>
            <pc:sldMk cId="882037984" sldId="395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6:18.046" v="187" actId="1076"/>
          <ac:spMkLst>
            <pc:docMk/>
            <pc:sldMk cId="882037984" sldId="395"/>
            <ac:spMk id="5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06:47.469" v="194" actId="1076"/>
        <pc:sldMkLst>
          <pc:docMk/>
          <pc:sldMk cId="3941863733" sldId="39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941863733" sldId="39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941863733" sldId="396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06:33.859" v="189"/>
          <ac:spMkLst>
            <pc:docMk/>
            <pc:sldMk cId="3941863733" sldId="396"/>
            <ac:spMk id="4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06:31.265" v="188"/>
          <ac:spMkLst>
            <pc:docMk/>
            <pc:sldMk cId="3941863733" sldId="396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6:41.406" v="192" actId="1076"/>
          <ac:spMkLst>
            <pc:docMk/>
            <pc:sldMk cId="3941863733" sldId="396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6:47.469" v="194" actId="1076"/>
          <ac:spMkLst>
            <pc:docMk/>
            <pc:sldMk cId="3941863733" sldId="396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06:34.265" v="190"/>
          <ac:spMkLst>
            <pc:docMk/>
            <pc:sldMk cId="3941863733" sldId="396"/>
            <ac:spMk id="9" creationId="{B6CABD02-07B6-4ADB-83F7-98D329BB1EC6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06:34.265" v="191"/>
          <ac:spMkLst>
            <pc:docMk/>
            <pc:sldMk cId="3941863733" sldId="396"/>
            <ac:spMk id="11" creationId="{15990E9D-6657-481B-8AE1-F517341A1F63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06:59.313" v="195" actId="1076"/>
        <pc:sldMkLst>
          <pc:docMk/>
          <pc:sldMk cId="1292169041" sldId="39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292169041" sldId="397"/>
            <ac:spMk id="3" creationId="{00000000-0000-0000-0000-000000000000}"/>
          </ac:spMkLst>
        </pc:spChg>
        <pc:graphicFrameChg chg="mod">
          <ac:chgData name="Giulia Vilone" userId="S::giulia.vilone@tudublin.ie::0c58d732-b0d9-492e-ba07-5ae44eefa3de" providerId="AD" clId="Web-{7E230531-0648-46DE-9F0D-6AEB1C7B561C}" dt="2022-01-22T14:06:59.313" v="195" actId="1076"/>
          <ac:graphicFrameMkLst>
            <pc:docMk/>
            <pc:sldMk cId="1292169041" sldId="397"/>
            <ac:graphicFrameMk id="7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07:12.391" v="197" actId="1076"/>
        <pc:sldMkLst>
          <pc:docMk/>
          <pc:sldMk cId="1846343626" sldId="400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846343626" sldId="400"/>
            <ac:spMk id="3" creationId="{00000000-0000-0000-0000-000000000000}"/>
          </ac:spMkLst>
        </pc:spChg>
        <pc:graphicFrameChg chg="mod">
          <ac:chgData name="Giulia Vilone" userId="S::giulia.vilone@tudublin.ie::0c58d732-b0d9-492e-ba07-5ae44eefa3de" providerId="AD" clId="Web-{7E230531-0648-46DE-9F0D-6AEB1C7B561C}" dt="2022-01-22T14:07:12.391" v="197" actId="1076"/>
          <ac:graphicFrameMkLst>
            <pc:docMk/>
            <pc:sldMk cId="1846343626" sldId="400"/>
            <ac:graphicFrameMk id="7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07:50.018" v="206" actId="1076"/>
        <pc:sldMkLst>
          <pc:docMk/>
          <pc:sldMk cId="2761260360" sldId="401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761260360" sldId="40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761260360" sldId="401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7:43.424" v="204" actId="1076"/>
          <ac:spMkLst>
            <pc:docMk/>
            <pc:sldMk cId="2761260360" sldId="401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7:45.580" v="205" actId="1076"/>
          <ac:spMkLst>
            <pc:docMk/>
            <pc:sldMk cId="2761260360" sldId="401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7:38.642" v="203" actId="1076"/>
          <ac:spMkLst>
            <pc:docMk/>
            <pc:sldMk cId="2761260360" sldId="401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7:50.018" v="206" actId="1076"/>
          <ac:spMkLst>
            <pc:docMk/>
            <pc:sldMk cId="2761260360" sldId="401"/>
            <ac:spMk id="7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08:32.988" v="221" actId="1076"/>
        <pc:sldMkLst>
          <pc:docMk/>
          <pc:sldMk cId="3370822479" sldId="40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70822479" sldId="40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70822479" sldId="402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08:12.003" v="209"/>
          <ac:spMkLst>
            <pc:docMk/>
            <pc:sldMk cId="3370822479" sldId="402"/>
            <ac:spMk id="4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08:10.612" v="208"/>
          <ac:spMkLst>
            <pc:docMk/>
            <pc:sldMk cId="3370822479" sldId="402"/>
            <ac:spMk id="5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08:13.049" v="210"/>
          <ac:spMkLst>
            <pc:docMk/>
            <pc:sldMk cId="3370822479" sldId="402"/>
            <ac:spMk id="6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08:09.096" v="207"/>
          <ac:spMkLst>
            <pc:docMk/>
            <pc:sldMk cId="3370822479" sldId="402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8:29.644" v="220" actId="1076"/>
          <ac:spMkLst>
            <pc:docMk/>
            <pc:sldMk cId="3370822479" sldId="402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8:32.988" v="221" actId="1076"/>
          <ac:spMkLst>
            <pc:docMk/>
            <pc:sldMk cId="3370822479" sldId="402"/>
            <ac:spMk id="9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08:14.237" v="211"/>
          <ac:spMkLst>
            <pc:docMk/>
            <pc:sldMk cId="3370822479" sldId="402"/>
            <ac:spMk id="11" creationId="{3494F5BA-6C66-4355-8B1E-DF89ADEF2E69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08:14.253" v="212"/>
          <ac:spMkLst>
            <pc:docMk/>
            <pc:sldMk cId="3370822479" sldId="402"/>
            <ac:spMk id="13" creationId="{D926971C-8F53-4961-B9DF-4FB92D381257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08:14.268" v="213"/>
          <ac:spMkLst>
            <pc:docMk/>
            <pc:sldMk cId="3370822479" sldId="402"/>
            <ac:spMk id="15" creationId="{F4F28E3A-AEA8-4403-A7CB-19B7039BB953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08:14.268" v="214"/>
          <ac:spMkLst>
            <pc:docMk/>
            <pc:sldMk cId="3370822479" sldId="402"/>
            <ac:spMk id="17" creationId="{3B966FFB-A620-45F2-9FEC-2DF80181216E}"/>
          </ac:spMkLst>
        </pc:spChg>
      </pc:sldChg>
      <pc:sldChg chg="modSp del mod modClrScheme chgLayout">
        <pc:chgData name="Giulia Vilone" userId="S::giulia.vilone@tudublin.ie::0c58d732-b0d9-492e-ba07-5ae44eefa3de" providerId="AD" clId="Web-{7E230531-0648-46DE-9F0D-6AEB1C7B561C}" dt="2022-01-22T14:09:52.990" v="247"/>
        <pc:sldMkLst>
          <pc:docMk/>
          <pc:sldMk cId="1192610103" sldId="403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192610103" sldId="40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192610103" sldId="40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370004495" sldId="40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370004495" sldId="40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370004495" sldId="404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21:47.183" v="413" actId="20577"/>
        <pc:sldMkLst>
          <pc:docMk/>
          <pc:sldMk cId="3341489362" sldId="405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41489362" sldId="40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41489362" sldId="405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0:02.709" v="248"/>
          <ac:spMkLst>
            <pc:docMk/>
            <pc:sldMk cId="3341489362" sldId="405"/>
            <ac:spMk id="4" creationId="{00000000-0000-0000-0000-000000000000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21:47.183" v="413" actId="20577"/>
          <ac:spMkLst>
            <pc:docMk/>
            <pc:sldMk cId="3341489362" sldId="405"/>
            <ac:spMk id="6" creationId="{FEF865F9-3698-4F85-874D-272F1825B51D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11:14.320" v="263"/>
        <pc:sldMkLst>
          <pc:docMk/>
          <pc:sldMk cId="3552966016" sldId="406"/>
        </pc:sldMkLst>
        <pc:spChg chg="mod">
          <ac:chgData name="Giulia Vilone" userId="S::giulia.vilone@tudublin.ie::0c58d732-b0d9-492e-ba07-5ae44eefa3de" providerId="AD" clId="Web-{7E230531-0648-46DE-9F0D-6AEB1C7B561C}" dt="2022-01-22T14:11:14.320" v="263"/>
          <ac:spMkLst>
            <pc:docMk/>
            <pc:sldMk cId="3552966016" sldId="406"/>
            <ac:spMk id="38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11:40.165" v="266" actId="20577"/>
        <pc:sldMkLst>
          <pc:docMk/>
          <pc:sldMk cId="1264039304" sldId="407"/>
        </pc:sldMkLst>
        <pc:spChg chg="mod ord">
          <ac:chgData name="Giulia Vilone" userId="S::giulia.vilone@tudublin.ie::0c58d732-b0d9-492e-ba07-5ae44eefa3de" providerId="AD" clId="Web-{7E230531-0648-46DE-9F0D-6AEB1C7B561C}" dt="2022-01-22T14:11:40.165" v="266" actId="20577"/>
          <ac:spMkLst>
            <pc:docMk/>
            <pc:sldMk cId="1264039304" sldId="40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264039304" sldId="407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2:41.870" v="297" actId="14100"/>
        <pc:sldMkLst>
          <pc:docMk/>
          <pc:sldMk cId="3117881638" sldId="409"/>
        </pc:sldMkLst>
        <pc:spChg chg="del">
          <ac:chgData name="Giulia Vilone" userId="S::giulia.vilone@tudublin.ie::0c58d732-b0d9-492e-ba07-5ae44eefa3de" providerId="AD" clId="Web-{7E230531-0648-46DE-9F0D-6AEB1C7B561C}" dt="2022-01-22T14:12:24.619" v="277"/>
          <ac:spMkLst>
            <pc:docMk/>
            <pc:sldMk cId="3117881638" sldId="40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117881638" sldId="409"/>
            <ac:spMk id="3" creationId="{00000000-0000-0000-0000-000000000000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12:41.870" v="297" actId="14100"/>
          <ac:spMkLst>
            <pc:docMk/>
            <pc:sldMk cId="3117881638" sldId="409"/>
            <ac:spMk id="4" creationId="{7B25BB1B-5075-49A1-9B68-89ED2E3F0E4E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69819966" sldId="410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69819966" sldId="410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2:14.947" v="275" actId="20577"/>
        <pc:sldMkLst>
          <pc:docMk/>
          <pc:sldMk cId="314071437" sldId="411"/>
        </pc:sldMkLst>
        <pc:spChg chg="add mod">
          <ac:chgData name="Giulia Vilone" userId="S::giulia.vilone@tudublin.ie::0c58d732-b0d9-492e-ba07-5ae44eefa3de" providerId="AD" clId="Web-{7E230531-0648-46DE-9F0D-6AEB1C7B561C}" dt="2022-01-22T14:12:14.947" v="275" actId="20577"/>
          <ac:spMkLst>
            <pc:docMk/>
            <pc:sldMk cId="314071437" sldId="411"/>
            <ac:spMk id="2" creationId="{26D2D131-7929-40A9-B266-0290782F1304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14071437" sldId="411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1:48.352" v="267"/>
          <ac:spMkLst>
            <pc:docMk/>
            <pc:sldMk cId="314071437" sldId="411"/>
            <ac:spMk id="10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7E230531-0648-46DE-9F0D-6AEB1C7B561C}" dt="2022-01-22T14:12:49.885" v="299"/>
        <pc:sldMkLst>
          <pc:docMk/>
          <pc:sldMk cId="4052177192" sldId="41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052177192" sldId="41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845380267" sldId="413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845380267" sldId="41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4030449977" sldId="41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030449977" sldId="414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4:05.013" v="313"/>
        <pc:sldMkLst>
          <pc:docMk/>
          <pc:sldMk cId="2315937846" sldId="415"/>
        </pc:sldMkLst>
        <pc:spChg chg="add mod">
          <ac:chgData name="Giulia Vilone" userId="S::giulia.vilone@tudublin.ie::0c58d732-b0d9-492e-ba07-5ae44eefa3de" providerId="AD" clId="Web-{7E230531-0648-46DE-9F0D-6AEB1C7B561C}" dt="2022-01-22T14:13:35.668" v="309" actId="1076"/>
          <ac:spMkLst>
            <pc:docMk/>
            <pc:sldMk cId="2315937846" sldId="415"/>
            <ac:spMk id="2" creationId="{C6007812-E281-44C2-88AD-DB5AC1CB4AEB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315937846" sldId="415"/>
            <ac:spMk id="3" creationId="{00000000-0000-0000-0000-000000000000}"/>
          </ac:spMkLst>
        </pc:spChg>
        <pc:spChg chg="add del mod">
          <ac:chgData name="Giulia Vilone" userId="S::giulia.vilone@tudublin.ie::0c58d732-b0d9-492e-ba07-5ae44eefa3de" providerId="AD" clId="Web-{7E230531-0648-46DE-9F0D-6AEB1C7B561C}" dt="2022-01-22T14:14:05.013" v="313"/>
          <ac:spMkLst>
            <pc:docMk/>
            <pc:sldMk cId="2315937846" sldId="415"/>
            <ac:spMk id="4" creationId="{54C99AAB-F0C3-426C-96F2-3EA33DE2184E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3:32.324" v="307"/>
          <ac:spMkLst>
            <pc:docMk/>
            <pc:sldMk cId="2315937846" sldId="415"/>
            <ac:spMk id="8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7E230531-0648-46DE-9F0D-6AEB1C7B561C}" dt="2022-01-22T14:14:07.185" v="314"/>
        <pc:sldMkLst>
          <pc:docMk/>
          <pc:sldMk cId="4042341615" sldId="41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042341615" sldId="41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519088403" sldId="41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519088403" sldId="417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5:40.422" v="329" actId="14100"/>
        <pc:sldMkLst>
          <pc:docMk/>
          <pc:sldMk cId="529790545" sldId="418"/>
        </pc:sldMkLst>
        <pc:spChg chg="add mod">
          <ac:chgData name="Giulia Vilone" userId="S::giulia.vilone@tudublin.ie::0c58d732-b0d9-492e-ba07-5ae44eefa3de" providerId="AD" clId="Web-{7E230531-0648-46DE-9F0D-6AEB1C7B561C}" dt="2022-01-22T14:15:40.422" v="329" actId="14100"/>
          <ac:spMkLst>
            <pc:docMk/>
            <pc:sldMk cId="529790545" sldId="418"/>
            <ac:spMk id="2" creationId="{E91256CC-C058-4B51-8170-0BDC886DD874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529790545" sldId="418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4:17.107" v="315"/>
          <ac:spMkLst>
            <pc:docMk/>
            <pc:sldMk cId="529790545" sldId="418"/>
            <ac:spMk id="8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7E230531-0648-46DE-9F0D-6AEB1C7B561C}" dt="2022-01-22T14:14:35.810" v="319"/>
        <pc:sldMkLst>
          <pc:docMk/>
          <pc:sldMk cId="529790545" sldId="419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529790545" sldId="419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5:50" v="333"/>
        <pc:sldMkLst>
          <pc:docMk/>
          <pc:sldMk cId="2555233831" sldId="420"/>
        </pc:sldMkLst>
        <pc:spChg chg="add">
          <ac:chgData name="Giulia Vilone" userId="S::giulia.vilone@tudublin.ie::0c58d732-b0d9-492e-ba07-5ae44eefa3de" providerId="AD" clId="Web-{7E230531-0648-46DE-9F0D-6AEB1C7B561C}" dt="2022-01-22T14:15:49.985" v="332"/>
          <ac:spMkLst>
            <pc:docMk/>
            <pc:sldMk cId="2555233831" sldId="420"/>
            <ac:spMk id="2" creationId="{8D5CD5BA-156C-4514-9996-F92730A1A3F7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555233831" sldId="420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15:50" v="333"/>
          <ac:spMkLst>
            <pc:docMk/>
            <pc:sldMk cId="2555233831" sldId="420"/>
            <ac:spMk id="4" creationId="{91B3A716-1F36-4D52-808D-5E0507058708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5:49.672" v="331"/>
          <ac:spMkLst>
            <pc:docMk/>
            <pc:sldMk cId="2555233831" sldId="420"/>
            <ac:spMk id="8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5:49.672" v="330"/>
          <ac:spMkLst>
            <pc:docMk/>
            <pc:sldMk cId="2555233831" sldId="420"/>
            <ac:spMk id="10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5:59.235" v="337"/>
        <pc:sldMkLst>
          <pc:docMk/>
          <pc:sldMk cId="3276654115" sldId="421"/>
        </pc:sldMkLst>
        <pc:spChg chg="add">
          <ac:chgData name="Giulia Vilone" userId="S::giulia.vilone@tudublin.ie::0c58d732-b0d9-492e-ba07-5ae44eefa3de" providerId="AD" clId="Web-{7E230531-0648-46DE-9F0D-6AEB1C7B561C}" dt="2022-01-22T14:15:59.219" v="336"/>
          <ac:spMkLst>
            <pc:docMk/>
            <pc:sldMk cId="3276654115" sldId="421"/>
            <ac:spMk id="2" creationId="{D117ECDD-CB75-4827-A5AA-8A9A00FD6B09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276654115" sldId="421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15:59.235" v="337"/>
          <ac:spMkLst>
            <pc:docMk/>
            <pc:sldMk cId="3276654115" sldId="421"/>
            <ac:spMk id="4" creationId="{DCCA4DD6-62CE-496A-A36D-6AD90F642677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5:58.938" v="335"/>
          <ac:spMkLst>
            <pc:docMk/>
            <pc:sldMk cId="3276654115" sldId="421"/>
            <ac:spMk id="8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5:58.938" v="334"/>
          <ac:spMkLst>
            <pc:docMk/>
            <pc:sldMk cId="3276654115" sldId="421"/>
            <ac:spMk id="10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11:35.508" v="265" actId="20577"/>
        <pc:sldMkLst>
          <pc:docMk/>
          <pc:sldMk cId="2971998963" sldId="422"/>
        </pc:sldMkLst>
        <pc:spChg chg="mod ord">
          <ac:chgData name="Giulia Vilone" userId="S::giulia.vilone@tudublin.ie::0c58d732-b0d9-492e-ba07-5ae44eefa3de" providerId="AD" clId="Web-{7E230531-0648-46DE-9F0D-6AEB1C7B561C}" dt="2022-01-22T14:11:35.508" v="265" actId="20577"/>
          <ac:spMkLst>
            <pc:docMk/>
            <pc:sldMk cId="2971998963" sldId="42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971998963" sldId="422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7:28.768" v="354"/>
        <pc:sldMkLst>
          <pc:docMk/>
          <pc:sldMk cId="729848478" sldId="424"/>
        </pc:sldMkLst>
        <pc:spChg chg="add">
          <ac:chgData name="Giulia Vilone" userId="S::giulia.vilone@tudublin.ie::0c58d732-b0d9-492e-ba07-5ae44eefa3de" providerId="AD" clId="Web-{7E230531-0648-46DE-9F0D-6AEB1C7B561C}" dt="2022-01-22T14:17:28.768" v="354"/>
          <ac:spMkLst>
            <pc:docMk/>
            <pc:sldMk cId="729848478" sldId="424"/>
            <ac:spMk id="2" creationId="{550B370A-9E16-4058-A048-968AAD0694B3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729848478" sldId="424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7:28.440" v="353"/>
          <ac:spMkLst>
            <pc:docMk/>
            <pc:sldMk cId="729848478" sldId="424"/>
            <ac:spMk id="10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7:46.769" v="356"/>
        <pc:sldMkLst>
          <pc:docMk/>
          <pc:sldMk cId="3181065829" sldId="425"/>
        </pc:sldMkLst>
        <pc:spChg chg="del">
          <ac:chgData name="Giulia Vilone" userId="S::giulia.vilone@tudublin.ie::0c58d732-b0d9-492e-ba07-5ae44eefa3de" providerId="AD" clId="Web-{7E230531-0648-46DE-9F0D-6AEB1C7B561C}" dt="2022-01-22T14:17:46.503" v="355"/>
          <ac:spMkLst>
            <pc:docMk/>
            <pc:sldMk cId="3181065829" sldId="42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181065829" sldId="425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17:46.769" v="356"/>
          <ac:spMkLst>
            <pc:docMk/>
            <pc:sldMk cId="3181065829" sldId="425"/>
            <ac:spMk id="4" creationId="{3A620F91-EB71-448E-A1D8-556A0B3C0F43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8:33.146" v="394" actId="1076"/>
        <pc:sldMkLst>
          <pc:docMk/>
          <pc:sldMk cId="3935057417" sldId="426"/>
        </pc:sldMkLst>
        <pc:spChg chg="del">
          <ac:chgData name="Giulia Vilone" userId="S::giulia.vilone@tudublin.ie::0c58d732-b0d9-492e-ba07-5ae44eefa3de" providerId="AD" clId="Web-{7E230531-0648-46DE-9F0D-6AEB1C7B561C}" dt="2022-01-22T14:17:54.676" v="357"/>
          <ac:spMkLst>
            <pc:docMk/>
            <pc:sldMk cId="3935057417" sldId="42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935057417" sldId="426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7:57.113" v="358"/>
          <ac:spMkLst>
            <pc:docMk/>
            <pc:sldMk cId="3935057417" sldId="426"/>
            <ac:spMk id="4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17:57.347" v="359"/>
          <ac:spMkLst>
            <pc:docMk/>
            <pc:sldMk cId="3935057417" sldId="426"/>
            <ac:spMk id="8" creationId="{F422D296-AFCE-4A67-8E52-5989644750A1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18:33.146" v="394" actId="1076"/>
          <ac:spMkLst>
            <pc:docMk/>
            <pc:sldMk cId="3935057417" sldId="426"/>
            <ac:spMk id="12" creationId="{EEF10BD3-8C87-47C9-AFD9-E0E298746714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9:08.725" v="401" actId="1076"/>
        <pc:sldMkLst>
          <pc:docMk/>
          <pc:sldMk cId="2096965233" sldId="427"/>
        </pc:sldMkLst>
        <pc:spChg chg="add mod">
          <ac:chgData name="Giulia Vilone" userId="S::giulia.vilone@tudublin.ie::0c58d732-b0d9-492e-ba07-5ae44eefa3de" providerId="AD" clId="Web-{7E230531-0648-46DE-9F0D-6AEB1C7B561C}" dt="2022-01-22T14:19:08.725" v="401" actId="1076"/>
          <ac:spMkLst>
            <pc:docMk/>
            <pc:sldMk cId="2096965233" sldId="427"/>
            <ac:spMk id="2" creationId="{B9FCE190-C82F-4CF9-A596-F13EEC57B0FE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096965233" sldId="427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8:47.959" v="395"/>
          <ac:spMkLst>
            <pc:docMk/>
            <pc:sldMk cId="2096965233" sldId="427"/>
            <ac:spMk id="15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21:03.322" v="404" actId="1076"/>
        <pc:sldMkLst>
          <pc:docMk/>
          <pc:sldMk cId="3636739990" sldId="429"/>
        </pc:sldMkLst>
        <pc:spChg chg="add mod">
          <ac:chgData name="Giulia Vilone" userId="S::giulia.vilone@tudublin.ie::0c58d732-b0d9-492e-ba07-5ae44eefa3de" providerId="AD" clId="Web-{7E230531-0648-46DE-9F0D-6AEB1C7B561C}" dt="2022-01-22T14:21:03.322" v="404" actId="1076"/>
          <ac:spMkLst>
            <pc:docMk/>
            <pc:sldMk cId="3636739990" sldId="429"/>
            <ac:spMk id="2" creationId="{0107DA99-294C-4DBC-B3C8-2C508B5F34B3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636739990" sldId="429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1:00.556" v="402"/>
          <ac:spMkLst>
            <pc:docMk/>
            <pc:sldMk cId="3636739990" sldId="429"/>
            <ac:spMk id="2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792717230" sldId="430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792717230" sldId="43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196088507" sldId="431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196088507" sldId="431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21:33.448" v="412" actId="20577"/>
        <pc:sldMkLst>
          <pc:docMk/>
          <pc:sldMk cId="2051337827" sldId="432"/>
        </pc:sldMkLst>
        <pc:spChg chg="add del mod">
          <ac:chgData name="Giulia Vilone" userId="S::giulia.vilone@tudublin.ie::0c58d732-b0d9-492e-ba07-5ae44eefa3de" providerId="AD" clId="Web-{7E230531-0648-46DE-9F0D-6AEB1C7B561C}" dt="2022-01-22T14:21:14.510" v="408"/>
          <ac:spMkLst>
            <pc:docMk/>
            <pc:sldMk cId="2051337827" sldId="432"/>
            <ac:spMk id="2" creationId="{77917CBD-6B6F-4DD5-B10C-AAD7C2EE6F4F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051337827" sldId="432"/>
            <ac:spMk id="3" creationId="{00000000-0000-0000-0000-000000000000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21:33.448" v="412" actId="20577"/>
          <ac:spMkLst>
            <pc:docMk/>
            <pc:sldMk cId="2051337827" sldId="432"/>
            <ac:spMk id="4" creationId="{E1B8DA74-BF73-4A16-AA76-DEF4BB456D1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1:06.604" v="405"/>
          <ac:spMkLst>
            <pc:docMk/>
            <pc:sldMk cId="2051337827" sldId="432"/>
            <ac:spMk id="9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504250465" sldId="433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504250465" sldId="43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040834943" sldId="43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040834943" sldId="434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24:31.937" v="461" actId="1076"/>
        <pc:sldMkLst>
          <pc:docMk/>
          <pc:sldMk cId="2326919723" sldId="435"/>
        </pc:sldMkLst>
        <pc:spChg chg="add mod">
          <ac:chgData name="Giulia Vilone" userId="S::giulia.vilone@tudublin.ie::0c58d732-b0d9-492e-ba07-5ae44eefa3de" providerId="AD" clId="Web-{7E230531-0648-46DE-9F0D-6AEB1C7B561C}" dt="2022-01-22T14:24:31.891" v="458" actId="1076"/>
          <ac:spMkLst>
            <pc:docMk/>
            <pc:sldMk cId="2326919723" sldId="435"/>
            <ac:spMk id="2" creationId="{496DAE26-4A5B-4A2D-8D68-DEF8F44A661F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326919723" sldId="435"/>
            <ac:spMk id="3" creationId="{00000000-0000-0000-0000-000000000000}"/>
          </ac:spMkLst>
        </pc:spChg>
        <pc:spChg chg="add del">
          <ac:chgData name="Giulia Vilone" userId="S::giulia.vilone@tudublin.ie::0c58d732-b0d9-492e-ba07-5ae44eefa3de" providerId="AD" clId="Web-{7E230531-0648-46DE-9F0D-6AEB1C7B561C}" dt="2022-01-22T14:23:26.076" v="433"/>
          <ac:spMkLst>
            <pc:docMk/>
            <pc:sldMk cId="2326919723" sldId="435"/>
            <ac:spMk id="4" creationId="{8CA82AF8-2C11-40F1-9155-927B03874395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2:24.121" v="415"/>
          <ac:spMkLst>
            <pc:docMk/>
            <pc:sldMk cId="2326919723" sldId="435"/>
            <ac:spMk id="9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3:20.935" v="431"/>
          <ac:spMkLst>
            <pc:docMk/>
            <pc:sldMk cId="2326919723" sldId="435"/>
            <ac:spMk id="12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3:41.045" v="437"/>
          <ac:spMkLst>
            <pc:docMk/>
            <pc:sldMk cId="2326919723" sldId="435"/>
            <ac:spMk id="13" creationId="{00000000-0000-0000-0000-000000000000}"/>
          </ac:spMkLst>
        </pc:spChg>
        <pc:spChg chg="del mod">
          <ac:chgData name="Giulia Vilone" userId="S::giulia.vilone@tudublin.ie::0c58d732-b0d9-492e-ba07-5ae44eefa3de" providerId="AD" clId="Web-{7E230531-0648-46DE-9F0D-6AEB1C7B561C}" dt="2022-01-22T14:23:43.858" v="438"/>
          <ac:spMkLst>
            <pc:docMk/>
            <pc:sldMk cId="2326919723" sldId="435"/>
            <ac:spMk id="14" creationId="{00000000-0000-0000-0000-000000000000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24:31.906" v="459" actId="1076"/>
          <ac:spMkLst>
            <pc:docMk/>
            <pc:sldMk cId="2326919723" sldId="435"/>
            <ac:spMk id="17" creationId="{7DA8CCBC-9D9A-421B-B24F-A55C3B6D3FD8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24:31.922" v="460" actId="1076"/>
          <ac:spMkLst>
            <pc:docMk/>
            <pc:sldMk cId="2326919723" sldId="435"/>
            <ac:spMk id="18" creationId="{2B4DE1A9-2744-405A-8E94-B4E9BDC2EA5A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24:31.937" v="461" actId="1076"/>
          <ac:spMkLst>
            <pc:docMk/>
            <pc:sldMk cId="2326919723" sldId="435"/>
            <ac:spMk id="19" creationId="{3C006ED5-F60A-4D19-9130-0B79D1FF2788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25:11.642" v="481" actId="1076"/>
        <pc:sldMkLst>
          <pc:docMk/>
          <pc:sldMk cId="1422912455" sldId="43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422912455" sldId="436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4:41.125" v="466"/>
          <ac:spMkLst>
            <pc:docMk/>
            <pc:sldMk cId="1422912455" sldId="436"/>
            <ac:spMk id="4" creationId="{6A4FDFB5-EC66-416E-A117-CA58E9ABD78E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4:41.141" v="467"/>
          <ac:spMkLst>
            <pc:docMk/>
            <pc:sldMk cId="1422912455" sldId="436"/>
            <ac:spMk id="7" creationId="{D06D38C7-6453-4293-B5E3-A221CE1AEB99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4:41.156" v="468"/>
          <ac:spMkLst>
            <pc:docMk/>
            <pc:sldMk cId="1422912455" sldId="436"/>
            <ac:spMk id="9" creationId="{0205A06F-88E1-4983-A315-DBC393A8C685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4:41.188" v="469"/>
          <ac:spMkLst>
            <pc:docMk/>
            <pc:sldMk cId="1422912455" sldId="436"/>
            <ac:spMk id="12" creationId="{7C316A42-A44B-4CDE-A034-92B4E6A7C21D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4:44.516" v="470"/>
          <ac:spMkLst>
            <pc:docMk/>
            <pc:sldMk cId="1422912455" sldId="436"/>
            <ac:spMk id="16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4:40.844" v="465"/>
          <ac:spMkLst>
            <pc:docMk/>
            <pc:sldMk cId="1422912455" sldId="436"/>
            <ac:spMk id="17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4:40.828" v="464"/>
          <ac:spMkLst>
            <pc:docMk/>
            <pc:sldMk cId="1422912455" sldId="436"/>
            <ac:spMk id="18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4:40.828" v="463"/>
          <ac:spMkLst>
            <pc:docMk/>
            <pc:sldMk cId="1422912455" sldId="436"/>
            <ac:spMk id="19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4:40.828" v="462"/>
          <ac:spMkLst>
            <pc:docMk/>
            <pc:sldMk cId="1422912455" sldId="436"/>
            <ac:spMk id="20" creationId="{00000000-0000-0000-0000-000000000000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25:11.642" v="481" actId="1076"/>
          <ac:spMkLst>
            <pc:docMk/>
            <pc:sldMk cId="1422912455" sldId="436"/>
            <ac:spMk id="25" creationId="{FBDF4835-DEEE-43BF-9CAB-1E8EA90687F3}"/>
          </ac:spMkLst>
        </pc:spChg>
        <pc:cxnChg chg="mod">
          <ac:chgData name="Giulia Vilone" userId="S::giulia.vilone@tudublin.ie::0c58d732-b0d9-492e-ba07-5ae44eefa3de" providerId="AD" clId="Web-{7E230531-0648-46DE-9F0D-6AEB1C7B561C}" dt="2022-01-22T14:24:44.516" v="470"/>
          <ac:cxnSpMkLst>
            <pc:docMk/>
            <pc:sldMk cId="1422912455" sldId="436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4:44.516" v="470"/>
          <ac:cxnSpMkLst>
            <pc:docMk/>
            <pc:sldMk cId="1422912455" sldId="436"/>
            <ac:cxnSpMk id="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141547630" sldId="43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141547630" sldId="43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478408051" sldId="438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78408051" sldId="43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4136465404" sldId="439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136465404" sldId="43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538728984" sldId="440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538728984" sldId="44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36305826" sldId="441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36305826" sldId="44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36305826" sldId="44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36305826" sldId="442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25:38.502" v="495"/>
        <pc:sldMkLst>
          <pc:docMk/>
          <pc:sldMk cId="1257566221" sldId="443"/>
        </pc:sldMkLst>
        <pc:spChg chg="add">
          <ac:chgData name="Giulia Vilone" userId="S::giulia.vilone@tudublin.ie::0c58d732-b0d9-492e-ba07-5ae44eefa3de" providerId="AD" clId="Web-{7E230531-0648-46DE-9F0D-6AEB1C7B561C}" dt="2022-01-22T14:25:19.611" v="483"/>
          <ac:spMkLst>
            <pc:docMk/>
            <pc:sldMk cId="1257566221" sldId="443"/>
            <ac:spMk id="2" creationId="{A2FC3AAD-2C12-4BDA-9169-12ECB2E89225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257566221" sldId="443"/>
            <ac:spMk id="3" creationId="{00000000-0000-0000-0000-000000000000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25:29.002" v="487" actId="20577"/>
          <ac:spMkLst>
            <pc:docMk/>
            <pc:sldMk cId="1257566221" sldId="443"/>
            <ac:spMk id="4" creationId="{212BB478-96A0-4FCD-908E-CF536EAE5FCE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5:38.439" v="492"/>
          <ac:spMkLst>
            <pc:docMk/>
            <pc:sldMk cId="1257566221" sldId="443"/>
            <ac:spMk id="6" creationId="{BBAC7C6B-BD3B-4B47-A023-5B09DBDF8FA4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5:38.455" v="493"/>
          <ac:spMkLst>
            <pc:docMk/>
            <pc:sldMk cId="1257566221" sldId="443"/>
            <ac:spMk id="7" creationId="{CC8751A9-5A96-4719-9DC6-ED9772154003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5:38.486" v="494"/>
          <ac:spMkLst>
            <pc:docMk/>
            <pc:sldMk cId="1257566221" sldId="443"/>
            <ac:spMk id="8" creationId="{94F2DC0F-DACF-4D6D-B13E-A7D5D7E0C499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5:38.502" v="495"/>
          <ac:spMkLst>
            <pc:docMk/>
            <pc:sldMk cId="1257566221" sldId="443"/>
            <ac:spMk id="9" creationId="{F7020517-401B-4267-A78D-2567F3CFB96D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19.173" v="482"/>
          <ac:spMkLst>
            <pc:docMk/>
            <pc:sldMk cId="1257566221" sldId="443"/>
            <ac:spMk id="16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21.736" v="484"/>
          <ac:spMkLst>
            <pc:docMk/>
            <pc:sldMk cId="1257566221" sldId="443"/>
            <ac:spMk id="20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38.111" v="491"/>
          <ac:spMkLst>
            <pc:docMk/>
            <pc:sldMk cId="1257566221" sldId="443"/>
            <ac:spMk id="26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38.111" v="490"/>
          <ac:spMkLst>
            <pc:docMk/>
            <pc:sldMk cId="1257566221" sldId="443"/>
            <ac:spMk id="27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38.111" v="489"/>
          <ac:spMkLst>
            <pc:docMk/>
            <pc:sldMk cId="1257566221" sldId="443"/>
            <ac:spMk id="28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38.111" v="488"/>
          <ac:spMkLst>
            <pc:docMk/>
            <pc:sldMk cId="1257566221" sldId="443"/>
            <ac:spMk id="29" creationId="{00000000-0000-0000-0000-000000000000}"/>
          </ac:spMkLst>
        </pc:spChg>
        <pc:cxnChg chg="mod">
          <ac:chgData name="Giulia Vilone" userId="S::giulia.vilone@tudublin.ie::0c58d732-b0d9-492e-ba07-5ae44eefa3de" providerId="AD" clId="Web-{7E230531-0648-46DE-9F0D-6AEB1C7B561C}" dt="2022-01-22T14:25:19.173" v="482"/>
          <ac:cxnSpMkLst>
            <pc:docMk/>
            <pc:sldMk cId="1257566221" sldId="443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5:19.173" v="482"/>
          <ac:cxnSpMkLst>
            <pc:docMk/>
            <pc:sldMk cId="1257566221" sldId="443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5:21.736" v="484"/>
          <ac:cxnSpMkLst>
            <pc:docMk/>
            <pc:sldMk cId="1257566221" sldId="443"/>
            <ac:cxnSpMk id="21" creationId="{00000000-0000-0000-0000-000000000000}"/>
          </ac:cxnSpMkLst>
        </pc:cxnChg>
      </pc:sldChg>
      <pc:sldChg chg="modSp del mod modClrScheme chgLayout">
        <pc:chgData name="Giulia Vilone" userId="S::giulia.vilone@tudublin.ie::0c58d732-b0d9-492e-ba07-5ae44eefa3de" providerId="AD" clId="Web-{7E230531-0648-46DE-9F0D-6AEB1C7B561C}" dt="2022-01-22T14:28:52.387" v="566"/>
        <pc:sldMkLst>
          <pc:docMk/>
          <pc:sldMk cId="346778982" sldId="44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46778982" sldId="444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28:13.209" v="562" actId="20577"/>
        <pc:sldMkLst>
          <pc:docMk/>
          <pc:sldMk cId="2270115479" sldId="445"/>
        </pc:sldMkLst>
        <pc:spChg chg="add">
          <ac:chgData name="Giulia Vilone" userId="S::giulia.vilone@tudublin.ie::0c58d732-b0d9-492e-ba07-5ae44eefa3de" providerId="AD" clId="Web-{7E230531-0648-46DE-9F0D-6AEB1C7B561C}" dt="2022-01-22T14:27:54.974" v="543"/>
          <ac:spMkLst>
            <pc:docMk/>
            <pc:sldMk cId="2270115479" sldId="445"/>
            <ac:spMk id="2" creationId="{B969233D-0C05-4841-8C60-0256F35DEFCE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270115479" sldId="445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7:54.990" v="544"/>
          <ac:spMkLst>
            <pc:docMk/>
            <pc:sldMk cId="2270115479" sldId="445"/>
            <ac:spMk id="6" creationId="{26C1364F-7AC6-4B09-BE6B-31C3E7BAB542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8:02.147" v="546"/>
          <ac:spMkLst>
            <pc:docMk/>
            <pc:sldMk cId="2270115479" sldId="445"/>
            <ac:spMk id="7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7:54.693" v="542"/>
          <ac:spMkLst>
            <pc:docMk/>
            <pc:sldMk cId="2270115479" sldId="445"/>
            <ac:spMk id="12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7:54.662" v="541"/>
          <ac:spMkLst>
            <pc:docMk/>
            <pc:sldMk cId="2270115479" sldId="445"/>
            <ac:spMk id="16" creationId="{00000000-0000-0000-0000-000000000000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28:13.209" v="562" actId="20577"/>
          <ac:spMkLst>
            <pc:docMk/>
            <pc:sldMk cId="2270115479" sldId="445"/>
            <ac:spMk id="20" creationId="{20B6D863-C3D3-4706-8A59-596AFEF6FFCB}"/>
          </ac:spMkLst>
        </pc:spChg>
        <pc:cxnChg chg="mod">
          <ac:chgData name="Giulia Vilone" userId="S::giulia.vilone@tudublin.ie::0c58d732-b0d9-492e-ba07-5ae44eefa3de" providerId="AD" clId="Web-{7E230531-0648-46DE-9F0D-6AEB1C7B561C}" dt="2022-01-22T14:28:02.147" v="546"/>
          <ac:cxnSpMkLst>
            <pc:docMk/>
            <pc:sldMk cId="2270115479" sldId="445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7:54.693" v="542"/>
          <ac:cxnSpMkLst>
            <pc:docMk/>
            <pc:sldMk cId="2270115479" sldId="445"/>
            <ac:cxnSpMk id="13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7:54.693" v="542"/>
          <ac:cxnSpMkLst>
            <pc:docMk/>
            <pc:sldMk cId="2270115479" sldId="445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7:54.662" v="541"/>
          <ac:cxnSpMkLst>
            <pc:docMk/>
            <pc:sldMk cId="2270115479" sldId="445"/>
            <ac:cxnSpMk id="17" creationId="{00000000-0000-0000-0000-000000000000}"/>
          </ac:cxnSpMkLst>
        </pc:cxn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29:27.279" v="572"/>
        <pc:sldMkLst>
          <pc:docMk/>
          <pc:sldMk cId="472143551" sldId="446"/>
        </pc:sldMkLst>
        <pc:spChg chg="add">
          <ac:chgData name="Giulia Vilone" userId="S::giulia.vilone@tudublin.ie::0c58d732-b0d9-492e-ba07-5ae44eefa3de" providerId="AD" clId="Web-{7E230531-0648-46DE-9F0D-6AEB1C7B561C}" dt="2022-01-22T14:29:27.232" v="570"/>
          <ac:spMkLst>
            <pc:docMk/>
            <pc:sldMk cId="472143551" sldId="446"/>
            <ac:spMk id="2" creationId="{5110116B-C260-495E-87F2-5EA67B17E7F5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72143551" sldId="446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9:27.263" v="571"/>
          <ac:spMkLst>
            <pc:docMk/>
            <pc:sldMk cId="472143551" sldId="446"/>
            <ac:spMk id="6" creationId="{C755C2EF-9ADC-4A23-9BAB-D4339D426B01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9:26.654" v="569"/>
          <ac:spMkLst>
            <pc:docMk/>
            <pc:sldMk cId="472143551" sldId="446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9:27.279" v="572"/>
          <ac:spMkLst>
            <pc:docMk/>
            <pc:sldMk cId="472143551" sldId="446"/>
            <ac:spMk id="8" creationId="{98FE458D-CC26-4182-B813-1BDC2133660B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9:20.982" v="567"/>
          <ac:spMkLst>
            <pc:docMk/>
            <pc:sldMk cId="472143551" sldId="446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9:22.091" v="568"/>
          <ac:spMkLst>
            <pc:docMk/>
            <pc:sldMk cId="472143551" sldId="446"/>
            <ac:spMk id="17" creationId="{00000000-0000-0000-0000-000000000000}"/>
          </ac:spMkLst>
        </pc:spChg>
        <pc:cxnChg chg="mod">
          <ac:chgData name="Giulia Vilone" userId="S::giulia.vilone@tudublin.ie::0c58d732-b0d9-492e-ba07-5ae44eefa3de" providerId="AD" clId="Web-{7E230531-0648-46DE-9F0D-6AEB1C7B561C}" dt="2022-01-22T14:29:26.654" v="569"/>
          <ac:cxnSpMkLst>
            <pc:docMk/>
            <pc:sldMk cId="472143551" sldId="446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9:20.982" v="567"/>
          <ac:cxnSpMkLst>
            <pc:docMk/>
            <pc:sldMk cId="472143551" sldId="446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9:20.982" v="567"/>
          <ac:cxnSpMkLst>
            <pc:docMk/>
            <pc:sldMk cId="472143551" sldId="446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9:22.091" v="568"/>
          <ac:cxnSpMkLst>
            <pc:docMk/>
            <pc:sldMk cId="472143551" sldId="446"/>
            <ac:cxnSpMk id="18" creationId="{00000000-0000-0000-0000-000000000000}"/>
          </ac:cxnSpMkLst>
        </pc:cxnChg>
      </pc:sldChg>
      <pc:sldChg chg="modSp del mod modClrScheme chgLayout">
        <pc:chgData name="Giulia Vilone" userId="S::giulia.vilone@tudublin.ie::0c58d732-b0d9-492e-ba07-5ae44eefa3de" providerId="AD" clId="Web-{7E230531-0648-46DE-9F0D-6AEB1C7B561C}" dt="2022-01-22T14:29:48.925" v="575"/>
        <pc:sldMkLst>
          <pc:docMk/>
          <pc:sldMk cId="1021939774" sldId="44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021939774" sldId="447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30:05.457" v="581"/>
        <pc:sldMkLst>
          <pc:docMk/>
          <pc:sldMk cId="2989099647" sldId="448"/>
        </pc:sldMkLst>
        <pc:spChg chg="add">
          <ac:chgData name="Giulia Vilone" userId="S::giulia.vilone@tudublin.ie::0c58d732-b0d9-492e-ba07-5ae44eefa3de" providerId="AD" clId="Web-{7E230531-0648-46DE-9F0D-6AEB1C7B561C}" dt="2022-01-22T14:30:05.410" v="579"/>
          <ac:spMkLst>
            <pc:docMk/>
            <pc:sldMk cId="2989099647" sldId="448"/>
            <ac:spMk id="2" creationId="{E0EABA93-ECFB-4D75-9C1C-B8403B7EA0E9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989099647" sldId="448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30:05.441" v="580"/>
          <ac:spMkLst>
            <pc:docMk/>
            <pc:sldMk cId="2989099647" sldId="448"/>
            <ac:spMk id="6" creationId="{975DF723-DCB4-4926-AEC9-0083C09CA911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30:04.191" v="578"/>
          <ac:spMkLst>
            <pc:docMk/>
            <pc:sldMk cId="2989099647" sldId="448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30:05.457" v="581"/>
          <ac:spMkLst>
            <pc:docMk/>
            <pc:sldMk cId="2989099647" sldId="448"/>
            <ac:spMk id="8" creationId="{A974194A-4BE4-4FA0-9C73-577C74B1BB59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30:00.785" v="576"/>
          <ac:spMkLst>
            <pc:docMk/>
            <pc:sldMk cId="2989099647" sldId="448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30:02.582" v="577"/>
          <ac:spMkLst>
            <pc:docMk/>
            <pc:sldMk cId="2989099647" sldId="448"/>
            <ac:spMk id="17" creationId="{00000000-0000-0000-0000-000000000000}"/>
          </ac:spMkLst>
        </pc:spChg>
        <pc:cxnChg chg="mod">
          <ac:chgData name="Giulia Vilone" userId="S::giulia.vilone@tudublin.ie::0c58d732-b0d9-492e-ba07-5ae44eefa3de" providerId="AD" clId="Web-{7E230531-0648-46DE-9F0D-6AEB1C7B561C}" dt="2022-01-22T14:30:04.191" v="578"/>
          <ac:cxnSpMkLst>
            <pc:docMk/>
            <pc:sldMk cId="2989099647" sldId="448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30:00.785" v="576"/>
          <ac:cxnSpMkLst>
            <pc:docMk/>
            <pc:sldMk cId="2989099647" sldId="448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30:00.785" v="576"/>
          <ac:cxnSpMkLst>
            <pc:docMk/>
            <pc:sldMk cId="2989099647" sldId="448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30:02.582" v="577"/>
          <ac:cxnSpMkLst>
            <pc:docMk/>
            <pc:sldMk cId="2989099647" sldId="448"/>
            <ac:cxnSpMk id="18" creationId="{00000000-0000-0000-0000-000000000000}"/>
          </ac:cxnSpMkLst>
        </pc:cxnChg>
      </pc:sldChg>
      <pc:sldChg chg="modSp del mod modClrScheme chgLayout">
        <pc:chgData name="Giulia Vilone" userId="S::giulia.vilone@tudublin.ie::0c58d732-b0d9-492e-ba07-5ae44eefa3de" providerId="AD" clId="Web-{7E230531-0648-46DE-9F0D-6AEB1C7B561C}" dt="2022-01-22T14:30:22.145" v="584"/>
        <pc:sldMkLst>
          <pc:docMk/>
          <pc:sldMk cId="2051071232" sldId="449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051071232" sldId="449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32:09.075" v="589"/>
        <pc:sldMkLst>
          <pc:docMk/>
          <pc:sldMk cId="1215171715" sldId="450"/>
        </pc:sldMkLst>
        <pc:spChg chg="add">
          <ac:chgData name="Giulia Vilone" userId="S::giulia.vilone@tudublin.ie::0c58d732-b0d9-492e-ba07-5ae44eefa3de" providerId="AD" clId="Web-{7E230531-0648-46DE-9F0D-6AEB1C7B561C}" dt="2022-01-22T14:31:58.559" v="587"/>
          <ac:spMkLst>
            <pc:docMk/>
            <pc:sldMk cId="1215171715" sldId="450"/>
            <ac:spMk id="2" creationId="{33F0CA69-5A4D-49BA-B222-FC85FDFF50EE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215171715" sldId="450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31:45.855" v="586"/>
          <ac:spMkLst>
            <pc:docMk/>
            <pc:sldMk cId="1215171715" sldId="450"/>
            <ac:spMk id="7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32:06.012" v="588"/>
          <ac:spMkLst>
            <pc:docMk/>
            <pc:sldMk cId="1215171715" sldId="450"/>
            <ac:spMk id="13" creationId="{00000000-0000-0000-0000-000000000000}"/>
          </ac:spMkLst>
        </pc:spChg>
        <pc:cxnChg chg="mod">
          <ac:chgData name="Giulia Vilone" userId="S::giulia.vilone@tudublin.ie::0c58d732-b0d9-492e-ba07-5ae44eefa3de" providerId="AD" clId="Web-{7E230531-0648-46DE-9F0D-6AEB1C7B561C}" dt="2022-01-22T14:31:45.855" v="586"/>
          <ac:cxnSpMkLst>
            <pc:docMk/>
            <pc:sldMk cId="1215171715" sldId="450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32:06.012" v="588"/>
          <ac:cxnSpMkLst>
            <pc:docMk/>
            <pc:sldMk cId="1215171715" sldId="450"/>
            <ac:cxnSpMk id="14" creationId="{00000000-0000-0000-0000-000000000000}"/>
          </ac:cxnSpMkLst>
        </pc:cxnChg>
        <pc:cxnChg chg="del mod">
          <ac:chgData name="Giulia Vilone" userId="S::giulia.vilone@tudublin.ie::0c58d732-b0d9-492e-ba07-5ae44eefa3de" providerId="AD" clId="Web-{7E230531-0648-46DE-9F0D-6AEB1C7B561C}" dt="2022-01-22T14:32:09.075" v="589"/>
          <ac:cxnSpMkLst>
            <pc:docMk/>
            <pc:sldMk cId="1215171715" sldId="450"/>
            <ac:cxnSpMk id="15" creationId="{00000000-0000-0000-0000-000000000000}"/>
          </ac:cxnSpMkLst>
        </pc:cxnChg>
      </pc:sldChg>
      <pc:sldChg chg="modSp del mod modClrScheme chgLayout">
        <pc:chgData name="Giulia Vilone" userId="S::giulia.vilone@tudublin.ie::0c58d732-b0d9-492e-ba07-5ae44eefa3de" providerId="AD" clId="Web-{7E230531-0648-46DE-9F0D-6AEB1C7B561C}" dt="2022-01-22T14:31:37.792" v="585"/>
        <pc:sldMkLst>
          <pc:docMk/>
          <pc:sldMk cId="1434996483" sldId="451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434996483" sldId="45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4462270" sldId="45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4462270" sldId="45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9854998" sldId="453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9854998" sldId="45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617661279" sldId="45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617661279" sldId="45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754092804" sldId="455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754092804" sldId="45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340364478" sldId="45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40364478" sldId="45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421187981" sldId="45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421187981" sldId="45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848453785" sldId="458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848453785" sldId="45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4238352343" sldId="459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238352343" sldId="45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4045936555" sldId="460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045936555" sldId="46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655595173" sldId="461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655595173" sldId="46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106758952" sldId="46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106758952" sldId="46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568908326" sldId="463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568908326" sldId="46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109350761" sldId="46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109350761" sldId="46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19690018" sldId="465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19690018" sldId="46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754254754" sldId="46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754254754" sldId="46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376781985" sldId="46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376781985" sldId="46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872365214" sldId="468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872365214" sldId="46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502253819" sldId="469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502253819" sldId="46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589866730" sldId="471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589866730" sldId="47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14358083" sldId="47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14358083" sldId="47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384648422" sldId="473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84648422" sldId="47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689921148" sldId="47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689921148" sldId="47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553763005" sldId="475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553763005" sldId="47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114371583" sldId="47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114371583" sldId="47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657831593" sldId="47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657831593" sldId="47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346798068" sldId="478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46798068" sldId="47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46798068" sldId="478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27:17.411" v="538" actId="14100"/>
        <pc:sldMkLst>
          <pc:docMk/>
          <pc:sldMk cId="2094280780" sldId="480"/>
        </pc:sldMkLst>
        <pc:spChg chg="add">
          <ac:chgData name="Giulia Vilone" userId="S::giulia.vilone@tudublin.ie::0c58d732-b0d9-492e-ba07-5ae44eefa3de" providerId="AD" clId="Web-{7E230531-0648-46DE-9F0D-6AEB1C7B561C}" dt="2022-01-22T14:25:46.768" v="500"/>
          <ac:spMkLst>
            <pc:docMk/>
            <pc:sldMk cId="2094280780" sldId="480"/>
            <ac:spMk id="2" creationId="{4CCDFCB3-1133-4D26-91B1-7D062A402E2E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094280780" sldId="480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5:46.783" v="501"/>
          <ac:spMkLst>
            <pc:docMk/>
            <pc:sldMk cId="2094280780" sldId="480"/>
            <ac:spMk id="4" creationId="{A5A93F41-B618-4F97-9556-8A80878B3037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5:46.815" v="502"/>
          <ac:spMkLst>
            <pc:docMk/>
            <pc:sldMk cId="2094280780" sldId="480"/>
            <ac:spMk id="6" creationId="{0D609EB7-0726-404F-B6B3-E5EF73208788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5:46.830" v="503"/>
          <ac:spMkLst>
            <pc:docMk/>
            <pc:sldMk cId="2094280780" sldId="480"/>
            <ac:spMk id="7" creationId="{45E846E5-4589-483B-9D82-86DBE57AB3B5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6:33.832" v="515"/>
          <ac:spMkLst>
            <pc:docMk/>
            <pc:sldMk cId="2094280780" sldId="480"/>
            <ac:spMk id="8" creationId="{A3C8B13A-A1B0-4223-AC6A-67D05D7D99B5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6:33.878" v="516"/>
          <ac:spMkLst>
            <pc:docMk/>
            <pc:sldMk cId="2094280780" sldId="480"/>
            <ac:spMk id="9" creationId="{5BE70978-52F3-47D4-A4CF-78298A275142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6:25.409" v="513"/>
          <ac:spMkLst>
            <pc:docMk/>
            <pc:sldMk cId="2094280780" sldId="480"/>
            <ac:spMk id="16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6:26.956" v="514"/>
          <ac:spMkLst>
            <pc:docMk/>
            <pc:sldMk cId="2094280780" sldId="480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27:17.411" v="538" actId="14100"/>
          <ac:spMkLst>
            <pc:docMk/>
            <pc:sldMk cId="2094280780" sldId="480"/>
            <ac:spMk id="26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46.346" v="499"/>
          <ac:spMkLst>
            <pc:docMk/>
            <pc:sldMk cId="2094280780" sldId="480"/>
            <ac:spMk id="27" creationId="{00000000-0000-0000-0000-000000000000}"/>
          </ac:spMkLst>
        </pc:spChg>
        <pc:spChg chg="del mod">
          <ac:chgData name="Giulia Vilone" userId="S::giulia.vilone@tudublin.ie::0c58d732-b0d9-492e-ba07-5ae44eefa3de" providerId="AD" clId="Web-{7E230531-0648-46DE-9F0D-6AEB1C7B561C}" dt="2022-01-22T14:25:57.205" v="505"/>
          <ac:spMkLst>
            <pc:docMk/>
            <pc:sldMk cId="2094280780" sldId="480"/>
            <ac:spMk id="28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46.346" v="498"/>
          <ac:spMkLst>
            <pc:docMk/>
            <pc:sldMk cId="2094280780" sldId="480"/>
            <ac:spMk id="29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46.346" v="497"/>
          <ac:spMkLst>
            <pc:docMk/>
            <pc:sldMk cId="2094280780" sldId="480"/>
            <ac:spMk id="30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46.346" v="496"/>
          <ac:spMkLst>
            <pc:docMk/>
            <pc:sldMk cId="2094280780" sldId="480"/>
            <ac:spMk id="31" creationId="{00000000-0000-0000-0000-000000000000}"/>
          </ac:spMkLst>
        </pc:spChg>
        <pc:cxnChg chg="mod">
          <ac:chgData name="Giulia Vilone" userId="S::giulia.vilone@tudublin.ie::0c58d732-b0d9-492e-ba07-5ae44eefa3de" providerId="AD" clId="Web-{7E230531-0648-46DE-9F0D-6AEB1C7B561C}" dt="2022-01-22T14:26:25.409" v="513"/>
          <ac:cxnSpMkLst>
            <pc:docMk/>
            <pc:sldMk cId="2094280780" sldId="480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6:25.409" v="513"/>
          <ac:cxnSpMkLst>
            <pc:docMk/>
            <pc:sldMk cId="2094280780" sldId="480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6:26.956" v="514"/>
          <ac:cxnSpMkLst>
            <pc:docMk/>
            <pc:sldMk cId="2094280780" sldId="480"/>
            <ac:cxnSpMk id="21" creationId="{00000000-0000-0000-0000-000000000000}"/>
          </ac:cxnSpMkLst>
        </pc:cxnChg>
      </pc:sldChg>
      <pc:sldChg chg="modSp del mod modClrScheme chgLayout">
        <pc:chgData name="Giulia Vilone" userId="S::giulia.vilone@tudublin.ie::0c58d732-b0d9-492e-ba07-5ae44eefa3de" providerId="AD" clId="Web-{7E230531-0648-46DE-9F0D-6AEB1C7B561C}" dt="2022-01-22T14:27:38.880" v="540"/>
        <pc:sldMkLst>
          <pc:docMk/>
          <pc:sldMk cId="3668541412" sldId="481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668541412" sldId="481"/>
            <ac:spMk id="3" creationId="{00000000-0000-0000-0000-000000000000}"/>
          </ac:spMkLst>
        </pc:spChg>
      </pc:sldChg>
      <pc:sldChg chg="addSp delSp modSp add replId">
        <pc:chgData name="Giulia Vilone" userId="S::giulia.vilone@tudublin.ie::0c58d732-b0d9-492e-ba07-5ae44eefa3de" providerId="AD" clId="Web-{7E230531-0648-46DE-9F0D-6AEB1C7B561C}" dt="2022-01-22T14:21:53.605" v="414" actId="20577"/>
        <pc:sldMkLst>
          <pc:docMk/>
          <pc:sldMk cId="1006451897" sldId="482"/>
        </pc:sldMkLst>
        <pc:spChg chg="add mod">
          <ac:chgData name="Giulia Vilone" userId="S::giulia.vilone@tudublin.ie::0c58d732-b0d9-492e-ba07-5ae44eefa3de" providerId="AD" clId="Web-{7E230531-0648-46DE-9F0D-6AEB1C7B561C}" dt="2022-01-22T14:21:53.605" v="414" actId="20577"/>
          <ac:spMkLst>
            <pc:docMk/>
            <pc:sldMk cId="1006451897" sldId="482"/>
            <ac:spMk id="4" creationId="{A169C960-6606-4067-868A-45A3719B9924}"/>
          </ac:spMkLst>
        </pc:spChg>
        <pc:spChg chg="add del">
          <ac:chgData name="Giulia Vilone" userId="S::giulia.vilone@tudublin.ie::0c58d732-b0d9-492e-ba07-5ae44eefa3de" providerId="AD" clId="Web-{7E230531-0648-46DE-9F0D-6AEB1C7B561C}" dt="2022-01-22T14:09:01.301" v="225"/>
          <ac:spMkLst>
            <pc:docMk/>
            <pc:sldMk cId="1006451897" sldId="482"/>
            <ac:spMk id="5" creationId="{4F4FE19A-142D-4218-868D-4EDDAD1804B0}"/>
          </ac:spMkLst>
        </pc:spChg>
      </pc:sldChg>
      <pc:sldChg chg="addSp modSp add replId">
        <pc:chgData name="Giulia Vilone" userId="S::giulia.vilone@tudublin.ie::0c58d732-b0d9-492e-ba07-5ae44eefa3de" providerId="AD" clId="Web-{7E230531-0648-46DE-9F0D-6AEB1C7B561C}" dt="2022-01-22T14:13:15.105" v="306"/>
        <pc:sldMkLst>
          <pc:docMk/>
          <pc:sldMk cId="2408070013" sldId="483"/>
        </pc:sldMkLst>
        <pc:spChg chg="add mod">
          <ac:chgData name="Giulia Vilone" userId="S::giulia.vilone@tudublin.ie::0c58d732-b0d9-492e-ba07-5ae44eefa3de" providerId="AD" clId="Web-{7E230531-0648-46DE-9F0D-6AEB1C7B561C}" dt="2022-01-22T14:13:15.105" v="306"/>
          <ac:spMkLst>
            <pc:docMk/>
            <pc:sldMk cId="2408070013" sldId="483"/>
            <ac:spMk id="2" creationId="{C128DCCD-FFBB-4FAC-835B-F66DC5BD0C17}"/>
          </ac:spMkLst>
        </pc:spChg>
      </pc:sldChg>
      <pc:sldChg chg="add replId">
        <pc:chgData name="Giulia Vilone" userId="S::giulia.vilone@tudublin.ie::0c58d732-b0d9-492e-ba07-5ae44eefa3de" providerId="AD" clId="Web-{7E230531-0648-46DE-9F0D-6AEB1C7B561C}" dt="2022-01-22T14:14:00.403" v="312"/>
        <pc:sldMkLst>
          <pc:docMk/>
          <pc:sldMk cId="3577389171" sldId="484"/>
        </pc:sldMkLst>
      </pc:sldChg>
      <pc:sldChg chg="addSp modSp add replId">
        <pc:chgData name="Giulia Vilone" userId="S::giulia.vilone@tudublin.ie::0c58d732-b0d9-492e-ba07-5ae44eefa3de" providerId="AD" clId="Web-{7E230531-0648-46DE-9F0D-6AEB1C7B561C}" dt="2022-01-22T14:15:35.656" v="328" actId="14100"/>
        <pc:sldMkLst>
          <pc:docMk/>
          <pc:sldMk cId="958327290" sldId="485"/>
        </pc:sldMkLst>
        <pc:spChg chg="mod">
          <ac:chgData name="Giulia Vilone" userId="S::giulia.vilone@tudublin.ie::0c58d732-b0d9-492e-ba07-5ae44eefa3de" providerId="AD" clId="Web-{7E230531-0648-46DE-9F0D-6AEB1C7B561C}" dt="2022-01-22T14:15:35.656" v="328" actId="14100"/>
          <ac:spMkLst>
            <pc:docMk/>
            <pc:sldMk cId="958327290" sldId="485"/>
            <ac:spMk id="2" creationId="{E91256CC-C058-4B51-8170-0BDC886DD874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15:20.858" v="327" actId="20577"/>
          <ac:spMkLst>
            <pc:docMk/>
            <pc:sldMk cId="958327290" sldId="485"/>
            <ac:spMk id="8" creationId="{1806ACE4-93DC-4146-B669-F9CFB66E7DA6}"/>
          </ac:spMkLst>
        </pc:spChg>
      </pc:sldChg>
      <pc:sldChg chg="addSp modSp add replId">
        <pc:chgData name="Giulia Vilone" userId="S::giulia.vilone@tudublin.ie::0c58d732-b0d9-492e-ba07-5ae44eefa3de" providerId="AD" clId="Web-{7E230531-0648-46DE-9F0D-6AEB1C7B561C}" dt="2022-01-22T14:27:30.974" v="539" actId="20577"/>
        <pc:sldMkLst>
          <pc:docMk/>
          <pc:sldMk cId="2113159226" sldId="486"/>
        </pc:sldMkLst>
        <pc:spChg chg="add mod">
          <ac:chgData name="Giulia Vilone" userId="S::giulia.vilone@tudublin.ie::0c58d732-b0d9-492e-ba07-5ae44eefa3de" providerId="AD" clId="Web-{7E230531-0648-46DE-9F0D-6AEB1C7B561C}" dt="2022-01-22T14:27:30.974" v="539" actId="20577"/>
          <ac:spMkLst>
            <pc:docMk/>
            <pc:sldMk cId="2113159226" sldId="486"/>
            <ac:spMk id="20" creationId="{1B8C467E-5C19-4B56-9656-E400C30AEFFB}"/>
          </ac:spMkLst>
        </pc:spChg>
      </pc:sldChg>
      <pc:sldChg chg="addSp modSp add replId">
        <pc:chgData name="Giulia Vilone" userId="S::giulia.vilone@tudublin.ie::0c58d732-b0d9-492e-ba07-5ae44eefa3de" providerId="AD" clId="Web-{7E230531-0648-46DE-9F0D-6AEB1C7B561C}" dt="2022-01-22T14:28:48.929" v="565" actId="1076"/>
        <pc:sldMkLst>
          <pc:docMk/>
          <pc:sldMk cId="2447563977" sldId="487"/>
        </pc:sldMkLst>
        <pc:spChg chg="add mod">
          <ac:chgData name="Giulia Vilone" userId="S::giulia.vilone@tudublin.ie::0c58d732-b0d9-492e-ba07-5ae44eefa3de" providerId="AD" clId="Web-{7E230531-0648-46DE-9F0D-6AEB1C7B561C}" dt="2022-01-22T14:28:48.929" v="565" actId="1076"/>
          <ac:spMkLst>
            <pc:docMk/>
            <pc:sldMk cId="2447563977" sldId="487"/>
            <ac:spMk id="7" creationId="{EED603C4-9E91-434B-B48E-F57BA905D6F3}"/>
          </ac:spMkLst>
        </pc:spChg>
      </pc:sldChg>
      <pc:sldChg chg="addSp add replId">
        <pc:chgData name="Giulia Vilone" userId="S::giulia.vilone@tudublin.ie::0c58d732-b0d9-492e-ba07-5ae44eefa3de" providerId="AD" clId="Web-{7E230531-0648-46DE-9F0D-6AEB1C7B561C}" dt="2022-01-22T14:29:46.378" v="574"/>
        <pc:sldMkLst>
          <pc:docMk/>
          <pc:sldMk cId="3259117070" sldId="488"/>
        </pc:sldMkLst>
        <pc:spChg chg="add">
          <ac:chgData name="Giulia Vilone" userId="S::giulia.vilone@tudublin.ie::0c58d732-b0d9-492e-ba07-5ae44eefa3de" providerId="AD" clId="Web-{7E230531-0648-46DE-9F0D-6AEB1C7B561C}" dt="2022-01-22T14:29:46.378" v="574"/>
          <ac:spMkLst>
            <pc:docMk/>
            <pc:sldMk cId="3259117070" sldId="488"/>
            <ac:spMk id="7" creationId="{02869CDD-97A4-4016-91EF-759C0EEA7FCB}"/>
          </ac:spMkLst>
        </pc:spChg>
      </pc:sldChg>
      <pc:sldChg chg="addSp add replId">
        <pc:chgData name="Giulia Vilone" userId="S::giulia.vilone@tudublin.ie::0c58d732-b0d9-492e-ba07-5ae44eefa3de" providerId="AD" clId="Web-{7E230531-0648-46DE-9F0D-6AEB1C7B561C}" dt="2022-01-22T14:30:17.582" v="583"/>
        <pc:sldMkLst>
          <pc:docMk/>
          <pc:sldMk cId="2203765456" sldId="489"/>
        </pc:sldMkLst>
        <pc:spChg chg="add">
          <ac:chgData name="Giulia Vilone" userId="S::giulia.vilone@tudublin.ie::0c58d732-b0d9-492e-ba07-5ae44eefa3de" providerId="AD" clId="Web-{7E230531-0648-46DE-9F0D-6AEB1C7B561C}" dt="2022-01-22T14:30:17.582" v="583"/>
          <ac:spMkLst>
            <pc:docMk/>
            <pc:sldMk cId="2203765456" sldId="489"/>
            <ac:spMk id="7" creationId="{6B4CB008-9B56-48A5-9733-C682D2D94EC2}"/>
          </ac:spMkLst>
        </pc:spChg>
      </pc:sldChg>
      <pc:sldMasterChg chg="del delSldLayout">
        <pc:chgData name="Giulia Vilone" userId="S::giulia.vilone@tudublin.ie::0c58d732-b0d9-492e-ba07-5ae44eefa3de" providerId="AD" clId="Web-{7E230531-0648-46DE-9F0D-6AEB1C7B561C}" dt="2022-01-22T11:57:08.343" v="0"/>
        <pc:sldMasterMkLst>
          <pc:docMk/>
          <pc:sldMasterMk cId="0" sldId="2147483720"/>
        </pc:sldMasterMkLst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21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22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23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24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25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26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27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28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29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30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31"/>
          </pc:sldLayoutMkLst>
        </pc:sldLayoutChg>
      </pc:sldMasterChg>
      <pc:sldMasterChg chg="add del addSldLayout delSldLayout modSldLayout">
        <pc:chgData name="Giulia Vilone" userId="S::giulia.vilone@tudublin.ie::0c58d732-b0d9-492e-ba07-5ae44eefa3de" providerId="AD" clId="Web-{7E230531-0648-46DE-9F0D-6AEB1C7B561C}" dt="2022-01-22T11:57:26.234" v="1"/>
        <pc:sldMasterMkLst>
          <pc:docMk/>
          <pc:sldMasterMk cId="570133743" sldId="2147483732"/>
        </pc:sldMasterMkLst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708048661" sldId="2147483733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326603171" sldId="2147483734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2760547315" sldId="2147483735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3910637425" sldId="2147483736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3096081229" sldId="2147483737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2393555856" sldId="2147483738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1824137976" sldId="2147483739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531293141" sldId="2147483740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2997358406" sldId="2147483741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692487844" sldId="2147483742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2582887598" sldId="2147483743"/>
          </pc:sldLayoutMkLst>
        </pc:sldLayoutChg>
      </pc:sldMasterChg>
      <pc:sldMasterChg chg="add addSldLayout modSldLayout">
        <pc:chgData name="Giulia Vilone" userId="S::giulia.vilone@tudublin.ie::0c58d732-b0d9-492e-ba07-5ae44eefa3de" providerId="AD" clId="Web-{7E230531-0648-46DE-9F0D-6AEB1C7B561C}" dt="2022-01-22T11:57:26.234" v="1"/>
        <pc:sldMasterMkLst>
          <pc:docMk/>
          <pc:sldMasterMk cId="2116952704" sldId="2147483744"/>
        </pc:sldMasterMkLst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3538242955" sldId="2147483745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2941226837" sldId="2147483746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2981894927" sldId="2147483747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561785427" sldId="2147483748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3466409247" sldId="2147483749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1397350893" sldId="2147483750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566501302" sldId="2147483751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4093046235" sldId="2147483752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2523261149" sldId="2147483753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1908653494" sldId="2147483754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2132823153" sldId="2147483755"/>
          </pc:sldLayoutMkLst>
        </pc:sldLayoutChg>
      </pc:sldMasterChg>
    </pc:docChg>
  </pc:docChgLst>
  <pc:docChgLst>
    <pc:chgData name="Giulia Vilone" userId="S::giulia.vilone@tudublin.ie::0c58d732-b0d9-492e-ba07-5ae44eefa3de" providerId="AD" clId="Web-{BBFF1A20-AEC9-1372-B441-A6220697344F}"/>
    <pc:docChg chg="modSld">
      <pc:chgData name="Giulia Vilone" userId="S::giulia.vilone@tudublin.ie::0c58d732-b0d9-492e-ba07-5ae44eefa3de" providerId="AD" clId="Web-{BBFF1A20-AEC9-1372-B441-A6220697344F}" dt="2022-01-22T14:32:50.671" v="1"/>
      <pc:docMkLst>
        <pc:docMk/>
      </pc:docMkLst>
      <pc:sldChg chg="delSp modSp">
        <pc:chgData name="Giulia Vilone" userId="S::giulia.vilone@tudublin.ie::0c58d732-b0d9-492e-ba07-5ae44eefa3de" providerId="AD" clId="Web-{BBFF1A20-AEC9-1372-B441-A6220697344F}" dt="2022-01-22T14:32:50.671" v="1"/>
        <pc:sldMkLst>
          <pc:docMk/>
          <pc:sldMk cId="1215171715" sldId="450"/>
        </pc:sldMkLst>
        <pc:spChg chg="del">
          <ac:chgData name="Giulia Vilone" userId="S::giulia.vilone@tudublin.ie::0c58d732-b0d9-492e-ba07-5ae44eefa3de" providerId="AD" clId="Web-{BBFF1A20-AEC9-1372-B441-A6220697344F}" dt="2022-01-22T14:32:49.577" v="0"/>
          <ac:spMkLst>
            <pc:docMk/>
            <pc:sldMk cId="1215171715" sldId="450"/>
            <ac:spMk id="17" creationId="{00000000-0000-0000-0000-000000000000}"/>
          </ac:spMkLst>
        </pc:spChg>
        <pc:cxnChg chg="del mod">
          <ac:chgData name="Giulia Vilone" userId="S::giulia.vilone@tudublin.ie::0c58d732-b0d9-492e-ba07-5ae44eefa3de" providerId="AD" clId="Web-{BBFF1A20-AEC9-1372-B441-A6220697344F}" dt="2022-01-22T14:32:50.671" v="1"/>
          <ac:cxnSpMkLst>
            <pc:docMk/>
            <pc:sldMk cId="1215171715" sldId="450"/>
            <ac:cxnSpMk id="18" creationId="{00000000-0000-0000-0000-000000000000}"/>
          </ac:cxnSpMkLst>
        </pc:cxnChg>
      </pc:sldChg>
    </pc:docChg>
  </pc:docChgLst>
  <pc:docChgLst>
    <pc:chgData name="Giulia Vilone" userId="S::giulia.vilone@tudublin.ie::0c58d732-b0d9-492e-ba07-5ae44eefa3de" providerId="AD" clId="Web-{501B9128-C9D8-ED2A-AD23-8A8C1D269C0B}"/>
    <pc:docChg chg="modSld">
      <pc:chgData name="Giulia Vilone" userId="S::giulia.vilone@tudublin.ie::0c58d732-b0d9-492e-ba07-5ae44eefa3de" providerId="AD" clId="Web-{501B9128-C9D8-ED2A-AD23-8A8C1D269C0B}" dt="2022-02-22T20:13:22.821" v="5" actId="1076"/>
      <pc:docMkLst>
        <pc:docMk/>
      </pc:docMkLst>
      <pc:sldChg chg="modSp">
        <pc:chgData name="Giulia Vilone" userId="S::giulia.vilone@tudublin.ie::0c58d732-b0d9-492e-ba07-5ae44eefa3de" providerId="AD" clId="Web-{501B9128-C9D8-ED2A-AD23-8A8C1D269C0B}" dt="2022-02-22T20:13:22.821" v="5" actId="1076"/>
        <pc:sldMkLst>
          <pc:docMk/>
          <pc:sldMk cId="1006451897" sldId="482"/>
        </pc:sldMkLst>
        <pc:spChg chg="mod">
          <ac:chgData name="Giulia Vilone" userId="S::giulia.vilone@tudublin.ie::0c58d732-b0d9-492e-ba07-5ae44eefa3de" providerId="AD" clId="Web-{501B9128-C9D8-ED2A-AD23-8A8C1D269C0B}" dt="2022-02-22T20:13:22.790" v="0" actId="1076"/>
          <ac:spMkLst>
            <pc:docMk/>
            <pc:sldMk cId="1006451897" sldId="482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501B9128-C9D8-ED2A-AD23-8A8C1D269C0B}" dt="2022-02-22T20:13:22.806" v="1" actId="1076"/>
          <ac:spMkLst>
            <pc:docMk/>
            <pc:sldMk cId="1006451897" sldId="482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501B9128-C9D8-ED2A-AD23-8A8C1D269C0B}" dt="2022-02-22T20:13:22.806" v="2" actId="1076"/>
          <ac:spMkLst>
            <pc:docMk/>
            <pc:sldMk cId="1006451897" sldId="482"/>
            <ac:spMk id="11" creationId="{3494F5BA-6C66-4355-8B1E-DF89ADEF2E69}"/>
          </ac:spMkLst>
        </pc:spChg>
        <pc:spChg chg="mod">
          <ac:chgData name="Giulia Vilone" userId="S::giulia.vilone@tudublin.ie::0c58d732-b0d9-492e-ba07-5ae44eefa3de" providerId="AD" clId="Web-{501B9128-C9D8-ED2A-AD23-8A8C1D269C0B}" dt="2022-02-22T20:13:22.806" v="3" actId="1076"/>
          <ac:spMkLst>
            <pc:docMk/>
            <pc:sldMk cId="1006451897" sldId="482"/>
            <ac:spMk id="13" creationId="{D926971C-8F53-4961-B9DF-4FB92D381257}"/>
          </ac:spMkLst>
        </pc:spChg>
        <pc:spChg chg="mod">
          <ac:chgData name="Giulia Vilone" userId="S::giulia.vilone@tudublin.ie::0c58d732-b0d9-492e-ba07-5ae44eefa3de" providerId="AD" clId="Web-{501B9128-C9D8-ED2A-AD23-8A8C1D269C0B}" dt="2022-02-22T20:13:22.821" v="4" actId="1076"/>
          <ac:spMkLst>
            <pc:docMk/>
            <pc:sldMk cId="1006451897" sldId="482"/>
            <ac:spMk id="15" creationId="{F4F28E3A-AEA8-4403-A7CB-19B7039BB953}"/>
          </ac:spMkLst>
        </pc:spChg>
        <pc:spChg chg="mod">
          <ac:chgData name="Giulia Vilone" userId="S::giulia.vilone@tudublin.ie::0c58d732-b0d9-492e-ba07-5ae44eefa3de" providerId="AD" clId="Web-{501B9128-C9D8-ED2A-AD23-8A8C1D269C0B}" dt="2022-02-22T20:13:22.821" v="5" actId="1076"/>
          <ac:spMkLst>
            <pc:docMk/>
            <pc:sldMk cId="1006451897" sldId="482"/>
            <ac:spMk id="17" creationId="{3B966FFB-A620-45F2-9FEC-2DF8018121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3A539-8CBC-4C99-BCFD-B46E08C56D44}" type="datetimeFigureOut">
              <a:t>2/25/23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4A950-B681-4476-9A63-AE27FF49D89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13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https://docs.microsoft.com/en-us/windows-server/administration/windows-commands/icacls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4A950-B681-4476-9A63-AE27FF49D899}" type="slidenum"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39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1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2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6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0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8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2/25/23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39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7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-server/administration/windows-commands/icacls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6"/>
            <a:ext cx="9292209" cy="4123267"/>
          </a:xfrm>
        </p:spPr>
        <p:txBody>
          <a:bodyPr>
            <a:normAutofit/>
          </a:bodyPr>
          <a:lstStyle/>
          <a:p>
            <a:r>
              <a:rPr lang="en-IE" sz="9600">
                <a:solidFill>
                  <a:schemeClr val="accent1">
                    <a:lumMod val="75000"/>
                  </a:schemeClr>
                </a:solidFill>
              </a:rPr>
              <a:t>File Management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31704" y="55424"/>
            <a:ext cx="5400600" cy="54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6132004" y="55424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3431704" y="2755424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4222604" y="846236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4222604" y="846236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64234" y="2201809"/>
            <a:ext cx="1152128" cy="1152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00256" y="487472"/>
            <a:ext cx="4500000" cy="45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8208" y="950363"/>
            <a:ext cx="3600000" cy="36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79776" y="667952"/>
            <a:ext cx="4140000" cy="41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11260" y="1321125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noFill/>
              </a:rPr>
              <a:t>v</a:t>
            </a:r>
          </a:p>
        </p:txBody>
      </p:sp>
      <p:sp>
        <p:nvSpPr>
          <p:cNvPr id="22" name="Oval 21"/>
          <p:cNvSpPr/>
          <p:nvPr/>
        </p:nvSpPr>
        <p:spPr>
          <a:xfrm>
            <a:off x="5088128" y="1647984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noFill/>
              </a:rPr>
              <a:t>v</a:t>
            </a:r>
          </a:p>
        </p:txBody>
      </p:sp>
      <p:sp>
        <p:nvSpPr>
          <p:cNvPr id="23" name="Oval 22"/>
          <p:cNvSpPr/>
          <p:nvPr/>
        </p:nvSpPr>
        <p:spPr>
          <a:xfrm>
            <a:off x="5240528" y="1855824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noFill/>
              </a:rPr>
              <a:t>v</a:t>
            </a:r>
          </a:p>
        </p:txBody>
      </p:sp>
      <p:sp>
        <p:nvSpPr>
          <p:cNvPr id="38" name="Block Arc 37"/>
          <p:cNvSpPr/>
          <p:nvPr/>
        </p:nvSpPr>
        <p:spPr>
          <a:xfrm rot="8293368">
            <a:off x="4082328" y="620185"/>
            <a:ext cx="4140000" cy="4140000"/>
          </a:xfrm>
          <a:prstGeom prst="blockArc">
            <a:avLst>
              <a:gd name="adj1" fmla="val 16100606"/>
              <a:gd name="adj2" fmla="val 18725923"/>
              <a:gd name="adj3" fmla="val 0"/>
            </a:avLst>
          </a:prstGeom>
          <a:solidFill>
            <a:srgbClr val="00B050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15447"/>
              </p:ext>
            </p:extLst>
          </p:nvPr>
        </p:nvGraphicFramePr>
        <p:xfrm>
          <a:off x="2351580" y="586647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stCxn id="38" idx="1"/>
          </p:cNvCxnSpPr>
          <p:nvPr/>
        </p:nvCxnSpPr>
        <p:spPr>
          <a:xfrm flipH="1">
            <a:off x="2351586" y="4760154"/>
            <a:ext cx="3789126" cy="111711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8" idx="0"/>
          </p:cNvCxnSpPr>
          <p:nvPr/>
        </p:nvCxnSpPr>
        <p:spPr>
          <a:xfrm>
            <a:off x="7575486" y="4193356"/>
            <a:ext cx="2264930" cy="168391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0180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sz="2800" dirty="0"/>
              <a:t>In Linux/Unix the Access Controls are:</a:t>
            </a:r>
            <a:endParaRPr lang="en-IE" sz="2800" dirty="0">
              <a:cs typeface="Calibri Light"/>
            </a:endParaRPr>
          </a:p>
          <a:p>
            <a:endParaRPr lang="en-IE" sz="2800" dirty="0">
              <a:cs typeface="Calibri Light"/>
            </a:endParaRPr>
          </a:p>
          <a:p>
            <a:pPr lvl="1"/>
            <a:r>
              <a:rPr lang="en-IE" sz="3200" b="1" dirty="0"/>
              <a:t>R: Read</a:t>
            </a:r>
            <a:endParaRPr lang="en-IE" sz="3200" b="1">
              <a:cs typeface="Calibri Light"/>
            </a:endParaRPr>
          </a:p>
          <a:p>
            <a:pPr lvl="1"/>
            <a:r>
              <a:rPr lang="en-IE" sz="3200" b="1" dirty="0"/>
              <a:t>W: Write</a:t>
            </a:r>
            <a:endParaRPr lang="en-IE" sz="3200" b="1">
              <a:cs typeface="Calibri Light"/>
            </a:endParaRPr>
          </a:p>
          <a:p>
            <a:pPr lvl="1"/>
            <a:r>
              <a:rPr lang="en-IE" sz="3200" b="1" dirty="0"/>
              <a:t>X: Execute</a:t>
            </a:r>
            <a:endParaRPr lang="en-IE" sz="32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99368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5199" y="685689"/>
            <a:ext cx="7808141" cy="37661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E"/>
              <a:t>In Linux/Unix access to a file can assigned to one of three groups:</a:t>
            </a:r>
            <a:endParaRPr lang="en-US">
              <a:cs typeface="Calibri Light" panose="020F0302020204030204"/>
            </a:endParaRPr>
          </a:p>
          <a:p>
            <a:endParaRPr lang="en-IE"/>
          </a:p>
          <a:p>
            <a:r>
              <a:rPr lang="en-IE" b="1"/>
              <a:t>User</a:t>
            </a:r>
            <a:endParaRPr lang="en-IE" b="1">
              <a:cs typeface="Calibri Light"/>
            </a:endParaRPr>
          </a:p>
          <a:p>
            <a:r>
              <a:rPr lang="en-IE" b="1"/>
              <a:t>User Group</a:t>
            </a:r>
            <a:endParaRPr lang="en-IE" b="1">
              <a:cs typeface="Calibri Light"/>
            </a:endParaRPr>
          </a:p>
          <a:p>
            <a:r>
              <a:rPr lang="en-IE" b="1"/>
              <a:t>World</a:t>
            </a:r>
            <a:endParaRPr lang="en-IE" b="1">
              <a:cs typeface="Calibri Light"/>
            </a:endParaRPr>
          </a:p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en-GB" sz="6000">
                <a:effectLst/>
              </a:rPr>
              <a:t>Access Control Matrix </a:t>
            </a:r>
            <a:endParaRPr lang="en-IE" sz="6000"/>
          </a:p>
        </p:txBody>
      </p:sp>
    </p:spTree>
    <p:extLst>
      <p:ext uri="{BB962C8B-B14F-4D97-AF65-F5344CB8AC3E}">
        <p14:creationId xmlns:p14="http://schemas.microsoft.com/office/powerpoint/2010/main" val="32410366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00800" y="499533"/>
            <a:ext cx="5142271" cy="1658198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pic>
        <p:nvPicPr>
          <p:cNvPr id="7" name="Graphic 6" descr="Browser Window">
            <a:extLst>
              <a:ext uri="{FF2B5EF4-FFF2-40B4-BE49-F238E27FC236}">
                <a16:creationId xmlns:a16="http://schemas.microsoft.com/office/drawing/2014/main" id="{DF519650-E330-F06D-2C98-C41B91AD3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00800" y="2011680"/>
            <a:ext cx="5142271" cy="38647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E"/>
              <a:t>In Linux/Unix access to a file can assigned to one of three groups:</a:t>
            </a:r>
            <a:endParaRPr lang="en-US">
              <a:cs typeface="Calibri Light" panose="020F0302020204030204"/>
            </a:endParaRPr>
          </a:p>
          <a:p>
            <a:endParaRPr lang="en-IE"/>
          </a:p>
          <a:p>
            <a:r>
              <a:rPr lang="en-IE" b="1"/>
              <a:t>User</a:t>
            </a:r>
            <a:r>
              <a:rPr lang="en-IE"/>
              <a:t> - you</a:t>
            </a:r>
            <a:endParaRPr lang="en-IE">
              <a:cs typeface="Calibri Light"/>
            </a:endParaRPr>
          </a:p>
          <a:p>
            <a:r>
              <a:rPr lang="en-IE" b="1"/>
              <a:t>User Group</a:t>
            </a:r>
            <a:r>
              <a:rPr lang="en-IE"/>
              <a:t> – everyone in your group</a:t>
            </a:r>
          </a:p>
          <a:p>
            <a:r>
              <a:rPr lang="en-IE" b="1"/>
              <a:t>World</a:t>
            </a:r>
            <a:r>
              <a:rPr lang="en-IE"/>
              <a:t> – everyone with a login to the system</a:t>
            </a:r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25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58826"/>
              </p:ext>
            </p:extLst>
          </p:nvPr>
        </p:nvGraphicFramePr>
        <p:xfrm>
          <a:off x="2351584" y="1124744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16200000">
            <a:off x="2783633" y="1484785"/>
            <a:ext cx="648072" cy="93610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" name="Left Brace 3"/>
          <p:cNvSpPr/>
          <p:nvPr/>
        </p:nvSpPr>
        <p:spPr>
          <a:xfrm rot="16200000">
            <a:off x="5015882" y="1268760"/>
            <a:ext cx="648072" cy="136815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6" name="Left Brace 5"/>
          <p:cNvSpPr/>
          <p:nvPr/>
        </p:nvSpPr>
        <p:spPr>
          <a:xfrm rot="16200000">
            <a:off x="8148229" y="872715"/>
            <a:ext cx="648072" cy="21602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7" name="Rectangle 6"/>
          <p:cNvSpPr/>
          <p:nvPr/>
        </p:nvSpPr>
        <p:spPr>
          <a:xfrm>
            <a:off x="3055464" y="4732657"/>
            <a:ext cx="59370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solidFill>
                  <a:srgbClr val="26262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Unallocated Memory</a:t>
            </a:r>
            <a:endParaRPr lang="en-US" sz="5400" b="1" cap="none" spc="0" dirty="0">
              <a:ln w="11430"/>
              <a:solidFill>
                <a:srgbClr val="26262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3107673" y="2276873"/>
            <a:ext cx="2916328" cy="245578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4" idx="1"/>
          </p:cNvCxnSpPr>
          <p:nvPr/>
        </p:nvCxnSpPr>
        <p:spPr>
          <a:xfrm flipH="1" flipV="1">
            <a:off x="5339919" y="2276873"/>
            <a:ext cx="684082" cy="245578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6" idx="1"/>
          </p:cNvCxnSpPr>
          <p:nvPr/>
        </p:nvCxnSpPr>
        <p:spPr>
          <a:xfrm flipV="1">
            <a:off x="6024001" y="2276873"/>
            <a:ext cx="2448264" cy="245578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42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48198"/>
              </p:ext>
            </p:extLst>
          </p:nvPr>
        </p:nvGraphicFramePr>
        <p:xfrm>
          <a:off x="2351584" y="1124744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16200000">
            <a:off x="2135562" y="1844824"/>
            <a:ext cx="648072" cy="21602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" name="Left Brace 3"/>
          <p:cNvSpPr/>
          <p:nvPr/>
        </p:nvSpPr>
        <p:spPr>
          <a:xfrm rot="16200000">
            <a:off x="3755742" y="1448780"/>
            <a:ext cx="648072" cy="100811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6" name="Left Brace 5"/>
          <p:cNvSpPr/>
          <p:nvPr/>
        </p:nvSpPr>
        <p:spPr>
          <a:xfrm rot="16200000">
            <a:off x="6384032" y="1340768"/>
            <a:ext cx="648072" cy="122413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7" name="Left Brace 6"/>
          <p:cNvSpPr/>
          <p:nvPr/>
        </p:nvSpPr>
        <p:spPr>
          <a:xfrm rot="16200000">
            <a:off x="9408367" y="1844825"/>
            <a:ext cx="648072" cy="21602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8" name="Rectangle 7"/>
          <p:cNvSpPr/>
          <p:nvPr/>
        </p:nvSpPr>
        <p:spPr>
          <a:xfrm>
            <a:off x="3416940" y="4732657"/>
            <a:ext cx="5214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solidFill>
                  <a:srgbClr val="26262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Allocated Memory</a:t>
            </a:r>
            <a:endParaRPr lang="en-US" sz="5400" b="1" cap="none" spc="0" dirty="0">
              <a:ln w="11430"/>
              <a:solidFill>
                <a:srgbClr val="26262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8" idx="0"/>
            <a:endCxn id="2" idx="1"/>
          </p:cNvCxnSpPr>
          <p:nvPr/>
        </p:nvCxnSpPr>
        <p:spPr>
          <a:xfrm flipH="1" flipV="1">
            <a:off x="2459600" y="2276873"/>
            <a:ext cx="3564401" cy="245578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4" idx="1"/>
          </p:cNvCxnSpPr>
          <p:nvPr/>
        </p:nvCxnSpPr>
        <p:spPr>
          <a:xfrm flipH="1" flipV="1">
            <a:off x="4079780" y="2276873"/>
            <a:ext cx="1944221" cy="245578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6" idx="1"/>
          </p:cNvCxnSpPr>
          <p:nvPr/>
        </p:nvCxnSpPr>
        <p:spPr>
          <a:xfrm flipV="1">
            <a:off x="6024000" y="2276873"/>
            <a:ext cx="684068" cy="245578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1"/>
          </p:cNvCxnSpPr>
          <p:nvPr/>
        </p:nvCxnSpPr>
        <p:spPr>
          <a:xfrm flipV="1">
            <a:off x="6024000" y="2276873"/>
            <a:ext cx="3708404" cy="245578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3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4147" y="1993394"/>
            <a:ext cx="8073824" cy="398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GB" dirty="0"/>
              <a:t>The File Manager</a:t>
            </a:r>
            <a:endParaRPr lang="en-US"/>
          </a:p>
          <a:p>
            <a:pPr marL="342900" lvl="1">
              <a:lnSpc>
                <a:spcPct val="100000"/>
              </a:lnSpc>
              <a:buChar char="•"/>
            </a:pPr>
            <a:r>
              <a:rPr lang="en-GB" dirty="0"/>
              <a:t>Keeps track of where files are stored</a:t>
            </a:r>
            <a:endParaRPr lang="en-IE" dirty="0">
              <a:cs typeface="Calibri Light" panose="020F0302020204030204"/>
            </a:endParaRPr>
          </a:p>
          <a:p>
            <a:pPr marL="342900" lvl="1">
              <a:lnSpc>
                <a:spcPct val="100000"/>
              </a:lnSpc>
              <a:buChar char="•"/>
            </a:pPr>
            <a:r>
              <a:rPr lang="en-GB" dirty="0"/>
              <a:t>Determines how the files are stored</a:t>
            </a:r>
            <a:endParaRPr lang="en-IE" dirty="0">
              <a:cs typeface="Calibri Light" panose="020F0302020204030204"/>
            </a:endParaRPr>
          </a:p>
          <a:p>
            <a:pPr marL="342900" lvl="1">
              <a:lnSpc>
                <a:spcPct val="100000"/>
              </a:lnSpc>
              <a:buChar char="•"/>
            </a:pPr>
            <a:r>
              <a:rPr lang="en-GB" dirty="0"/>
              <a:t>Follows operating system file allocation policies</a:t>
            </a:r>
            <a:endParaRPr lang="en-IE" dirty="0">
              <a:cs typeface="Calibri Light" panose="020F0302020204030204"/>
            </a:endParaRPr>
          </a:p>
          <a:p>
            <a:pPr marL="342900" lvl="1">
              <a:lnSpc>
                <a:spcPct val="100000"/>
              </a:lnSpc>
              <a:buChar char="•"/>
            </a:pPr>
            <a:r>
              <a:rPr lang="en-GB" dirty="0"/>
              <a:t>Uses available storage space efficiently for files</a:t>
            </a:r>
            <a:endParaRPr lang="en-IE" dirty="0">
              <a:cs typeface="Calibri Light" panose="020F0302020204030204"/>
            </a:endParaRPr>
          </a:p>
          <a:p>
            <a:pPr marL="342900" lvl="1">
              <a:lnSpc>
                <a:spcPct val="100000"/>
              </a:lnSpc>
              <a:buChar char="•"/>
            </a:pPr>
            <a:r>
              <a:rPr lang="en-GB" dirty="0"/>
              <a:t>Creates a record/log of all file usage</a:t>
            </a:r>
            <a:endParaRPr lang="en-IE" dirty="0">
              <a:cs typeface="Calibri Light" panose="020F0302020204030204"/>
            </a:endParaRPr>
          </a:p>
          <a:p>
            <a:pPr marL="342900" lvl="1">
              <a:lnSpc>
                <a:spcPct val="100000"/>
              </a:lnSpc>
              <a:buChar char="•"/>
            </a:pPr>
            <a:r>
              <a:rPr lang="en-GB" dirty="0"/>
              <a:t>Allocates a file to a user if is free, and if they are permitted access to it.</a:t>
            </a:r>
            <a:endParaRPr lang="en-IE" dirty="0">
              <a:cs typeface="Calibri Light" panose="020F0302020204030204"/>
            </a:endParaRPr>
          </a:p>
          <a:p>
            <a:pPr marL="342900" lvl="1">
              <a:lnSpc>
                <a:spcPct val="100000"/>
              </a:lnSpc>
              <a:buChar char="•"/>
            </a:pPr>
            <a:r>
              <a:rPr lang="en-GB" dirty="0"/>
              <a:t>De-allocates file when user finished with it.</a:t>
            </a:r>
            <a:endParaRPr lang="en-IE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2065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800" dirty="0"/>
              <a:t>The file manager ALLOCATES a file by reading it from the hard disk and loading it into memory while updating its record of who is using what file.</a:t>
            </a:r>
            <a:endParaRPr lang="en-US" sz="2800">
              <a:cs typeface="Calibri Light" panose="020F0302020204030204"/>
            </a:endParaRPr>
          </a:p>
          <a:p>
            <a:pPr lvl="0">
              <a:lnSpc>
                <a:spcPct val="100000"/>
              </a:lnSpc>
            </a:pPr>
            <a:endParaRPr lang="en-GB" sz="2800" dirty="0">
              <a:cs typeface="Calibri Light" panose="020F030202020403020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2800" dirty="0"/>
              <a:t>The file manager DEALLOCATES a file by updating the file tables and rewriting the file (if changed) to the hard disk. Any processes waiting to access the file will be notified.</a:t>
            </a:r>
            <a:endParaRPr lang="en-GB" sz="28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814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lvl="0" indent="0">
              <a:buNone/>
            </a:pPr>
            <a:r>
              <a:rPr lang="en-GB" dirty="0"/>
              <a:t>Some definitions:</a:t>
            </a:r>
            <a:endParaRPr lang="en-US"/>
          </a:p>
          <a:p>
            <a:pPr marL="342900" lvl="1">
              <a:lnSpc>
                <a:spcPct val="100000"/>
              </a:lnSpc>
              <a:buFont typeface="Courier New" pitchFamily="34" charset="0"/>
              <a:buChar char="o"/>
            </a:pPr>
            <a:r>
              <a:rPr lang="en-GB" sz="2400" dirty="0"/>
              <a:t>A </a:t>
            </a:r>
            <a:r>
              <a:rPr lang="en-GB" sz="2400" b="1" dirty="0"/>
              <a:t>FIELD</a:t>
            </a:r>
            <a:r>
              <a:rPr lang="en-GB" sz="2400" dirty="0"/>
              <a:t> is a collection of bytes that can be identified by a user and has a type and size.</a:t>
            </a:r>
            <a:r>
              <a:rPr lang="en-GB" dirty="0"/>
              <a:t> </a:t>
            </a:r>
            <a:endParaRPr lang="en-GB" sz="2400" dirty="0">
              <a:cs typeface="Calibri Light" panose="020F0302020204030204"/>
            </a:endParaRPr>
          </a:p>
          <a:p>
            <a:pPr marL="342900" lvl="1">
              <a:lnSpc>
                <a:spcPct val="100000"/>
              </a:lnSpc>
              <a:buFont typeface="Courier New" pitchFamily="34" charset="0"/>
              <a:buChar char="o"/>
            </a:pPr>
            <a:endParaRPr lang="en-GB" sz="2400" dirty="0">
              <a:cs typeface="Calibri Light" panose="020F0302020204030204"/>
            </a:endParaRPr>
          </a:p>
          <a:p>
            <a:pPr marL="342900" lvl="1">
              <a:lnSpc>
                <a:spcPct val="100000"/>
              </a:lnSpc>
              <a:buFont typeface="Courier New" pitchFamily="34" charset="0"/>
              <a:buChar char="o"/>
            </a:pPr>
            <a:r>
              <a:rPr lang="en-GB" sz="2400" dirty="0"/>
              <a:t>A </a:t>
            </a:r>
            <a:r>
              <a:rPr lang="en-GB" sz="2400" b="1" dirty="0"/>
              <a:t>RECORD </a:t>
            </a:r>
            <a:r>
              <a:rPr lang="en-GB" sz="2400" dirty="0"/>
              <a:t>is a collection of related FIELDS.</a:t>
            </a:r>
            <a:endParaRPr lang="en-GB" sz="2400" dirty="0">
              <a:cs typeface="Calibri Light" panose="020F0302020204030204"/>
            </a:endParaRPr>
          </a:p>
          <a:p>
            <a:pPr marL="342900" lvl="1">
              <a:lnSpc>
                <a:spcPct val="100000"/>
              </a:lnSpc>
              <a:buFont typeface="Courier New" pitchFamily="34" charset="0"/>
              <a:buChar char="o"/>
            </a:pPr>
            <a:endParaRPr lang="en-GB" sz="2400" dirty="0">
              <a:cs typeface="Calibri Light" panose="020F0302020204030204"/>
            </a:endParaRPr>
          </a:p>
          <a:p>
            <a:pPr marL="342900" lvl="1">
              <a:lnSpc>
                <a:spcPct val="100000"/>
              </a:lnSpc>
              <a:buFont typeface="Courier New" pitchFamily="34" charset="0"/>
              <a:buChar char="o"/>
            </a:pPr>
            <a:r>
              <a:rPr lang="en-GB" sz="2400" dirty="0"/>
              <a:t>A </a:t>
            </a:r>
            <a:r>
              <a:rPr lang="en-GB" sz="2400" b="1" dirty="0"/>
              <a:t>FILE </a:t>
            </a:r>
            <a:r>
              <a:rPr lang="en-GB" sz="2400" dirty="0"/>
              <a:t>is a collection of records.</a:t>
            </a:r>
            <a:endParaRPr lang="en-GB" sz="2400" dirty="0">
              <a:cs typeface="Calibri Light" panose="020F0302020204030204"/>
            </a:endParaRPr>
          </a:p>
          <a:p>
            <a:pPr marL="342900" lvl="1">
              <a:lnSpc>
                <a:spcPct val="100000"/>
              </a:lnSpc>
              <a:buFont typeface="Courier New" pitchFamily="34" charset="0"/>
              <a:buChar char="o"/>
            </a:pPr>
            <a:endParaRPr lang="en-GB" sz="2400" dirty="0">
              <a:cs typeface="Calibri Light" panose="020F0302020204030204"/>
            </a:endParaRPr>
          </a:p>
          <a:p>
            <a:pPr marL="342900" lvl="1">
              <a:lnSpc>
                <a:spcPct val="100000"/>
              </a:lnSpc>
              <a:buFont typeface="Courier New" pitchFamily="34" charset="0"/>
              <a:buChar char="o"/>
            </a:pPr>
            <a:r>
              <a:rPr lang="en-GB" sz="2400" dirty="0"/>
              <a:t>A </a:t>
            </a:r>
            <a:r>
              <a:rPr lang="en-GB" sz="2400" b="1" dirty="0"/>
              <a:t>DIRECTORY </a:t>
            </a:r>
            <a:r>
              <a:rPr lang="en-GB" sz="2400" dirty="0"/>
              <a:t>(or FOLDER) is a special type of file that which has lists of files and their attributes.</a:t>
            </a:r>
            <a:endParaRPr lang="en-GB" sz="24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7023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/>
              <a:t>Typical things you can do with a file are:</a:t>
            </a:r>
          </a:p>
          <a:p>
            <a:pPr lvl="0"/>
            <a:endParaRPr lang="en-GB" sz="2400" dirty="0"/>
          </a:p>
          <a:p>
            <a:pPr lvl="1"/>
            <a:r>
              <a:rPr lang="en-GB" sz="3200" dirty="0"/>
              <a:t>CREATE</a:t>
            </a:r>
          </a:p>
          <a:p>
            <a:pPr lvl="1"/>
            <a:r>
              <a:rPr lang="en-GB" sz="3200" dirty="0"/>
              <a:t>OPEN</a:t>
            </a:r>
          </a:p>
          <a:p>
            <a:pPr lvl="1"/>
            <a:r>
              <a:rPr lang="en-GB" sz="3200" dirty="0"/>
              <a:t>DELETE</a:t>
            </a:r>
          </a:p>
          <a:p>
            <a:pPr lvl="1"/>
            <a:r>
              <a:rPr lang="en-GB" sz="3200" dirty="0"/>
              <a:t>RENAME</a:t>
            </a:r>
          </a:p>
          <a:p>
            <a:pPr lvl="1"/>
            <a:r>
              <a:rPr lang="en-GB" sz="3200" dirty="0"/>
              <a:t>COPY</a:t>
            </a:r>
          </a:p>
          <a:p>
            <a:pPr lvl="1"/>
            <a:r>
              <a:rPr lang="en-GB" sz="32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84736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The name of a file is usually in two parts:</a:t>
            </a:r>
          </a:p>
          <a:p>
            <a:pPr marL="109728" lv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78066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The name of a file is usually in two parts:</a:t>
            </a:r>
          </a:p>
          <a:p>
            <a:pPr lvl="0"/>
            <a:endParaRPr lang="en-GB" sz="2400" dirty="0"/>
          </a:p>
          <a:p>
            <a:pPr lvl="1"/>
            <a:r>
              <a:rPr lang="en-GB" sz="3200" dirty="0" err="1"/>
              <a:t>MakeABackup.sh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73999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The name of a file is usually in two parts:</a:t>
            </a:r>
          </a:p>
          <a:p>
            <a:pPr lvl="0"/>
            <a:endParaRPr lang="en-GB" sz="2400" dirty="0"/>
          </a:p>
          <a:p>
            <a:pPr lvl="1"/>
            <a:r>
              <a:rPr lang="en-GB" sz="3200" dirty="0" err="1"/>
              <a:t>MakeABackup.sh</a:t>
            </a:r>
            <a:endParaRPr lang="en-GB" sz="3200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1974666" y="2372747"/>
            <a:ext cx="656601" cy="234869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5" name="TextBox 4"/>
          <p:cNvSpPr txBox="1"/>
          <p:nvPr/>
        </p:nvSpPr>
        <p:spPr>
          <a:xfrm>
            <a:off x="1709313" y="3816946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Filename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88203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Management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89" y="2011363"/>
            <a:ext cx="6132097" cy="3767137"/>
          </a:xfrm>
        </p:spPr>
      </p:pic>
    </p:spTree>
    <p:extLst>
      <p:ext uri="{BB962C8B-B14F-4D97-AF65-F5344CB8AC3E}">
        <p14:creationId xmlns:p14="http://schemas.microsoft.com/office/powerpoint/2010/main" val="105771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The name of a file is usually in two parts:</a:t>
            </a:r>
          </a:p>
          <a:p>
            <a:pPr lvl="0"/>
            <a:endParaRPr lang="en-GB" sz="2400" dirty="0"/>
          </a:p>
          <a:p>
            <a:pPr lvl="1"/>
            <a:r>
              <a:rPr lang="en-GB" sz="3200" dirty="0" err="1"/>
              <a:t>MakeABackup.sh</a:t>
            </a:r>
            <a:endParaRPr lang="en-GB" sz="3200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3495262" y="3263324"/>
            <a:ext cx="648072" cy="5760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7" name="TextBox 6"/>
          <p:cNvSpPr txBox="1"/>
          <p:nvPr/>
        </p:nvSpPr>
        <p:spPr>
          <a:xfrm>
            <a:off x="3413433" y="3823225"/>
            <a:ext cx="137928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E" sz="2400" dirty="0"/>
              <a:t>Extension</a:t>
            </a:r>
            <a:endParaRPr lang="en-IE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6CABD02-07B6-4ADB-83F7-98D329BB1EC6}"/>
              </a:ext>
            </a:extLst>
          </p:cNvPr>
          <p:cNvSpPr/>
          <p:nvPr/>
        </p:nvSpPr>
        <p:spPr>
          <a:xfrm rot="16200000">
            <a:off x="1974666" y="2372747"/>
            <a:ext cx="656601" cy="234869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90E9D-6657-481B-8AE1-F517341A1F63}"/>
              </a:ext>
            </a:extLst>
          </p:cNvPr>
          <p:cNvSpPr txBox="1"/>
          <p:nvPr/>
        </p:nvSpPr>
        <p:spPr>
          <a:xfrm>
            <a:off x="1709313" y="3816946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Filename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394186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Management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13663"/>
              </p:ext>
            </p:extLst>
          </p:nvPr>
        </p:nvGraphicFramePr>
        <p:xfrm>
          <a:off x="2207568" y="1772313"/>
          <a:ext cx="7704856" cy="4984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33">
                <a:tc>
                  <a:txBody>
                    <a:bodyPr/>
                    <a:lstStyle/>
                    <a:p>
                      <a:r>
                        <a:rPr lang="en-IE" sz="2400" b="1" dirty="0"/>
                        <a:t>.mp4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/>
                        <a:t>Mpeg video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/>
                        <a:t>.</a:t>
                      </a:r>
                      <a:r>
                        <a:rPr lang="en-IE" sz="2400" b="1" dirty="0" err="1"/>
                        <a:t>sh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/>
                        <a:t>Shell script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/>
                        <a:t>.doc(x)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/>
                        <a:t>Microsoft Word for Windows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/>
                        <a:t>.gif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/>
                        <a:t>Graphics Interchange Format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/>
                        <a:t>.md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/>
                        <a:t>Markdown 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/>
                        <a:t>.html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/>
                        <a:t>Hypertext </a:t>
                      </a:r>
                      <a:r>
                        <a:rPr lang="en-IE" b="0" dirty="0" err="1"/>
                        <a:t>Markup</a:t>
                      </a:r>
                      <a:r>
                        <a:rPr lang="en-IE" b="0" dirty="0"/>
                        <a:t> Language (common web page file)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/>
                        <a:t>.jpg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/>
                        <a:t>JPEG graphic 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/>
                        <a:t>.pdf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/>
                        <a:t>Adobe Portable Document Format 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/>
                        <a:t>. ppt(x)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/>
                        <a:t>Power Point 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/>
                        <a:t>.</a:t>
                      </a:r>
                      <a:r>
                        <a:rPr lang="en-IE" sz="2400" b="1" dirty="0" err="1"/>
                        <a:t>xls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0" dirty="0"/>
                        <a:t>Excel 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169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The full filename includes path information:</a:t>
            </a:r>
          </a:p>
          <a:p>
            <a:pPr lvl="0"/>
            <a:endParaRPr lang="en-GB" sz="2400" dirty="0"/>
          </a:p>
          <a:p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/home/users/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davidb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MakeABackup.sh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6023214" y="2366102"/>
            <a:ext cx="648072" cy="24482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5" name="TextBox 4"/>
          <p:cNvSpPr txBox="1"/>
          <p:nvPr/>
        </p:nvSpPr>
        <p:spPr>
          <a:xfrm>
            <a:off x="5590142" y="4000834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Filename</a:t>
            </a:r>
            <a:endParaRPr lang="en-IE" sz="1800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7657576" y="3302205"/>
            <a:ext cx="648072" cy="5760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7" name="TextBox 6"/>
          <p:cNvSpPr txBox="1"/>
          <p:nvPr/>
        </p:nvSpPr>
        <p:spPr>
          <a:xfrm>
            <a:off x="7362501" y="3998583"/>
            <a:ext cx="137928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E" sz="2400" dirty="0"/>
              <a:t>Extension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761260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The full filename includes path information:</a:t>
            </a:r>
          </a:p>
          <a:p>
            <a:pPr lvl="0"/>
            <a:endParaRPr lang="en-GB" sz="2400" dirty="0"/>
          </a:p>
          <a:p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/home/users/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davidb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MakeABackup.sh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6023214" y="2366102"/>
            <a:ext cx="648072" cy="24482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5" name="TextBox 4"/>
          <p:cNvSpPr txBox="1"/>
          <p:nvPr/>
        </p:nvSpPr>
        <p:spPr>
          <a:xfrm>
            <a:off x="5590142" y="4000834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Filename</a:t>
            </a:r>
            <a:endParaRPr lang="en-IE" sz="1800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7657576" y="3302205"/>
            <a:ext cx="648072" cy="5760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7" name="TextBox 6"/>
          <p:cNvSpPr txBox="1"/>
          <p:nvPr/>
        </p:nvSpPr>
        <p:spPr>
          <a:xfrm>
            <a:off x="7362501" y="3998583"/>
            <a:ext cx="137928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E" sz="2400" dirty="0"/>
              <a:t>Extension</a:t>
            </a:r>
            <a:endParaRPr lang="en-IE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67F9911-88CD-47FF-8397-092601D304B8}"/>
              </a:ext>
            </a:extLst>
          </p:cNvPr>
          <p:cNvSpPr/>
          <p:nvPr/>
        </p:nvSpPr>
        <p:spPr>
          <a:xfrm rot="16200000">
            <a:off x="2580534" y="1563537"/>
            <a:ext cx="648072" cy="410445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9467F-494B-4A88-8263-5E73A2F5EBCF}"/>
              </a:ext>
            </a:extLst>
          </p:cNvPr>
          <p:cNvSpPr txBox="1"/>
          <p:nvPr/>
        </p:nvSpPr>
        <p:spPr>
          <a:xfrm>
            <a:off x="2530346" y="3986219"/>
            <a:ext cx="73757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E" sz="2400" dirty="0"/>
              <a:t>Path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1151710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The full filename includes path information:</a:t>
            </a:r>
          </a:p>
          <a:p>
            <a:pPr lvl="0"/>
            <a:endParaRPr lang="en-GB" sz="2400" dirty="0"/>
          </a:p>
          <a:p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/home/users/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davidb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MakeABackup.sh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2696824" y="1563537"/>
            <a:ext cx="648072" cy="410445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9" name="TextBox 8"/>
          <p:cNvSpPr txBox="1"/>
          <p:nvPr/>
        </p:nvSpPr>
        <p:spPr>
          <a:xfrm>
            <a:off x="2646636" y="3986219"/>
            <a:ext cx="73757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E" sz="2400" dirty="0"/>
              <a:t>Path</a:t>
            </a:r>
            <a:endParaRPr lang="en-IE" sz="1800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494F5BA-6C66-4355-8B1E-DF89ADEF2E69}"/>
              </a:ext>
            </a:extLst>
          </p:cNvPr>
          <p:cNvSpPr/>
          <p:nvPr/>
        </p:nvSpPr>
        <p:spPr>
          <a:xfrm rot="16200000">
            <a:off x="6011077" y="2348978"/>
            <a:ext cx="648072" cy="24482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6971C-8F53-4961-B9DF-4FB92D381257}"/>
              </a:ext>
            </a:extLst>
          </p:cNvPr>
          <p:cNvSpPr txBox="1"/>
          <p:nvPr/>
        </p:nvSpPr>
        <p:spPr>
          <a:xfrm>
            <a:off x="5578005" y="3983710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Filename</a:t>
            </a:r>
            <a:endParaRPr lang="en-IE" sz="1800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4F28E3A-AEA8-4403-A7CB-19B7039BB953}"/>
              </a:ext>
            </a:extLst>
          </p:cNvPr>
          <p:cNvSpPr/>
          <p:nvPr/>
        </p:nvSpPr>
        <p:spPr>
          <a:xfrm rot="16200000">
            <a:off x="7645439" y="3285081"/>
            <a:ext cx="648072" cy="5760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966FFB-A620-45F2-9FEC-2DF80181216E}"/>
              </a:ext>
            </a:extLst>
          </p:cNvPr>
          <p:cNvSpPr txBox="1"/>
          <p:nvPr/>
        </p:nvSpPr>
        <p:spPr>
          <a:xfrm>
            <a:off x="7350364" y="3981459"/>
            <a:ext cx="137928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E" sz="2400" dirty="0"/>
              <a:t>Extension</a:t>
            </a:r>
            <a:endParaRPr lang="en-IE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9C960-6606-4067-868A-45A3719B9924}"/>
              </a:ext>
            </a:extLst>
          </p:cNvPr>
          <p:cNvSpPr txBox="1"/>
          <p:nvPr/>
        </p:nvSpPr>
        <p:spPr>
          <a:xfrm>
            <a:off x="2677237" y="5128146"/>
            <a:ext cx="65475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666E69"/>
                </a:solidFill>
                <a:latin typeface="Arial Black"/>
              </a:rPr>
              <a:t>Absolute filename</a:t>
            </a:r>
          </a:p>
        </p:txBody>
      </p:sp>
    </p:spTree>
    <p:extLst>
      <p:ext uri="{BB962C8B-B14F-4D97-AF65-F5344CB8AC3E}">
        <p14:creationId xmlns:p14="http://schemas.microsoft.com/office/powerpoint/2010/main" val="1006451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If I am in the following folder:</a:t>
            </a:r>
          </a:p>
          <a:p>
            <a:pPr lvl="0"/>
            <a:endParaRPr lang="en-GB" sz="2400" dirty="0"/>
          </a:p>
          <a:p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/home/users/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davidb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GB" sz="2800" dirty="0"/>
              <a:t>Then the address of the file is:</a:t>
            </a:r>
          </a:p>
          <a:p>
            <a:pPr lvl="0"/>
            <a:endParaRPr lang="en-GB" sz="2400" dirty="0"/>
          </a:p>
          <a:p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MakeABackup.sh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865F9-3698-4F85-874D-272F1825B51D}"/>
              </a:ext>
            </a:extLst>
          </p:cNvPr>
          <p:cNvSpPr txBox="1"/>
          <p:nvPr/>
        </p:nvSpPr>
        <p:spPr>
          <a:xfrm>
            <a:off x="3547282" y="5554639"/>
            <a:ext cx="65475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666E69"/>
                </a:solidFill>
                <a:latin typeface="Arial Black"/>
              </a:rPr>
              <a:t>Relative filename</a:t>
            </a:r>
          </a:p>
        </p:txBody>
      </p:sp>
    </p:spTree>
    <p:extLst>
      <p:ext uri="{BB962C8B-B14F-4D97-AF65-F5344CB8AC3E}">
        <p14:creationId xmlns:p14="http://schemas.microsoft.com/office/powerpoint/2010/main" val="3341489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Physical Storage Allocation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lvl="0" indent="0">
              <a:lnSpc>
                <a:spcPct val="100000"/>
              </a:lnSpc>
            </a:pPr>
            <a:r>
              <a:rPr lang="en-GB" sz="2800" dirty="0"/>
              <a:t>The Operating System store files as records in memory, where many records make up a single file.</a:t>
            </a:r>
            <a:endParaRPr lang="en-US" sz="2800">
              <a:cs typeface="Calibri Light"/>
            </a:endParaRPr>
          </a:p>
          <a:p>
            <a:pPr lvl="0" indent="0">
              <a:lnSpc>
                <a:spcPct val="100000"/>
              </a:lnSpc>
            </a:pPr>
            <a:endParaRPr lang="en-GB" sz="2800" dirty="0">
              <a:cs typeface="Calibri Light" panose="020F0302020204030204"/>
            </a:endParaRPr>
          </a:p>
          <a:p>
            <a:pPr lvl="0" indent="0">
              <a:lnSpc>
                <a:spcPct val="100000"/>
              </a:lnSpc>
              <a:buNone/>
            </a:pPr>
            <a:r>
              <a:rPr lang="en-GB" sz="2800" dirty="0"/>
              <a:t>There are three main ways a file is physically stored in memory:</a:t>
            </a:r>
            <a:endParaRPr lang="en-GB" sz="2800">
              <a:cs typeface="Courier New" panose="02070309020205020404" pitchFamily="49" charset="0"/>
            </a:endParaRPr>
          </a:p>
          <a:p>
            <a:pPr marL="617220" lvl="1">
              <a:lnSpc>
                <a:spcPct val="100000"/>
              </a:lnSpc>
              <a:buChar char="•"/>
            </a:pPr>
            <a:r>
              <a:rPr lang="en-GB" sz="2800" dirty="0">
                <a:cs typeface="Courier New"/>
              </a:rPr>
              <a:t>Contiguous Storage</a:t>
            </a:r>
          </a:p>
          <a:p>
            <a:pPr marL="617220" lvl="1">
              <a:lnSpc>
                <a:spcPct val="100000"/>
              </a:lnSpc>
              <a:buChar char="•"/>
            </a:pPr>
            <a:r>
              <a:rPr lang="en-GB" sz="2800" dirty="0">
                <a:cs typeface="Courier New"/>
              </a:rPr>
              <a:t>Non-contiguous Storage</a:t>
            </a:r>
          </a:p>
          <a:p>
            <a:pPr marL="617220" lvl="1">
              <a:lnSpc>
                <a:spcPct val="100000"/>
              </a:lnSpc>
              <a:buChar char="•"/>
            </a:pPr>
            <a:r>
              <a:rPr lang="en-GB" sz="2800" dirty="0">
                <a:cs typeface="Courier New"/>
              </a:rPr>
              <a:t>Indexed Storage</a:t>
            </a:r>
          </a:p>
          <a:p>
            <a:pPr lvl="0"/>
            <a:endParaRPr lang="en-GB" sz="2800" dirty="0">
              <a:cs typeface="Courier New" panose="02070309020205020404" pitchFamily="49" charset="0"/>
            </a:endParaRPr>
          </a:p>
          <a:p>
            <a:endParaRPr lang="en-GB" sz="2800" dirty="0">
              <a:cs typeface="Courier New" panose="02070309020205020404" pitchFamily="49" charset="0"/>
            </a:endParaRPr>
          </a:p>
          <a:p>
            <a:endParaRPr lang="en-GB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39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s of paper">
            <a:extLst>
              <a:ext uri="{FF2B5EF4-FFF2-40B4-BE49-F238E27FC236}">
                <a16:creationId xmlns:a16="http://schemas.microsoft.com/office/drawing/2014/main" id="{074153F2-34CD-BE61-D198-D7CBBB196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GB">
                <a:effectLst/>
              </a:rPr>
              <a:t>Contiguous Storage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Contiguous Storage means that records of a file are stored one after another. 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It is a very simple policy to implement, and once you have found the start of the file, it’s very easy to find the rest of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8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example, if a user process needs some x bytes of contiguous memory, then all the x bytes will reside in one place in the memory that is defined by a range of memory addresses: 0x0000 to 0x00FF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71998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DF4B8F-E751-7286-784F-09E64B75F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52936"/>
            <a:ext cx="7772400" cy="15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9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64283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02347"/>
              </p:ext>
            </p:extLst>
          </p:nvPr>
        </p:nvGraphicFramePr>
        <p:xfrm>
          <a:off x="5519936" y="4714344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6D2D131-7929-40A9-B266-0290782F1304}"/>
              </a:ext>
            </a:extLst>
          </p:cNvPr>
          <p:cNvSpPr txBox="1"/>
          <p:nvPr/>
        </p:nvSpPr>
        <p:spPr>
          <a:xfrm>
            <a:off x="2617528" y="4505467"/>
            <a:ext cx="29393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00B050"/>
                </a:solidFill>
                <a:latin typeface="Arial Black"/>
              </a:rPr>
              <a:t>New file:</a:t>
            </a:r>
          </a:p>
        </p:txBody>
      </p:sp>
    </p:spTree>
    <p:extLst>
      <p:ext uri="{BB962C8B-B14F-4D97-AF65-F5344CB8AC3E}">
        <p14:creationId xmlns:p14="http://schemas.microsoft.com/office/powerpoint/2010/main" val="31407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E8B6F-ABC3-450E-A45B-864FAC123474}"/>
              </a:ext>
            </a:extLst>
          </p:cNvPr>
          <p:cNvSpPr txBox="1"/>
          <p:nvPr/>
        </p:nvSpPr>
        <p:spPr>
          <a:xfrm>
            <a:off x="1071846" y="1059736"/>
            <a:ext cx="10040233" cy="12281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u="sng" spc="-1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BELIEVE IT OR NOT!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/>
              <a:t>From the computer’s point of view, there is no such thing as a file.</a:t>
            </a:r>
          </a:p>
          <a:p>
            <a:pPr lvl="1"/>
            <a:r>
              <a:rPr lang="en-US"/>
              <a:t>It is only because the operating system is creating the illusion of a file that they exist</a:t>
            </a:r>
          </a:p>
          <a:p>
            <a:pPr lvl="1"/>
            <a:r>
              <a:rPr lang="en-US"/>
              <a:t>From the computer’s point of view, there is only blocks of memory, either allocated or unallocated.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10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656694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35412"/>
              </p:ext>
            </p:extLst>
          </p:nvPr>
        </p:nvGraphicFramePr>
        <p:xfrm>
          <a:off x="222676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207564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719732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B1B-5075-49A1-9B68-89ED2E3F0E4E}"/>
              </a:ext>
            </a:extLst>
          </p:cNvPr>
          <p:cNvSpPr txBox="1"/>
          <p:nvPr/>
        </p:nvSpPr>
        <p:spPr>
          <a:xfrm>
            <a:off x="2122798" y="3993677"/>
            <a:ext cx="41079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Arial Black"/>
              </a:rPr>
              <a:t>Does it fit here?</a:t>
            </a:r>
          </a:p>
        </p:txBody>
      </p:sp>
    </p:spTree>
    <p:extLst>
      <p:ext uri="{BB962C8B-B14F-4D97-AF65-F5344CB8AC3E}">
        <p14:creationId xmlns:p14="http://schemas.microsoft.com/office/powerpoint/2010/main" val="3117881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2676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207564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719732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B1B-5075-49A1-9B68-89ED2E3F0E4E}"/>
              </a:ext>
            </a:extLst>
          </p:cNvPr>
          <p:cNvSpPr txBox="1"/>
          <p:nvPr/>
        </p:nvSpPr>
        <p:spPr>
          <a:xfrm>
            <a:off x="2122798" y="3993677"/>
            <a:ext cx="41079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Arial Black"/>
              </a:rPr>
              <a:t>Does it fit here?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8DCCD-FFBB-4FAC-835B-F66DC5BD0C17}"/>
              </a:ext>
            </a:extLst>
          </p:cNvPr>
          <p:cNvSpPr txBox="1"/>
          <p:nvPr/>
        </p:nvSpPr>
        <p:spPr>
          <a:xfrm>
            <a:off x="6157417" y="3933967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Arial Black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2408070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96173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41572"/>
              </p:ext>
            </p:extLst>
          </p:nvPr>
        </p:nvGraphicFramePr>
        <p:xfrm>
          <a:off x="222676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207564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719732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0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05396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45819"/>
              </p:ext>
            </p:extLst>
          </p:nvPr>
        </p:nvGraphicFramePr>
        <p:xfrm>
          <a:off x="453102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4511824" y="3227782"/>
            <a:ext cx="216024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" idx="2"/>
          </p:cNvCxnSpPr>
          <p:nvPr/>
        </p:nvCxnSpPr>
        <p:spPr>
          <a:xfrm flipH="1" flipV="1">
            <a:off x="6240012" y="3227782"/>
            <a:ext cx="288036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49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51213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34815"/>
              </p:ext>
            </p:extLst>
          </p:nvPr>
        </p:nvGraphicFramePr>
        <p:xfrm>
          <a:off x="453102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4511824" y="3227782"/>
            <a:ext cx="216024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" idx="2"/>
          </p:cNvCxnSpPr>
          <p:nvPr/>
        </p:nvCxnSpPr>
        <p:spPr>
          <a:xfrm flipH="1" flipV="1">
            <a:off x="6240012" y="3227782"/>
            <a:ext cx="288036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007812-E281-44C2-88AD-DB5AC1CB4AEB}"/>
              </a:ext>
            </a:extLst>
          </p:cNvPr>
          <p:cNvSpPr txBox="1"/>
          <p:nvPr/>
        </p:nvSpPr>
        <p:spPr>
          <a:xfrm>
            <a:off x="3811708" y="3968087"/>
            <a:ext cx="41079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Arial Black"/>
              </a:rPr>
              <a:t>Does it fit here?</a:t>
            </a:r>
          </a:p>
        </p:txBody>
      </p:sp>
    </p:spTree>
    <p:extLst>
      <p:ext uri="{BB962C8B-B14F-4D97-AF65-F5344CB8AC3E}">
        <p14:creationId xmlns:p14="http://schemas.microsoft.com/office/powerpoint/2010/main" val="2315937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3102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4511824" y="3227782"/>
            <a:ext cx="216024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" idx="2"/>
          </p:cNvCxnSpPr>
          <p:nvPr/>
        </p:nvCxnSpPr>
        <p:spPr>
          <a:xfrm flipH="1" flipV="1">
            <a:off x="6240012" y="3227782"/>
            <a:ext cx="288036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007812-E281-44C2-88AD-DB5AC1CB4AEB}"/>
              </a:ext>
            </a:extLst>
          </p:cNvPr>
          <p:cNvSpPr txBox="1"/>
          <p:nvPr/>
        </p:nvSpPr>
        <p:spPr>
          <a:xfrm>
            <a:off x="3811708" y="3968087"/>
            <a:ext cx="41079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Arial Black"/>
              </a:rPr>
              <a:t>Does it fit here?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99AAB-F0C3-426C-96F2-3EA33DE2184E}"/>
              </a:ext>
            </a:extLst>
          </p:cNvPr>
          <p:cNvSpPr txBox="1"/>
          <p:nvPr/>
        </p:nvSpPr>
        <p:spPr>
          <a:xfrm>
            <a:off x="7761029" y="3908377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Arial Black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3577389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29864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66305"/>
              </p:ext>
            </p:extLst>
          </p:nvPr>
        </p:nvGraphicFramePr>
        <p:xfrm>
          <a:off x="7483352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7464152" y="3227782"/>
            <a:ext cx="0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480376" y="3227782"/>
            <a:ext cx="216024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88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05076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12414"/>
              </p:ext>
            </p:extLst>
          </p:nvPr>
        </p:nvGraphicFramePr>
        <p:xfrm>
          <a:off x="7483352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7464152" y="3227782"/>
            <a:ext cx="0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480376" y="3227782"/>
            <a:ext cx="216024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1256CC-C058-4B51-8170-0BDC886DD874}"/>
              </a:ext>
            </a:extLst>
          </p:cNvPr>
          <p:cNvSpPr txBox="1"/>
          <p:nvPr/>
        </p:nvSpPr>
        <p:spPr>
          <a:xfrm>
            <a:off x="6600968" y="3933968"/>
            <a:ext cx="3988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Arial Black"/>
              </a:rPr>
              <a:t>Does it fit here?</a:t>
            </a:r>
          </a:p>
        </p:txBody>
      </p:sp>
    </p:spTree>
    <p:extLst>
      <p:ext uri="{BB962C8B-B14F-4D97-AF65-F5344CB8AC3E}">
        <p14:creationId xmlns:p14="http://schemas.microsoft.com/office/powerpoint/2010/main" val="529790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83352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7464152" y="3227782"/>
            <a:ext cx="0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480376" y="3227782"/>
            <a:ext cx="216024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1256CC-C058-4B51-8170-0BDC886DD874}"/>
              </a:ext>
            </a:extLst>
          </p:cNvPr>
          <p:cNvSpPr txBox="1"/>
          <p:nvPr/>
        </p:nvSpPr>
        <p:spPr>
          <a:xfrm>
            <a:off x="6600969" y="3933968"/>
            <a:ext cx="40141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Arial Black"/>
              </a:rPr>
              <a:t>Does it fit here?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6ACE4-93DC-4146-B669-F9CFB66E7DA6}"/>
              </a:ext>
            </a:extLst>
          </p:cNvPr>
          <p:cNvSpPr txBox="1"/>
          <p:nvPr/>
        </p:nvSpPr>
        <p:spPr>
          <a:xfrm>
            <a:off x="7940155" y="4659004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09803E"/>
                </a:solidFill>
                <a:latin typeface="Arial Black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958327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05629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6231"/>
              </p:ext>
            </p:extLst>
          </p:nvPr>
        </p:nvGraphicFramePr>
        <p:xfrm>
          <a:off x="7483352" y="2852936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D5CD5BA-156C-4514-9996-F92730A1A3F7}"/>
              </a:ext>
            </a:extLst>
          </p:cNvPr>
          <p:cNvSpPr txBox="1"/>
          <p:nvPr/>
        </p:nvSpPr>
        <p:spPr>
          <a:xfrm>
            <a:off x="6600969" y="3933968"/>
            <a:ext cx="40141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Arial Black"/>
              </a:rPr>
              <a:t>Does it fit here?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3A716-1F36-4D52-808D-5E0507058708}"/>
              </a:ext>
            </a:extLst>
          </p:cNvPr>
          <p:cNvSpPr txBox="1"/>
          <p:nvPr/>
        </p:nvSpPr>
        <p:spPr>
          <a:xfrm>
            <a:off x="7940155" y="4659004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09803E"/>
                </a:solidFill>
                <a:latin typeface="Arial Black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55523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800" dirty="0"/>
              <a:t>The File Manager</a:t>
            </a:r>
            <a:r>
              <a:rPr lang="en-IE" sz="2800" dirty="0"/>
              <a:t> (or File Management System) is the manager in the Operating System that creates the illusion that there are files and folders being stored in computer memory.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83632" y="4221088"/>
            <a:ext cx="3528392" cy="86409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/>
              <a:t>Operating System</a:t>
            </a:r>
            <a:endParaRPr lang="en-IE" sz="1800" b="1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6384032" y="4437112"/>
            <a:ext cx="1296144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8" name="Rounded Rectangle 7"/>
          <p:cNvSpPr/>
          <p:nvPr/>
        </p:nvSpPr>
        <p:spPr>
          <a:xfrm>
            <a:off x="7680176" y="4221089"/>
            <a:ext cx="1584176" cy="86409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solidFill>
                  <a:schemeClr val="tx1"/>
                </a:solidFill>
              </a:rPr>
              <a:t>Files and Folders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80176" y="5229200"/>
            <a:ext cx="1584176" cy="864097"/>
          </a:xfrm>
          <a:prstGeom prst="roundRect">
            <a:avLst/>
          </a:prstGeom>
          <a:solidFill>
            <a:srgbClr val="E114E6"/>
          </a:solidFill>
          <a:ln>
            <a:solidFill>
              <a:srgbClr val="E114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solidFill>
                  <a:schemeClr val="tx1"/>
                </a:solidFill>
              </a:rPr>
              <a:t>Memory Locations</a:t>
            </a:r>
          </a:p>
        </p:txBody>
      </p:sp>
      <p:sp>
        <p:nvSpPr>
          <p:cNvPr id="10" name="Up Arrow Callout 9"/>
          <p:cNvSpPr/>
          <p:nvPr/>
        </p:nvSpPr>
        <p:spPr>
          <a:xfrm>
            <a:off x="2783632" y="4797152"/>
            <a:ext cx="3528392" cy="1368153"/>
          </a:xfrm>
          <a:prstGeom prst="upArrowCallou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b="1" dirty="0"/>
              <a:t>Hardware</a:t>
            </a:r>
          </a:p>
        </p:txBody>
      </p:sp>
      <p:sp>
        <p:nvSpPr>
          <p:cNvPr id="11" name="Right Arrow 10"/>
          <p:cNvSpPr/>
          <p:nvPr/>
        </p:nvSpPr>
        <p:spPr>
          <a:xfrm rot="10800000">
            <a:off x="6339735" y="5445224"/>
            <a:ext cx="1296144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</p:spTree>
    <p:extLst>
      <p:ext uri="{BB962C8B-B14F-4D97-AF65-F5344CB8AC3E}">
        <p14:creationId xmlns:p14="http://schemas.microsoft.com/office/powerpoint/2010/main" val="3572879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87272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62656"/>
              </p:ext>
            </p:extLst>
          </p:nvPr>
        </p:nvGraphicFramePr>
        <p:xfrm>
          <a:off x="7483352" y="2852936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117ECDD-CB75-4827-A5AA-8A9A00FD6B09}"/>
              </a:ext>
            </a:extLst>
          </p:cNvPr>
          <p:cNvSpPr txBox="1"/>
          <p:nvPr/>
        </p:nvSpPr>
        <p:spPr>
          <a:xfrm>
            <a:off x="6600969" y="3933968"/>
            <a:ext cx="40141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Arial Black"/>
              </a:rPr>
              <a:t>Does it fit here?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A4DD6-62CE-496A-A36D-6AD90F642677}"/>
              </a:ext>
            </a:extLst>
          </p:cNvPr>
          <p:cNvSpPr txBox="1"/>
          <p:nvPr/>
        </p:nvSpPr>
        <p:spPr>
          <a:xfrm>
            <a:off x="7940155" y="4659004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09803E"/>
                </a:solidFill>
                <a:latin typeface="Arial Black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3276654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GB" sz="2800" dirty="0"/>
              <a:t>The problem with is that if you have expanded the file, you either need to have free space allocated at the end or copy the whole file to a different location on the disk that has enough space.</a:t>
            </a:r>
            <a:endParaRPr lang="en-IE" sz="28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117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7345" lvl="1">
              <a:lnSpc>
                <a:spcPct val="100000"/>
              </a:lnSpc>
              <a:buChar char="•"/>
            </a:pPr>
            <a:r>
              <a:rPr lang="en-GB" sz="2800" dirty="0"/>
              <a:t>Non-contiguous Storage means that records of a file are stored wherever there is free space. </a:t>
            </a:r>
            <a:endParaRPr lang="en-US" sz="2800" dirty="0">
              <a:cs typeface="Calibri Light" panose="020F0302020204030204"/>
            </a:endParaRPr>
          </a:p>
          <a:p>
            <a:pPr marL="347345" lvl="1">
              <a:lnSpc>
                <a:spcPct val="100000"/>
              </a:lnSpc>
              <a:buChar char="•"/>
            </a:pPr>
            <a:r>
              <a:rPr lang="en-GB" sz="2800" dirty="0"/>
              <a:t>The file manager will try to put as much of it together as possible, but there will be other part spread out over the disk. </a:t>
            </a:r>
            <a:endParaRPr lang="en-GB" sz="2800" dirty="0">
              <a:cs typeface="Calibri Light" panose="020F0302020204030204"/>
            </a:endParaRPr>
          </a:p>
          <a:p>
            <a:pPr marL="347345" lvl="1">
              <a:lnSpc>
                <a:spcPct val="100000"/>
              </a:lnSpc>
              <a:buChar char="•"/>
            </a:pPr>
            <a:r>
              <a:rPr lang="en-GB" sz="2800" dirty="0"/>
              <a:t>These extra bits are sometimes called </a:t>
            </a:r>
            <a:r>
              <a:rPr lang="en-GB" sz="2800" b="1" dirty="0"/>
              <a:t>extents</a:t>
            </a:r>
            <a:r>
              <a:rPr lang="en-GB" sz="2800" dirty="0"/>
              <a:t> and these are linked together with pointers. </a:t>
            </a:r>
            <a:endParaRPr lang="en-GB" sz="2800" dirty="0">
              <a:cs typeface="Calibri Light" panose="020F0302020204030204"/>
            </a:endParaRPr>
          </a:p>
          <a:p>
            <a:pPr marL="347345" lvl="1">
              <a:lnSpc>
                <a:spcPct val="100000"/>
              </a:lnSpc>
              <a:buChar char="•"/>
            </a:pPr>
            <a:r>
              <a:rPr lang="en-GB" sz="2800" dirty="0"/>
              <a:t>This means there is no easy way to determine the exact location of a record in a file.</a:t>
            </a:r>
          </a:p>
          <a:p>
            <a:pPr marL="347345" lvl="1">
              <a:lnSpc>
                <a:spcPct val="100000"/>
              </a:lnSpc>
              <a:buChar char="•"/>
            </a:pPr>
            <a:endParaRPr lang="en-IE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80741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14637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84623"/>
              </p:ext>
            </p:extLst>
          </p:nvPr>
        </p:nvGraphicFramePr>
        <p:xfrm>
          <a:off x="5519936" y="4714344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0B370A-9E16-4058-A048-968AAD0694B3}"/>
              </a:ext>
            </a:extLst>
          </p:cNvPr>
          <p:cNvSpPr txBox="1"/>
          <p:nvPr/>
        </p:nvSpPr>
        <p:spPr>
          <a:xfrm>
            <a:off x="2617528" y="4505467"/>
            <a:ext cx="29393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00B050"/>
                </a:solidFill>
                <a:latin typeface="Arial Black"/>
              </a:rPr>
              <a:t>New file:</a:t>
            </a:r>
          </a:p>
        </p:txBody>
      </p:sp>
    </p:spTree>
    <p:extLst>
      <p:ext uri="{BB962C8B-B14F-4D97-AF65-F5344CB8AC3E}">
        <p14:creationId xmlns:p14="http://schemas.microsoft.com/office/powerpoint/2010/main" val="729848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43904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00463"/>
              </p:ext>
            </p:extLst>
          </p:nvPr>
        </p:nvGraphicFramePr>
        <p:xfrm>
          <a:off x="222676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207564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719732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620F91-EB71-448E-A1D8-556A0B3C0F43}"/>
              </a:ext>
            </a:extLst>
          </p:cNvPr>
          <p:cNvSpPr txBox="1"/>
          <p:nvPr/>
        </p:nvSpPr>
        <p:spPr>
          <a:xfrm>
            <a:off x="2122798" y="3993677"/>
            <a:ext cx="41079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Arial Black"/>
              </a:rPr>
              <a:t>Does it fit here?</a:t>
            </a:r>
          </a:p>
        </p:txBody>
      </p:sp>
    </p:spTree>
    <p:extLst>
      <p:ext uri="{BB962C8B-B14F-4D97-AF65-F5344CB8AC3E}">
        <p14:creationId xmlns:p14="http://schemas.microsoft.com/office/powerpoint/2010/main" val="3181065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7929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22143"/>
              </p:ext>
            </p:extLst>
          </p:nvPr>
        </p:nvGraphicFramePr>
        <p:xfrm>
          <a:off x="222676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207564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719732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22D296-AFCE-4A67-8E52-5989644750A1}"/>
              </a:ext>
            </a:extLst>
          </p:cNvPr>
          <p:cNvSpPr txBox="1"/>
          <p:nvPr/>
        </p:nvSpPr>
        <p:spPr>
          <a:xfrm>
            <a:off x="2122798" y="3993677"/>
            <a:ext cx="41079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Arial Black"/>
              </a:rPr>
              <a:t>Does it fit here?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10BD3-8C87-47C9-AFD9-E0E298746714}"/>
              </a:ext>
            </a:extLst>
          </p:cNvPr>
          <p:cNvSpPr txBox="1"/>
          <p:nvPr/>
        </p:nvSpPr>
        <p:spPr>
          <a:xfrm>
            <a:off x="2727280" y="4683457"/>
            <a:ext cx="5387451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Arial Black"/>
              </a:rPr>
              <a:t>Who cares, this </a:t>
            </a:r>
            <a:r>
              <a:rPr lang="en-GB" sz="4000" dirty="0">
                <a:solidFill>
                  <a:srgbClr val="FF0000"/>
                </a:solidFill>
                <a:latin typeface="Arial Black"/>
              </a:rPr>
              <a:t>is</a:t>
            </a:r>
            <a:r>
              <a:rPr lang="en-GB" sz="3600" dirty="0">
                <a:solidFill>
                  <a:srgbClr val="FF0000"/>
                </a:solidFill>
                <a:latin typeface="Arial Black"/>
              </a:rPr>
              <a:t> where it is going</a:t>
            </a:r>
          </a:p>
        </p:txBody>
      </p:sp>
    </p:spTree>
    <p:extLst>
      <p:ext uri="{BB962C8B-B14F-4D97-AF65-F5344CB8AC3E}">
        <p14:creationId xmlns:p14="http://schemas.microsoft.com/office/powerpoint/2010/main" val="39350574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31477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36885"/>
              </p:ext>
            </p:extLst>
          </p:nvPr>
        </p:nvGraphicFramePr>
        <p:xfrm>
          <a:off x="222676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717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65987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71389"/>
              </p:ext>
            </p:extLst>
          </p:nvPr>
        </p:nvGraphicFramePr>
        <p:xfrm>
          <a:off x="2783632" y="335699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88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92864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02525"/>
              </p:ext>
            </p:extLst>
          </p:nvPr>
        </p:nvGraphicFramePr>
        <p:xfrm>
          <a:off x="2711624" y="3356992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67062"/>
              </p:ext>
            </p:extLst>
          </p:nvPr>
        </p:nvGraphicFramePr>
        <p:xfrm>
          <a:off x="4727848" y="3356992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3710136" y="3542412"/>
            <a:ext cx="1017712" cy="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50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73591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75411"/>
              </p:ext>
            </p:extLst>
          </p:nvPr>
        </p:nvGraphicFramePr>
        <p:xfrm>
          <a:off x="2711624" y="3356992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19890"/>
              </p:ext>
            </p:extLst>
          </p:nvPr>
        </p:nvGraphicFramePr>
        <p:xfrm>
          <a:off x="4727848" y="3356992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3710136" y="3542412"/>
            <a:ext cx="1017712" cy="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FCE190-C82F-4CF9-A596-F13EEC57B0FE}"/>
              </a:ext>
            </a:extLst>
          </p:cNvPr>
          <p:cNvSpPr txBox="1"/>
          <p:nvPr/>
        </p:nvSpPr>
        <p:spPr>
          <a:xfrm>
            <a:off x="4519686" y="3806019"/>
            <a:ext cx="17281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  <a:latin typeface="Arial Black"/>
              </a:rPr>
              <a:t>Extent</a:t>
            </a:r>
          </a:p>
        </p:txBody>
      </p:sp>
    </p:spTree>
    <p:extLst>
      <p:ext uri="{BB962C8B-B14F-4D97-AF65-F5344CB8AC3E}">
        <p14:creationId xmlns:p14="http://schemas.microsoft.com/office/powerpoint/2010/main" val="209696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Hard Disk</a:t>
            </a:r>
            <a:endParaRPr lang="en-I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816773"/>
            <a:ext cx="6192688" cy="49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23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62419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54404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81654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647728" y="2132856"/>
            <a:ext cx="0" cy="72008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647728" y="2132856"/>
            <a:ext cx="1224136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71864" y="2132856"/>
            <a:ext cx="0" cy="72008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07DA99-294C-4DBC-B3C8-2C508B5F34B3}"/>
              </a:ext>
            </a:extLst>
          </p:cNvPr>
          <p:cNvSpPr txBox="1"/>
          <p:nvPr/>
        </p:nvSpPr>
        <p:spPr>
          <a:xfrm>
            <a:off x="4519686" y="3268638"/>
            <a:ext cx="17281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  <a:latin typeface="Arial Black"/>
              </a:rPr>
              <a:t>Extent</a:t>
            </a:r>
          </a:p>
        </p:txBody>
      </p:sp>
    </p:spTree>
    <p:extLst>
      <p:ext uri="{BB962C8B-B14F-4D97-AF65-F5344CB8AC3E}">
        <p14:creationId xmlns:p14="http://schemas.microsoft.com/office/powerpoint/2010/main" val="3636739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57616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96625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20536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647728" y="2132856"/>
            <a:ext cx="0" cy="72008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647728" y="2132856"/>
            <a:ext cx="122413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71864" y="2132856"/>
            <a:ext cx="0" cy="72008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1B8DA74-BF73-4A16-AA76-DEF4BB456D10}"/>
              </a:ext>
            </a:extLst>
          </p:cNvPr>
          <p:cNvSpPr txBox="1"/>
          <p:nvPr/>
        </p:nvSpPr>
        <p:spPr>
          <a:xfrm>
            <a:off x="4519686" y="3268638"/>
            <a:ext cx="17281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rgbClr val="666E69"/>
                </a:solidFill>
                <a:latin typeface="Arial Black"/>
              </a:rPr>
              <a:t>Extent</a:t>
            </a:r>
          </a:p>
        </p:txBody>
      </p:sp>
    </p:spTree>
    <p:extLst>
      <p:ext uri="{BB962C8B-B14F-4D97-AF65-F5344CB8AC3E}">
        <p14:creationId xmlns:p14="http://schemas.microsoft.com/office/powerpoint/2010/main" val="2051337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800" dirty="0"/>
              <a:t>Indexed Storage means that as well as the records in the file, a special block known as an index block is created, with pointers to each individual file.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800" dirty="0"/>
              <a:t>Each file has it’s own index block. All the pointers are put together in this index block.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800" dirty="0"/>
              <a:t>This means that we can access all the locations of blocks in one index file.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800" dirty="0"/>
              <a:t>It overcomes the problem of external fragmentation in non-contiguous storage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800" dirty="0"/>
              <a:t>It supports both sequential and direct access to records.</a:t>
            </a:r>
          </a:p>
        </p:txBody>
      </p:sp>
    </p:spTree>
    <p:extLst>
      <p:ext uri="{BB962C8B-B14F-4D97-AF65-F5344CB8AC3E}">
        <p14:creationId xmlns:p14="http://schemas.microsoft.com/office/powerpoint/2010/main" val="3399444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6657" y="2011680"/>
            <a:ext cx="4411232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E" sz="2000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As shown in the diagram block 19 is the index block which contains all the addresses of the file named </a:t>
            </a:r>
            <a:r>
              <a:rPr lang="en-IE" sz="2000" b="1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text1</a:t>
            </a:r>
            <a:r>
              <a:rPr lang="en-IE" sz="2000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E" sz="2000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In order, the first storage block is 9, followed by 16, 1, then 10, and 25. The negative number -1 here denotes the empty index block list as the file text1 is still too small to fill more blocks.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F416F-6168-85DD-7AF6-DBE86F2C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1196752"/>
            <a:ext cx="6753533" cy="487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608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45467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81162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797075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8349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19732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09528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15786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96DAE26-4A5B-4A2D-8D68-DEF8F44A661F}"/>
              </a:ext>
            </a:extLst>
          </p:cNvPr>
          <p:cNvSpPr txBox="1"/>
          <p:nvPr/>
        </p:nvSpPr>
        <p:spPr>
          <a:xfrm>
            <a:off x="2617529" y="3814550"/>
            <a:ext cx="17707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  <a:latin typeface="Arial Black"/>
              </a:rPr>
              <a:t>File 1: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A8CCBC-9D9A-421B-B24F-A55C3B6D3FD8}"/>
              </a:ext>
            </a:extLst>
          </p:cNvPr>
          <p:cNvSpPr txBox="1"/>
          <p:nvPr/>
        </p:nvSpPr>
        <p:spPr>
          <a:xfrm>
            <a:off x="2617529" y="4513997"/>
            <a:ext cx="17707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  <a:latin typeface="Arial Black"/>
              </a:rPr>
              <a:t>File 2: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DE1A9-2744-405A-8E94-B4E9BDC2EA5A}"/>
              </a:ext>
            </a:extLst>
          </p:cNvPr>
          <p:cNvSpPr txBox="1"/>
          <p:nvPr/>
        </p:nvSpPr>
        <p:spPr>
          <a:xfrm>
            <a:off x="4442916" y="3874258"/>
            <a:ext cx="25896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  <a:latin typeface="Arial Black"/>
              </a:rPr>
              <a:t>abcdefgh</a:t>
            </a:r>
            <a:endParaRPr lang="en-GB" sz="3200">
              <a:solidFill>
                <a:srgbClr val="FF0000"/>
              </a:solidFill>
              <a:latin typeface="Arial Black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06ED5-F60A-4D19-9130-0B79D1FF2788}"/>
              </a:ext>
            </a:extLst>
          </p:cNvPr>
          <p:cNvSpPr txBox="1"/>
          <p:nvPr/>
        </p:nvSpPr>
        <p:spPr>
          <a:xfrm>
            <a:off x="4442916" y="4548115"/>
            <a:ext cx="25896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  <a:latin typeface="Arial Black"/>
              </a:rPr>
              <a:t>vwxyz</a:t>
            </a:r>
          </a:p>
        </p:txBody>
      </p:sp>
    </p:spTree>
    <p:extLst>
      <p:ext uri="{BB962C8B-B14F-4D97-AF65-F5344CB8AC3E}">
        <p14:creationId xmlns:p14="http://schemas.microsoft.com/office/powerpoint/2010/main" val="2326919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11143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65130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31259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6" name="Straight Arrow Connector 5"/>
          <p:cNvCxnSpPr>
            <a:cxnSpLocks/>
            <a:endCxn id="2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endCxn id="15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4FDFB5-EC66-416E-A117-CA58E9ABD78E}"/>
              </a:ext>
            </a:extLst>
          </p:cNvPr>
          <p:cNvSpPr txBox="1"/>
          <p:nvPr/>
        </p:nvSpPr>
        <p:spPr>
          <a:xfrm>
            <a:off x="2617529" y="3814550"/>
            <a:ext cx="17707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  <a:latin typeface="Arial Black"/>
              </a:rPr>
              <a:t>File 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D38C7-6453-4293-B5E3-A221CE1AEB99}"/>
              </a:ext>
            </a:extLst>
          </p:cNvPr>
          <p:cNvSpPr txBox="1"/>
          <p:nvPr/>
        </p:nvSpPr>
        <p:spPr>
          <a:xfrm>
            <a:off x="2617529" y="4513997"/>
            <a:ext cx="17707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  <a:latin typeface="Arial Black"/>
              </a:rPr>
              <a:t>File 2: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5A06F-88E1-4983-A315-DBC393A8C685}"/>
              </a:ext>
            </a:extLst>
          </p:cNvPr>
          <p:cNvSpPr txBox="1"/>
          <p:nvPr/>
        </p:nvSpPr>
        <p:spPr>
          <a:xfrm>
            <a:off x="4442916" y="3874258"/>
            <a:ext cx="25896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  <a:latin typeface="Arial Black"/>
              </a:rPr>
              <a:t>abcdefgh</a:t>
            </a:r>
            <a:endParaRPr lang="en-GB" sz="3200">
              <a:solidFill>
                <a:srgbClr val="FF0000"/>
              </a:solidFill>
              <a:latin typeface="Arial Blac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16A42-A44B-4CDE-A034-92B4E6A7C21D}"/>
              </a:ext>
            </a:extLst>
          </p:cNvPr>
          <p:cNvSpPr txBox="1"/>
          <p:nvPr/>
        </p:nvSpPr>
        <p:spPr>
          <a:xfrm>
            <a:off x="4442916" y="4548115"/>
            <a:ext cx="25896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  <a:latin typeface="Arial Black"/>
              </a:rPr>
              <a:t>vwxyz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DF4835-DEEE-43BF-9CAB-1E8EA90687F3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</p:spTree>
    <p:extLst>
      <p:ext uri="{BB962C8B-B14F-4D97-AF65-F5344CB8AC3E}">
        <p14:creationId xmlns:p14="http://schemas.microsoft.com/office/powerpoint/2010/main" val="14229124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11572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90561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30062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Left Brace 13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7" name="Straight Arrow Connector 16"/>
          <p:cNvCxnSpPr>
            <a:cxnSpLocks/>
            <a:endCxn id="14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endCxn id="15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21" name="Straight Arrow Connector 20"/>
          <p:cNvCxnSpPr>
            <a:cxnSpLocks/>
            <a:endCxn id="19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FC3AAD-2C12-4BDA-9169-12ECB2E89225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BB478-96A0-4FCD-908E-CF536EAE5FCE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C7C6B-BD3B-4B47-A023-5B09DBDF8FA4}"/>
              </a:ext>
            </a:extLst>
          </p:cNvPr>
          <p:cNvSpPr txBox="1"/>
          <p:nvPr/>
        </p:nvSpPr>
        <p:spPr>
          <a:xfrm>
            <a:off x="2617529" y="3814550"/>
            <a:ext cx="17707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  <a:latin typeface="Arial Black"/>
              </a:rPr>
              <a:t>File 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751A9-5A96-4719-9DC6-ED9772154003}"/>
              </a:ext>
            </a:extLst>
          </p:cNvPr>
          <p:cNvSpPr txBox="1"/>
          <p:nvPr/>
        </p:nvSpPr>
        <p:spPr>
          <a:xfrm>
            <a:off x="2617529" y="4513997"/>
            <a:ext cx="17707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  <a:latin typeface="Arial Black"/>
              </a:rPr>
              <a:t>File 2: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2DC0F-DACF-4D6D-B13E-A7D5D7E0C499}"/>
              </a:ext>
            </a:extLst>
          </p:cNvPr>
          <p:cNvSpPr txBox="1"/>
          <p:nvPr/>
        </p:nvSpPr>
        <p:spPr>
          <a:xfrm>
            <a:off x="4442916" y="3874258"/>
            <a:ext cx="25896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  <a:latin typeface="Arial Black"/>
              </a:rPr>
              <a:t>abcdefgh</a:t>
            </a:r>
            <a:endParaRPr lang="en-GB" sz="3200">
              <a:solidFill>
                <a:srgbClr val="FF0000"/>
              </a:solidFill>
              <a:latin typeface="Arial Blac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20517-401B-4267-A78D-2567F3CFB96D}"/>
              </a:ext>
            </a:extLst>
          </p:cNvPr>
          <p:cNvSpPr txBox="1"/>
          <p:nvPr/>
        </p:nvSpPr>
        <p:spPr>
          <a:xfrm>
            <a:off x="4442916" y="4548115"/>
            <a:ext cx="25896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  <a:latin typeface="Arial Black"/>
              </a:rPr>
              <a:t>vwxyz</a:t>
            </a:r>
          </a:p>
        </p:txBody>
      </p:sp>
    </p:spTree>
    <p:extLst>
      <p:ext uri="{BB962C8B-B14F-4D97-AF65-F5344CB8AC3E}">
        <p14:creationId xmlns:p14="http://schemas.microsoft.com/office/powerpoint/2010/main" val="12575662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03314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33754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920657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Left Brace 13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7" name="Straight Arrow Connector 16"/>
          <p:cNvCxnSpPr>
            <a:cxnSpLocks/>
            <a:endCxn id="14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endCxn id="15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21" name="Straight Arrow Connector 20"/>
          <p:cNvCxnSpPr>
            <a:cxnSpLocks/>
            <a:endCxn id="19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11007" y="3953781"/>
            <a:ext cx="25181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E" sz="2400" b="1" dirty="0"/>
              <a:t>Without an INDEX BLOCK, how do I find file 2?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DFCB3-1133-4D26-91B1-7D062A402E2E}"/>
              </a:ext>
            </a:extLst>
          </p:cNvPr>
          <p:cNvSpPr txBox="1"/>
          <p:nvPr/>
        </p:nvSpPr>
        <p:spPr>
          <a:xfrm>
            <a:off x="2617529" y="3814550"/>
            <a:ext cx="17707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  <a:latin typeface="Arial Black"/>
              </a:rPr>
              <a:t>File 1: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93F41-B618-4F97-9556-8A80878B3037}"/>
              </a:ext>
            </a:extLst>
          </p:cNvPr>
          <p:cNvSpPr txBox="1"/>
          <p:nvPr/>
        </p:nvSpPr>
        <p:spPr>
          <a:xfrm>
            <a:off x="2617529" y="4513997"/>
            <a:ext cx="17707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  <a:latin typeface="Arial Black"/>
              </a:rPr>
              <a:t>File 2: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09EB7-0726-404F-B6B3-E5EF73208788}"/>
              </a:ext>
            </a:extLst>
          </p:cNvPr>
          <p:cNvSpPr txBox="1"/>
          <p:nvPr/>
        </p:nvSpPr>
        <p:spPr>
          <a:xfrm>
            <a:off x="4442916" y="3874258"/>
            <a:ext cx="25896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  <a:latin typeface="Arial Black"/>
              </a:rPr>
              <a:t>abcdefgh</a:t>
            </a:r>
            <a:endParaRPr lang="en-GB" sz="3200">
              <a:solidFill>
                <a:srgbClr val="FF0000"/>
              </a:solidFill>
              <a:latin typeface="Arial Blac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846E5-4589-483B-9D82-86DBE57AB3B5}"/>
              </a:ext>
            </a:extLst>
          </p:cNvPr>
          <p:cNvSpPr txBox="1"/>
          <p:nvPr/>
        </p:nvSpPr>
        <p:spPr>
          <a:xfrm>
            <a:off x="4442916" y="4548115"/>
            <a:ext cx="25896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  <a:latin typeface="Arial Black"/>
              </a:rPr>
              <a:t>vwxyz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8B13A-A1B0-4223-AC6A-67D05D7D99B5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70978-52F3-47D4-A4CF-78298A275142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</p:spTree>
    <p:extLst>
      <p:ext uri="{BB962C8B-B14F-4D97-AF65-F5344CB8AC3E}">
        <p14:creationId xmlns:p14="http://schemas.microsoft.com/office/powerpoint/2010/main" val="20942807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Left Brace 13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7" name="Straight Arrow Connector 16"/>
          <p:cNvCxnSpPr>
            <a:cxnSpLocks/>
            <a:endCxn id="14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endCxn id="15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21" name="Straight Arrow Connector 20"/>
          <p:cNvCxnSpPr>
            <a:cxnSpLocks/>
            <a:endCxn id="19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11007" y="3953781"/>
            <a:ext cx="25181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E" sz="2400" b="1" dirty="0"/>
              <a:t>Without an INDEX BLOCK, how do I find file 2?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DFCB3-1133-4D26-91B1-7D062A402E2E}"/>
              </a:ext>
            </a:extLst>
          </p:cNvPr>
          <p:cNvSpPr txBox="1"/>
          <p:nvPr/>
        </p:nvSpPr>
        <p:spPr>
          <a:xfrm>
            <a:off x="2617529" y="3814550"/>
            <a:ext cx="17707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  <a:latin typeface="Arial Black"/>
              </a:rPr>
              <a:t>File 1: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93F41-B618-4F97-9556-8A80878B3037}"/>
              </a:ext>
            </a:extLst>
          </p:cNvPr>
          <p:cNvSpPr txBox="1"/>
          <p:nvPr/>
        </p:nvSpPr>
        <p:spPr>
          <a:xfrm>
            <a:off x="2617529" y="4513997"/>
            <a:ext cx="17707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  <a:latin typeface="Arial Black"/>
              </a:rPr>
              <a:t>File 2: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09EB7-0726-404F-B6B3-E5EF73208788}"/>
              </a:ext>
            </a:extLst>
          </p:cNvPr>
          <p:cNvSpPr txBox="1"/>
          <p:nvPr/>
        </p:nvSpPr>
        <p:spPr>
          <a:xfrm>
            <a:off x="4442916" y="3874258"/>
            <a:ext cx="25896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  <a:latin typeface="Arial Black"/>
              </a:rPr>
              <a:t>abcdefgh</a:t>
            </a:r>
            <a:endParaRPr lang="en-GB" sz="3200">
              <a:solidFill>
                <a:srgbClr val="FF0000"/>
              </a:solidFill>
              <a:latin typeface="Arial Blac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846E5-4589-483B-9D82-86DBE57AB3B5}"/>
              </a:ext>
            </a:extLst>
          </p:cNvPr>
          <p:cNvSpPr txBox="1"/>
          <p:nvPr/>
        </p:nvSpPr>
        <p:spPr>
          <a:xfrm>
            <a:off x="4442916" y="4548115"/>
            <a:ext cx="25896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  <a:latin typeface="Arial Black"/>
              </a:rPr>
              <a:t>vwxyz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8B13A-A1B0-4223-AC6A-67D05D7D99B5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70978-52F3-47D4-A4CF-78298A275142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8C467E-5C19-4B56-9656-E400C30AEFFB}"/>
              </a:ext>
            </a:extLst>
          </p:cNvPr>
          <p:cNvSpPr txBox="1"/>
          <p:nvPr/>
        </p:nvSpPr>
        <p:spPr>
          <a:xfrm>
            <a:off x="7311007" y="5147960"/>
            <a:ext cx="251810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E" sz="2400" b="1" dirty="0"/>
              <a:t>We do a </a:t>
            </a:r>
          </a:p>
          <a:p>
            <a:r>
              <a:rPr lang="en-IE" sz="2400" b="1" dirty="0"/>
              <a:t>sequential search.</a:t>
            </a:r>
            <a:endParaRPr lang="en-IE" sz="2400" b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315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Hard Disk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3431704" y="1268760"/>
            <a:ext cx="5400600" cy="54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6132004" y="1268760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3431704" y="3968760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4222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4222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64234" y="3415145"/>
            <a:ext cx="1152128" cy="1152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00256" y="1700808"/>
            <a:ext cx="4500000" cy="45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8208" y="2163699"/>
            <a:ext cx="3600000" cy="36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79776" y="1881288"/>
            <a:ext cx="4140000" cy="41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11260" y="2534461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noFill/>
              </a:rPr>
              <a:t>v</a:t>
            </a:r>
          </a:p>
        </p:txBody>
      </p:sp>
      <p:sp>
        <p:nvSpPr>
          <p:cNvPr id="22" name="Oval 21"/>
          <p:cNvSpPr/>
          <p:nvPr/>
        </p:nvSpPr>
        <p:spPr>
          <a:xfrm>
            <a:off x="5088128" y="2861320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noFill/>
              </a:rPr>
              <a:t>v</a:t>
            </a:r>
          </a:p>
        </p:txBody>
      </p:sp>
      <p:sp>
        <p:nvSpPr>
          <p:cNvPr id="23" name="Oval 22"/>
          <p:cNvSpPr/>
          <p:nvPr/>
        </p:nvSpPr>
        <p:spPr>
          <a:xfrm>
            <a:off x="5240528" y="3069160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noFill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6000360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30630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90869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94815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2639617" y="3284984"/>
            <a:ext cx="1774599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9" name="Left Brace 8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3" name="Straight Arrow Connector 12"/>
          <p:cNvCxnSpPr>
            <a:cxnSpLocks/>
            <a:endCxn id="8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endCxn id="9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7" name="Straight Arrow Connector 16"/>
          <p:cNvCxnSpPr>
            <a:cxnSpLocks/>
            <a:endCxn id="15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69233D-0C05-4841-8C60-0256F35DEFCE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1364F-7AC6-4B09-BE6B-31C3E7BAB542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B6D863-C3D3-4706-8A59-596AFEF6FFCB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</p:spTree>
    <p:extLst>
      <p:ext uri="{BB962C8B-B14F-4D97-AF65-F5344CB8AC3E}">
        <p14:creationId xmlns:p14="http://schemas.microsoft.com/office/powerpoint/2010/main" val="22701154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2639617" y="3284984"/>
            <a:ext cx="1774599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9" name="Left Brace 8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3" name="Straight Arrow Connector 12"/>
          <p:cNvCxnSpPr>
            <a:cxnSpLocks/>
            <a:endCxn id="8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endCxn id="9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7" name="Straight Arrow Connector 16"/>
          <p:cNvCxnSpPr>
            <a:cxnSpLocks/>
            <a:endCxn id="15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69233D-0C05-4841-8C60-0256F35DEFCE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1364F-7AC6-4B09-BE6B-31C3E7BAB542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B6D863-C3D3-4706-8A59-596AFEF6FFCB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603C4-9E91-434B-B48E-F57BA905D6F3}"/>
              </a:ext>
            </a:extLst>
          </p:cNvPr>
          <p:cNvSpPr txBox="1"/>
          <p:nvPr/>
        </p:nvSpPr>
        <p:spPr>
          <a:xfrm>
            <a:off x="6805686" y="4701653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Arial Black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24475639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80206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2544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90148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2927649" y="3284984"/>
            <a:ext cx="148656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Left Brace 11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4" name="Straight Arrow Connector 13"/>
          <p:cNvCxnSpPr>
            <a:cxnSpLocks/>
            <a:endCxn id="9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12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8" name="Straight Arrow Connector 17"/>
          <p:cNvCxnSpPr>
            <a:cxnSpLocks/>
            <a:endCxn id="16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10116B-C260-495E-87F2-5EA67B17E7F5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5C2EF-9ADC-4A23-9BAB-D4339D426B01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E458D-CC26-4182-B813-1BDC2133660B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</p:spTree>
    <p:extLst>
      <p:ext uri="{BB962C8B-B14F-4D97-AF65-F5344CB8AC3E}">
        <p14:creationId xmlns:p14="http://schemas.microsoft.com/office/powerpoint/2010/main" val="4721435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2927649" y="3284984"/>
            <a:ext cx="148656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Left Brace 11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4" name="Straight Arrow Connector 13"/>
          <p:cNvCxnSpPr>
            <a:cxnSpLocks/>
            <a:endCxn id="9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12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8" name="Straight Arrow Connector 17"/>
          <p:cNvCxnSpPr>
            <a:cxnSpLocks/>
            <a:endCxn id="16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10116B-C260-495E-87F2-5EA67B17E7F5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5C2EF-9ADC-4A23-9BAB-D4339D426B01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E458D-CC26-4182-B813-1BDC2133660B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69CDD-97A4-4016-91EF-759C0EEA7FCB}"/>
              </a:ext>
            </a:extLst>
          </p:cNvPr>
          <p:cNvSpPr txBox="1"/>
          <p:nvPr/>
        </p:nvSpPr>
        <p:spPr>
          <a:xfrm>
            <a:off x="6805686" y="4701653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Arial Black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32591170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46464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98486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78621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3143673" y="3284984"/>
            <a:ext cx="1270543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Left Brace 11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4" name="Straight Arrow Connector 13"/>
          <p:cNvCxnSpPr>
            <a:cxnSpLocks/>
            <a:endCxn id="9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12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8" name="Straight Arrow Connector 17"/>
          <p:cNvCxnSpPr>
            <a:cxnSpLocks/>
            <a:endCxn id="16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EABA93-ECFB-4D75-9C1C-B8403B7EA0E9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DF723-DCB4-4926-AEC9-0083C09CA911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4194A-4BE4-4FA0-9C73-577C74B1BB59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</p:spTree>
    <p:extLst>
      <p:ext uri="{BB962C8B-B14F-4D97-AF65-F5344CB8AC3E}">
        <p14:creationId xmlns:p14="http://schemas.microsoft.com/office/powerpoint/2010/main" val="29890996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3143673" y="3284984"/>
            <a:ext cx="1270543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Left Brace 11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4" name="Straight Arrow Connector 13"/>
          <p:cNvCxnSpPr>
            <a:cxnSpLocks/>
            <a:endCxn id="9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12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8" name="Straight Arrow Connector 17"/>
          <p:cNvCxnSpPr>
            <a:cxnSpLocks/>
            <a:endCxn id="16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EABA93-ECFB-4D75-9C1C-B8403B7EA0E9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DF723-DCB4-4926-AEC9-0083C09CA911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4194A-4BE4-4FA0-9C73-577C74B1BB59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CB008-9B56-48A5-9733-C682D2D94EC2}"/>
              </a:ext>
            </a:extLst>
          </p:cNvPr>
          <p:cNvSpPr txBox="1"/>
          <p:nvPr/>
        </p:nvSpPr>
        <p:spPr>
          <a:xfrm>
            <a:off x="6805686" y="4701653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Arial Black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22037654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56240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37319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1323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3380919" y="3284984"/>
            <a:ext cx="1033296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Left Brace 11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6" name="Left Brace 15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F0CA69-5A4D-49BA-B222-FC85FDFF50EE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083FBF-8A5E-4678-B0AA-5A918E6EB820}"/>
              </a:ext>
            </a:extLst>
          </p:cNvPr>
          <p:cNvCxnSpPr>
            <a:cxnSpLocks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7AE27B-2A35-4D76-9462-A39234C103F6}"/>
              </a:ext>
            </a:extLst>
          </p:cNvPr>
          <p:cNvCxnSpPr>
            <a:cxnSpLocks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3F2710-A0EC-4758-B6BB-4BB8FF56E416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050C22-50C1-4FBE-8147-FA0D2D188E9B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1F66DF-7C3D-49B8-B14E-DA7CFDBADC94}"/>
              </a:ext>
            </a:extLst>
          </p:cNvPr>
          <p:cNvCxnSpPr>
            <a:cxnSpLocks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4C81F6-DF15-42C0-9CC8-D540C9C2B407}"/>
              </a:ext>
            </a:extLst>
          </p:cNvPr>
          <p:cNvSpPr txBox="1"/>
          <p:nvPr/>
        </p:nvSpPr>
        <p:spPr>
          <a:xfrm>
            <a:off x="6805686" y="4701653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Arial Black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2151717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04371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29756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32629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3647729" y="3284984"/>
            <a:ext cx="76648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Left Brace 11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4" name="Straight Arrow Connector 13"/>
          <p:cNvCxnSpPr>
            <a:cxnSpLocks/>
            <a:endCxn id="9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12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8" name="Straight Arrow Connector 17"/>
          <p:cNvCxnSpPr>
            <a:cxnSpLocks/>
            <a:endCxn id="16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CB9FEB-F111-4765-BC5B-DA0DFB3F809B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E30E6-9067-4ED3-B352-FA075DA636ED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7A1CC-D4C5-4F5E-A7B0-3C727E10F292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47BA95-06DD-4D4D-8B99-27493CF119A0}"/>
              </a:ext>
            </a:extLst>
          </p:cNvPr>
          <p:cNvSpPr txBox="1"/>
          <p:nvPr/>
        </p:nvSpPr>
        <p:spPr>
          <a:xfrm>
            <a:off x="6805686" y="4701653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Arial Black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44622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08021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19432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04638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3935761" y="3284984"/>
            <a:ext cx="478455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Left Brace 11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4" name="Straight Arrow Connector 13"/>
          <p:cNvCxnSpPr>
            <a:cxnSpLocks/>
            <a:endCxn id="9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12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8" name="Straight Arrow Connector 17"/>
          <p:cNvCxnSpPr>
            <a:cxnSpLocks/>
            <a:endCxn id="16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3BADEA-1F85-4221-84D0-A72767246273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B1932-512A-44DE-93E5-8D9DB7528D92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79C95-B64E-4C4C-A40C-F392FE51763C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13979D-901C-4A24-8235-7334FD67DD88}"/>
              </a:ext>
            </a:extLst>
          </p:cNvPr>
          <p:cNvSpPr txBox="1"/>
          <p:nvPr/>
        </p:nvSpPr>
        <p:spPr>
          <a:xfrm>
            <a:off x="6805686" y="4701653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Arial Black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6176612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401032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53536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59078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4174987" y="3284984"/>
            <a:ext cx="239228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Left Brace 11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4" name="Straight Arrow Connector 13"/>
          <p:cNvCxnSpPr>
            <a:cxnSpLocks/>
            <a:endCxn id="9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12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8" name="Straight Arrow Connector 17"/>
          <p:cNvCxnSpPr>
            <a:cxnSpLocks/>
            <a:endCxn id="16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BEC6AD-B82C-4093-82FA-738E1B638B19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15A2C-556D-4004-B53A-4F70D077CAD7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550F2-3EB1-4D84-BBB9-FC14D1082DF1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45EE3-4AC5-4686-8591-D3E7B16A2599}"/>
              </a:ext>
            </a:extLst>
          </p:cNvPr>
          <p:cNvSpPr txBox="1"/>
          <p:nvPr/>
        </p:nvSpPr>
        <p:spPr>
          <a:xfrm>
            <a:off x="6805686" y="4701653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Arial Black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334036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Hard Disk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3431704" y="1268760"/>
            <a:ext cx="5400600" cy="54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6132004" y="1268760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3431704" y="3968760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4222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4222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64234" y="3415145"/>
            <a:ext cx="1152128" cy="1152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00256" y="1700808"/>
            <a:ext cx="4500000" cy="45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8208" y="2163699"/>
            <a:ext cx="3600000" cy="36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79776" y="1881288"/>
            <a:ext cx="4140000" cy="41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11260" y="2534461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noFill/>
              </a:rPr>
              <a:t>v</a:t>
            </a:r>
          </a:p>
        </p:txBody>
      </p:sp>
      <p:sp>
        <p:nvSpPr>
          <p:cNvPr id="22" name="Oval 21"/>
          <p:cNvSpPr/>
          <p:nvPr/>
        </p:nvSpPr>
        <p:spPr>
          <a:xfrm>
            <a:off x="5088128" y="2861320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noFill/>
              </a:rPr>
              <a:t>v</a:t>
            </a:r>
          </a:p>
        </p:txBody>
      </p:sp>
      <p:sp>
        <p:nvSpPr>
          <p:cNvPr id="23" name="Oval 22"/>
          <p:cNvSpPr/>
          <p:nvPr/>
        </p:nvSpPr>
        <p:spPr>
          <a:xfrm>
            <a:off x="5240528" y="3069160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noFill/>
              </a:rPr>
              <a:t>v</a:t>
            </a:r>
          </a:p>
        </p:txBody>
      </p:sp>
      <p:sp>
        <p:nvSpPr>
          <p:cNvPr id="2" name="Curved Left Arrow 1"/>
          <p:cNvSpPr/>
          <p:nvPr/>
        </p:nvSpPr>
        <p:spPr>
          <a:xfrm>
            <a:off x="8219776" y="458622"/>
            <a:ext cx="900560" cy="2965053"/>
          </a:xfrm>
          <a:prstGeom prst="curvedLeftArrow">
            <a:avLst/>
          </a:prstGeom>
          <a:solidFill>
            <a:srgbClr val="CC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19201" y="345948"/>
            <a:ext cx="1468672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Black"/>
              </a:rPr>
              <a:t>Track</a:t>
            </a:r>
            <a:endParaRPr lang="en-US" sz="32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6398158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00807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49959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21879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414215" y="3284984"/>
            <a:ext cx="0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Left Brace 11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4" name="Straight Arrow Connector 13"/>
          <p:cNvCxnSpPr>
            <a:cxnSpLocks/>
            <a:endCxn id="9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12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8" name="Straight Arrow Connector 17"/>
          <p:cNvCxnSpPr>
            <a:cxnSpLocks/>
            <a:endCxn id="16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3F61EB-6137-48D7-BA9A-E1CFD9A282D8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1384A-3DC6-46F7-8D4A-74959E7B4F91}"/>
              </a:ext>
            </a:extLst>
          </p:cNvPr>
          <p:cNvSpPr txBox="1"/>
          <p:nvPr/>
        </p:nvSpPr>
        <p:spPr>
          <a:xfrm>
            <a:off x="6805686" y="4701653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Arial Black"/>
              </a:rPr>
              <a:t>NO!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1ACE3-9FFC-40E7-8ABD-BA3E8B78B10A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36F1F-2CD0-44AA-A177-5FE4C5967115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</p:spTree>
    <p:extLst>
      <p:ext uri="{BB962C8B-B14F-4D97-AF65-F5344CB8AC3E}">
        <p14:creationId xmlns:p14="http://schemas.microsoft.com/office/powerpoint/2010/main" val="38484537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80271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88865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19413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414216" y="3284984"/>
            <a:ext cx="16961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Left Brace 11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4" name="Straight Arrow Connector 13"/>
          <p:cNvCxnSpPr>
            <a:cxnSpLocks/>
            <a:endCxn id="9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12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8" name="Straight Arrow Connector 17"/>
          <p:cNvCxnSpPr>
            <a:cxnSpLocks/>
            <a:endCxn id="16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CFB326-93BD-4F3C-A9D3-BB1A135ACC74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14720-0114-4FC5-9BED-EEA85346962D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1E0AD-BF4C-422D-8613-1608E08C8429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149A03-D3E5-4E97-B9B0-7268E6C93433}"/>
              </a:ext>
            </a:extLst>
          </p:cNvPr>
          <p:cNvSpPr txBox="1"/>
          <p:nvPr/>
        </p:nvSpPr>
        <p:spPr>
          <a:xfrm>
            <a:off x="6805686" y="4701653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Arial Black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40459365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88139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6676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859341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414216" y="3284984"/>
            <a:ext cx="385641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Left Brace 11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4" name="Straight Arrow Connector 13"/>
          <p:cNvCxnSpPr>
            <a:cxnSpLocks/>
            <a:endCxn id="9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12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8" name="Straight Arrow Connector 17"/>
          <p:cNvCxnSpPr>
            <a:cxnSpLocks/>
            <a:endCxn id="16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C4B05E-A049-4651-89BE-9DE091D4CC91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612A0-0AA3-4CA9-8714-0735E91205B0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043E8-EE73-41A7-BC7A-8999DB44FD38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A33BFC-5801-401C-97C0-9C181A781A85}"/>
              </a:ext>
            </a:extLst>
          </p:cNvPr>
          <p:cNvSpPr txBox="1"/>
          <p:nvPr/>
        </p:nvSpPr>
        <p:spPr>
          <a:xfrm>
            <a:off x="6805686" y="4701653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Arial Black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1067589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76738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80814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92025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414215" y="3284984"/>
            <a:ext cx="601144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Left Brace 11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4" name="Straight Arrow Connector 13"/>
          <p:cNvCxnSpPr>
            <a:cxnSpLocks/>
            <a:endCxn id="9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12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8" name="Straight Arrow Connector 17"/>
          <p:cNvCxnSpPr>
            <a:cxnSpLocks/>
            <a:endCxn id="16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4AB748-55D8-4C29-8A63-BB9C7200D432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8BC3D-B55F-4721-A9BC-963D4CDC4748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5EC39-A5C1-4169-A659-56868CC0A5FA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68B35-F7D0-4918-8D50-9E1600C6EC37}"/>
              </a:ext>
            </a:extLst>
          </p:cNvPr>
          <p:cNvSpPr txBox="1"/>
          <p:nvPr/>
        </p:nvSpPr>
        <p:spPr>
          <a:xfrm>
            <a:off x="6805686" y="4701653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Arial Black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31093507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84380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5749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81205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414216" y="3284984"/>
            <a:ext cx="853693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Left Brace 11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4" name="Straight Arrow Connector 13"/>
          <p:cNvCxnSpPr>
            <a:cxnSpLocks/>
            <a:endCxn id="9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12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8" name="Straight Arrow Connector 17"/>
          <p:cNvCxnSpPr>
            <a:cxnSpLocks/>
            <a:endCxn id="16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CEBEE6-E50E-4D23-B378-4F62D2BEBB1D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67167-6538-4720-A8B7-8A3AA297C336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C66CC-9A67-48E9-9235-70378A68B9B5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5F7691-5E9E-458E-97B3-4CA9EDB0E0F3}"/>
              </a:ext>
            </a:extLst>
          </p:cNvPr>
          <p:cNvSpPr txBox="1"/>
          <p:nvPr/>
        </p:nvSpPr>
        <p:spPr>
          <a:xfrm>
            <a:off x="6805686" y="4701653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Arial Black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37542547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682362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5732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74046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414216" y="3284984"/>
            <a:ext cx="1177729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Left Brace 11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4" name="Straight Arrow Connector 13"/>
          <p:cNvCxnSpPr>
            <a:cxnSpLocks/>
            <a:endCxn id="9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12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8" name="Straight Arrow Connector 17"/>
          <p:cNvCxnSpPr>
            <a:cxnSpLocks/>
            <a:endCxn id="16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83626F-E1B0-4203-9BFC-77F9E5B35D53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5D5E3-F2E5-408E-9159-909D87A58CFE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4B2BE-B909-4091-9D57-7F8911E1E41F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8BD276-26C5-49FB-9BC0-83C3D240C040}"/>
              </a:ext>
            </a:extLst>
          </p:cNvPr>
          <p:cNvSpPr txBox="1"/>
          <p:nvPr/>
        </p:nvSpPr>
        <p:spPr>
          <a:xfrm>
            <a:off x="6805686" y="4701653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Arial Black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8723652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08502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31883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531839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414216" y="3284984"/>
            <a:ext cx="1465761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Left Brace 11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4" name="Straight Arrow Connector 13"/>
          <p:cNvCxnSpPr>
            <a:cxnSpLocks/>
            <a:endCxn id="9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12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8" name="Straight Arrow Connector 17"/>
          <p:cNvCxnSpPr>
            <a:cxnSpLocks/>
            <a:endCxn id="16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098F02-8FE6-463D-B46A-6D6A0E5C9C51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3233E-C2A1-4198-B235-3CD725B68F00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E6AE0-DA7B-47D6-B499-098A67A7BA04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60070-9DDD-4A72-83E3-9D3D51068CED}"/>
              </a:ext>
            </a:extLst>
          </p:cNvPr>
          <p:cNvSpPr txBox="1"/>
          <p:nvPr/>
        </p:nvSpPr>
        <p:spPr>
          <a:xfrm>
            <a:off x="6805686" y="4701653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Arial Black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5898667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04856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805724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748605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414216" y="3284984"/>
            <a:ext cx="1681785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Left Brace 11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4" name="Straight Arrow Connector 13"/>
          <p:cNvCxnSpPr>
            <a:cxnSpLocks/>
            <a:endCxn id="9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12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8" name="Straight Arrow Connector 17"/>
          <p:cNvCxnSpPr>
            <a:cxnSpLocks/>
            <a:endCxn id="16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7EA9835-3CE4-4BE3-BA7B-356915220766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B14DF-7283-4FC2-AC95-068D900A9AE8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3CA5F-FA9A-48BB-98CA-519FEA419356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379EE-B9C6-4A57-86DC-8C1E51465950}"/>
              </a:ext>
            </a:extLst>
          </p:cNvPr>
          <p:cNvSpPr txBox="1"/>
          <p:nvPr/>
        </p:nvSpPr>
        <p:spPr>
          <a:xfrm>
            <a:off x="6805686" y="4701653"/>
            <a:ext cx="1728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Arial Black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33846484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78029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07900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15183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414216" y="3284984"/>
            <a:ext cx="196981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2" name="Left Brace 11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4" name="Straight Arrow Connector 13"/>
          <p:cNvCxnSpPr>
            <a:cxnSpLocks/>
            <a:endCxn id="9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12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8" name="Straight Arrow Connector 17"/>
          <p:cNvCxnSpPr>
            <a:cxnSpLocks/>
            <a:endCxn id="16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ACD8E8-C44D-4485-AD44-C52ADE857D4D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0277A-1BBB-4BA4-86DB-222E014936E7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A9072-882C-41BC-9B85-38922055A4D4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</p:spTree>
    <p:extLst>
      <p:ext uri="{BB962C8B-B14F-4D97-AF65-F5344CB8AC3E}">
        <p14:creationId xmlns:p14="http://schemas.microsoft.com/office/powerpoint/2010/main" val="25537630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60980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02321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95762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Left Brace 13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7" name="Straight Arrow Connector 16"/>
          <p:cNvCxnSpPr>
            <a:cxnSpLocks/>
            <a:endCxn id="14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endCxn id="15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21" name="Straight Arrow Connector 20"/>
          <p:cNvCxnSpPr>
            <a:cxnSpLocks/>
            <a:endCxn id="19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414216" y="3284984"/>
            <a:ext cx="196981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9C261E-F674-4EFE-B6AB-5F381F148EF2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40B7F-6F24-4537-95A1-C21B039CA419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8DE03-3E3F-4E4E-8327-F172D31C9F2E}"/>
              </a:ext>
            </a:extLst>
          </p:cNvPr>
          <p:cNvSpPr txBox="1"/>
          <p:nvPr/>
        </p:nvSpPr>
        <p:spPr>
          <a:xfrm>
            <a:off x="4442915" y="4906370"/>
            <a:ext cx="2734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Is this file 2?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8756D-99F6-4601-AA2E-E1EC4946A789}"/>
              </a:ext>
            </a:extLst>
          </p:cNvPr>
          <p:cNvSpPr txBox="1"/>
          <p:nvPr/>
        </p:nvSpPr>
        <p:spPr>
          <a:xfrm>
            <a:off x="6976281" y="4428698"/>
            <a:ext cx="251289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600" dirty="0">
                <a:solidFill>
                  <a:srgbClr val="09803E"/>
                </a:solidFill>
                <a:latin typeface="Arial Black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311437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Hard Disk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3431704" y="1268760"/>
            <a:ext cx="5400600" cy="54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6132004" y="1268760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3431704" y="3968760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4222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4222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64234" y="3415145"/>
            <a:ext cx="1152128" cy="1152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00256" y="1700808"/>
            <a:ext cx="4500000" cy="45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8208" y="2163699"/>
            <a:ext cx="3600000" cy="36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79776" y="1881288"/>
            <a:ext cx="4140000" cy="41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11260" y="2534461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noFill/>
              </a:rPr>
              <a:t>v</a:t>
            </a:r>
          </a:p>
        </p:txBody>
      </p:sp>
      <p:sp>
        <p:nvSpPr>
          <p:cNvPr id="22" name="Oval 21"/>
          <p:cNvSpPr/>
          <p:nvPr/>
        </p:nvSpPr>
        <p:spPr>
          <a:xfrm>
            <a:off x="5088128" y="2861320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noFill/>
              </a:rPr>
              <a:t>v</a:t>
            </a:r>
          </a:p>
        </p:txBody>
      </p:sp>
      <p:sp>
        <p:nvSpPr>
          <p:cNvPr id="23" name="Oval 22"/>
          <p:cNvSpPr/>
          <p:nvPr/>
        </p:nvSpPr>
        <p:spPr>
          <a:xfrm>
            <a:off x="5240528" y="3069160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noFill/>
              </a:rPr>
              <a:t>v</a:t>
            </a:r>
          </a:p>
        </p:txBody>
      </p:sp>
      <p:sp>
        <p:nvSpPr>
          <p:cNvPr id="2" name="Curved Left Arrow 1"/>
          <p:cNvSpPr/>
          <p:nvPr/>
        </p:nvSpPr>
        <p:spPr>
          <a:xfrm>
            <a:off x="8219776" y="458622"/>
            <a:ext cx="900560" cy="2965053"/>
          </a:xfrm>
          <a:prstGeom prst="curvedLeftArrow">
            <a:avLst/>
          </a:prstGeom>
          <a:solidFill>
            <a:srgbClr val="CC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19201" y="345948"/>
            <a:ext cx="1468672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Black"/>
              </a:rPr>
              <a:t>Track</a:t>
            </a:r>
            <a:endParaRPr lang="en-US" sz="32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36" name="Curved Left Arrow 35"/>
          <p:cNvSpPr/>
          <p:nvPr/>
        </p:nvSpPr>
        <p:spPr>
          <a:xfrm rot="19654887" flipV="1">
            <a:off x="8561258" y="4035174"/>
            <a:ext cx="900560" cy="2205617"/>
          </a:xfrm>
          <a:prstGeom prst="curved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60961" y="6087741"/>
            <a:ext cx="1669048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Arial Black"/>
              </a:rPr>
              <a:t>Sector</a:t>
            </a:r>
            <a:endParaRPr lang="en-US" sz="3200" b="1" cap="none" spc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38" name="Block Arc 37"/>
          <p:cNvSpPr/>
          <p:nvPr/>
        </p:nvSpPr>
        <p:spPr>
          <a:xfrm rot="8293368">
            <a:off x="4107917" y="1833521"/>
            <a:ext cx="4140000" cy="4140000"/>
          </a:xfrm>
          <a:prstGeom prst="blockArc">
            <a:avLst>
              <a:gd name="adj1" fmla="val 13430606"/>
              <a:gd name="adj2" fmla="val 16139835"/>
              <a:gd name="adj3" fmla="val 653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826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31411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26609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58725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6" name="Straight Arrow Connector 5"/>
          <p:cNvCxnSpPr>
            <a:cxnSpLocks/>
            <a:endCxn id="2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endCxn id="15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9" name="Straight Arrow Connector 18"/>
          <p:cNvCxnSpPr>
            <a:cxnSpLocks/>
            <a:endCxn id="17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CFD416-F931-462F-B316-A7A7D221F051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2BEA1-7CEC-4EEF-926C-47730B5E5569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DF68E0-8FC2-4052-A5AC-B28D71B55164}"/>
              </a:ext>
            </a:extLst>
          </p:cNvPr>
          <p:cNvSpPr txBox="1"/>
          <p:nvPr/>
        </p:nvSpPr>
        <p:spPr>
          <a:xfrm>
            <a:off x="2310454" y="3814550"/>
            <a:ext cx="17707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  <a:latin typeface="Arial Black"/>
              </a:rPr>
              <a:t>File 1: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0DF54E-5417-4A56-AEA2-C3B7C81884D6}"/>
              </a:ext>
            </a:extLst>
          </p:cNvPr>
          <p:cNvSpPr txBox="1"/>
          <p:nvPr/>
        </p:nvSpPr>
        <p:spPr>
          <a:xfrm>
            <a:off x="2310454" y="4513997"/>
            <a:ext cx="17707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  <a:latin typeface="Arial Black"/>
              </a:rPr>
              <a:t>File 2: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88FEEE-8E83-4510-81A5-194576E29257}"/>
              </a:ext>
            </a:extLst>
          </p:cNvPr>
          <p:cNvSpPr txBox="1"/>
          <p:nvPr/>
        </p:nvSpPr>
        <p:spPr>
          <a:xfrm>
            <a:off x="4135841" y="3874258"/>
            <a:ext cx="25896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  <a:latin typeface="Arial Black"/>
              </a:rPr>
              <a:t>abcdefgh</a:t>
            </a:r>
            <a:endParaRPr lang="en-GB" sz="3200">
              <a:solidFill>
                <a:srgbClr val="FF0000"/>
              </a:solidFill>
              <a:latin typeface="Arial Black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1CDB97-2CEE-4FAC-AB13-1E57B1E7FF94}"/>
              </a:ext>
            </a:extLst>
          </p:cNvPr>
          <p:cNvSpPr txBox="1"/>
          <p:nvPr/>
        </p:nvSpPr>
        <p:spPr>
          <a:xfrm>
            <a:off x="4135841" y="4548115"/>
            <a:ext cx="25896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  <a:latin typeface="Arial Black"/>
              </a:rPr>
              <a:t>vwxyz</a:t>
            </a:r>
          </a:p>
        </p:txBody>
      </p:sp>
    </p:spTree>
    <p:extLst>
      <p:ext uri="{BB962C8B-B14F-4D97-AF65-F5344CB8AC3E}">
        <p14:creationId xmlns:p14="http://schemas.microsoft.com/office/powerpoint/2010/main" val="21415476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1612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03058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3399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6" name="Straight Arrow Connector 5"/>
          <p:cNvCxnSpPr>
            <a:cxnSpLocks/>
            <a:endCxn id="2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endCxn id="15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9" name="Straight Arrow Connector 18"/>
          <p:cNvCxnSpPr>
            <a:cxnSpLocks/>
            <a:endCxn id="17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09315" y="3991577"/>
            <a:ext cx="22951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E" sz="2400" b="1" dirty="0"/>
              <a:t>So how does it work with an INDEX BLOCK?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5D241-9384-438A-A8BC-A5B6D94B82A7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144EC-F4F8-4A23-BECE-437D0BBCC495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B70538-2F42-49E0-9640-7A088079F766}"/>
              </a:ext>
            </a:extLst>
          </p:cNvPr>
          <p:cNvSpPr txBox="1"/>
          <p:nvPr/>
        </p:nvSpPr>
        <p:spPr>
          <a:xfrm>
            <a:off x="2310454" y="3814550"/>
            <a:ext cx="17707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  <a:latin typeface="Arial Black"/>
              </a:rPr>
              <a:t>File 1: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F022C-1817-4F48-BCE8-12E06CE0301A}"/>
              </a:ext>
            </a:extLst>
          </p:cNvPr>
          <p:cNvSpPr txBox="1"/>
          <p:nvPr/>
        </p:nvSpPr>
        <p:spPr>
          <a:xfrm>
            <a:off x="2310454" y="4513997"/>
            <a:ext cx="17707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  <a:latin typeface="Arial Black"/>
              </a:rPr>
              <a:t>File 2: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9711B-BE83-41A9-998B-C945467323B6}"/>
              </a:ext>
            </a:extLst>
          </p:cNvPr>
          <p:cNvSpPr txBox="1"/>
          <p:nvPr/>
        </p:nvSpPr>
        <p:spPr>
          <a:xfrm>
            <a:off x="4135841" y="3874258"/>
            <a:ext cx="25896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  <a:latin typeface="Arial Black"/>
              </a:rPr>
              <a:t>abcdefgh</a:t>
            </a:r>
            <a:endParaRPr lang="en-GB" sz="3200">
              <a:solidFill>
                <a:srgbClr val="FF0000"/>
              </a:solidFill>
              <a:latin typeface="Arial Black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3E0347-BDF5-4A11-A410-D5576E723EC7}"/>
              </a:ext>
            </a:extLst>
          </p:cNvPr>
          <p:cNvSpPr txBox="1"/>
          <p:nvPr/>
        </p:nvSpPr>
        <p:spPr>
          <a:xfrm>
            <a:off x="4135841" y="4548115"/>
            <a:ext cx="25896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  <a:latin typeface="Arial Black"/>
              </a:rPr>
              <a:t>vwxyz</a:t>
            </a:r>
          </a:p>
        </p:txBody>
      </p:sp>
    </p:spTree>
    <p:extLst>
      <p:ext uri="{BB962C8B-B14F-4D97-AF65-F5344CB8AC3E}">
        <p14:creationId xmlns:p14="http://schemas.microsoft.com/office/powerpoint/2010/main" val="26578315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44004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431699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932929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6" name="Straight Arrow Connector 5"/>
          <p:cNvCxnSpPr>
            <a:cxnSpLocks/>
            <a:endCxn id="2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endCxn id="15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9" name="Straight Arrow Connector 18"/>
          <p:cNvCxnSpPr>
            <a:cxnSpLocks/>
            <a:endCxn id="17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54615"/>
              </p:ext>
            </p:extLst>
          </p:nvPr>
        </p:nvGraphicFramePr>
        <p:xfrm>
          <a:off x="6600056" y="3893016"/>
          <a:ext cx="396044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</a:t>
                      </a:r>
                      <a:r>
                        <a:rPr lang="en-IE" baseline="0" dirty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612334" y="3532946"/>
            <a:ext cx="1931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/>
              <a:t>INDEX BLOCK: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9A8BE-A258-40EF-9F32-1D3A7BE1F858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4683C-4A47-4262-B633-4519374F1D5B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7E08D-D3B2-48BC-BB8E-265DBF443393}"/>
              </a:ext>
            </a:extLst>
          </p:cNvPr>
          <p:cNvSpPr txBox="1"/>
          <p:nvPr/>
        </p:nvSpPr>
        <p:spPr>
          <a:xfrm>
            <a:off x="2310454" y="3814550"/>
            <a:ext cx="17707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  <a:latin typeface="Arial Black"/>
              </a:rPr>
              <a:t>File 1: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C24B3-8462-4198-B252-24FE111E73D0}"/>
              </a:ext>
            </a:extLst>
          </p:cNvPr>
          <p:cNvSpPr txBox="1"/>
          <p:nvPr/>
        </p:nvSpPr>
        <p:spPr>
          <a:xfrm>
            <a:off x="2310454" y="4513997"/>
            <a:ext cx="17707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  <a:latin typeface="Arial Black"/>
              </a:rPr>
              <a:t>File 2: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51EE5-0405-442A-90D6-E7BB00108589}"/>
              </a:ext>
            </a:extLst>
          </p:cNvPr>
          <p:cNvSpPr txBox="1"/>
          <p:nvPr/>
        </p:nvSpPr>
        <p:spPr>
          <a:xfrm>
            <a:off x="4135841" y="3874258"/>
            <a:ext cx="25896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  <a:latin typeface="Arial Black"/>
              </a:rPr>
              <a:t>abcdefgh</a:t>
            </a:r>
            <a:endParaRPr lang="en-GB" sz="3200">
              <a:solidFill>
                <a:srgbClr val="FF0000"/>
              </a:solidFill>
              <a:latin typeface="Arial Black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97427-DA96-4628-8ACA-6627D2BFF640}"/>
              </a:ext>
            </a:extLst>
          </p:cNvPr>
          <p:cNvSpPr txBox="1"/>
          <p:nvPr/>
        </p:nvSpPr>
        <p:spPr>
          <a:xfrm>
            <a:off x="4135841" y="4548115"/>
            <a:ext cx="25896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  <a:latin typeface="Arial Black"/>
              </a:rPr>
              <a:t>vwxyz</a:t>
            </a:r>
          </a:p>
        </p:txBody>
      </p:sp>
    </p:spTree>
    <p:extLst>
      <p:ext uri="{BB962C8B-B14F-4D97-AF65-F5344CB8AC3E}">
        <p14:creationId xmlns:p14="http://schemas.microsoft.com/office/powerpoint/2010/main" val="4784080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98203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7420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73191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54615"/>
              </p:ext>
            </p:extLst>
          </p:nvPr>
        </p:nvGraphicFramePr>
        <p:xfrm>
          <a:off x="6600056" y="3893016"/>
          <a:ext cx="396044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</a:t>
                      </a:r>
                      <a:r>
                        <a:rPr lang="en-IE" baseline="0" dirty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612334" y="3532946"/>
            <a:ext cx="1931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/>
              <a:t>INDEX BLOCK:</a:t>
            </a:r>
          </a:p>
        </p:txBody>
      </p:sp>
      <p:sp>
        <p:nvSpPr>
          <p:cNvPr id="22" name="Left Brace 21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23" name="Left Brace 22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25" name="Straight Arrow Connector 24"/>
          <p:cNvCxnSpPr>
            <a:cxnSpLocks/>
            <a:endCxn id="22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23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29" name="Straight Arrow Connector 28"/>
          <p:cNvCxnSpPr>
            <a:cxnSpLocks/>
            <a:endCxn id="27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CBB5CF-1E79-42F7-998C-D7D098EED0DD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D70CA-B26D-4F63-86CB-41B8F7D991BE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</p:spTree>
    <p:extLst>
      <p:ext uri="{BB962C8B-B14F-4D97-AF65-F5344CB8AC3E}">
        <p14:creationId xmlns:p14="http://schemas.microsoft.com/office/powerpoint/2010/main" val="41364654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41509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944365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77736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66036"/>
              </p:ext>
            </p:extLst>
          </p:nvPr>
        </p:nvGraphicFramePr>
        <p:xfrm>
          <a:off x="6600056" y="3893016"/>
          <a:ext cx="396044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</a:t>
                      </a:r>
                      <a:r>
                        <a:rPr lang="en-IE" baseline="0" dirty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H="1">
            <a:off x="2855640" y="4797152"/>
            <a:ext cx="3744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855640" y="3212976"/>
            <a:ext cx="0" cy="15841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12334" y="3532946"/>
            <a:ext cx="1931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/>
              <a:t>INDEX BLOCK:</a:t>
            </a:r>
          </a:p>
        </p:txBody>
      </p:sp>
      <p:sp>
        <p:nvSpPr>
          <p:cNvPr id="40" name="Left Brace 39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41" name="Left Brace 40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43" name="Straight Arrow Connector 42"/>
          <p:cNvCxnSpPr>
            <a:cxnSpLocks/>
            <a:endCxn id="40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41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47" name="Straight Arrow Connector 46"/>
          <p:cNvCxnSpPr>
            <a:cxnSpLocks/>
            <a:endCxn id="45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B67B13-B65B-4F5F-9350-C87CC8986391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5F7CA-076D-42B4-9D6B-90D2C90B0CD6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</p:spTree>
    <p:extLst>
      <p:ext uri="{BB962C8B-B14F-4D97-AF65-F5344CB8AC3E}">
        <p14:creationId xmlns:p14="http://schemas.microsoft.com/office/powerpoint/2010/main" val="25387289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91560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77642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59306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13286"/>
              </p:ext>
            </p:extLst>
          </p:nvPr>
        </p:nvGraphicFramePr>
        <p:xfrm>
          <a:off x="6600056" y="3893016"/>
          <a:ext cx="396044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</a:t>
                      </a:r>
                      <a:r>
                        <a:rPr lang="en-IE" baseline="0" dirty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>
            <a:off x="4871864" y="5517232"/>
            <a:ext cx="172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871864" y="3212976"/>
            <a:ext cx="0" cy="23042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855640" y="4797152"/>
            <a:ext cx="3744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855640" y="3212976"/>
            <a:ext cx="0" cy="15841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2334" y="3532946"/>
            <a:ext cx="1931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/>
              <a:t>INDEX BLOCK: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7" name="Straight Arrow Connector 16"/>
          <p:cNvCxnSpPr>
            <a:cxnSpLocks/>
            <a:endCxn id="14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endCxn id="15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21" name="Straight Arrow Connector 20"/>
          <p:cNvCxnSpPr>
            <a:cxnSpLocks/>
            <a:endCxn id="19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9FD390-BD1E-485E-B256-5CF894248B48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AAA98-A23C-4336-BF56-587F1AF83197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</p:spTree>
    <p:extLst>
      <p:ext uri="{BB962C8B-B14F-4D97-AF65-F5344CB8AC3E}">
        <p14:creationId xmlns:p14="http://schemas.microsoft.com/office/powerpoint/2010/main" val="1363058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91560"/>
              </p:ext>
            </p:extLst>
          </p:nvPr>
        </p:nvGraphicFramePr>
        <p:xfrm>
          <a:off x="2495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77642"/>
              </p:ext>
            </p:extLst>
          </p:nvPr>
        </p:nvGraphicFramePr>
        <p:xfrm>
          <a:off x="2753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59306"/>
              </p:ext>
            </p:extLst>
          </p:nvPr>
        </p:nvGraphicFramePr>
        <p:xfrm>
          <a:off x="4741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13286"/>
              </p:ext>
            </p:extLst>
          </p:nvPr>
        </p:nvGraphicFramePr>
        <p:xfrm>
          <a:off x="6600056" y="3893016"/>
          <a:ext cx="396044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</a:t>
                      </a:r>
                      <a:r>
                        <a:rPr lang="en-IE" baseline="0" dirty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flipH="1">
            <a:off x="6384032" y="6237312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384032" y="3212976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871864" y="5517232"/>
            <a:ext cx="172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871864" y="3212976"/>
            <a:ext cx="0" cy="23042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855640" y="4797152"/>
            <a:ext cx="3744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855640" y="3212976"/>
            <a:ext cx="0" cy="15841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2334" y="3532946"/>
            <a:ext cx="1931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/>
              <a:t>INDEX BLOCK: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3033424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5" name="Left Brace 14"/>
          <p:cNvSpPr/>
          <p:nvPr/>
        </p:nvSpPr>
        <p:spPr>
          <a:xfrm rot="5400000">
            <a:off x="5049648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17" name="Straight Arrow Connector 16"/>
          <p:cNvCxnSpPr>
            <a:cxnSpLocks/>
            <a:endCxn id="14" idx="1"/>
          </p:cNvCxnSpPr>
          <p:nvPr/>
        </p:nvCxnSpPr>
        <p:spPr>
          <a:xfrm flipH="1">
            <a:off x="3251685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endCxn id="15" idx="1"/>
          </p:cNvCxnSpPr>
          <p:nvPr/>
        </p:nvCxnSpPr>
        <p:spPr>
          <a:xfrm>
            <a:off x="4762810" y="1758009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6633824" y="1878593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cxnSp>
        <p:nvCxnSpPr>
          <p:cNvPr id="21" name="Straight Arrow Connector 20"/>
          <p:cNvCxnSpPr>
            <a:cxnSpLocks/>
            <a:endCxn id="19" idx="1"/>
          </p:cNvCxnSpPr>
          <p:nvPr/>
        </p:nvCxnSpPr>
        <p:spPr>
          <a:xfrm>
            <a:off x="6845761" y="1988841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862FAE-F469-4A45-A91D-AC792DAFCE88}"/>
              </a:ext>
            </a:extLst>
          </p:cNvPr>
          <p:cNvSpPr txBox="1"/>
          <p:nvPr/>
        </p:nvSpPr>
        <p:spPr>
          <a:xfrm>
            <a:off x="3717879" y="1554139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B8C87-56F5-4D29-94B2-56ED45C96375}"/>
              </a:ext>
            </a:extLst>
          </p:cNvPr>
          <p:cNvSpPr txBox="1"/>
          <p:nvPr/>
        </p:nvSpPr>
        <p:spPr>
          <a:xfrm>
            <a:off x="6275697" y="1527412"/>
            <a:ext cx="1233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Arial Black"/>
              </a:rPr>
              <a:t>File 2</a:t>
            </a:r>
          </a:p>
        </p:txBody>
      </p:sp>
    </p:spTree>
    <p:extLst>
      <p:ext uri="{BB962C8B-B14F-4D97-AF65-F5344CB8AC3E}">
        <p14:creationId xmlns:p14="http://schemas.microsoft.com/office/powerpoint/2010/main" val="1363058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GB" sz="2800" dirty="0"/>
              <a:t>This support both sequential and direct access to records, and for larger files there can be multiple indexes.</a:t>
            </a:r>
            <a:endParaRPr lang="en-IE" sz="28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67980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4125" y="1993393"/>
            <a:ext cx="9323846" cy="41159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IE" sz="2800" dirty="0"/>
              <a:t>The </a:t>
            </a:r>
            <a:r>
              <a:rPr lang="en-IE" sz="2800" u="sng" dirty="0"/>
              <a:t>Access Control Matrix</a:t>
            </a:r>
            <a:r>
              <a:rPr lang="en-IE" sz="2800" dirty="0"/>
              <a:t> shows the access that each user has for each file on the system. The possible accesses are:</a:t>
            </a:r>
            <a:endParaRPr lang="en-US" sz="2800"/>
          </a:p>
          <a:p>
            <a:endParaRPr lang="en-IE" dirty="0"/>
          </a:p>
          <a:p>
            <a:pPr lvl="1"/>
            <a:r>
              <a:rPr lang="en-IE" sz="3200" b="1" dirty="0"/>
              <a:t>R: Read</a:t>
            </a:r>
            <a:endParaRPr lang="en-IE" sz="3200" b="1" dirty="0">
              <a:cs typeface="Calibri Light"/>
            </a:endParaRPr>
          </a:p>
          <a:p>
            <a:pPr lvl="1"/>
            <a:r>
              <a:rPr lang="en-IE" sz="3200" b="1" dirty="0"/>
              <a:t>W: Write </a:t>
            </a:r>
          </a:p>
          <a:p>
            <a:pPr lvl="1"/>
            <a:r>
              <a:rPr lang="en-IE" sz="3200" b="1" dirty="0"/>
              <a:t>E: Execute </a:t>
            </a:r>
            <a:endParaRPr lang="en-IE" sz="3200" b="1" dirty="0">
              <a:cs typeface="Calibri Light"/>
            </a:endParaRPr>
          </a:p>
          <a:p>
            <a:pPr lvl="1"/>
            <a:r>
              <a:rPr lang="en-IE" sz="3200" b="1" dirty="0"/>
              <a:t>D:Delete</a:t>
            </a:r>
            <a:endParaRPr lang="en-IE" sz="32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93895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90666"/>
              </p:ext>
            </p:extLst>
          </p:nvPr>
        </p:nvGraphicFramePr>
        <p:xfrm>
          <a:off x="2216098" y="2350363"/>
          <a:ext cx="7776864" cy="3976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5243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/>
                        <a:t>User</a:t>
                      </a:r>
                      <a:r>
                        <a:rPr lang="en-IE" sz="3200" b="1" i="1" baseline="0" dirty="0"/>
                        <a:t> 1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/>
                        <a:t>User</a:t>
                      </a:r>
                      <a:r>
                        <a:rPr lang="en-IE" sz="3200" b="1" i="1" baseline="0" dirty="0"/>
                        <a:t> 2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/>
                        <a:t>User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/>
                        <a:t>User 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/>
                        <a:t>User 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r>
                        <a:rPr lang="en-IE" sz="2800" b="1" dirty="0"/>
                        <a:t>File 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/>
                        <a:t>RWED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--E-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--E-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r>
                        <a:rPr lang="en-IE" sz="2800" b="1" dirty="0"/>
                        <a:t>File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RWE-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r>
                        <a:rPr lang="en-IE" sz="2800" b="1" dirty="0"/>
                        <a:t>File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RW--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R--D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r>
                        <a:rPr lang="en-IE" sz="2800" b="1" dirty="0"/>
                        <a:t>File 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RWE-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--E-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26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Hard Disk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3431704" y="1268760"/>
            <a:ext cx="5400600" cy="54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6132004" y="1268760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3431704" y="3968760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4222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4222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64234" y="3415145"/>
            <a:ext cx="1152128" cy="1152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00256" y="1700808"/>
            <a:ext cx="4500000" cy="45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8208" y="2163699"/>
            <a:ext cx="3600000" cy="36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79776" y="1881288"/>
            <a:ext cx="4140000" cy="41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noFill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11260" y="2534461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noFill/>
              </a:rPr>
              <a:t>v</a:t>
            </a:r>
          </a:p>
        </p:txBody>
      </p:sp>
      <p:sp>
        <p:nvSpPr>
          <p:cNvPr id="22" name="Oval 21"/>
          <p:cNvSpPr/>
          <p:nvPr/>
        </p:nvSpPr>
        <p:spPr>
          <a:xfrm>
            <a:off x="5088128" y="2861320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noFill/>
              </a:rPr>
              <a:t>v</a:t>
            </a:r>
          </a:p>
        </p:txBody>
      </p:sp>
      <p:sp>
        <p:nvSpPr>
          <p:cNvPr id="23" name="Oval 22"/>
          <p:cNvSpPr/>
          <p:nvPr/>
        </p:nvSpPr>
        <p:spPr>
          <a:xfrm>
            <a:off x="5240528" y="3069160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>
                <a:noFill/>
              </a:rPr>
              <a:t>v</a:t>
            </a:r>
          </a:p>
        </p:txBody>
      </p:sp>
      <p:sp>
        <p:nvSpPr>
          <p:cNvPr id="2" name="Curved Left Arrow 1"/>
          <p:cNvSpPr/>
          <p:nvPr/>
        </p:nvSpPr>
        <p:spPr>
          <a:xfrm>
            <a:off x="8219776" y="458622"/>
            <a:ext cx="900560" cy="2965053"/>
          </a:xfrm>
          <a:prstGeom prst="curvedLeftArrow">
            <a:avLst/>
          </a:prstGeom>
          <a:solidFill>
            <a:srgbClr val="CC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19201" y="345948"/>
            <a:ext cx="1468672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Black"/>
              </a:rPr>
              <a:t>Track</a:t>
            </a:r>
            <a:endParaRPr lang="en-US" sz="32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32" name="Block Arc 31"/>
          <p:cNvSpPr/>
          <p:nvPr/>
        </p:nvSpPr>
        <p:spPr>
          <a:xfrm rot="16200000">
            <a:off x="4113660" y="1828225"/>
            <a:ext cx="4140000" cy="4140000"/>
          </a:xfrm>
          <a:prstGeom prst="blockArc">
            <a:avLst>
              <a:gd name="adj1" fmla="val 13430606"/>
              <a:gd name="adj2" fmla="val 16044964"/>
              <a:gd name="adj3" fmla="val 5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  <p:sp>
        <p:nvSpPr>
          <p:cNvPr id="33" name="Curved Right Arrow 32"/>
          <p:cNvSpPr/>
          <p:nvPr/>
        </p:nvSpPr>
        <p:spPr>
          <a:xfrm rot="19380000">
            <a:off x="2403358" y="2432972"/>
            <a:ext cx="1224136" cy="38313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88390" y="1880608"/>
            <a:ext cx="145527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Arial Black"/>
              </a:rPr>
              <a:t>Block</a:t>
            </a:r>
            <a:endParaRPr lang="en-US" sz="3200" b="1" cap="none" spc="0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36" name="Curved Left Arrow 35"/>
          <p:cNvSpPr/>
          <p:nvPr/>
        </p:nvSpPr>
        <p:spPr>
          <a:xfrm rot="19654887" flipV="1">
            <a:off x="8561258" y="4035174"/>
            <a:ext cx="900560" cy="2205617"/>
          </a:xfrm>
          <a:prstGeom prst="curved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60961" y="6087741"/>
            <a:ext cx="1669048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Arial Black"/>
              </a:rPr>
              <a:t>Sector</a:t>
            </a:r>
            <a:endParaRPr lang="en-US" sz="3200" b="1" cap="none" spc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38" name="Block Arc 37"/>
          <p:cNvSpPr/>
          <p:nvPr/>
        </p:nvSpPr>
        <p:spPr>
          <a:xfrm rot="8293368">
            <a:off x="4107917" y="1833521"/>
            <a:ext cx="4140000" cy="4140000"/>
          </a:xfrm>
          <a:prstGeom prst="blockArc">
            <a:avLst>
              <a:gd name="adj1" fmla="val 13430606"/>
              <a:gd name="adj2" fmla="val 16139835"/>
              <a:gd name="adj3" fmla="val 653"/>
            </a:avLst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402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18702"/>
              </p:ext>
            </p:extLst>
          </p:nvPr>
        </p:nvGraphicFramePr>
        <p:xfrm>
          <a:off x="2233158" y="2358892"/>
          <a:ext cx="7776864" cy="3976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5243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/>
                        <a:t>Mary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/>
                        <a:t>Anne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/>
                        <a:t>Tom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/>
                        <a:t>Bob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/>
                        <a:t>Lyn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r>
                        <a:rPr lang="en-IE" sz="2000" b="1" dirty="0"/>
                        <a:t>Word.</a:t>
                      </a:r>
                    </a:p>
                    <a:p>
                      <a:r>
                        <a:rPr lang="en-IE" sz="2000" b="1" dirty="0"/>
                        <a:t>exe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/>
                        <a:t>RWED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--E-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--E-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R-E-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r>
                        <a:rPr lang="en-IE" sz="2000" b="1" dirty="0"/>
                        <a:t>Lect1.</a:t>
                      </a:r>
                    </a:p>
                    <a:p>
                      <a:r>
                        <a:rPr lang="en-IE" sz="2000" b="1" dirty="0" err="1"/>
                        <a:t>ppt</a:t>
                      </a:r>
                      <a:endParaRPr lang="en-IE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RWE-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r>
                        <a:rPr lang="en-IE" sz="2000" b="1" dirty="0"/>
                        <a:t>Scan.</a:t>
                      </a:r>
                    </a:p>
                    <a:p>
                      <a:r>
                        <a:rPr lang="en-IE" sz="2000" b="1" dirty="0"/>
                        <a:t>Exe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RW--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r>
                        <a:rPr lang="en-IE" sz="2000" b="1" dirty="0"/>
                        <a:t>Chrome.exe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RWE-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RWED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/>
                        <a:t>--E-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387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E" sz="2800" dirty="0"/>
              <a:t>In DOS the Access Controls are:</a:t>
            </a:r>
            <a:endParaRPr lang="en-IE" sz="2800" dirty="0">
              <a:cs typeface="Calibri Light"/>
            </a:endParaRPr>
          </a:p>
          <a:p>
            <a:endParaRPr lang="en-IE" sz="2800" dirty="0">
              <a:cs typeface="Calibri Light"/>
            </a:endParaRPr>
          </a:p>
          <a:p>
            <a:pPr lvl="1"/>
            <a:r>
              <a:rPr lang="en-IE" sz="3200" b="1" dirty="0"/>
              <a:t>R: Read</a:t>
            </a:r>
            <a:endParaRPr lang="en-IE" sz="3200" b="1">
              <a:cs typeface="Calibri Light"/>
            </a:endParaRPr>
          </a:p>
          <a:p>
            <a:pPr lvl="1"/>
            <a:r>
              <a:rPr lang="en-IE" sz="3200" b="1" dirty="0"/>
              <a:t>W: Write</a:t>
            </a:r>
            <a:endParaRPr lang="en-IE" sz="3200" b="1">
              <a:cs typeface="Calibri Light"/>
            </a:endParaRPr>
          </a:p>
          <a:p>
            <a:pPr lvl="1"/>
            <a:r>
              <a:rPr lang="en-IE" sz="3200" b="1" dirty="0"/>
              <a:t>C: Change</a:t>
            </a:r>
            <a:endParaRPr lang="en-IE" sz="3200" b="1">
              <a:cs typeface="Calibri Light"/>
            </a:endParaRPr>
          </a:p>
          <a:p>
            <a:pPr lvl="1"/>
            <a:r>
              <a:rPr lang="en-IE" sz="3200" b="1" dirty="0"/>
              <a:t>F: Full Control</a:t>
            </a:r>
            <a:endParaRPr lang="en-IE" sz="32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31677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IE" sz="2800" dirty="0"/>
              <a:t>In DOS access to a file can assigned to one of two groups:</a:t>
            </a:r>
            <a:endParaRPr lang="en-IE" sz="2800" dirty="0">
              <a:cs typeface="Calibri Light"/>
            </a:endParaRPr>
          </a:p>
          <a:p>
            <a:endParaRPr lang="en-IE" sz="3200" dirty="0">
              <a:cs typeface="Calibri Light"/>
            </a:endParaRPr>
          </a:p>
          <a:p>
            <a:r>
              <a:rPr lang="en-IE" sz="3200" b="1" dirty="0"/>
              <a:t>User</a:t>
            </a:r>
            <a:endParaRPr lang="en-IE" sz="3200" b="1">
              <a:cs typeface="Calibri Light"/>
            </a:endParaRPr>
          </a:p>
          <a:p>
            <a:r>
              <a:rPr lang="en-IE" sz="3200" b="1" dirty="0"/>
              <a:t>User Group</a:t>
            </a:r>
            <a:endParaRPr lang="en-IE" sz="3200" b="1" dirty="0">
              <a:cs typeface="Calibri Light"/>
            </a:endParaRP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0950026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IE" sz="2800" dirty="0"/>
              <a:t>In DOS i</a:t>
            </a:r>
            <a:r>
              <a:rPr lang="en-IE" sz="3200" dirty="0"/>
              <a:t>f we want to grant permissions to file, e.g. MakeABackup.bat, we do:</a:t>
            </a:r>
            <a:endParaRPr lang="en-US" sz="3200"/>
          </a:p>
          <a:p>
            <a:endParaRPr lang="en-IE" sz="2800" dirty="0"/>
          </a:p>
          <a:p>
            <a:pPr marL="0" indent="0">
              <a:buNone/>
            </a:pPr>
            <a:r>
              <a:rPr lang="en-IE" sz="3600" b="1" dirty="0" err="1">
                <a:latin typeface="Courier New"/>
                <a:cs typeface="Courier New"/>
              </a:rPr>
              <a:t>icacls</a:t>
            </a: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30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IE" sz="2800" dirty="0"/>
              <a:t>In DOS i</a:t>
            </a:r>
            <a:r>
              <a:rPr lang="en-IE" sz="3200" dirty="0"/>
              <a:t>f we want to grant permissions to file, e.g. MakeABackup.bat, we do:</a:t>
            </a:r>
            <a:endParaRPr lang="en-US" sz="3200"/>
          </a:p>
          <a:p>
            <a:endParaRPr lang="en-IE" sz="2800" dirty="0"/>
          </a:p>
          <a:p>
            <a:pPr marL="0" indent="0">
              <a:buNone/>
            </a:pPr>
            <a:r>
              <a:rPr lang="en-IE" sz="3600" b="1" dirty="0" err="1">
                <a:latin typeface="Courier New"/>
                <a:cs typeface="Courier New"/>
              </a:rPr>
              <a:t>icacls</a:t>
            </a:r>
            <a:r>
              <a:rPr lang="en-IE" sz="3600" b="1" dirty="0">
                <a:latin typeface="Courier New"/>
                <a:cs typeface="Courier New"/>
              </a:rPr>
              <a:t> </a:t>
            </a:r>
            <a:r>
              <a:rPr lang="pt-BR" sz="3600" dirty="0" err="1">
                <a:ea typeface="+mn-lt"/>
                <a:cs typeface="+mn-lt"/>
              </a:rPr>
              <a:t>filename</a:t>
            </a:r>
            <a:r>
              <a:rPr lang="pt-BR" sz="3600" dirty="0">
                <a:ea typeface="+mn-lt"/>
                <a:cs typeface="+mn-lt"/>
              </a:rPr>
              <a:t> </a:t>
            </a:r>
            <a:r>
              <a:rPr lang="en-IE" sz="3600" dirty="0">
                <a:ea typeface="+mn-lt"/>
                <a:cs typeface="+mn-lt"/>
              </a:rPr>
              <a:t>arguments</a:t>
            </a:r>
          </a:p>
          <a:p>
            <a:endParaRPr lang="en-IE" sz="3600" b="1" dirty="0">
              <a:latin typeface="Courier New"/>
              <a:cs typeface="Courier New"/>
            </a:endParaRP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264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9533" y="2011680"/>
            <a:ext cx="10770848" cy="434838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100000"/>
              </a:lnSpc>
            </a:pPr>
            <a:r>
              <a:rPr lang="en-IE" sz="2800" dirty="0"/>
              <a:t>In DOS i</a:t>
            </a:r>
            <a:r>
              <a:rPr lang="en-IE" sz="3200" dirty="0"/>
              <a:t>f we want to grant permissions to file (</a:t>
            </a:r>
            <a:r>
              <a:rPr lang="en-IE" sz="3200" i="1" dirty="0"/>
              <a:t>MakeABackup.bat</a:t>
            </a:r>
            <a:r>
              <a:rPr lang="en-IE" sz="3200" dirty="0"/>
              <a:t> for example), we do:</a:t>
            </a:r>
            <a:endParaRPr lang="en-US" sz="3200" dirty="0"/>
          </a:p>
          <a:p>
            <a:endParaRPr lang="en-IE" sz="2800" dirty="0"/>
          </a:p>
          <a:p>
            <a:pPr marL="0" indent="0">
              <a:lnSpc>
                <a:spcPct val="120000"/>
              </a:lnSpc>
            </a:pPr>
            <a:r>
              <a:rPr lang="pt-BR" sz="3600" b="1" dirty="0" err="1">
                <a:latin typeface="Courier New"/>
                <a:ea typeface="+mn-lt"/>
                <a:cs typeface="+mn-lt"/>
              </a:rPr>
              <a:t>icacls</a:t>
            </a:r>
            <a:r>
              <a:rPr lang="pt-BR" sz="3600" dirty="0">
                <a:latin typeface="Courier New"/>
                <a:ea typeface="+mn-lt"/>
                <a:cs typeface="+mn-lt"/>
              </a:rPr>
              <a:t> &lt;</a:t>
            </a:r>
            <a:r>
              <a:rPr lang="pt-BR" sz="3600" dirty="0" err="1">
                <a:latin typeface="Courier New"/>
                <a:ea typeface="+mn-lt"/>
                <a:cs typeface="+mn-lt"/>
              </a:rPr>
              <a:t>filename</a:t>
            </a:r>
            <a:r>
              <a:rPr lang="pt-BR" sz="3600" dirty="0">
                <a:latin typeface="Courier New"/>
                <a:ea typeface="+mn-lt"/>
                <a:cs typeface="+mn-lt"/>
              </a:rPr>
              <a:t>&gt; [/</a:t>
            </a:r>
            <a:r>
              <a:rPr lang="pt-BR" sz="3600" dirty="0" err="1">
                <a:latin typeface="Courier New"/>
                <a:ea typeface="+mn-lt"/>
                <a:cs typeface="+mn-lt"/>
              </a:rPr>
              <a:t>grant</a:t>
            </a:r>
            <a:r>
              <a:rPr lang="pt-BR" sz="3600" dirty="0">
                <a:latin typeface="Courier New"/>
                <a:ea typeface="+mn-lt"/>
                <a:cs typeface="+mn-lt"/>
              </a:rPr>
              <a:t>[:r] &lt;</a:t>
            </a:r>
            <a:r>
              <a:rPr lang="pt-BR" sz="3600" dirty="0" err="1">
                <a:latin typeface="Courier New"/>
                <a:ea typeface="+mn-lt"/>
                <a:cs typeface="+mn-lt"/>
              </a:rPr>
              <a:t>sid</a:t>
            </a:r>
            <a:r>
              <a:rPr lang="pt-BR" sz="3600" dirty="0">
                <a:latin typeface="Courier New"/>
                <a:ea typeface="+mn-lt"/>
                <a:cs typeface="+mn-lt"/>
              </a:rPr>
              <a:t>&gt;:&lt;</a:t>
            </a:r>
            <a:r>
              <a:rPr lang="pt-BR" sz="3600" dirty="0" err="1">
                <a:latin typeface="Courier New"/>
                <a:ea typeface="+mn-lt"/>
                <a:cs typeface="+mn-lt"/>
              </a:rPr>
              <a:t>perm</a:t>
            </a:r>
            <a:r>
              <a:rPr lang="pt-BR" sz="3600" dirty="0">
                <a:latin typeface="Courier New"/>
                <a:ea typeface="+mn-lt"/>
                <a:cs typeface="+mn-lt"/>
              </a:rPr>
              <a:t>&gt;[...]] [/</a:t>
            </a:r>
            <a:r>
              <a:rPr lang="pt-BR" sz="3600" dirty="0" err="1">
                <a:latin typeface="Courier New"/>
                <a:ea typeface="+mn-lt"/>
                <a:cs typeface="+mn-lt"/>
              </a:rPr>
              <a:t>deny</a:t>
            </a:r>
            <a:r>
              <a:rPr lang="pt-BR" sz="3600" dirty="0">
                <a:latin typeface="Courier New"/>
                <a:ea typeface="+mn-lt"/>
                <a:cs typeface="+mn-lt"/>
              </a:rPr>
              <a:t> &lt;</a:t>
            </a:r>
            <a:r>
              <a:rPr lang="pt-BR" sz="3600" dirty="0" err="1">
                <a:latin typeface="Courier New"/>
                <a:ea typeface="+mn-lt"/>
                <a:cs typeface="+mn-lt"/>
              </a:rPr>
              <a:t>sid</a:t>
            </a:r>
            <a:r>
              <a:rPr lang="pt-BR" sz="3600" dirty="0">
                <a:latin typeface="Courier New"/>
                <a:ea typeface="+mn-lt"/>
                <a:cs typeface="+mn-lt"/>
              </a:rPr>
              <a:t>&gt;:&lt;</a:t>
            </a:r>
            <a:r>
              <a:rPr lang="pt-BR" sz="3600" dirty="0" err="1">
                <a:latin typeface="Courier New"/>
                <a:ea typeface="+mn-lt"/>
                <a:cs typeface="+mn-lt"/>
              </a:rPr>
              <a:t>perm</a:t>
            </a:r>
            <a:r>
              <a:rPr lang="pt-BR" sz="3600" dirty="0">
                <a:latin typeface="Courier New"/>
                <a:ea typeface="+mn-lt"/>
                <a:cs typeface="+mn-lt"/>
              </a:rPr>
              <a:t>&gt;[...]] [/remove[:g|:d]] &lt;</a:t>
            </a:r>
            <a:r>
              <a:rPr lang="pt-BR" sz="3600" dirty="0" err="1">
                <a:latin typeface="Courier New"/>
                <a:ea typeface="+mn-lt"/>
                <a:cs typeface="+mn-lt"/>
              </a:rPr>
              <a:t>sid</a:t>
            </a:r>
            <a:r>
              <a:rPr lang="pt-BR" sz="3600" dirty="0">
                <a:latin typeface="Courier New"/>
                <a:ea typeface="+mn-lt"/>
                <a:cs typeface="+mn-lt"/>
              </a:rPr>
              <a:t>&gt;[...]] [/t] [/c] [/l] [/q] [/</a:t>
            </a:r>
            <a:r>
              <a:rPr lang="pt-BR" sz="3600" dirty="0" err="1">
                <a:latin typeface="Courier New"/>
                <a:ea typeface="+mn-lt"/>
                <a:cs typeface="+mn-lt"/>
              </a:rPr>
              <a:t>setintegritylevel</a:t>
            </a:r>
            <a:r>
              <a:rPr lang="pt-BR" sz="3600" dirty="0">
                <a:latin typeface="Courier New"/>
                <a:ea typeface="+mn-lt"/>
                <a:cs typeface="+mn-lt"/>
              </a:rPr>
              <a:t> &lt;</a:t>
            </a:r>
            <a:r>
              <a:rPr lang="pt-BR" sz="3600" dirty="0" err="1">
                <a:latin typeface="Courier New"/>
                <a:ea typeface="+mn-lt"/>
                <a:cs typeface="+mn-lt"/>
              </a:rPr>
              <a:t>Level</a:t>
            </a:r>
            <a:r>
              <a:rPr lang="pt-BR" sz="3600" dirty="0">
                <a:latin typeface="Courier New"/>
                <a:ea typeface="+mn-lt"/>
                <a:cs typeface="+mn-lt"/>
              </a:rPr>
              <a:t>&gt;:&lt;</a:t>
            </a:r>
            <a:r>
              <a:rPr lang="pt-BR" sz="3600" dirty="0" err="1">
                <a:latin typeface="Courier New"/>
                <a:ea typeface="+mn-lt"/>
                <a:cs typeface="+mn-lt"/>
              </a:rPr>
              <a:t>policy</a:t>
            </a:r>
            <a:r>
              <a:rPr lang="pt-BR" sz="3600" dirty="0">
                <a:latin typeface="Courier New"/>
                <a:ea typeface="+mn-lt"/>
                <a:cs typeface="+mn-lt"/>
              </a:rPr>
              <a:t>&gt;[...]]</a:t>
            </a:r>
          </a:p>
          <a:p>
            <a:pPr marL="0" indent="0">
              <a:lnSpc>
                <a:spcPct val="120000"/>
              </a:lnSpc>
            </a:pPr>
            <a:endParaRPr lang="pt-BR" sz="3600" dirty="0">
              <a:latin typeface="Courier New"/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</a:pPr>
            <a:r>
              <a:rPr lang="pt-BR" sz="3600" b="1" dirty="0" err="1">
                <a:latin typeface="Courier New"/>
                <a:ea typeface="+mn-lt"/>
                <a:cs typeface="+mn-lt"/>
              </a:rPr>
              <a:t>icacls</a:t>
            </a:r>
            <a:r>
              <a:rPr lang="pt-BR" sz="3600" dirty="0">
                <a:latin typeface="Courier New"/>
                <a:ea typeface="+mn-lt"/>
                <a:cs typeface="+mn-lt"/>
              </a:rPr>
              <a:t> &lt;</a:t>
            </a:r>
            <a:r>
              <a:rPr lang="pt-BR" sz="3600" dirty="0" err="1">
                <a:latin typeface="Courier New"/>
                <a:ea typeface="+mn-lt"/>
                <a:cs typeface="+mn-lt"/>
              </a:rPr>
              <a:t>directory</a:t>
            </a:r>
            <a:r>
              <a:rPr lang="pt-BR" sz="3600" dirty="0">
                <a:latin typeface="Courier New"/>
                <a:ea typeface="+mn-lt"/>
                <a:cs typeface="+mn-lt"/>
              </a:rPr>
              <a:t>&gt; [/</a:t>
            </a:r>
            <a:r>
              <a:rPr lang="pt-BR" sz="3600" dirty="0" err="1">
                <a:latin typeface="Courier New"/>
                <a:ea typeface="+mn-lt"/>
                <a:cs typeface="+mn-lt"/>
              </a:rPr>
              <a:t>substitute</a:t>
            </a:r>
            <a:r>
              <a:rPr lang="pt-BR" sz="3600" dirty="0">
                <a:latin typeface="Courier New"/>
                <a:ea typeface="+mn-lt"/>
                <a:cs typeface="+mn-lt"/>
              </a:rPr>
              <a:t> &lt;</a:t>
            </a:r>
            <a:r>
              <a:rPr lang="pt-BR" sz="3600" dirty="0" err="1">
                <a:latin typeface="Courier New"/>
                <a:ea typeface="+mn-lt"/>
                <a:cs typeface="+mn-lt"/>
              </a:rPr>
              <a:t>sidold</a:t>
            </a:r>
            <a:r>
              <a:rPr lang="pt-BR" sz="3600" dirty="0">
                <a:latin typeface="Courier New"/>
                <a:ea typeface="+mn-lt"/>
                <a:cs typeface="+mn-lt"/>
              </a:rPr>
              <a:t>&gt; &lt;</a:t>
            </a:r>
            <a:r>
              <a:rPr lang="pt-BR" sz="3600" dirty="0" err="1">
                <a:latin typeface="Courier New"/>
                <a:ea typeface="+mn-lt"/>
                <a:cs typeface="+mn-lt"/>
              </a:rPr>
              <a:t>sidnew</a:t>
            </a:r>
            <a:r>
              <a:rPr lang="pt-BR" sz="3600" dirty="0">
                <a:latin typeface="Courier New"/>
                <a:ea typeface="+mn-lt"/>
                <a:cs typeface="+mn-lt"/>
              </a:rPr>
              <a:t>&gt; [...]] [/</a:t>
            </a:r>
            <a:r>
              <a:rPr lang="pt-BR" sz="3600" dirty="0" err="1">
                <a:latin typeface="Courier New"/>
                <a:ea typeface="+mn-lt"/>
                <a:cs typeface="+mn-lt"/>
              </a:rPr>
              <a:t>restore</a:t>
            </a:r>
            <a:r>
              <a:rPr lang="pt-BR" sz="3600" dirty="0">
                <a:latin typeface="Courier New"/>
                <a:ea typeface="+mn-lt"/>
                <a:cs typeface="+mn-lt"/>
              </a:rPr>
              <a:t> &lt;</a:t>
            </a:r>
            <a:r>
              <a:rPr lang="pt-BR" sz="3600" dirty="0" err="1">
                <a:latin typeface="Courier New"/>
                <a:ea typeface="+mn-lt"/>
                <a:cs typeface="+mn-lt"/>
              </a:rPr>
              <a:t>aclfile</a:t>
            </a:r>
            <a:r>
              <a:rPr lang="pt-BR" sz="3600" dirty="0">
                <a:latin typeface="Courier New"/>
                <a:ea typeface="+mn-lt"/>
                <a:cs typeface="+mn-lt"/>
              </a:rPr>
              <a:t>&gt; [/c] [/l] [/q]]</a:t>
            </a:r>
            <a:endParaRPr lang="en-IE" dirty="0">
              <a:latin typeface="Courier New"/>
              <a:cs typeface="Courier New"/>
            </a:endParaRPr>
          </a:p>
          <a:p>
            <a:endParaRPr lang="en-IE" sz="3600" b="1" dirty="0">
              <a:latin typeface="Courier New"/>
              <a:ea typeface="+mn-lt"/>
              <a:cs typeface="Courier New"/>
            </a:endParaRP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5043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sz="2400" dirty="0"/>
              <a:t>In DOS </a:t>
            </a:r>
            <a:r>
              <a:rPr lang="en-IE" dirty="0" err="1">
                <a:cs typeface="Calibri Light"/>
              </a:rPr>
              <a:t>i</a:t>
            </a:r>
            <a:r>
              <a:rPr lang="en-IE" dirty="0" err="1">
                <a:cs typeface="Courier New"/>
              </a:rPr>
              <a:t>cacls</a:t>
            </a:r>
            <a:r>
              <a:rPr lang="en-IE" sz="2400" dirty="0">
                <a:cs typeface="Courier New"/>
              </a:rPr>
              <a:t> works as follows:</a:t>
            </a: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03123"/>
              </p:ext>
            </p:extLst>
          </p:nvPr>
        </p:nvGraphicFramePr>
        <p:xfrm>
          <a:off x="916112" y="2628471"/>
          <a:ext cx="10195372" cy="3557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7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338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81">
                <a:tc>
                  <a:txBody>
                    <a:bodyPr/>
                    <a:lstStyle/>
                    <a:p>
                      <a:r>
                        <a:rPr lang="en-IE" sz="1600" dirty="0"/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Display </a:t>
                      </a:r>
                      <a:r>
                        <a:rPr kumimoji="0" lang="en-I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control lists (ACLs) of file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7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E" sz="1600" b="0" i="0" u="none" strike="noStrike" noProof="0" dirty="0">
                          <a:latin typeface="Calibri Light"/>
                        </a:rPr>
                        <a:t>[/grant[:r] &lt;</a:t>
                      </a:r>
                      <a:r>
                        <a:rPr lang="en-IE" sz="1600" b="0" i="0" u="none" strike="noStrike" noProof="0" dirty="0" err="1">
                          <a:latin typeface="Calibri Light"/>
                        </a:rPr>
                        <a:t>sid</a:t>
                      </a:r>
                      <a:r>
                        <a:rPr lang="en-IE" sz="1600" b="0" i="0" u="none" strike="noStrike" noProof="0" dirty="0">
                          <a:latin typeface="Calibri Light"/>
                        </a:rPr>
                        <a:t>&gt;:&lt;perm&gt;[...]]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E" sz="1600" b="0" i="0" u="none" strike="noStrike" kern="1200" noProof="0" dirty="0">
                          <a:effectLst/>
                        </a:rPr>
                        <a:t>Grants </a:t>
                      </a:r>
                      <a:r>
                        <a:rPr kumimoji="0" lang="en-IE" sz="1600" b="0" i="0" u="none" strike="noStrike" kern="1200" noProof="0" dirty="0">
                          <a:effectLst/>
                        </a:rPr>
                        <a:t>specified </a:t>
                      </a:r>
                      <a:r>
                        <a:rPr lang="en-IE" sz="1600" b="0" i="0" u="none" strike="noStrike" kern="1200" noProof="0" dirty="0">
                          <a:effectLst/>
                        </a:rPr>
                        <a:t>user access rights. Permissions replace previously granted explicit permissions</a:t>
                      </a:r>
                      <a:r>
                        <a:rPr kumimoji="0" lang="en-IE" sz="1600" b="0" i="0" u="none" strike="noStrike" kern="1200" noProof="0" dirty="0">
                          <a:effectLst/>
                        </a:rPr>
                        <a:t>.</a:t>
                      </a:r>
                      <a:endParaRPr lang="en-US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3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E" sz="1600" b="0" i="0" u="none" strike="noStrike" noProof="0" dirty="0">
                          <a:latin typeface="Calibri Light"/>
                        </a:rPr>
                        <a:t>[/deny &lt;</a:t>
                      </a:r>
                      <a:r>
                        <a:rPr lang="en-IE" sz="1600" b="0" i="0" u="none" strike="noStrike" noProof="0" dirty="0" err="1">
                          <a:latin typeface="Calibri Light"/>
                        </a:rPr>
                        <a:t>sid</a:t>
                      </a:r>
                      <a:r>
                        <a:rPr lang="en-IE" sz="1600" b="0" i="0" u="none" strike="noStrike" noProof="0" dirty="0">
                          <a:latin typeface="Calibri Light"/>
                        </a:rPr>
                        <a:t>&gt;:&lt;perm&gt;[...]]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E" sz="1600" b="0" i="0" u="none" strike="noStrike" kern="1200" noProof="0" dirty="0">
                          <a:effectLst/>
                        </a:rPr>
                        <a:t>Explicitly denies specified user access rights</a:t>
                      </a:r>
                      <a:r>
                        <a:rPr kumimoji="0" lang="en-IE" sz="1600" b="0" i="0" u="none" strike="noStrike" kern="1200" noProof="0" dirty="0">
                          <a:effectLst/>
                        </a:rPr>
                        <a:t>.</a:t>
                      </a:r>
                      <a:r>
                        <a:rPr lang="en-IE" sz="1600" b="0" i="0" u="none" strike="noStrike" kern="1200" noProof="0" dirty="0">
                          <a:effectLst/>
                        </a:rPr>
                        <a:t>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7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E" sz="1600" b="0" i="0" u="none" strike="noStrike" noProof="0" dirty="0">
                          <a:latin typeface="Calibri Light"/>
                        </a:rPr>
                        <a:t>[/remove[:g | :d]] &lt;</a:t>
                      </a:r>
                      <a:r>
                        <a:rPr lang="en-IE" sz="1600" b="0" i="0" u="none" strike="noStrike" noProof="0" dirty="0" err="1">
                          <a:latin typeface="Calibri Light"/>
                        </a:rPr>
                        <a:t>sid</a:t>
                      </a:r>
                      <a:r>
                        <a:rPr lang="en-IE" sz="1600" b="0" i="0" u="none" strike="noStrike" noProof="0" dirty="0">
                          <a:latin typeface="Calibri Light"/>
                        </a:rPr>
                        <a:t>&gt;[...] [/t] [/c] [/l] [/q]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E" sz="1600" b="0" i="0" u="none" strike="noStrike" kern="1200" noProof="0" dirty="0">
                          <a:effectLst/>
                        </a:rPr>
                        <a:t>Removes all occurrences of </a:t>
                      </a:r>
                      <a:r>
                        <a:rPr kumimoji="0" lang="en-IE" sz="1600" b="0" i="0" u="none" strike="noStrike" kern="1200" noProof="0" dirty="0">
                          <a:effectLst/>
                        </a:rPr>
                        <a:t>the</a:t>
                      </a:r>
                      <a:r>
                        <a:rPr lang="en-IE" sz="1600" b="0" i="0" u="none" strike="noStrike" kern="1200" noProof="0" dirty="0">
                          <a:effectLst/>
                        </a:rPr>
                        <a:t> s</a:t>
                      </a:r>
                      <a:r>
                        <a:rPr lang="en-IE" sz="1600" b="0" i="0" u="none" strike="noStrike" kern="1200" noProof="0" dirty="0">
                          <a:effectLst/>
                          <a:latin typeface="Calibri Light"/>
                        </a:rPr>
                        <a:t>pecified Security </a:t>
                      </a:r>
                      <a:r>
                        <a:rPr lang="en-IE" sz="1600" b="0" i="0" u="none" strike="noStrike" kern="1200" noProof="0" dirty="0" err="1">
                          <a:effectLst/>
                          <a:latin typeface="Calibri Light"/>
                        </a:rPr>
                        <a:t>IDentifier</a:t>
                      </a:r>
                      <a:r>
                        <a:rPr lang="en-IE" sz="1600" b="0" i="0" u="none" strike="noStrike" kern="1200" noProof="0" dirty="0">
                          <a:effectLst/>
                        </a:rPr>
                        <a:t> (SID) from </a:t>
                      </a:r>
                      <a:r>
                        <a:rPr kumimoji="0" lang="en-IE" sz="1600" b="0" i="0" u="none" strike="noStrike" kern="1200" noProof="0" dirty="0">
                          <a:effectLst/>
                        </a:rPr>
                        <a:t>the</a:t>
                      </a:r>
                      <a:r>
                        <a:rPr lang="en-IE" sz="1600" b="0" i="0" u="none" strike="noStrike" kern="1200" noProof="0" dirty="0">
                          <a:effectLst/>
                        </a:rPr>
                        <a:t> D</a:t>
                      </a:r>
                      <a:r>
                        <a:rPr lang="en-IE" sz="1600" b="0" i="0" u="none" strike="noStrike" kern="1200" noProof="0" dirty="0">
                          <a:effectLst/>
                          <a:latin typeface="Calibri Light"/>
                        </a:rPr>
                        <a:t>iscretionary Access Control Lists</a:t>
                      </a:r>
                      <a:r>
                        <a:rPr lang="en-IE" sz="1600" b="0" i="0" u="none" strike="noStrike" kern="1200" noProof="0" dirty="0">
                          <a:effectLst/>
                        </a:rPr>
                        <a:t> (DACL).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7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E" sz="1600" b="0" i="0" u="none" strike="noStrike" noProof="0" dirty="0">
                          <a:latin typeface="Calibri Light"/>
                        </a:rPr>
                        <a:t>[/</a:t>
                      </a:r>
                      <a:r>
                        <a:rPr lang="en-IE" sz="1600" b="0" i="0" u="none" strike="noStrike" noProof="0" dirty="0" err="1">
                          <a:latin typeface="Calibri Light"/>
                        </a:rPr>
                        <a:t>setintegritylevel</a:t>
                      </a:r>
                      <a:r>
                        <a:rPr lang="en-IE" sz="1600" b="0" i="0" u="none" strike="noStrike" noProof="0" dirty="0">
                          <a:latin typeface="Calibri Light"/>
                        </a:rPr>
                        <a:t> [(CI)(OI)] &lt;Level&gt;:&lt;Policy&gt;[...]]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600" b="0" i="0" u="none" strike="noStrike" noProof="0" dirty="0">
                          <a:latin typeface="Calibri Light"/>
                        </a:rPr>
                        <a:t>Explicitly adds an integrity </a:t>
                      </a:r>
                      <a:r>
                        <a:rPr lang="en-IE" sz="1600" b="0" i="0" u="none" strike="noStrike" noProof="0" dirty="0"/>
                        <a:t>access control entry (</a:t>
                      </a:r>
                      <a:r>
                        <a:rPr lang="en-IE" sz="1600" b="0" i="0" u="none" strike="noStrike" noProof="0" dirty="0">
                          <a:latin typeface="Calibri Light"/>
                        </a:rPr>
                        <a:t>ACE) to all matching files. The level can be specified as: l (low) , m (medium), h (high)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2662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sz="2400" dirty="0"/>
              <a:t>In DOS </a:t>
            </a:r>
            <a:r>
              <a:rPr lang="en-IE" dirty="0" err="1">
                <a:cs typeface="Calibri Light"/>
              </a:rPr>
              <a:t>i</a:t>
            </a:r>
            <a:r>
              <a:rPr lang="en-IE" dirty="0" err="1">
                <a:cs typeface="Courier New"/>
              </a:rPr>
              <a:t>cacls</a:t>
            </a:r>
            <a:r>
              <a:rPr lang="en-IE" sz="2400" dirty="0">
                <a:cs typeface="Courier New"/>
              </a:rPr>
              <a:t> works as follows:</a:t>
            </a: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876649"/>
              </p:ext>
            </p:extLst>
          </p:nvPr>
        </p:nvGraphicFramePr>
        <p:xfrm>
          <a:off x="1267146" y="2517168"/>
          <a:ext cx="9681667" cy="302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2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65">
                <a:tc>
                  <a:txBody>
                    <a:bodyPr/>
                    <a:lstStyle/>
                    <a:p>
                      <a:r>
                        <a:rPr lang="en-IE" dirty="0"/>
                        <a:t>/t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E" sz="1800" b="0" i="0" u="none" strike="noStrike" kern="1200" noProof="0" dirty="0">
                          <a:effectLst/>
                        </a:rPr>
                        <a:t>Performs the operation on all specified files in the current directory and its subdirectories</a:t>
                      </a:r>
                      <a:r>
                        <a:rPr kumimoji="0" lang="en-IE" sz="1800" b="0" i="0" u="none" strike="noStrike" kern="1200" noProof="0" dirty="0">
                          <a:effectLst/>
                        </a:rPr>
                        <a:t>.</a:t>
                      </a:r>
                      <a:endParaRPr lang="en-US" sz="180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65">
                <a:tc>
                  <a:txBody>
                    <a:bodyPr/>
                    <a:lstStyle/>
                    <a:p>
                      <a:r>
                        <a:rPr lang="en-IE" dirty="0"/>
                        <a:t>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E" sz="1800" b="0" i="0" u="none" strike="noStrike" kern="1200" noProof="0" dirty="0">
                          <a:effectLst/>
                        </a:rPr>
                        <a:t>Continues the operation despite any file </a:t>
                      </a:r>
                      <a:r>
                        <a:rPr kumimoji="0" lang="en-IE" sz="1800" b="0" i="0" u="none" strike="noStrike" kern="1200" noProof="0" dirty="0">
                          <a:effectLst/>
                        </a:rPr>
                        <a:t>errors</a:t>
                      </a:r>
                      <a:r>
                        <a:rPr lang="en-IE" sz="1800" b="0" i="0" u="none" strike="noStrike" kern="1200" noProof="0" dirty="0">
                          <a:effectLst/>
                        </a:rPr>
                        <a:t>. Error messages will still be displayed</a:t>
                      </a:r>
                      <a:r>
                        <a:rPr kumimoji="0" lang="en-IE" sz="1800" b="0" i="0" u="none" strike="noStrike" kern="1200" noProof="0" dirty="0">
                          <a:effectLst/>
                        </a:rPr>
                        <a:t>.</a:t>
                      </a:r>
                      <a:endParaRPr lang="en-US" sz="180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265">
                <a:tc>
                  <a:txBody>
                    <a:bodyPr/>
                    <a:lstStyle/>
                    <a:p>
                      <a:r>
                        <a:rPr kumimoji="0" lang="en-IE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E" sz="1800" b="0" i="0" u="none" strike="noStrike" kern="1200" noProof="0" dirty="0">
                          <a:effectLst/>
                        </a:rPr>
                        <a:t>Performs the operation on a symbolic link instead of its destination</a:t>
                      </a:r>
                      <a:r>
                        <a:rPr kumimoji="0" lang="en-IE" sz="1800" b="0" i="0" u="none" strike="noStrike" kern="1200" noProof="0" dirty="0">
                          <a:effectLst/>
                        </a:rPr>
                        <a:t>.</a:t>
                      </a:r>
                      <a:endParaRPr kumimoji="0" lang="en-US" sz="180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265">
                <a:tc>
                  <a:txBody>
                    <a:bodyPr/>
                    <a:lstStyle/>
                    <a:p>
                      <a:r>
                        <a:rPr lang="en-IE" dirty="0"/>
                        <a:t>/q</a:t>
                      </a:r>
                      <a:endParaRPr lang="en-I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E" sz="1800" b="0" i="0" u="none" strike="noStrike" kern="1200" noProof="0" dirty="0">
                          <a:effectLst/>
                        </a:rPr>
                        <a:t>Suppresses success messages.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265">
                <a:tc>
                  <a:txBody>
                    <a:bodyPr/>
                    <a:lstStyle/>
                    <a:p>
                      <a:r>
                        <a:rPr lang="en-IE" dirty="0"/>
                        <a:t>(CI)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E" sz="1800" b="0" i="0" u="none" strike="noStrike" noProof="0" dirty="0">
                          <a:latin typeface="Calibri Light"/>
                        </a:rPr>
                        <a:t>Container Inherit. Containers in this parent container will inherit this ACE. Applies only to directories.</a:t>
                      </a:r>
                      <a:endParaRPr kumimoji="0"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2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E" sz="1800" b="0" i="0" u="none" strike="noStrike" kern="1200" baseline="0" noProof="0" dirty="0">
                          <a:effectLst/>
                        </a:rPr>
                        <a:t>(OI)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E" sz="1800" b="0" i="0" u="none" strike="noStrike" kern="1200" noProof="0" dirty="0">
                          <a:effectLst/>
                        </a:rPr>
                        <a:t>Object Inherit. Objects in this container will inherit this ACE. Applies only to directories.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103035-1499-4A3C-B1CB-C82DDFB0D6FC}"/>
              </a:ext>
            </a:extLst>
          </p:cNvPr>
          <p:cNvSpPr txBox="1"/>
          <p:nvPr/>
        </p:nvSpPr>
        <p:spPr>
          <a:xfrm>
            <a:off x="2438401" y="6068601"/>
            <a:ext cx="89933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dirty="0">
                <a:ea typeface="+mn-lt"/>
                <a:cs typeface="+mn-lt"/>
                <a:hlinkClick r:id="rId2"/>
              </a:rPr>
              <a:t>https://docs.microsoft.com/en-us/windows-server/administration/windows-commands/icacls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045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33148" y="1993394"/>
            <a:ext cx="8778957" cy="37661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-IE" sz="2200" dirty="0"/>
              <a:t>Add Read-Only permission to a single file </a:t>
            </a:r>
            <a:br>
              <a:rPr lang="en-IE" sz="2200" dirty="0"/>
            </a:br>
            <a:r>
              <a:rPr lang="en-IE" sz="2200" dirty="0">
                <a:latin typeface="Courier New"/>
                <a:ea typeface="+mn-lt"/>
                <a:cs typeface="Courier New"/>
              </a:rPr>
              <a:t>ICACLS MakeABackup.bat /grant "Power </a:t>
            </a:r>
            <a:r>
              <a:rPr lang="en-IE" sz="2200" dirty="0" err="1">
                <a:latin typeface="Courier New"/>
                <a:ea typeface="+mn-lt"/>
                <a:cs typeface="Courier New"/>
              </a:rPr>
              <a:t>Users":R</a:t>
            </a:r>
            <a:endParaRPr lang="en-IE" sz="2200" dirty="0">
              <a:latin typeface="Courier New"/>
              <a:ea typeface="+mn-lt"/>
              <a:cs typeface="Courier New"/>
            </a:endParaRPr>
          </a:p>
          <a:p>
            <a:pPr marL="0" indent="0">
              <a:lnSpc>
                <a:spcPct val="100000"/>
              </a:lnSpc>
            </a:pPr>
            <a:endParaRPr lang="en-IE" sz="2200" dirty="0">
              <a:cs typeface="Calibri Light" panose="020F0302020204030204"/>
            </a:endParaRPr>
          </a:p>
          <a:p>
            <a:pPr marL="0" indent="0">
              <a:lnSpc>
                <a:spcPct val="100000"/>
              </a:lnSpc>
            </a:pPr>
            <a:r>
              <a:rPr lang="en-IE" sz="2200" dirty="0"/>
              <a:t>Add Full Control permission to a second group of users</a:t>
            </a:r>
            <a:br>
              <a:rPr lang="en-IE" sz="2200" dirty="0"/>
            </a:br>
            <a:r>
              <a:rPr lang="en-IE" sz="2200" dirty="0">
                <a:latin typeface="Courier New"/>
                <a:cs typeface="Courier New"/>
              </a:rPr>
              <a:t>ICACLS MakeABackup.bat /grant "</a:t>
            </a:r>
            <a:r>
              <a:rPr lang="en-IE" sz="2200" dirty="0" err="1">
                <a:latin typeface="Courier New"/>
                <a:cs typeface="Courier New"/>
              </a:rPr>
              <a:t>FinanceUsers</a:t>
            </a:r>
            <a:r>
              <a:rPr lang="en-IE" sz="2200" dirty="0">
                <a:latin typeface="Courier New"/>
                <a:cs typeface="Courier New"/>
              </a:rPr>
              <a:t>":F</a:t>
            </a:r>
          </a:p>
          <a:p>
            <a:pPr marL="0" indent="0">
              <a:lnSpc>
                <a:spcPct val="100000"/>
              </a:lnSpc>
            </a:pPr>
            <a:endParaRPr lang="en-IE" sz="2200" dirty="0">
              <a:cs typeface="Calibri Light" panose="020F0302020204030204"/>
            </a:endParaRPr>
          </a:p>
          <a:p>
            <a:pPr marL="0" indent="0">
              <a:lnSpc>
                <a:spcPct val="100000"/>
              </a:lnSpc>
            </a:pPr>
            <a:r>
              <a:rPr lang="en-IE" sz="2200" dirty="0"/>
              <a:t>Now revoke the Read permissions from the first group</a:t>
            </a:r>
            <a:br>
              <a:rPr lang="en-IE" sz="2200" dirty="0"/>
            </a:br>
            <a:r>
              <a:rPr lang="en-IE" sz="2200" dirty="0">
                <a:latin typeface="Courier New"/>
                <a:cs typeface="Courier New"/>
              </a:rPr>
              <a:t>ICACLS MakeABackup.bat /</a:t>
            </a:r>
            <a:r>
              <a:rPr lang="en-IE" sz="2200" dirty="0" err="1">
                <a:latin typeface="Courier New"/>
                <a:cs typeface="Courier New"/>
              </a:rPr>
              <a:t>remove:d</a:t>
            </a:r>
            <a:r>
              <a:rPr lang="en-IE" sz="2200" dirty="0">
                <a:latin typeface="Courier New"/>
                <a:cs typeface="Courier New"/>
              </a:rPr>
              <a:t> "Power Users"</a:t>
            </a:r>
            <a:endParaRPr lang="en-IE" sz="2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64667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effectLst/>
              </a:rPr>
              <a:t>Access Control Matrix </a:t>
            </a:r>
            <a:endParaRPr lang="en-IE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IE"/>
              <a:t>Now give the first group Full Control</a:t>
            </a:r>
            <a:br>
              <a:rPr lang="en-IE"/>
            </a:br>
            <a:r>
              <a:rPr lang="en-IE">
                <a:latin typeface="Courier New"/>
                <a:cs typeface="Courier New"/>
              </a:rPr>
              <a:t>ICACLS MakeABackup.bat /grant "Power </a:t>
            </a:r>
            <a:r>
              <a:rPr lang="en-IE" err="1">
                <a:latin typeface="Courier New"/>
                <a:cs typeface="Courier New"/>
              </a:rPr>
              <a:t>Users":F</a:t>
            </a:r>
            <a:endParaRPr lang="en-IE">
              <a:latin typeface="Courier New"/>
              <a:cs typeface="Courier New"/>
            </a:endParaRPr>
          </a:p>
          <a:p>
            <a:pPr marL="0" indent="0"/>
            <a:endParaRPr lang="en-IE">
              <a:cs typeface="Calibri Light" panose="020F0302020204030204"/>
            </a:endParaRPr>
          </a:p>
          <a:p>
            <a:pPr marL="0" indent="0"/>
            <a:r>
              <a:rPr lang="en-IE"/>
              <a:t>Give Finance group Full Control of folder and all sub-folders </a:t>
            </a:r>
            <a:br>
              <a:rPr lang="en-IE"/>
            </a:br>
            <a:r>
              <a:rPr lang="en-IE">
                <a:latin typeface="Courier New"/>
                <a:cs typeface="Courier New"/>
              </a:rPr>
              <a:t>CACLS c:\docs\work /grant "</a:t>
            </a:r>
            <a:r>
              <a:rPr lang="en-IE" err="1">
                <a:latin typeface="Courier New"/>
                <a:cs typeface="Courier New"/>
              </a:rPr>
              <a:t>FinanceUsers</a:t>
            </a:r>
            <a:r>
              <a:rPr lang="en-IE">
                <a:latin typeface="Courier New"/>
                <a:cs typeface="Courier New"/>
              </a:rPr>
              <a:t>":(OI)(CI) (D,RC,WDAC,WO,S,GA,RD,WD,DC)</a:t>
            </a:r>
          </a:p>
          <a:p>
            <a:endParaRPr lang="en-IE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4966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1605</TotalTime>
  <Words>3100</Words>
  <Application>Microsoft Macintosh PowerPoint</Application>
  <PresentationFormat>Widescreen</PresentationFormat>
  <Paragraphs>1220</Paragraphs>
  <Slides>102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9" baseType="lpstr">
      <vt:lpstr>Arial</vt:lpstr>
      <vt:lpstr>Arial Black</vt:lpstr>
      <vt:lpstr>Calibri</vt:lpstr>
      <vt:lpstr>Calibri Light</vt:lpstr>
      <vt:lpstr>Courier New</vt:lpstr>
      <vt:lpstr>Source Sans Pro</vt:lpstr>
      <vt:lpstr>Metropolitan</vt:lpstr>
      <vt:lpstr>File Management</vt:lpstr>
      <vt:lpstr>File Management</vt:lpstr>
      <vt:lpstr>PowerPoint Presentation</vt:lpstr>
      <vt:lpstr>File Management</vt:lpstr>
      <vt:lpstr>Hard Disk</vt:lpstr>
      <vt:lpstr>Hard Disk</vt:lpstr>
      <vt:lpstr>Hard Disk</vt:lpstr>
      <vt:lpstr>Hard Disk</vt:lpstr>
      <vt:lpstr>Hard Disk</vt:lpstr>
      <vt:lpstr>PowerPoint Presentation</vt:lpstr>
      <vt:lpstr>PowerPoint Presentation</vt:lpstr>
      <vt:lpstr>PowerPoint Presentation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Physical Storage Allocation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Non-contiguous Storage</vt:lpstr>
      <vt:lpstr>Non-contiguous Storage</vt:lpstr>
      <vt:lpstr>Non-contiguous Storage</vt:lpstr>
      <vt:lpstr>Non-contiguous Storage</vt:lpstr>
      <vt:lpstr>Non-contiguous Storage</vt:lpstr>
      <vt:lpstr>Non-contiguous Storage</vt:lpstr>
      <vt:lpstr>Non-contiguous Storage</vt:lpstr>
      <vt:lpstr>Non-contiguous Storage</vt:lpstr>
      <vt:lpstr>Non-contiguous Storage</vt:lpstr>
      <vt:lpstr>Non-contiguous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Paul Kelly</cp:lastModifiedBy>
  <cp:revision>569</cp:revision>
  <dcterms:created xsi:type="dcterms:W3CDTF">2015-01-19T19:52:08Z</dcterms:created>
  <dcterms:modified xsi:type="dcterms:W3CDTF">2023-02-25T16:11:55Z</dcterms:modified>
</cp:coreProperties>
</file>