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389" r:id="rId3"/>
    <p:sldId id="399" r:id="rId4"/>
    <p:sldId id="400" r:id="rId5"/>
    <p:sldId id="401" r:id="rId6"/>
    <p:sldId id="402" r:id="rId7"/>
    <p:sldId id="390" r:id="rId8"/>
    <p:sldId id="392" r:id="rId9"/>
    <p:sldId id="394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E69"/>
    <a:srgbClr val="09803E"/>
    <a:srgbClr val="FF6600"/>
    <a:srgbClr val="E114E6"/>
    <a:srgbClr val="B5E9F4"/>
    <a:srgbClr val="000000"/>
    <a:srgbClr val="8C003C"/>
    <a:srgbClr val="8C0049"/>
    <a:srgbClr val="8C001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982B2-0A7C-E14E-92B0-8749B199F7A2}" v="18" dt="2023-03-01T15:59:49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40"/>
  </p:normalViewPr>
  <p:slideViewPr>
    <p:cSldViewPr>
      <p:cViewPr varScale="1">
        <p:scale>
          <a:sx n="116" d="100"/>
          <a:sy n="116" d="100"/>
        </p:scale>
        <p:origin x="6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811F2B17-C5F9-3682-98BA-15C6C1AA7FD9}"/>
    <pc:docChg chg="modSld">
      <pc:chgData name="Giulia Vilone" userId="S::giulia.vilone@tudublin.ie::0c58d732-b0d9-492e-ba07-5ae44eefa3de" providerId="AD" clId="Web-{811F2B17-C5F9-3682-98BA-15C6C1AA7FD9}" dt="2022-02-04T14:48:03.781" v="332" actId="20577"/>
      <pc:docMkLst>
        <pc:docMk/>
      </pc:docMkLst>
      <pc:sldChg chg="modSp">
        <pc:chgData name="Giulia Vilone" userId="S::giulia.vilone@tudublin.ie::0c58d732-b0d9-492e-ba07-5ae44eefa3de" providerId="AD" clId="Web-{811F2B17-C5F9-3682-98BA-15C6C1AA7FD9}" dt="2022-02-04T14:44:32.251" v="236"/>
        <pc:sldMkLst>
          <pc:docMk/>
          <pc:sldMk cId="1106266217" sldId="384"/>
        </pc:sldMkLst>
        <pc:graphicFrameChg chg="mod modGraphic">
          <ac:chgData name="Giulia Vilone" userId="S::giulia.vilone@tudublin.ie::0c58d732-b0d9-492e-ba07-5ae44eefa3de" providerId="AD" clId="Web-{811F2B17-C5F9-3682-98BA-15C6C1AA7FD9}" dt="2022-02-04T14:44:32.251" v="236"/>
          <ac:graphicFrameMkLst>
            <pc:docMk/>
            <pc:sldMk cId="1106266217" sldId="384"/>
            <ac:graphicFrameMk id="5" creationId="{00000000-0000-0000-0000-000000000000}"/>
          </ac:graphicFrameMkLst>
        </pc:graphicFrameChg>
      </pc:sldChg>
      <pc:sldChg chg="addSp modSp">
        <pc:chgData name="Giulia Vilone" userId="S::giulia.vilone@tudublin.ie::0c58d732-b0d9-492e-ba07-5ae44eefa3de" providerId="AD" clId="Web-{811F2B17-C5F9-3682-98BA-15C6C1AA7FD9}" dt="2022-02-04T14:48:03.781" v="332" actId="20577"/>
        <pc:sldMkLst>
          <pc:docMk/>
          <pc:sldMk cId="3967804502" sldId="385"/>
        </pc:sldMkLst>
        <pc:spChg chg="mod">
          <ac:chgData name="Giulia Vilone" userId="S::giulia.vilone@tudublin.ie::0c58d732-b0d9-492e-ba07-5ae44eefa3de" providerId="AD" clId="Web-{811F2B17-C5F9-3682-98BA-15C6C1AA7FD9}" dt="2022-02-04T14:35:23.277" v="1" actId="20577"/>
          <ac:spMkLst>
            <pc:docMk/>
            <pc:sldMk cId="3967804502" sldId="385"/>
            <ac:spMk id="2" creationId="{00000000-0000-0000-0000-000000000000}"/>
          </ac:spMkLst>
        </pc:spChg>
        <pc:spChg chg="add mod">
          <ac:chgData name="Giulia Vilone" userId="S::giulia.vilone@tudublin.ie::0c58d732-b0d9-492e-ba07-5ae44eefa3de" providerId="AD" clId="Web-{811F2B17-C5F9-3682-98BA-15C6C1AA7FD9}" dt="2022-02-04T14:48:03.781" v="332" actId="20577"/>
          <ac:spMkLst>
            <pc:docMk/>
            <pc:sldMk cId="3967804502" sldId="385"/>
            <ac:spMk id="4" creationId="{21103035-1499-4A3C-B1CB-C82DDFB0D6FC}"/>
          </ac:spMkLst>
        </pc:spChg>
        <pc:graphicFrameChg chg="mod modGraphic">
          <ac:chgData name="Giulia Vilone" userId="S::giulia.vilone@tudublin.ie::0c58d732-b0d9-492e-ba07-5ae44eefa3de" providerId="AD" clId="Web-{811F2B17-C5F9-3682-98BA-15C6C1AA7FD9}" dt="2022-02-04T14:47:19.903" v="321"/>
          <ac:graphicFrameMkLst>
            <pc:docMk/>
            <pc:sldMk cId="3967804502" sldId="385"/>
            <ac:graphicFrameMk id="5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811F2B17-C5F9-3682-98BA-15C6C1AA7FD9}" dt="2022-02-04T14:36:01.670" v="9" actId="20577"/>
        <pc:sldMkLst>
          <pc:docMk/>
          <pc:sldMk cId="1474504395" sldId="491"/>
        </pc:sldMkLst>
        <pc:spChg chg="mod">
          <ac:chgData name="Giulia Vilone" userId="S::giulia.vilone@tudublin.ie::0c58d732-b0d9-492e-ba07-5ae44eefa3de" providerId="AD" clId="Web-{811F2B17-C5F9-3682-98BA-15C6C1AA7FD9}" dt="2022-02-04T14:36:01.670" v="9" actId="20577"/>
          <ac:spMkLst>
            <pc:docMk/>
            <pc:sldMk cId="1474504395" sldId="491"/>
            <ac:spMk id="2" creationId="{00000000-0000-0000-0000-000000000000}"/>
          </ac:spMkLst>
        </pc:spChg>
      </pc:sldChg>
    </pc:docChg>
  </pc:docChgLst>
  <pc:docChgLst>
    <pc:chgData name="Paul Kelly" userId="a8eab0d472cb567b" providerId="LiveId" clId="{2E7982B2-0A7C-E14E-92B0-8749B199F7A2}"/>
    <pc:docChg chg="undo custSel addSld delSld modSld sldOrd">
      <pc:chgData name="Paul Kelly" userId="a8eab0d472cb567b" providerId="LiveId" clId="{2E7982B2-0A7C-E14E-92B0-8749B199F7A2}" dt="2023-03-01T15:59:50.890" v="855" actId="5793"/>
      <pc:docMkLst>
        <pc:docMk/>
      </pc:docMkLst>
      <pc:sldChg chg="addSp delSp modSp mod delDesignElem">
        <pc:chgData name="Paul Kelly" userId="a8eab0d472cb567b" providerId="LiveId" clId="{2E7982B2-0A7C-E14E-92B0-8749B199F7A2}" dt="2023-03-01T13:47:25.115" v="315"/>
        <pc:sldMkLst>
          <pc:docMk/>
          <pc:sldMk cId="4236784207" sldId="256"/>
        </pc:sldMkLst>
        <pc:spChg chg="mod">
          <ac:chgData name="Paul Kelly" userId="a8eab0d472cb567b" providerId="LiveId" clId="{2E7982B2-0A7C-E14E-92B0-8749B199F7A2}" dt="2023-03-01T13:35:22.111" v="15" actId="20577"/>
          <ac:spMkLst>
            <pc:docMk/>
            <pc:sldMk cId="4236784207" sldId="256"/>
            <ac:spMk id="2" creationId="{00000000-0000-0000-0000-000000000000}"/>
          </ac:spMkLst>
        </pc:spChg>
        <pc:spChg chg="add del">
          <ac:chgData name="Paul Kelly" userId="a8eab0d472cb567b" providerId="LiveId" clId="{2E7982B2-0A7C-E14E-92B0-8749B199F7A2}" dt="2023-03-01T13:47:25.115" v="315"/>
          <ac:spMkLst>
            <pc:docMk/>
            <pc:sldMk cId="4236784207" sldId="256"/>
            <ac:spMk id="10" creationId="{1E24A02E-5FD2-428E-A1E4-FDF96B0B6CE8}"/>
          </ac:spMkLst>
        </pc:spChg>
        <pc:spChg chg="add del">
          <ac:chgData name="Paul Kelly" userId="a8eab0d472cb567b" providerId="LiveId" clId="{2E7982B2-0A7C-E14E-92B0-8749B199F7A2}" dt="2023-03-01T13:47:25.115" v="315"/>
          <ac:spMkLst>
            <pc:docMk/>
            <pc:sldMk cId="4236784207" sldId="256"/>
            <ac:spMk id="12" creationId="{2808B93E-0C39-407B-943D-71F2BAFB4CB4}"/>
          </ac:spMkLst>
        </pc:spChg>
        <pc:spChg chg="add del">
          <ac:chgData name="Paul Kelly" userId="a8eab0d472cb567b" providerId="LiveId" clId="{2E7982B2-0A7C-E14E-92B0-8749B199F7A2}" dt="2023-03-01T13:47:25.115" v="315"/>
          <ac:spMkLst>
            <pc:docMk/>
            <pc:sldMk cId="4236784207" sldId="256"/>
            <ac:spMk id="14" creationId="{7C7E1896-2992-48D4-85AC-95AB8AB147EA}"/>
          </ac:spMkLst>
        </pc:spChg>
      </pc:sldChg>
      <pc:sldChg chg="delSp add setBg delDesignElem">
        <pc:chgData name="Paul Kelly" userId="a8eab0d472cb567b" providerId="LiveId" clId="{2E7982B2-0A7C-E14E-92B0-8749B199F7A2}" dt="2023-03-01T15:50:11.617" v="775"/>
        <pc:sldMkLst>
          <pc:docMk/>
          <pc:sldMk cId="3577068931" sldId="259"/>
        </pc:sldMkLst>
        <pc:spChg chg="del">
          <ac:chgData name="Paul Kelly" userId="a8eab0d472cb567b" providerId="LiveId" clId="{2E7982B2-0A7C-E14E-92B0-8749B199F7A2}" dt="2023-03-01T15:50:11.617" v="775"/>
          <ac:spMkLst>
            <pc:docMk/>
            <pc:sldMk cId="3577068931" sldId="259"/>
            <ac:spMk id="9" creationId="{8108D317-7CBD-4897-BD1F-959436D2A3BE}"/>
          </ac:spMkLst>
        </pc:spChg>
        <pc:spChg chg="del">
          <ac:chgData name="Paul Kelly" userId="a8eab0d472cb567b" providerId="LiveId" clId="{2E7982B2-0A7C-E14E-92B0-8749B199F7A2}" dt="2023-03-01T15:50:11.617" v="775"/>
          <ac:spMkLst>
            <pc:docMk/>
            <pc:sldMk cId="3577068931" sldId="259"/>
            <ac:spMk id="11" creationId="{D6297641-8B9F-4767-9606-8A11313227BF}"/>
          </ac:spMkLst>
        </pc:spChg>
        <pc:spChg chg="del">
          <ac:chgData name="Paul Kelly" userId="a8eab0d472cb567b" providerId="LiveId" clId="{2E7982B2-0A7C-E14E-92B0-8749B199F7A2}" dt="2023-03-01T15:50:11.617" v="775"/>
          <ac:spMkLst>
            <pc:docMk/>
            <pc:sldMk cId="3577068931" sldId="259"/>
            <ac:spMk id="13" creationId="{D8F3CA65-EA00-46B4-9616-39E6853F7BED}"/>
          </ac:spMkLst>
        </pc:spChg>
      </pc:sldChg>
      <pc:sldChg chg="add">
        <pc:chgData name="Paul Kelly" userId="a8eab0d472cb567b" providerId="LiveId" clId="{2E7982B2-0A7C-E14E-92B0-8749B199F7A2}" dt="2023-03-01T15:50:22.036" v="776"/>
        <pc:sldMkLst>
          <pc:docMk/>
          <pc:sldMk cId="231104747" sldId="260"/>
        </pc:sldMkLst>
      </pc:sldChg>
      <pc:sldChg chg="add">
        <pc:chgData name="Paul Kelly" userId="a8eab0d472cb567b" providerId="LiveId" clId="{2E7982B2-0A7C-E14E-92B0-8749B199F7A2}" dt="2023-03-01T15:50:35.794" v="777"/>
        <pc:sldMkLst>
          <pc:docMk/>
          <pc:sldMk cId="62942302" sldId="262"/>
        </pc:sldMkLst>
      </pc:sldChg>
      <pc:sldChg chg="delSp add setBg delDesignElem">
        <pc:chgData name="Paul Kelly" userId="a8eab0d472cb567b" providerId="LiveId" clId="{2E7982B2-0A7C-E14E-92B0-8749B199F7A2}" dt="2023-03-01T15:50:57.861" v="779"/>
        <pc:sldMkLst>
          <pc:docMk/>
          <pc:sldMk cId="602619477" sldId="264"/>
        </pc:sldMkLst>
        <pc:spChg chg="del">
          <ac:chgData name="Paul Kelly" userId="a8eab0d472cb567b" providerId="LiveId" clId="{2E7982B2-0A7C-E14E-92B0-8749B199F7A2}" dt="2023-03-01T15:50:57.861" v="779"/>
          <ac:spMkLst>
            <pc:docMk/>
            <pc:sldMk cId="602619477" sldId="264"/>
            <ac:spMk id="9" creationId="{7517A47C-B2E5-4B79-8061-D74B1311AF6E}"/>
          </ac:spMkLst>
        </pc:spChg>
        <pc:spChg chg="del">
          <ac:chgData name="Paul Kelly" userId="a8eab0d472cb567b" providerId="LiveId" clId="{2E7982B2-0A7C-E14E-92B0-8749B199F7A2}" dt="2023-03-01T15:50:57.861" v="779"/>
          <ac:spMkLst>
            <pc:docMk/>
            <pc:sldMk cId="602619477" sldId="264"/>
            <ac:spMk id="11" creationId="{C505E780-2083-4CB5-A42A-5E0E2908ECC3}"/>
          </ac:spMkLst>
        </pc:spChg>
        <pc:spChg chg="del">
          <ac:chgData name="Paul Kelly" userId="a8eab0d472cb567b" providerId="LiveId" clId="{2E7982B2-0A7C-E14E-92B0-8749B199F7A2}" dt="2023-03-01T15:50:57.861" v="779"/>
          <ac:spMkLst>
            <pc:docMk/>
            <pc:sldMk cId="602619477" sldId="264"/>
            <ac:spMk id="13" creationId="{D2C0AE1C-0118-41AE-8A10-7CDCBF10E96F}"/>
          </ac:spMkLst>
        </pc:spChg>
        <pc:spChg chg="del">
          <ac:chgData name="Paul Kelly" userId="a8eab0d472cb567b" providerId="LiveId" clId="{2E7982B2-0A7C-E14E-92B0-8749B199F7A2}" dt="2023-03-01T15:50:57.861" v="779"/>
          <ac:spMkLst>
            <pc:docMk/>
            <pc:sldMk cId="602619477" sldId="264"/>
            <ac:spMk id="15" creationId="{463EEC44-1BA3-44ED-81FC-A644B04B2A44}"/>
          </ac:spMkLst>
        </pc:spChg>
      </pc:sldChg>
      <pc:sldChg chg="add">
        <pc:chgData name="Paul Kelly" userId="a8eab0d472cb567b" providerId="LiveId" clId="{2E7982B2-0A7C-E14E-92B0-8749B199F7A2}" dt="2023-03-01T15:51:16.690" v="780"/>
        <pc:sldMkLst>
          <pc:docMk/>
          <pc:sldMk cId="929425346" sldId="265"/>
        </pc:sldMkLst>
      </pc:sldChg>
      <pc:sldChg chg="add">
        <pc:chgData name="Paul Kelly" userId="a8eab0d472cb567b" providerId="LiveId" clId="{2E7982B2-0A7C-E14E-92B0-8749B199F7A2}" dt="2023-03-01T15:51:16.690" v="780"/>
        <pc:sldMkLst>
          <pc:docMk/>
          <pc:sldMk cId="2779194900" sldId="266"/>
        </pc:sldMkLst>
      </pc:sldChg>
      <pc:sldChg chg="delSp add setBg delDesignElem">
        <pc:chgData name="Paul Kelly" userId="a8eab0d472cb567b" providerId="LiveId" clId="{2E7982B2-0A7C-E14E-92B0-8749B199F7A2}" dt="2023-03-01T15:49:54.180" v="773"/>
        <pc:sldMkLst>
          <pc:docMk/>
          <pc:sldMk cId="3483486890" sldId="267"/>
        </pc:sldMkLst>
        <pc:spChg chg="del">
          <ac:chgData name="Paul Kelly" userId="a8eab0d472cb567b" providerId="LiveId" clId="{2E7982B2-0A7C-E14E-92B0-8749B199F7A2}" dt="2023-03-01T15:49:54.180" v="773"/>
          <ac:spMkLst>
            <pc:docMk/>
            <pc:sldMk cId="3483486890" sldId="267"/>
            <ac:spMk id="9" creationId="{53B021B3-DE93-4AB7-8A18-CF5F1CED88B8}"/>
          </ac:spMkLst>
        </pc:spChg>
        <pc:spChg chg="del">
          <ac:chgData name="Paul Kelly" userId="a8eab0d472cb567b" providerId="LiveId" clId="{2E7982B2-0A7C-E14E-92B0-8749B199F7A2}" dt="2023-03-01T15:49:54.180" v="773"/>
          <ac:spMkLst>
            <pc:docMk/>
            <pc:sldMk cId="3483486890" sldId="267"/>
            <ac:spMk id="11" creationId="{52D502E5-F6B4-4D58-B4AE-FC466FF15EE8}"/>
          </ac:spMkLst>
        </pc:spChg>
        <pc:spChg chg="del">
          <ac:chgData name="Paul Kelly" userId="a8eab0d472cb567b" providerId="LiveId" clId="{2E7982B2-0A7C-E14E-92B0-8749B199F7A2}" dt="2023-03-01T15:49:54.180" v="773"/>
          <ac:spMkLst>
            <pc:docMk/>
            <pc:sldMk cId="3483486890" sldId="267"/>
            <ac:spMk id="13" creationId="{9DECDBF4-02B6-4BB4-B65B-B8107AD6A9E8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702849246" sldId="268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702849246" sldId="268"/>
            <ac:spMk id="9" creationId="{D1A4588A-55D5-49B8-BE41-54ACDCFF2C17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702849246" sldId="268"/>
            <ac:spMk id="11" creationId="{F97E7EA2-EDCD-47E9-81BC-415C606D1B58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2727225570" sldId="269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2727225570" sldId="269"/>
            <ac:spMk id="9" creationId="{4E2ED6F9-63C3-4A8D-9BB4-1EA62533B672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2727225570" sldId="269"/>
            <ac:spMk id="11" creationId="{6D72081E-AD41-4FBB-B02B-698A68DBCA5E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2727225570" sldId="269"/>
            <ac:spMk id="13" creationId="{716248AD-805F-41BF-9B57-FC53E5B32F98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2727225570" sldId="269"/>
            <ac:spMk id="15" creationId="{1F82758F-B2B3-4F0A-BB90-4BFFEDD166D6}"/>
          </ac:spMkLst>
        </pc:spChg>
      </pc:sldChg>
      <pc:sldChg chg="delSp modSp add mod setBg delDesignElem">
        <pc:chgData name="Paul Kelly" userId="a8eab0d472cb567b" providerId="LiveId" clId="{2E7982B2-0A7C-E14E-92B0-8749B199F7A2}" dt="2023-03-01T15:51:55.094" v="804" actId="27636"/>
        <pc:sldMkLst>
          <pc:docMk/>
          <pc:sldMk cId="871323644" sldId="270"/>
        </pc:sldMkLst>
        <pc:spChg chg="mod">
          <ac:chgData name="Paul Kelly" userId="a8eab0d472cb567b" providerId="LiveId" clId="{2E7982B2-0A7C-E14E-92B0-8749B199F7A2}" dt="2023-03-01T15:51:55.094" v="804" actId="27636"/>
          <ac:spMkLst>
            <pc:docMk/>
            <pc:sldMk cId="871323644" sldId="270"/>
            <ac:spMk id="3" creationId="{F6A4006B-33BC-D748-8CF3-BB356888BCA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71323644" sldId="270"/>
            <ac:spMk id="10" creationId="{2550BE34-C2B8-49B8-8519-67A8CAD51AE9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71323644" sldId="270"/>
            <ac:spMk id="12" creationId="{A7457DD9-5A45-400A-AB4B-4B4EDECA25F1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71323644" sldId="270"/>
            <ac:spMk id="14" creationId="{441CF7D6-A660-431A-B0BB-140A0D5556B6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71323644" sldId="270"/>
            <ac:spMk id="16" creationId="{0570A85B-3810-4F95-97B0-CBF4CCDB381C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871876717" sldId="271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871876717" sldId="271"/>
            <ac:spMk id="9" creationId="{2C9A9DA9-7DC8-488B-A882-123947B0F3D9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71876717" sldId="271"/>
            <ac:spMk id="11" creationId="{57F6BDD4-E066-4008-8011-6CC31AEB4556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71876717" sldId="271"/>
            <ac:spMk id="13" creationId="{2711A8FB-68FC-45FC-B01E-38F809E2D439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71876717" sldId="271"/>
            <ac:spMk id="15" creationId="{2A865FE3-5FC9-4049-87CF-30019C46C0F5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1078821942" sldId="272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1078821942" sldId="272"/>
            <ac:spMk id="9" creationId="{AA474011-A49D-4C7A-BF41-0ACD0A2693B3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078821942" sldId="272"/>
            <ac:spMk id="11" creationId="{6D72081E-AD41-4FBB-B02B-698A68DBCA5E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078821942" sldId="272"/>
            <ac:spMk id="13" creationId="{716248AD-805F-41BF-9B57-FC53E5B32F98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078821942" sldId="272"/>
            <ac:spMk id="15" creationId="{1F82758F-B2B3-4F0A-BB90-4BFFEDD166D6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4221313025" sldId="273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4221313025" sldId="273"/>
            <ac:spMk id="9" creationId="{D1A4588A-55D5-49B8-BE41-54ACDCFF2C17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4221313025" sldId="273"/>
            <ac:spMk id="11" creationId="{F97E7EA2-EDCD-47E9-81BC-415C606D1B58}"/>
          </ac:spMkLst>
        </pc:spChg>
      </pc:sldChg>
      <pc:sldChg chg="add">
        <pc:chgData name="Paul Kelly" userId="a8eab0d472cb567b" providerId="LiveId" clId="{2E7982B2-0A7C-E14E-92B0-8749B199F7A2}" dt="2023-03-01T15:51:54.035" v="803"/>
        <pc:sldMkLst>
          <pc:docMk/>
          <pc:sldMk cId="1143914896" sldId="274"/>
        </pc:sldMkLst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4143671683" sldId="275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4143671683" sldId="275"/>
            <ac:spMk id="35" creationId="{8D06CE56-3881-4ADA-8CEF-D18B02C242A3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4143671683" sldId="275"/>
            <ac:spMk id="37" creationId="{79F3C543-62EC-4433-9C93-A2CD8764E9B4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4143671683" sldId="275"/>
            <ac:spMk id="39" creationId="{5A59F003-E00A-43F9-91DC-CC54E3B87466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4143671683" sldId="275"/>
            <ac:spMk id="41" creationId="{D74A4382-E3AD-430A-9A1F-DFA3E0E77A7D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4143671683" sldId="275"/>
            <ac:spMk id="43" creationId="{79F40191-0F44-4FD1-82CC-ACB507C14BE6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702734919" sldId="276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702734919" sldId="276"/>
            <ac:spMk id="15" creationId="{8108D317-7CBD-4897-BD1F-959436D2A3BE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702734919" sldId="276"/>
            <ac:spMk id="17" creationId="{D6297641-8B9F-4767-9606-8A11313227B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702734919" sldId="276"/>
            <ac:spMk id="18" creationId="{D8F3CA65-EA00-46B4-9616-39E6853F7BED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147473052" sldId="278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147473052" sldId="278"/>
            <ac:spMk id="22" creationId="{8D06CE56-3881-4ADA-8CEF-D18B02C242A3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47473052" sldId="278"/>
            <ac:spMk id="24" creationId="{79F3C543-62EC-4433-9C93-A2CD8764E9B4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47473052" sldId="278"/>
            <ac:spMk id="26" creationId="{5A59F003-E00A-43F9-91DC-CC54E3B87466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47473052" sldId="278"/>
            <ac:spMk id="28" creationId="{D74A4382-E3AD-430A-9A1F-DFA3E0E77A7D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3396056768" sldId="280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3396056768" sldId="280"/>
            <ac:spMk id="9" creationId="{8108D317-7CBD-4897-BD1F-959436D2A3BE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396056768" sldId="280"/>
            <ac:spMk id="11" creationId="{D6297641-8B9F-4767-9606-8A11313227B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396056768" sldId="280"/>
            <ac:spMk id="13" creationId="{D8F3CA65-EA00-46B4-9616-39E6853F7BED}"/>
          </ac:spMkLst>
        </pc:spChg>
      </pc:sldChg>
      <pc:sldChg chg="add">
        <pc:chgData name="Paul Kelly" userId="a8eab0d472cb567b" providerId="LiveId" clId="{2E7982B2-0A7C-E14E-92B0-8749B199F7A2}" dt="2023-03-01T15:51:54.035" v="803"/>
        <pc:sldMkLst>
          <pc:docMk/>
          <pc:sldMk cId="331632161" sldId="282"/>
        </pc:sldMkLst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3520069152" sldId="283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3520069152" sldId="283"/>
            <ac:spMk id="9" creationId="{D1A4588A-55D5-49B8-BE41-54ACDCFF2C17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520069152" sldId="283"/>
            <ac:spMk id="11" creationId="{F97E7EA2-EDCD-47E9-81BC-415C606D1B58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3739752439" sldId="284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3739752439" sldId="284"/>
            <ac:spMk id="27" creationId="{8D06CE56-3881-4ADA-8CEF-D18B02C242A3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739752439" sldId="284"/>
            <ac:spMk id="29" creationId="{79F3C543-62EC-4433-9C93-A2CD8764E9B4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739752439" sldId="284"/>
            <ac:spMk id="31" creationId="{5A59F003-E00A-43F9-91DC-CC54E3B87466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739752439" sldId="284"/>
            <ac:spMk id="33" creationId="{D74A4382-E3AD-430A-9A1F-DFA3E0E77A7D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1522849605" sldId="285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1522849605" sldId="285"/>
            <ac:spMk id="9" creationId="{2C9A9DA9-7DC8-488B-A882-123947B0F3D9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522849605" sldId="285"/>
            <ac:spMk id="11" creationId="{57F6BDD4-E066-4008-8011-6CC31AEB4556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522849605" sldId="285"/>
            <ac:spMk id="13" creationId="{2711A8FB-68FC-45FC-B01E-38F809E2D439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522849605" sldId="285"/>
            <ac:spMk id="15" creationId="{2A865FE3-5FC9-4049-87CF-30019C46C0F5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337948377" sldId="286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337948377" sldId="286"/>
            <ac:spMk id="21" creationId="{82095FCE-EF05-4443-B97A-85DEE3A5CA17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37948377" sldId="286"/>
            <ac:spMk id="22" creationId="{8F7AFB9A-7364-478C-B48B-8523CDD9AE8D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37948377" sldId="286"/>
            <ac:spMk id="23" creationId="{36678033-86B6-40E6-BE90-78D8ED4E3A31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37948377" sldId="286"/>
            <ac:spMk id="24" creationId="{D2542E1A-076E-4A34-BB67-2BF961754E0C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37948377" sldId="286"/>
            <ac:spMk id="25" creationId="{75C56826-D4E5-42ED-8529-079651CB3005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3449613621" sldId="287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3449613621" sldId="287"/>
            <ac:spMk id="18" creationId="{81D377EB-C9D2-4ED0-86A6-740A297E3EAC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449613621" sldId="287"/>
            <ac:spMk id="20" creationId="{066346BE-FDB4-4772-A696-0719490ABD64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449613621" sldId="287"/>
            <ac:spMk id="22" creationId="{FB92FFCE-0C90-454E-AA25-D4EE9A6C39C5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3728235882" sldId="288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3728235882" sldId="288"/>
            <ac:spMk id="8" creationId="{801B3EC0-C865-4E52-A0F6-CB02B29A45F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728235882" sldId="288"/>
            <ac:spMk id="10" creationId="{066346BE-FDB4-4772-A696-0719490ABD64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728235882" sldId="288"/>
            <ac:spMk id="12" creationId="{FB92FFCE-0C90-454E-AA25-D4EE9A6C39C5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3818184757" sldId="289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3818184757" sldId="289"/>
            <ac:spMk id="9" creationId="{DF44879F-6698-4394-89D4-7B3CDB92E9A0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818184757" sldId="289"/>
            <ac:spMk id="11" creationId="{C65FD3B2-577C-49A0-B40E-4845C5D597C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818184757" sldId="289"/>
            <ac:spMk id="13" creationId="{7A0B5DEA-ADF6-4BA5-9307-147F0A4685A0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3818184757" sldId="289"/>
            <ac:spMk id="15" creationId="{9DECDBF4-02B6-4BB4-B65B-B8107AD6A9E8}"/>
          </ac:spMkLst>
        </pc:spChg>
      </pc:sldChg>
      <pc:sldChg chg="delSp add del setBg delDesignElem">
        <pc:chgData name="Paul Kelly" userId="a8eab0d472cb567b" providerId="LiveId" clId="{2E7982B2-0A7C-E14E-92B0-8749B199F7A2}" dt="2023-03-01T15:52:11.953" v="806" actId="2696"/>
        <pc:sldMkLst>
          <pc:docMk/>
          <pc:sldMk cId="867843227" sldId="290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867843227" sldId="290"/>
            <ac:spMk id="73" creationId="{21A75659-5A6F-4F77-9679-678A00B9D8DC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67843227" sldId="290"/>
            <ac:spMk id="75" creationId="{EFAEC92A-2230-45B0-A12F-07F9F9EA45AD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67843227" sldId="290"/>
            <ac:spMk id="77" creationId="{55D4142C-5077-457F-A6AD-3FECFDB39685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867843227" sldId="290"/>
            <ac:spMk id="79" creationId="{7A5F0580-5EE9-419F-96EE-B6529EF6E7D0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465345626" sldId="291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465345626" sldId="291"/>
            <ac:spMk id="17" creationId="{8108D317-7CBD-4897-BD1F-959436D2A3BE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465345626" sldId="291"/>
            <ac:spMk id="19" creationId="{D6297641-8B9F-4767-9606-8A11313227B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465345626" sldId="291"/>
            <ac:spMk id="21" creationId="{D8F3CA65-EA00-46B4-9616-39E6853F7BED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2493527115" sldId="292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2493527115" sldId="292"/>
            <ac:spMk id="9" creationId="{8108D317-7CBD-4897-BD1F-959436D2A3BE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2493527115" sldId="292"/>
            <ac:spMk id="11" creationId="{D6297641-8B9F-4767-9606-8A11313227B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2493527115" sldId="292"/>
            <ac:spMk id="13" creationId="{D8F3CA65-EA00-46B4-9616-39E6853F7BED}"/>
          </ac:spMkLst>
        </pc:spChg>
      </pc:sldChg>
      <pc:sldChg chg="delSp add setBg delDesignElem">
        <pc:chgData name="Paul Kelly" userId="a8eab0d472cb567b" providerId="LiveId" clId="{2E7982B2-0A7C-E14E-92B0-8749B199F7A2}" dt="2023-03-01T15:51:54.035" v="803"/>
        <pc:sldMkLst>
          <pc:docMk/>
          <pc:sldMk cId="2426500866" sldId="293"/>
        </pc:sldMkLst>
        <pc:spChg chg="del">
          <ac:chgData name="Paul Kelly" userId="a8eab0d472cb567b" providerId="LiveId" clId="{2E7982B2-0A7C-E14E-92B0-8749B199F7A2}" dt="2023-03-01T15:51:54.035" v="803"/>
          <ac:spMkLst>
            <pc:docMk/>
            <pc:sldMk cId="2426500866" sldId="293"/>
            <ac:spMk id="9" creationId="{53B021B3-DE93-4AB7-8A18-CF5F1CED88B8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2426500866" sldId="293"/>
            <ac:spMk id="11" creationId="{52D502E5-F6B4-4D58-B4AE-FC466FF15EE8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2426500866" sldId="293"/>
            <ac:spMk id="13" creationId="{9DECDBF4-02B6-4BB4-B65B-B8107AD6A9E8}"/>
          </ac:spMkLst>
        </pc:spChg>
      </pc:sldChg>
      <pc:sldChg chg="add">
        <pc:chgData name="Paul Kelly" userId="a8eab0d472cb567b" providerId="LiveId" clId="{2E7982B2-0A7C-E14E-92B0-8749B199F7A2}" dt="2023-03-01T15:51:54.035" v="803"/>
        <pc:sldMkLst>
          <pc:docMk/>
          <pc:sldMk cId="3563199351" sldId="295"/>
        </pc:sldMkLst>
      </pc:sldChg>
      <pc:sldChg chg="addSp delSp modSp add mod setBg delDesignElem">
        <pc:chgData name="Paul Kelly" userId="a8eab0d472cb567b" providerId="LiveId" clId="{2E7982B2-0A7C-E14E-92B0-8749B199F7A2}" dt="2023-03-01T15:52:07.314" v="805" actId="26606"/>
        <pc:sldMkLst>
          <pc:docMk/>
          <pc:sldMk cId="1869781642" sldId="296"/>
        </pc:sldMkLst>
        <pc:spChg chg="mod">
          <ac:chgData name="Paul Kelly" userId="a8eab0d472cb567b" providerId="LiveId" clId="{2E7982B2-0A7C-E14E-92B0-8749B199F7A2}" dt="2023-03-01T15:52:07.314" v="805" actId="26606"/>
          <ac:spMkLst>
            <pc:docMk/>
            <pc:sldMk cId="1869781642" sldId="296"/>
            <ac:spMk id="2" creationId="{C86A9436-5189-344B-BF6B-21AA4655AEF4}"/>
          </ac:spMkLst>
        </pc:spChg>
        <pc:spChg chg="mod">
          <ac:chgData name="Paul Kelly" userId="a8eab0d472cb567b" providerId="LiveId" clId="{2E7982B2-0A7C-E14E-92B0-8749B199F7A2}" dt="2023-03-01T15:52:07.314" v="805" actId="26606"/>
          <ac:spMkLst>
            <pc:docMk/>
            <pc:sldMk cId="1869781642" sldId="296"/>
            <ac:spMk id="3" creationId="{F559540F-6A54-8245-8F56-9887175C1646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869781642" sldId="296"/>
            <ac:spMk id="9" creationId="{DF44879F-6698-4394-89D4-7B3CDB92E9A0}"/>
          </ac:spMkLst>
        </pc:spChg>
        <pc:spChg chg="add">
          <ac:chgData name="Paul Kelly" userId="a8eab0d472cb567b" providerId="LiveId" clId="{2E7982B2-0A7C-E14E-92B0-8749B199F7A2}" dt="2023-03-01T15:52:07.314" v="805" actId="26606"/>
          <ac:spMkLst>
            <pc:docMk/>
            <pc:sldMk cId="1869781642" sldId="296"/>
            <ac:spMk id="10" creationId="{3CD9DF72-87A3-404E-A828-84CBF11A8303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869781642" sldId="296"/>
            <ac:spMk id="11" creationId="{C65FD3B2-577C-49A0-B40E-4845C5D597CF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869781642" sldId="296"/>
            <ac:spMk id="13" creationId="{7A0B5DEA-ADF6-4BA5-9307-147F0A4685A0}"/>
          </ac:spMkLst>
        </pc:spChg>
        <pc:spChg chg="del">
          <ac:chgData name="Paul Kelly" userId="a8eab0d472cb567b" providerId="LiveId" clId="{2E7982B2-0A7C-E14E-92B0-8749B199F7A2}" dt="2023-03-01T15:51:54.035" v="803"/>
          <ac:spMkLst>
            <pc:docMk/>
            <pc:sldMk cId="1869781642" sldId="296"/>
            <ac:spMk id="15" creationId="{9DECDBF4-02B6-4BB4-B65B-B8107AD6A9E8}"/>
          </ac:spMkLst>
        </pc:spChg>
        <pc:picChg chg="mod">
          <ac:chgData name="Paul Kelly" userId="a8eab0d472cb567b" providerId="LiveId" clId="{2E7982B2-0A7C-E14E-92B0-8749B199F7A2}" dt="2023-03-01T15:52:07.314" v="805" actId="26606"/>
          <ac:picMkLst>
            <pc:docMk/>
            <pc:sldMk cId="1869781642" sldId="296"/>
            <ac:picMk id="5" creationId="{E518FBBF-98C8-4156-BDC0-6436B463ECB2}"/>
          </ac:picMkLst>
        </pc:picChg>
        <pc:cxnChg chg="add">
          <ac:chgData name="Paul Kelly" userId="a8eab0d472cb567b" providerId="LiveId" clId="{2E7982B2-0A7C-E14E-92B0-8749B199F7A2}" dt="2023-03-01T15:52:07.314" v="805" actId="26606"/>
          <ac:cxnSpMkLst>
            <pc:docMk/>
            <pc:sldMk cId="1869781642" sldId="296"/>
            <ac:cxnSpMk id="12" creationId="{20E3A342-4D61-4E3F-AF90-1AB42AEB96CC}"/>
          </ac:cxnSpMkLst>
        </pc:cxnChg>
      </pc:sldChg>
      <pc:sldChg chg="del">
        <pc:chgData name="Paul Kelly" userId="a8eab0d472cb567b" providerId="LiveId" clId="{2E7982B2-0A7C-E14E-92B0-8749B199F7A2}" dt="2023-03-01T13:36:07.563" v="16" actId="2696"/>
        <pc:sldMkLst>
          <pc:docMk/>
          <pc:sldMk cId="1057710132" sldId="327"/>
        </pc:sldMkLst>
      </pc:sldChg>
      <pc:sldChg chg="del">
        <pc:chgData name="Paul Kelly" userId="a8eab0d472cb567b" providerId="LiveId" clId="{2E7982B2-0A7C-E14E-92B0-8749B199F7A2}" dt="2023-03-01T13:36:08.020" v="45" actId="2696"/>
        <pc:sldMkLst>
          <pc:docMk/>
          <pc:sldMk cId="3572879421" sldId="328"/>
        </pc:sldMkLst>
      </pc:sldChg>
      <pc:sldChg chg="del">
        <pc:chgData name="Paul Kelly" userId="a8eab0d472cb567b" providerId="LiveId" clId="{2E7982B2-0A7C-E14E-92B0-8749B199F7A2}" dt="2023-03-01T13:36:07.590" v="19" actId="2696"/>
        <pc:sldMkLst>
          <pc:docMk/>
          <pc:sldMk cId="23117899" sldId="330"/>
        </pc:sldMkLst>
      </pc:sldChg>
      <pc:sldChg chg="del">
        <pc:chgData name="Paul Kelly" userId="a8eab0d472cb567b" providerId="LiveId" clId="{2E7982B2-0A7C-E14E-92B0-8749B199F7A2}" dt="2023-03-01T13:36:08.803" v="110" actId="2696"/>
        <pc:sldMkLst>
          <pc:docMk/>
          <pc:sldMk cId="3399444762" sldId="331"/>
        </pc:sldMkLst>
      </pc:sldChg>
      <pc:sldChg chg="del">
        <pc:chgData name="Paul Kelly" userId="a8eab0d472cb567b" providerId="LiveId" clId="{2E7982B2-0A7C-E14E-92B0-8749B199F7A2}" dt="2023-03-01T13:36:08.377" v="77" actId="2696"/>
        <pc:sldMkLst>
          <pc:docMk/>
          <pc:sldMk cId="3479389520" sldId="332"/>
        </pc:sldMkLst>
      </pc:sldChg>
      <pc:sldChg chg="del">
        <pc:chgData name="Paul Kelly" userId="a8eab0d472cb567b" providerId="LiveId" clId="{2E7982B2-0A7C-E14E-92B0-8749B199F7A2}" dt="2023-03-01T13:36:07.968" v="41" actId="2696"/>
        <pc:sldMkLst>
          <pc:docMk/>
          <pc:sldMk cId="2933265900" sldId="333"/>
        </pc:sldMkLst>
      </pc:sldChg>
      <pc:sldChg chg="del">
        <pc:chgData name="Paul Kelly" userId="a8eab0d472cb567b" providerId="LiveId" clId="{2E7982B2-0A7C-E14E-92B0-8749B199F7A2}" dt="2023-03-01T13:36:08.343" v="72" actId="2696"/>
        <pc:sldMkLst>
          <pc:docMk/>
          <pc:sldMk cId="1201838750" sldId="334"/>
        </pc:sldMkLst>
      </pc:sldChg>
      <pc:sldChg chg="del">
        <pc:chgData name="Paul Kelly" userId="a8eab0d472cb567b" providerId="LiveId" clId="{2E7982B2-0A7C-E14E-92B0-8749B199F7A2}" dt="2023-03-01T13:36:08.261" v="62" actId="2696"/>
        <pc:sldMkLst>
          <pc:docMk/>
          <pc:sldMk cId="2680741073" sldId="347"/>
        </pc:sldMkLst>
      </pc:sldChg>
      <pc:sldChg chg="del">
        <pc:chgData name="Paul Kelly" userId="a8eab0d472cb567b" providerId="LiveId" clId="{2E7982B2-0A7C-E14E-92B0-8749B199F7A2}" dt="2023-03-01T13:36:07.643" v="23" actId="2696"/>
        <pc:sldMkLst>
          <pc:docMk/>
          <pc:sldMk cId="3083210878" sldId="352"/>
        </pc:sldMkLst>
      </pc:sldChg>
      <pc:sldChg chg="del">
        <pc:chgData name="Paul Kelly" userId="a8eab0d472cb567b" providerId="LiveId" clId="{2E7982B2-0A7C-E14E-92B0-8749B199F7A2}" dt="2023-03-01T13:36:08.275" v="64" actId="2696"/>
        <pc:sldMkLst>
          <pc:docMk/>
          <pc:sldMk cId="1620655598" sldId="353"/>
        </pc:sldMkLst>
      </pc:sldChg>
      <pc:sldChg chg="del">
        <pc:chgData name="Paul Kelly" userId="a8eab0d472cb567b" providerId="LiveId" clId="{2E7982B2-0A7C-E14E-92B0-8749B199F7A2}" dt="2023-03-01T13:36:08.347" v="73" actId="2696"/>
        <pc:sldMkLst>
          <pc:docMk/>
          <pc:sldMk cId="3163167784" sldId="354"/>
        </pc:sldMkLst>
      </pc:sldChg>
      <pc:sldChg chg="del">
        <pc:chgData name="Paul Kelly" userId="a8eab0d472cb567b" providerId="LiveId" clId="{2E7982B2-0A7C-E14E-92B0-8749B199F7A2}" dt="2023-03-01T13:36:08.521" v="88" actId="2696"/>
        <pc:sldMkLst>
          <pc:docMk/>
          <pc:sldMk cId="2095002682" sldId="355"/>
        </pc:sldMkLst>
      </pc:sldChg>
      <pc:sldChg chg="del">
        <pc:chgData name="Paul Kelly" userId="a8eab0d472cb567b" providerId="LiveId" clId="{2E7982B2-0A7C-E14E-92B0-8749B199F7A2}" dt="2023-03-01T13:36:08.497" v="87" actId="2696"/>
        <pc:sldMkLst>
          <pc:docMk/>
          <pc:sldMk cId="372103059" sldId="363"/>
        </pc:sldMkLst>
      </pc:sldChg>
      <pc:sldChg chg="del">
        <pc:chgData name="Paul Kelly" userId="a8eab0d472cb567b" providerId="LiveId" clId="{2E7982B2-0A7C-E14E-92B0-8749B199F7A2}" dt="2023-03-01T13:53:59" v="346" actId="2696"/>
        <pc:sldMkLst>
          <pc:docMk/>
          <pc:sldMk cId="346252265" sldId="364"/>
        </pc:sldMkLst>
      </pc:sldChg>
      <pc:sldChg chg="del">
        <pc:chgData name="Paul Kelly" userId="a8eab0d472cb567b" providerId="LiveId" clId="{2E7982B2-0A7C-E14E-92B0-8749B199F7A2}" dt="2023-03-01T13:36:08.151" v="56" actId="2696"/>
        <pc:sldMkLst>
          <pc:docMk/>
          <pc:sldMk cId="3401423875" sldId="365"/>
        </pc:sldMkLst>
      </pc:sldChg>
      <pc:sldChg chg="del">
        <pc:chgData name="Paul Kelly" userId="a8eab0d472cb567b" providerId="LiveId" clId="{2E7982B2-0A7C-E14E-92B0-8749B199F7A2}" dt="2023-03-01T13:36:07.864" v="37" actId="2696"/>
        <pc:sldMkLst>
          <pc:docMk/>
          <pc:sldMk cId="2600036068" sldId="366"/>
        </pc:sldMkLst>
      </pc:sldChg>
      <pc:sldChg chg="del">
        <pc:chgData name="Paul Kelly" userId="a8eab0d472cb567b" providerId="LiveId" clId="{2E7982B2-0A7C-E14E-92B0-8749B199F7A2}" dt="2023-03-01T13:36:08.245" v="59" actId="2696"/>
        <pc:sldMkLst>
          <pc:docMk/>
          <pc:sldMk cId="2639815864" sldId="369"/>
        </pc:sldMkLst>
      </pc:sldChg>
      <pc:sldChg chg="del">
        <pc:chgData name="Paul Kelly" userId="a8eab0d472cb567b" providerId="LiveId" clId="{2E7982B2-0A7C-E14E-92B0-8749B199F7A2}" dt="2023-03-01T13:36:08.743" v="104" actId="2696"/>
        <pc:sldMkLst>
          <pc:docMk/>
          <pc:sldMk cId="3793018073" sldId="371"/>
        </pc:sldMkLst>
      </pc:sldChg>
      <pc:sldChg chg="del">
        <pc:chgData name="Paul Kelly" userId="a8eab0d472cb567b" providerId="LiveId" clId="{2E7982B2-0A7C-E14E-92B0-8749B199F7A2}" dt="2023-03-01T13:36:07.729" v="29" actId="2696"/>
        <pc:sldMkLst>
          <pc:docMk/>
          <pc:sldMk cId="2013426516" sldId="374"/>
        </pc:sldMkLst>
      </pc:sldChg>
      <pc:sldChg chg="del">
        <pc:chgData name="Paul Kelly" userId="a8eab0d472cb567b" providerId="LiveId" clId="{2E7982B2-0A7C-E14E-92B0-8749B199F7A2}" dt="2023-03-01T13:36:08.318" v="69" actId="2696"/>
        <pc:sldMkLst>
          <pc:docMk/>
          <pc:sldMk cId="2221136796" sldId="376"/>
        </pc:sldMkLst>
      </pc:sldChg>
      <pc:sldChg chg="del">
        <pc:chgData name="Paul Kelly" userId="a8eab0d472cb567b" providerId="LiveId" clId="{2E7982B2-0A7C-E14E-92B0-8749B199F7A2}" dt="2023-03-01T13:36:08.528" v="89" actId="2696"/>
        <pc:sldMkLst>
          <pc:docMk/>
          <pc:sldMk cId="3489936879" sldId="380"/>
        </pc:sldMkLst>
      </pc:sldChg>
      <pc:sldChg chg="del">
        <pc:chgData name="Paul Kelly" userId="a8eab0d472cb567b" providerId="LiveId" clId="{2E7982B2-0A7C-E14E-92B0-8749B199F7A2}" dt="2023-03-01T13:36:07.616" v="22" actId="2696"/>
        <pc:sldMkLst>
          <pc:docMk/>
          <pc:sldMk cId="1106266217" sldId="384"/>
        </pc:sldMkLst>
      </pc:sldChg>
      <pc:sldChg chg="del">
        <pc:chgData name="Paul Kelly" userId="a8eab0d472cb567b" providerId="LiveId" clId="{2E7982B2-0A7C-E14E-92B0-8749B199F7A2}" dt="2023-03-01T13:36:08.368" v="76" actId="2696"/>
        <pc:sldMkLst>
          <pc:docMk/>
          <pc:sldMk cId="3967804502" sldId="385"/>
        </pc:sldMkLst>
      </pc:sldChg>
      <pc:sldChg chg="del">
        <pc:chgData name="Paul Kelly" userId="a8eab0d472cb567b" providerId="LiveId" clId="{2E7982B2-0A7C-E14E-92B0-8749B199F7A2}" dt="2023-03-01T13:36:08.808" v="111" actId="2696"/>
        <pc:sldMkLst>
          <pc:docMk/>
          <pc:sldMk cId="1426466732" sldId="386"/>
        </pc:sldMkLst>
      </pc:sldChg>
      <pc:sldChg chg="del">
        <pc:chgData name="Paul Kelly" userId="a8eab0d472cb567b" providerId="LiveId" clId="{2E7982B2-0A7C-E14E-92B0-8749B199F7A2}" dt="2023-03-01T13:36:08.106" v="54" actId="2696"/>
        <pc:sldMkLst>
          <pc:docMk/>
          <pc:sldMk cId="3213349661" sldId="387"/>
        </pc:sldMkLst>
      </pc:sldChg>
      <pc:sldChg chg="addSp delSp modSp mod">
        <pc:chgData name="Paul Kelly" userId="a8eab0d472cb567b" providerId="LiveId" clId="{2E7982B2-0A7C-E14E-92B0-8749B199F7A2}" dt="2023-03-01T13:47:51.292" v="317"/>
        <pc:sldMkLst>
          <pc:docMk/>
          <pc:sldMk cId="3241036650" sldId="389"/>
        </pc:sldMkLst>
        <pc:spChg chg="mod ord">
          <ac:chgData name="Paul Kelly" userId="a8eab0d472cb567b" providerId="LiveId" clId="{2E7982B2-0A7C-E14E-92B0-8749B199F7A2}" dt="2023-03-01T13:42:09.073" v="182" actId="27636"/>
          <ac:spMkLst>
            <pc:docMk/>
            <pc:sldMk cId="3241036650" sldId="389"/>
            <ac:spMk id="2" creationId="{00000000-0000-0000-0000-000000000000}"/>
          </ac:spMkLst>
        </pc:spChg>
        <pc:spChg chg="mod">
          <ac:chgData name="Paul Kelly" userId="a8eab0d472cb567b" providerId="LiveId" clId="{2E7982B2-0A7C-E14E-92B0-8749B199F7A2}" dt="2023-03-01T13:47:51.292" v="317"/>
          <ac:spMkLst>
            <pc:docMk/>
            <pc:sldMk cId="3241036650" sldId="389"/>
            <ac:spMk id="3" creationId="{00000000-0000-0000-0000-000000000000}"/>
          </ac:spMkLst>
        </pc:spChg>
        <pc:spChg chg="del">
          <ac:chgData name="Paul Kelly" userId="a8eab0d472cb567b" providerId="LiveId" clId="{2E7982B2-0A7C-E14E-92B0-8749B199F7A2}" dt="2023-03-01T13:40:11.633" v="169" actId="26606"/>
          <ac:spMkLst>
            <pc:docMk/>
            <pc:sldMk cId="3241036650" sldId="389"/>
            <ac:spMk id="8" creationId="{854C4829-CF39-4CF4-973E-6F5A32F80A25}"/>
          </ac:spMkLst>
        </pc:spChg>
        <pc:picChg chg="add mod">
          <ac:chgData name="Paul Kelly" userId="a8eab0d472cb567b" providerId="LiveId" clId="{2E7982B2-0A7C-E14E-92B0-8749B199F7A2}" dt="2023-03-01T13:41:54.092" v="178" actId="26606"/>
          <ac:picMkLst>
            <pc:docMk/>
            <pc:sldMk cId="3241036650" sldId="389"/>
            <ac:picMk id="4" creationId="{4A60EBBD-23E8-8A7D-5F9C-EF8D623CC773}"/>
          </ac:picMkLst>
        </pc:picChg>
        <pc:picChg chg="add del">
          <ac:chgData name="Paul Kelly" userId="a8eab0d472cb567b" providerId="LiveId" clId="{2E7982B2-0A7C-E14E-92B0-8749B199F7A2}" dt="2023-03-01T13:40:14.277" v="170" actId="478"/>
          <ac:picMkLst>
            <pc:docMk/>
            <pc:sldMk cId="3241036650" sldId="389"/>
            <ac:picMk id="12" creationId="{D08674C4-A67E-F1CE-4341-362D9D5D39FC}"/>
          </ac:picMkLst>
        </pc:picChg>
      </pc:sldChg>
      <pc:sldChg chg="addSp delSp modSp add mod">
        <pc:chgData name="Paul Kelly" userId="a8eab0d472cb567b" providerId="LiveId" clId="{2E7982B2-0A7C-E14E-92B0-8749B199F7A2}" dt="2023-03-01T13:47:51.822" v="318" actId="27636"/>
        <pc:sldMkLst>
          <pc:docMk/>
          <pc:sldMk cId="3687908352" sldId="390"/>
        </pc:sldMkLst>
        <pc:spChg chg="mod">
          <ac:chgData name="Paul Kelly" userId="a8eab0d472cb567b" providerId="LiveId" clId="{2E7982B2-0A7C-E14E-92B0-8749B199F7A2}" dt="2023-03-01T13:47:51.822" v="318" actId="27636"/>
          <ac:spMkLst>
            <pc:docMk/>
            <pc:sldMk cId="3687908352" sldId="390"/>
            <ac:spMk id="2" creationId="{00000000-0000-0000-0000-000000000000}"/>
          </ac:spMkLst>
        </pc:spChg>
        <pc:spChg chg="mod">
          <ac:chgData name="Paul Kelly" userId="a8eab0d472cb567b" providerId="LiveId" clId="{2E7982B2-0A7C-E14E-92B0-8749B199F7A2}" dt="2023-03-01T13:47:51.292" v="317"/>
          <ac:spMkLst>
            <pc:docMk/>
            <pc:sldMk cId="3687908352" sldId="390"/>
            <ac:spMk id="3" creationId="{00000000-0000-0000-0000-000000000000}"/>
          </ac:spMkLst>
        </pc:spChg>
        <pc:picChg chg="del">
          <ac:chgData name="Paul Kelly" userId="a8eab0d472cb567b" providerId="LiveId" clId="{2E7982B2-0A7C-E14E-92B0-8749B199F7A2}" dt="2023-03-01T13:42:40.712" v="184" actId="478"/>
          <ac:picMkLst>
            <pc:docMk/>
            <pc:sldMk cId="3687908352" sldId="390"/>
            <ac:picMk id="4" creationId="{4A60EBBD-23E8-8A7D-5F9C-EF8D623CC773}"/>
          </ac:picMkLst>
        </pc:picChg>
        <pc:picChg chg="add del">
          <ac:chgData name="Paul Kelly" userId="a8eab0d472cb567b" providerId="LiveId" clId="{2E7982B2-0A7C-E14E-92B0-8749B199F7A2}" dt="2023-03-01T13:43:14.804" v="200" actId="26606"/>
          <ac:picMkLst>
            <pc:docMk/>
            <pc:sldMk cId="3687908352" sldId="390"/>
            <ac:picMk id="7" creationId="{790E48AE-0AA1-5391-CACB-E5394488D5C8}"/>
          </ac:picMkLst>
        </pc:picChg>
        <pc:picChg chg="add">
          <ac:chgData name="Paul Kelly" userId="a8eab0d472cb567b" providerId="LiveId" clId="{2E7982B2-0A7C-E14E-92B0-8749B199F7A2}" dt="2023-03-01T13:43:14.816" v="201" actId="26606"/>
          <ac:picMkLst>
            <pc:docMk/>
            <pc:sldMk cId="3687908352" sldId="390"/>
            <ac:picMk id="9" creationId="{E36495BC-75F7-D136-5259-F7508172AB8B}"/>
          </ac:picMkLst>
        </pc:picChg>
      </pc:sldChg>
      <pc:sldChg chg="del">
        <pc:chgData name="Paul Kelly" userId="a8eab0d472cb567b" providerId="LiveId" clId="{2E7982B2-0A7C-E14E-92B0-8749B199F7A2}" dt="2023-03-01T13:36:08.414" v="80" actId="2696"/>
        <pc:sldMkLst>
          <pc:docMk/>
          <pc:sldMk cId="4058148701" sldId="390"/>
        </pc:sldMkLst>
      </pc:sldChg>
      <pc:sldChg chg="del">
        <pc:chgData name="Paul Kelly" userId="a8eab0d472cb567b" providerId="LiveId" clId="{2E7982B2-0A7C-E14E-92B0-8749B199F7A2}" dt="2023-03-01T13:36:08.299" v="67" actId="2696"/>
        <pc:sldMkLst>
          <pc:docMk/>
          <pc:sldMk cId="1597023996" sldId="391"/>
        </pc:sldMkLst>
      </pc:sldChg>
      <pc:sldChg chg="addSp delSp modSp add mod">
        <pc:chgData name="Paul Kelly" userId="a8eab0d472cb567b" providerId="LiveId" clId="{2E7982B2-0A7C-E14E-92B0-8749B199F7A2}" dt="2023-03-01T13:53:49.987" v="345" actId="1076"/>
        <pc:sldMkLst>
          <pc:docMk/>
          <pc:sldMk cId="2336674129" sldId="391"/>
        </pc:sldMkLst>
        <pc:spChg chg="mod ord">
          <ac:chgData name="Paul Kelly" userId="a8eab0d472cb567b" providerId="LiveId" clId="{2E7982B2-0A7C-E14E-92B0-8749B199F7A2}" dt="2023-03-01T13:53:49.987" v="345" actId="1076"/>
          <ac:spMkLst>
            <pc:docMk/>
            <pc:sldMk cId="2336674129" sldId="391"/>
            <ac:spMk id="2" creationId="{00000000-0000-0000-0000-000000000000}"/>
          </ac:spMkLst>
        </pc:spChg>
        <pc:spChg chg="mod">
          <ac:chgData name="Paul Kelly" userId="a8eab0d472cb567b" providerId="LiveId" clId="{2E7982B2-0A7C-E14E-92B0-8749B199F7A2}" dt="2023-03-01T13:48:31.902" v="322" actId="26606"/>
          <ac:spMkLst>
            <pc:docMk/>
            <pc:sldMk cId="2336674129" sldId="391"/>
            <ac:spMk id="3" creationId="{00000000-0000-0000-0000-000000000000}"/>
          </ac:spMkLst>
        </pc:spChg>
        <pc:spChg chg="add">
          <ac:chgData name="Paul Kelly" userId="a8eab0d472cb567b" providerId="LiveId" clId="{2E7982B2-0A7C-E14E-92B0-8749B199F7A2}" dt="2023-03-01T13:48:31.902" v="322" actId="26606"/>
          <ac:spMkLst>
            <pc:docMk/>
            <pc:sldMk cId="2336674129" sldId="391"/>
            <ac:spMk id="10" creationId="{9A724DBA-D2D9-471E-8ED7-2015DDD950DF}"/>
          </ac:spMkLst>
        </pc:spChg>
        <pc:spChg chg="add">
          <ac:chgData name="Paul Kelly" userId="a8eab0d472cb567b" providerId="LiveId" clId="{2E7982B2-0A7C-E14E-92B0-8749B199F7A2}" dt="2023-03-01T13:48:31.902" v="322" actId="26606"/>
          <ac:spMkLst>
            <pc:docMk/>
            <pc:sldMk cId="2336674129" sldId="391"/>
            <ac:spMk id="12" creationId="{08980754-6F4B-43C9-B9BE-127B6BED6586}"/>
          </ac:spMkLst>
        </pc:spChg>
        <pc:spChg chg="add">
          <ac:chgData name="Paul Kelly" userId="a8eab0d472cb567b" providerId="LiveId" clId="{2E7982B2-0A7C-E14E-92B0-8749B199F7A2}" dt="2023-03-01T13:48:31.902" v="322" actId="26606"/>
          <ac:spMkLst>
            <pc:docMk/>
            <pc:sldMk cId="2336674129" sldId="391"/>
            <ac:spMk id="14" creationId="{2C1BBA94-3F40-40AA-8BB9-E69E25E537C1}"/>
          </ac:spMkLst>
        </pc:spChg>
        <pc:spChg chg="add">
          <ac:chgData name="Paul Kelly" userId="a8eab0d472cb567b" providerId="LiveId" clId="{2E7982B2-0A7C-E14E-92B0-8749B199F7A2}" dt="2023-03-01T13:48:31.902" v="322" actId="26606"/>
          <ac:spMkLst>
            <pc:docMk/>
            <pc:sldMk cId="2336674129" sldId="391"/>
            <ac:spMk id="16" creationId="{169CC832-2974-4E8D-90ED-3E2941BA7336}"/>
          </ac:spMkLst>
        </pc:spChg>
        <pc:spChg chg="add">
          <ac:chgData name="Paul Kelly" userId="a8eab0d472cb567b" providerId="LiveId" clId="{2E7982B2-0A7C-E14E-92B0-8749B199F7A2}" dt="2023-03-01T13:48:31.902" v="322" actId="26606"/>
          <ac:spMkLst>
            <pc:docMk/>
            <pc:sldMk cId="2336674129" sldId="391"/>
            <ac:spMk id="18" creationId="{55222F96-971A-4F90-B841-6BAB416C7AC1}"/>
          </ac:spMkLst>
        </pc:spChg>
        <pc:picChg chg="add del mod">
          <ac:chgData name="Paul Kelly" userId="a8eab0d472cb567b" providerId="LiveId" clId="{2E7982B2-0A7C-E14E-92B0-8749B199F7A2}" dt="2023-03-01T13:44:51.388" v="258" actId="478"/>
          <ac:picMkLst>
            <pc:docMk/>
            <pc:sldMk cId="2336674129" sldId="391"/>
            <ac:picMk id="4" creationId="{F273FEED-5292-509C-73F8-12C73AEA1848}"/>
          </ac:picMkLst>
        </pc:picChg>
        <pc:picChg chg="add mod">
          <ac:chgData name="Paul Kelly" userId="a8eab0d472cb567b" providerId="LiveId" clId="{2E7982B2-0A7C-E14E-92B0-8749B199F7A2}" dt="2023-03-01T13:48:31.902" v="322" actId="26606"/>
          <ac:picMkLst>
            <pc:docMk/>
            <pc:sldMk cId="2336674129" sldId="391"/>
            <ac:picMk id="5" creationId="{8CF8A259-4DFA-3E89-BF02-2FAD7551E990}"/>
          </ac:picMkLst>
        </pc:picChg>
        <pc:picChg chg="del">
          <ac:chgData name="Paul Kelly" userId="a8eab0d472cb567b" providerId="LiveId" clId="{2E7982B2-0A7C-E14E-92B0-8749B199F7A2}" dt="2023-03-01T13:43:36.632" v="228" actId="478"/>
          <ac:picMkLst>
            <pc:docMk/>
            <pc:sldMk cId="2336674129" sldId="391"/>
            <ac:picMk id="9" creationId="{E36495BC-75F7-D136-5259-F7508172AB8B}"/>
          </ac:picMkLst>
        </pc:picChg>
      </pc:sldChg>
      <pc:sldChg chg="addSp delSp modSp add mod">
        <pc:chgData name="Paul Kelly" userId="a8eab0d472cb567b" providerId="LiveId" clId="{2E7982B2-0A7C-E14E-92B0-8749B199F7A2}" dt="2023-03-01T13:48:24.859" v="321" actId="26606"/>
        <pc:sldMkLst>
          <pc:docMk/>
          <pc:sldMk cId="710424045" sldId="392"/>
        </pc:sldMkLst>
        <pc:spChg chg="add del mod">
          <ac:chgData name="Paul Kelly" userId="a8eab0d472cb567b" providerId="LiveId" clId="{2E7982B2-0A7C-E14E-92B0-8749B199F7A2}" dt="2023-03-01T13:48:24.859" v="321" actId="26606"/>
          <ac:spMkLst>
            <pc:docMk/>
            <pc:sldMk cId="710424045" sldId="392"/>
            <ac:spMk id="2" creationId="{00000000-0000-0000-0000-000000000000}"/>
          </ac:spMkLst>
        </pc:spChg>
        <pc:spChg chg="mod">
          <ac:chgData name="Paul Kelly" userId="a8eab0d472cb567b" providerId="LiveId" clId="{2E7982B2-0A7C-E14E-92B0-8749B199F7A2}" dt="2023-03-01T13:48:24.859" v="321" actId="26606"/>
          <ac:spMkLst>
            <pc:docMk/>
            <pc:sldMk cId="710424045" sldId="392"/>
            <ac:spMk id="3" creationId="{00000000-0000-0000-0000-000000000000}"/>
          </ac:spMkLst>
        </pc:spChg>
        <pc:spChg chg="add">
          <ac:chgData name="Paul Kelly" userId="a8eab0d472cb567b" providerId="LiveId" clId="{2E7982B2-0A7C-E14E-92B0-8749B199F7A2}" dt="2023-03-01T13:48:24.859" v="321" actId="26606"/>
          <ac:spMkLst>
            <pc:docMk/>
            <pc:sldMk cId="710424045" sldId="392"/>
            <ac:spMk id="8" creationId="{DBF61EA3-B236-439E-9C0B-340980D56BEE}"/>
          </ac:spMkLst>
        </pc:spChg>
        <pc:spChg chg="add del">
          <ac:chgData name="Paul Kelly" userId="a8eab0d472cb567b" providerId="LiveId" clId="{2E7982B2-0A7C-E14E-92B0-8749B199F7A2}" dt="2023-03-01T13:48:24.845" v="320" actId="26606"/>
          <ac:spMkLst>
            <pc:docMk/>
            <pc:sldMk cId="710424045" sldId="392"/>
            <ac:spMk id="9" creationId="{56E9B3E6-E277-4D68-BA48-9CB43FFBD6E2}"/>
          </ac:spMkLst>
        </pc:spChg>
        <pc:spChg chg="add del">
          <ac:chgData name="Paul Kelly" userId="a8eab0d472cb567b" providerId="LiveId" clId="{2E7982B2-0A7C-E14E-92B0-8749B199F7A2}" dt="2023-03-01T13:48:24.845" v="320" actId="26606"/>
          <ac:spMkLst>
            <pc:docMk/>
            <pc:sldMk cId="710424045" sldId="392"/>
            <ac:spMk id="16" creationId="{D5B0017B-2ECA-49AF-B397-DC140825DF8D}"/>
          </ac:spMkLst>
        </pc:spChg>
        <pc:spChg chg="add">
          <ac:chgData name="Paul Kelly" userId="a8eab0d472cb567b" providerId="LiveId" clId="{2E7982B2-0A7C-E14E-92B0-8749B199F7A2}" dt="2023-03-01T13:48:24.859" v="321" actId="26606"/>
          <ac:spMkLst>
            <pc:docMk/>
            <pc:sldMk cId="710424045" sldId="392"/>
            <ac:spMk id="22" creationId="{E659831F-0D9A-4C63-9EBB-8435B85A440F}"/>
          </ac:spMkLst>
        </pc:spChg>
        <pc:spChg chg="add">
          <ac:chgData name="Paul Kelly" userId="a8eab0d472cb567b" providerId="LiveId" clId="{2E7982B2-0A7C-E14E-92B0-8749B199F7A2}" dt="2023-03-01T13:48:24.859" v="321" actId="26606"/>
          <ac:spMkLst>
            <pc:docMk/>
            <pc:sldMk cId="710424045" sldId="392"/>
            <ac:spMk id="23" creationId="{00000000-0000-0000-0000-000000000000}"/>
          </ac:spMkLst>
        </pc:spChg>
        <pc:grpChg chg="add">
          <ac:chgData name="Paul Kelly" userId="a8eab0d472cb567b" providerId="LiveId" clId="{2E7982B2-0A7C-E14E-92B0-8749B199F7A2}" dt="2023-03-01T13:48:24.859" v="321" actId="26606"/>
          <ac:grpSpMkLst>
            <pc:docMk/>
            <pc:sldMk cId="710424045" sldId="392"/>
            <ac:grpSpMk id="10" creationId="{28FAF094-D087-493F-8DF9-A486C2D6BBAA}"/>
          </ac:grpSpMkLst>
        </pc:grpChg>
        <pc:grpChg chg="add del">
          <ac:chgData name="Paul Kelly" userId="a8eab0d472cb567b" providerId="LiveId" clId="{2E7982B2-0A7C-E14E-92B0-8749B199F7A2}" dt="2023-03-01T13:48:24.845" v="320" actId="26606"/>
          <ac:grpSpMkLst>
            <pc:docMk/>
            <pc:sldMk cId="710424045" sldId="392"/>
            <ac:grpSpMk id="11" creationId="{AE1C45F0-260A-458C-96ED-C1F6D2151219}"/>
          </ac:grpSpMkLst>
        </pc:grpChg>
        <pc:graphicFrameChg chg="add del">
          <ac:chgData name="Paul Kelly" userId="a8eab0d472cb567b" providerId="LiveId" clId="{2E7982B2-0A7C-E14E-92B0-8749B199F7A2}" dt="2023-03-01T13:48:24.845" v="320" actId="26606"/>
          <ac:graphicFrameMkLst>
            <pc:docMk/>
            <pc:sldMk cId="710424045" sldId="392"/>
            <ac:graphicFrameMk id="6" creationId="{B8A1482F-DEE2-91AF-790A-BBF473A6FB11}"/>
          </ac:graphicFrameMkLst>
        </pc:graphicFrameChg>
        <pc:picChg chg="del">
          <ac:chgData name="Paul Kelly" userId="a8eab0d472cb567b" providerId="LiveId" clId="{2E7982B2-0A7C-E14E-92B0-8749B199F7A2}" dt="2023-03-01T13:45:42.984" v="283" actId="478"/>
          <ac:picMkLst>
            <pc:docMk/>
            <pc:sldMk cId="710424045" sldId="392"/>
            <ac:picMk id="5" creationId="{8CF8A259-4DFA-3E89-BF02-2FAD7551E990}"/>
          </ac:picMkLst>
        </pc:picChg>
        <pc:cxnChg chg="add del">
          <ac:chgData name="Paul Kelly" userId="a8eab0d472cb567b" providerId="LiveId" clId="{2E7982B2-0A7C-E14E-92B0-8749B199F7A2}" dt="2023-03-01T13:48:24.845" v="320" actId="26606"/>
          <ac:cxnSpMkLst>
            <pc:docMk/>
            <pc:sldMk cId="710424045" sldId="392"/>
            <ac:cxnSpMk id="18" creationId="{6CF1BAF6-AD41-4082-B212-8A1F9A2E8779}"/>
          </ac:cxnSpMkLst>
        </pc:cxnChg>
      </pc:sldChg>
      <pc:sldChg chg="del">
        <pc:chgData name="Paul Kelly" userId="a8eab0d472cb567b" providerId="LiveId" clId="{2E7982B2-0A7C-E14E-92B0-8749B199F7A2}" dt="2023-03-01T13:36:07.671" v="26" actId="2696"/>
        <pc:sldMkLst>
          <pc:docMk/>
          <pc:sldMk cId="1884736515" sldId="392"/>
        </pc:sldMkLst>
      </pc:sldChg>
      <pc:sldChg chg="modSp add mod">
        <pc:chgData name="Paul Kelly" userId="a8eab0d472cb567b" providerId="LiveId" clId="{2E7982B2-0A7C-E14E-92B0-8749B199F7A2}" dt="2023-03-01T15:31:14.621" v="399" actId="255"/>
        <pc:sldMkLst>
          <pc:docMk/>
          <pc:sldMk cId="2415667684" sldId="393"/>
        </pc:sldMkLst>
        <pc:spChg chg="mod">
          <ac:chgData name="Paul Kelly" userId="a8eab0d472cb567b" providerId="LiveId" clId="{2E7982B2-0A7C-E14E-92B0-8749B199F7A2}" dt="2023-03-01T15:29:30.336" v="389" actId="20577"/>
          <ac:spMkLst>
            <pc:docMk/>
            <pc:sldMk cId="2415667684" sldId="393"/>
            <ac:spMk id="3" creationId="{00000000-0000-0000-0000-000000000000}"/>
          </ac:spMkLst>
        </pc:spChg>
        <pc:spChg chg="mod">
          <ac:chgData name="Paul Kelly" userId="a8eab0d472cb567b" providerId="LiveId" clId="{2E7982B2-0A7C-E14E-92B0-8749B199F7A2}" dt="2023-03-01T15:31:14.621" v="399" actId="255"/>
          <ac:spMkLst>
            <pc:docMk/>
            <pc:sldMk cId="2415667684" sldId="393"/>
            <ac:spMk id="23" creationId="{00000000-0000-0000-0000-000000000000}"/>
          </ac:spMkLst>
        </pc:spChg>
      </pc:sldChg>
      <pc:sldChg chg="del">
        <pc:chgData name="Paul Kelly" userId="a8eab0d472cb567b" providerId="LiveId" clId="{2E7982B2-0A7C-E14E-92B0-8749B199F7A2}" dt="2023-03-01T13:36:08.623" v="98" actId="2696"/>
        <pc:sldMkLst>
          <pc:docMk/>
          <pc:sldMk cId="2678066138" sldId="393"/>
        </pc:sldMkLst>
      </pc:sldChg>
      <pc:sldChg chg="modSp add mod ord">
        <pc:chgData name="Paul Kelly" userId="a8eab0d472cb567b" providerId="LiveId" clId="{2E7982B2-0A7C-E14E-92B0-8749B199F7A2}" dt="2023-03-01T15:31:21.878" v="400" actId="255"/>
        <pc:sldMkLst>
          <pc:docMk/>
          <pc:sldMk cId="1307474643" sldId="394"/>
        </pc:sldMkLst>
        <pc:spChg chg="mod">
          <ac:chgData name="Paul Kelly" userId="a8eab0d472cb567b" providerId="LiveId" clId="{2E7982B2-0A7C-E14E-92B0-8749B199F7A2}" dt="2023-03-01T15:31:21.878" v="400" actId="255"/>
          <ac:spMkLst>
            <pc:docMk/>
            <pc:sldMk cId="1307474643" sldId="394"/>
            <ac:spMk id="23" creationId="{00000000-0000-0000-0000-000000000000}"/>
          </ac:spMkLst>
        </pc:spChg>
      </pc:sldChg>
      <pc:sldChg chg="del">
        <pc:chgData name="Paul Kelly" userId="a8eab0d472cb567b" providerId="LiveId" clId="{2E7982B2-0A7C-E14E-92B0-8749B199F7A2}" dt="2023-03-01T13:36:08.358" v="75" actId="2696"/>
        <pc:sldMkLst>
          <pc:docMk/>
          <pc:sldMk cId="2573999397" sldId="394"/>
        </pc:sldMkLst>
      </pc:sldChg>
      <pc:sldChg chg="addSp delSp modSp add mod">
        <pc:chgData name="Paul Kelly" userId="a8eab0d472cb567b" providerId="LiveId" clId="{2E7982B2-0A7C-E14E-92B0-8749B199F7A2}" dt="2023-03-01T15:32:25.959" v="440" actId="26606"/>
        <pc:sldMkLst>
          <pc:docMk/>
          <pc:sldMk cId="384196532" sldId="395"/>
        </pc:sldMkLst>
        <pc:spChg chg="mod">
          <ac:chgData name="Paul Kelly" userId="a8eab0d472cb567b" providerId="LiveId" clId="{2E7982B2-0A7C-E14E-92B0-8749B199F7A2}" dt="2023-03-01T15:32:25.959" v="440" actId="26606"/>
          <ac:spMkLst>
            <pc:docMk/>
            <pc:sldMk cId="384196532" sldId="395"/>
            <ac:spMk id="3" creationId="{00000000-0000-0000-0000-000000000000}"/>
          </ac:spMkLst>
        </pc:spChg>
        <pc:spChg chg="del">
          <ac:chgData name="Paul Kelly" userId="a8eab0d472cb567b" providerId="LiveId" clId="{2E7982B2-0A7C-E14E-92B0-8749B199F7A2}" dt="2023-03-01T15:32:25.959" v="440" actId="26606"/>
          <ac:spMkLst>
            <pc:docMk/>
            <pc:sldMk cId="384196532" sldId="395"/>
            <ac:spMk id="8" creationId="{DBF61EA3-B236-439E-9C0B-340980D56BEE}"/>
          </ac:spMkLst>
        </pc:spChg>
        <pc:spChg chg="del">
          <ac:chgData name="Paul Kelly" userId="a8eab0d472cb567b" providerId="LiveId" clId="{2E7982B2-0A7C-E14E-92B0-8749B199F7A2}" dt="2023-03-01T15:32:25.959" v="440" actId="26606"/>
          <ac:spMkLst>
            <pc:docMk/>
            <pc:sldMk cId="384196532" sldId="395"/>
            <ac:spMk id="22" creationId="{E659831F-0D9A-4C63-9EBB-8435B85A440F}"/>
          </ac:spMkLst>
        </pc:spChg>
        <pc:spChg chg="mod">
          <ac:chgData name="Paul Kelly" userId="a8eab0d472cb567b" providerId="LiveId" clId="{2E7982B2-0A7C-E14E-92B0-8749B199F7A2}" dt="2023-03-01T15:32:25.959" v="440" actId="26606"/>
          <ac:spMkLst>
            <pc:docMk/>
            <pc:sldMk cId="384196532" sldId="395"/>
            <ac:spMk id="23" creationId="{00000000-0000-0000-0000-000000000000}"/>
          </ac:spMkLst>
        </pc:spChg>
        <pc:spChg chg="add">
          <ac:chgData name="Paul Kelly" userId="a8eab0d472cb567b" providerId="LiveId" clId="{2E7982B2-0A7C-E14E-92B0-8749B199F7A2}" dt="2023-03-01T15:32:25.959" v="440" actId="26606"/>
          <ac:spMkLst>
            <pc:docMk/>
            <pc:sldMk cId="384196532" sldId="395"/>
            <ac:spMk id="28" creationId="{B6CDA21F-E7AF-4C75-8395-33F58D5B0E45}"/>
          </ac:spMkLst>
        </pc:spChg>
        <pc:spChg chg="add">
          <ac:chgData name="Paul Kelly" userId="a8eab0d472cb567b" providerId="LiveId" clId="{2E7982B2-0A7C-E14E-92B0-8749B199F7A2}" dt="2023-03-01T15:32:25.959" v="440" actId="26606"/>
          <ac:spMkLst>
            <pc:docMk/>
            <pc:sldMk cId="384196532" sldId="395"/>
            <ac:spMk id="35" creationId="{D5B0017B-2ECA-49AF-B397-DC140825DF8D}"/>
          </ac:spMkLst>
        </pc:spChg>
        <pc:grpChg chg="del">
          <ac:chgData name="Paul Kelly" userId="a8eab0d472cb567b" providerId="LiveId" clId="{2E7982B2-0A7C-E14E-92B0-8749B199F7A2}" dt="2023-03-01T15:32:25.959" v="440" actId="26606"/>
          <ac:grpSpMkLst>
            <pc:docMk/>
            <pc:sldMk cId="384196532" sldId="395"/>
            <ac:grpSpMk id="10" creationId="{28FAF094-D087-493F-8DF9-A486C2D6BBAA}"/>
          </ac:grpSpMkLst>
        </pc:grpChg>
        <pc:grpChg chg="add">
          <ac:chgData name="Paul Kelly" userId="a8eab0d472cb567b" providerId="LiveId" clId="{2E7982B2-0A7C-E14E-92B0-8749B199F7A2}" dt="2023-03-01T15:32:25.959" v="440" actId="26606"/>
          <ac:grpSpMkLst>
            <pc:docMk/>
            <pc:sldMk cId="384196532" sldId="395"/>
            <ac:grpSpMk id="30" creationId="{AE1C45F0-260A-458C-96ED-C1F6D2151219}"/>
          </ac:grpSpMkLst>
        </pc:grpChg>
        <pc:cxnChg chg="add">
          <ac:chgData name="Paul Kelly" userId="a8eab0d472cb567b" providerId="LiveId" clId="{2E7982B2-0A7C-E14E-92B0-8749B199F7A2}" dt="2023-03-01T15:32:25.959" v="440" actId="26606"/>
          <ac:cxnSpMkLst>
            <pc:docMk/>
            <pc:sldMk cId="384196532" sldId="395"/>
            <ac:cxnSpMk id="37" creationId="{6CF1BAF6-AD41-4082-B212-8A1F9A2E8779}"/>
          </ac:cxnSpMkLst>
        </pc:cxnChg>
      </pc:sldChg>
      <pc:sldChg chg="del">
        <pc:chgData name="Paul Kelly" userId="a8eab0d472cb567b" providerId="LiveId" clId="{2E7982B2-0A7C-E14E-92B0-8749B199F7A2}" dt="2023-03-01T13:36:08.884" v="112" actId="2696"/>
        <pc:sldMkLst>
          <pc:docMk/>
          <pc:sldMk cId="882037984" sldId="395"/>
        </pc:sldMkLst>
      </pc:sldChg>
      <pc:sldChg chg="modSp add mod">
        <pc:chgData name="Paul Kelly" userId="a8eab0d472cb567b" providerId="LiveId" clId="{2E7982B2-0A7C-E14E-92B0-8749B199F7A2}" dt="2023-03-01T15:39:16.761" v="520" actId="20577"/>
        <pc:sldMkLst>
          <pc:docMk/>
          <pc:sldMk cId="1398645369" sldId="396"/>
        </pc:sldMkLst>
        <pc:spChg chg="mod">
          <ac:chgData name="Paul Kelly" userId="a8eab0d472cb567b" providerId="LiveId" clId="{2E7982B2-0A7C-E14E-92B0-8749B199F7A2}" dt="2023-03-01T15:33:41.325" v="473" actId="20577"/>
          <ac:spMkLst>
            <pc:docMk/>
            <pc:sldMk cId="1398645369" sldId="396"/>
            <ac:spMk id="3" creationId="{00000000-0000-0000-0000-000000000000}"/>
          </ac:spMkLst>
        </pc:spChg>
        <pc:spChg chg="mod">
          <ac:chgData name="Paul Kelly" userId="a8eab0d472cb567b" providerId="LiveId" clId="{2E7982B2-0A7C-E14E-92B0-8749B199F7A2}" dt="2023-03-01T15:39:16.761" v="520" actId="20577"/>
          <ac:spMkLst>
            <pc:docMk/>
            <pc:sldMk cId="1398645369" sldId="396"/>
            <ac:spMk id="23" creationId="{00000000-0000-0000-0000-000000000000}"/>
          </ac:spMkLst>
        </pc:spChg>
      </pc:sldChg>
      <pc:sldChg chg="del">
        <pc:chgData name="Paul Kelly" userId="a8eab0d472cb567b" providerId="LiveId" clId="{2E7982B2-0A7C-E14E-92B0-8749B199F7A2}" dt="2023-03-01T13:36:08.250" v="60" actId="2696"/>
        <pc:sldMkLst>
          <pc:docMk/>
          <pc:sldMk cId="3941863733" sldId="396"/>
        </pc:sldMkLst>
      </pc:sldChg>
      <pc:sldChg chg="modSp add mod">
        <pc:chgData name="Paul Kelly" userId="a8eab0d472cb567b" providerId="LiveId" clId="{2E7982B2-0A7C-E14E-92B0-8749B199F7A2}" dt="2023-03-01T15:48:54.969" v="771" actId="20577"/>
        <pc:sldMkLst>
          <pc:docMk/>
          <pc:sldMk cId="801391373" sldId="397"/>
        </pc:sldMkLst>
        <pc:spChg chg="mod">
          <ac:chgData name="Paul Kelly" userId="a8eab0d472cb567b" providerId="LiveId" clId="{2E7982B2-0A7C-E14E-92B0-8749B199F7A2}" dt="2023-03-01T15:39:38.733" v="528" actId="20577"/>
          <ac:spMkLst>
            <pc:docMk/>
            <pc:sldMk cId="801391373" sldId="397"/>
            <ac:spMk id="3" creationId="{00000000-0000-0000-0000-000000000000}"/>
          </ac:spMkLst>
        </pc:spChg>
        <pc:spChg chg="mod">
          <ac:chgData name="Paul Kelly" userId="a8eab0d472cb567b" providerId="LiveId" clId="{2E7982B2-0A7C-E14E-92B0-8749B199F7A2}" dt="2023-03-01T15:48:54.969" v="771" actId="20577"/>
          <ac:spMkLst>
            <pc:docMk/>
            <pc:sldMk cId="801391373" sldId="397"/>
            <ac:spMk id="23" creationId="{00000000-0000-0000-0000-000000000000}"/>
          </ac:spMkLst>
        </pc:spChg>
      </pc:sldChg>
      <pc:sldChg chg="del">
        <pc:chgData name="Paul Kelly" userId="a8eab0d472cb567b" providerId="LiveId" clId="{2E7982B2-0A7C-E14E-92B0-8749B199F7A2}" dt="2023-03-01T13:36:08.481" v="85" actId="2696"/>
        <pc:sldMkLst>
          <pc:docMk/>
          <pc:sldMk cId="1292169041" sldId="397"/>
        </pc:sldMkLst>
      </pc:sldChg>
      <pc:sldChg chg="delSp modSp add mod">
        <pc:chgData name="Paul Kelly" userId="a8eab0d472cb567b" providerId="LiveId" clId="{2E7982B2-0A7C-E14E-92B0-8749B199F7A2}" dt="2023-03-01T15:59:50.890" v="855" actId="5793"/>
        <pc:sldMkLst>
          <pc:docMk/>
          <pc:sldMk cId="3044812697" sldId="398"/>
        </pc:sldMkLst>
        <pc:spChg chg="mod">
          <ac:chgData name="Paul Kelly" userId="a8eab0d472cb567b" providerId="LiveId" clId="{2E7982B2-0A7C-E14E-92B0-8749B199F7A2}" dt="2023-03-01T15:59:50.890" v="855" actId="5793"/>
          <ac:spMkLst>
            <pc:docMk/>
            <pc:sldMk cId="3044812697" sldId="398"/>
            <ac:spMk id="26" creationId="{27F9994A-98F1-4139-8301-D5D70D8EB1E8}"/>
          </ac:spMkLst>
        </pc:spChg>
        <pc:picChg chg="del">
          <ac:chgData name="Paul Kelly" userId="a8eab0d472cb567b" providerId="LiveId" clId="{2E7982B2-0A7C-E14E-92B0-8749B199F7A2}" dt="2023-03-01T15:59:21.820" v="809" actId="478"/>
          <ac:picMkLst>
            <pc:docMk/>
            <pc:sldMk cId="3044812697" sldId="398"/>
            <ac:picMk id="5" creationId="{BD4B3721-5CBA-E948-A2A9-5E220F49062D}"/>
          </ac:picMkLst>
        </pc:picChg>
        <pc:picChg chg="del">
          <ac:chgData name="Paul Kelly" userId="a8eab0d472cb567b" providerId="LiveId" clId="{2E7982B2-0A7C-E14E-92B0-8749B199F7A2}" dt="2023-03-01T15:59:20.251" v="808" actId="478"/>
          <ac:picMkLst>
            <pc:docMk/>
            <pc:sldMk cId="3044812697" sldId="398"/>
            <ac:picMk id="6" creationId="{1D3F2BC5-997E-3E4E-B8DF-FDFD4738C9D7}"/>
          </ac:picMkLst>
        </pc:picChg>
      </pc:sldChg>
      <pc:sldChg chg="del">
        <pc:chgData name="Paul Kelly" userId="a8eab0d472cb567b" providerId="LiveId" clId="{2E7982B2-0A7C-E14E-92B0-8749B199F7A2}" dt="2023-03-01T13:36:08.067" v="50" actId="2696"/>
        <pc:sldMkLst>
          <pc:docMk/>
          <pc:sldMk cId="2761260360" sldId="401"/>
        </pc:sldMkLst>
      </pc:sldChg>
      <pc:sldChg chg="del">
        <pc:chgData name="Paul Kelly" userId="a8eab0d472cb567b" providerId="LiveId" clId="{2E7982B2-0A7C-E14E-92B0-8749B199F7A2}" dt="2023-03-01T13:36:08.256" v="61" actId="2696"/>
        <pc:sldMkLst>
          <pc:docMk/>
          <pc:sldMk cId="3341489362" sldId="405"/>
        </pc:sldMkLst>
      </pc:sldChg>
      <pc:sldChg chg="del">
        <pc:chgData name="Paul Kelly" userId="a8eab0d472cb567b" providerId="LiveId" clId="{2E7982B2-0A7C-E14E-92B0-8749B199F7A2}" dt="2023-03-01T13:36:07.974" v="42" actId="2696"/>
        <pc:sldMkLst>
          <pc:docMk/>
          <pc:sldMk cId="1264039304" sldId="407"/>
        </pc:sldMkLst>
      </pc:sldChg>
      <pc:sldChg chg="del">
        <pc:chgData name="Paul Kelly" userId="a8eab0d472cb567b" providerId="LiveId" clId="{2E7982B2-0A7C-E14E-92B0-8749B199F7A2}" dt="2023-03-01T13:36:08.438" v="82" actId="2696"/>
        <pc:sldMkLst>
          <pc:docMk/>
          <pc:sldMk cId="3117881638" sldId="409"/>
        </pc:sldMkLst>
      </pc:sldChg>
      <pc:sldChg chg="del">
        <pc:chgData name="Paul Kelly" userId="a8eab0d472cb567b" providerId="LiveId" clId="{2E7982B2-0A7C-E14E-92B0-8749B199F7A2}" dt="2023-03-01T13:36:07.746" v="31" actId="2696"/>
        <pc:sldMkLst>
          <pc:docMk/>
          <pc:sldMk cId="69819966" sldId="410"/>
        </pc:sldMkLst>
      </pc:sldChg>
      <pc:sldChg chg="del">
        <pc:chgData name="Paul Kelly" userId="a8eab0d472cb567b" providerId="LiveId" clId="{2E7982B2-0A7C-E14E-92B0-8749B199F7A2}" dt="2023-03-01T13:36:08.576" v="93" actId="2696"/>
        <pc:sldMkLst>
          <pc:docMk/>
          <pc:sldMk cId="314071437" sldId="411"/>
        </pc:sldMkLst>
      </pc:sldChg>
      <pc:sldChg chg="del">
        <pc:chgData name="Paul Kelly" userId="a8eab0d472cb567b" providerId="LiveId" clId="{2E7982B2-0A7C-E14E-92B0-8749B199F7A2}" dt="2023-03-01T13:36:07.583" v="18" actId="2696"/>
        <pc:sldMkLst>
          <pc:docMk/>
          <pc:sldMk cId="845380267" sldId="413"/>
        </pc:sldMkLst>
      </pc:sldChg>
      <pc:sldChg chg="del">
        <pc:chgData name="Paul Kelly" userId="a8eab0d472cb567b" providerId="LiveId" clId="{2E7982B2-0A7C-E14E-92B0-8749B199F7A2}" dt="2023-03-01T13:36:08.585" v="94" actId="2696"/>
        <pc:sldMkLst>
          <pc:docMk/>
          <pc:sldMk cId="4030449977" sldId="414"/>
        </pc:sldMkLst>
      </pc:sldChg>
      <pc:sldChg chg="del">
        <pc:chgData name="Paul Kelly" userId="a8eab0d472cb567b" providerId="LiveId" clId="{2E7982B2-0A7C-E14E-92B0-8749B199F7A2}" dt="2023-03-01T13:36:08.915" v="114" actId="2696"/>
        <pc:sldMkLst>
          <pc:docMk/>
          <pc:sldMk cId="2315937846" sldId="415"/>
        </pc:sldMkLst>
      </pc:sldChg>
      <pc:sldChg chg="del">
        <pc:chgData name="Paul Kelly" userId="a8eab0d472cb567b" providerId="LiveId" clId="{2E7982B2-0A7C-E14E-92B0-8749B199F7A2}" dt="2023-03-01T13:36:08.079" v="51" actId="2696"/>
        <pc:sldMkLst>
          <pc:docMk/>
          <pc:sldMk cId="2519088403" sldId="417"/>
        </pc:sldMkLst>
      </pc:sldChg>
      <pc:sldChg chg="del">
        <pc:chgData name="Paul Kelly" userId="a8eab0d472cb567b" providerId="LiveId" clId="{2E7982B2-0A7C-E14E-92B0-8749B199F7A2}" dt="2023-03-01T13:36:07.705" v="28" actId="2696"/>
        <pc:sldMkLst>
          <pc:docMk/>
          <pc:sldMk cId="529790545" sldId="418"/>
        </pc:sldMkLst>
      </pc:sldChg>
      <pc:sldChg chg="del">
        <pc:chgData name="Paul Kelly" userId="a8eab0d472cb567b" providerId="LiveId" clId="{2E7982B2-0A7C-E14E-92B0-8749B199F7A2}" dt="2023-03-01T13:36:08.709" v="100" actId="2696"/>
        <pc:sldMkLst>
          <pc:docMk/>
          <pc:sldMk cId="2555233831" sldId="420"/>
        </pc:sldMkLst>
      </pc:sldChg>
      <pc:sldChg chg="del">
        <pc:chgData name="Paul Kelly" userId="a8eab0d472cb567b" providerId="LiveId" clId="{2E7982B2-0A7C-E14E-92B0-8749B199F7A2}" dt="2023-03-01T13:36:07.655" v="24" actId="2696"/>
        <pc:sldMkLst>
          <pc:docMk/>
          <pc:sldMk cId="3276654115" sldId="421"/>
        </pc:sldMkLst>
      </pc:sldChg>
      <pc:sldChg chg="del">
        <pc:chgData name="Paul Kelly" userId="a8eab0d472cb567b" providerId="LiveId" clId="{2E7982B2-0A7C-E14E-92B0-8749B199F7A2}" dt="2023-03-01T13:36:08.088" v="52" actId="2696"/>
        <pc:sldMkLst>
          <pc:docMk/>
          <pc:sldMk cId="2971998963" sldId="422"/>
        </pc:sldMkLst>
      </pc:sldChg>
      <pc:sldChg chg="del">
        <pc:chgData name="Paul Kelly" userId="a8eab0d472cb567b" providerId="LiveId" clId="{2E7982B2-0A7C-E14E-92B0-8749B199F7A2}" dt="2023-03-01T13:36:07.993" v="44" actId="2696"/>
        <pc:sldMkLst>
          <pc:docMk/>
          <pc:sldMk cId="729848478" sldId="424"/>
        </pc:sldMkLst>
      </pc:sldChg>
      <pc:sldChg chg="del">
        <pc:chgData name="Paul Kelly" userId="a8eab0d472cb567b" providerId="LiveId" clId="{2E7982B2-0A7C-E14E-92B0-8749B199F7A2}" dt="2023-03-01T13:36:08.729" v="102" actId="2696"/>
        <pc:sldMkLst>
          <pc:docMk/>
          <pc:sldMk cId="3181065829" sldId="425"/>
        </pc:sldMkLst>
      </pc:sldChg>
      <pc:sldChg chg="del">
        <pc:chgData name="Paul Kelly" userId="a8eab0d472cb567b" providerId="LiveId" clId="{2E7982B2-0A7C-E14E-92B0-8749B199F7A2}" dt="2023-03-01T13:36:08.543" v="90" actId="2696"/>
        <pc:sldMkLst>
          <pc:docMk/>
          <pc:sldMk cId="3935057417" sldId="426"/>
        </pc:sldMkLst>
      </pc:sldChg>
      <pc:sldChg chg="del">
        <pc:chgData name="Paul Kelly" userId="a8eab0d472cb567b" providerId="LiveId" clId="{2E7982B2-0A7C-E14E-92B0-8749B199F7A2}" dt="2023-03-01T13:36:08.116" v="55" actId="2696"/>
        <pc:sldMkLst>
          <pc:docMk/>
          <pc:sldMk cId="2096965233" sldId="427"/>
        </pc:sldMkLst>
      </pc:sldChg>
      <pc:sldChg chg="del">
        <pc:chgData name="Paul Kelly" userId="a8eab0d472cb567b" providerId="LiveId" clId="{2E7982B2-0A7C-E14E-92B0-8749B199F7A2}" dt="2023-03-01T13:36:07.855" v="36" actId="2696"/>
        <pc:sldMkLst>
          <pc:docMk/>
          <pc:sldMk cId="3636739990" sldId="429"/>
        </pc:sldMkLst>
      </pc:sldChg>
      <pc:sldChg chg="del">
        <pc:chgData name="Paul Kelly" userId="a8eab0d472cb567b" providerId="LiveId" clId="{2E7982B2-0A7C-E14E-92B0-8749B199F7A2}" dt="2023-03-01T13:36:07.808" v="34" actId="2696"/>
        <pc:sldMkLst>
          <pc:docMk/>
          <pc:sldMk cId="2792717230" sldId="430"/>
        </pc:sldMkLst>
      </pc:sldChg>
      <pc:sldChg chg="del">
        <pc:chgData name="Paul Kelly" userId="a8eab0d472cb567b" providerId="LiveId" clId="{2E7982B2-0A7C-E14E-92B0-8749B199F7A2}" dt="2023-03-01T13:36:08.268" v="63" actId="2696"/>
        <pc:sldMkLst>
          <pc:docMk/>
          <pc:sldMk cId="3196088507" sldId="431"/>
        </pc:sldMkLst>
      </pc:sldChg>
      <pc:sldChg chg="del">
        <pc:chgData name="Paul Kelly" userId="a8eab0d472cb567b" providerId="LiveId" clId="{2E7982B2-0A7C-E14E-92B0-8749B199F7A2}" dt="2023-03-01T13:36:07.778" v="33" actId="2696"/>
        <pc:sldMkLst>
          <pc:docMk/>
          <pc:sldMk cId="2051337827" sldId="432"/>
        </pc:sldMkLst>
      </pc:sldChg>
      <pc:sldChg chg="del">
        <pc:chgData name="Paul Kelly" userId="a8eab0d472cb567b" providerId="LiveId" clId="{2E7982B2-0A7C-E14E-92B0-8749B199F7A2}" dt="2023-03-01T13:36:07.739" v="30" actId="2696"/>
        <pc:sldMkLst>
          <pc:docMk/>
          <pc:sldMk cId="2504250465" sldId="433"/>
        </pc:sldMkLst>
      </pc:sldChg>
      <pc:sldChg chg="del">
        <pc:chgData name="Paul Kelly" userId="a8eab0d472cb567b" providerId="LiveId" clId="{2E7982B2-0A7C-E14E-92B0-8749B199F7A2}" dt="2023-03-01T13:36:08.293" v="66" actId="2696"/>
        <pc:sldMkLst>
          <pc:docMk/>
          <pc:sldMk cId="2040834943" sldId="434"/>
        </pc:sldMkLst>
      </pc:sldChg>
      <pc:sldChg chg="del">
        <pc:chgData name="Paul Kelly" userId="a8eab0d472cb567b" providerId="LiveId" clId="{2E7982B2-0A7C-E14E-92B0-8749B199F7A2}" dt="2023-03-01T13:36:08.031" v="46" actId="2696"/>
        <pc:sldMkLst>
          <pc:docMk/>
          <pc:sldMk cId="2326919723" sldId="435"/>
        </pc:sldMkLst>
      </pc:sldChg>
      <pc:sldChg chg="del">
        <pc:chgData name="Paul Kelly" userId="a8eab0d472cb567b" providerId="LiveId" clId="{2E7982B2-0A7C-E14E-92B0-8749B199F7A2}" dt="2023-03-01T13:36:08.309" v="68" actId="2696"/>
        <pc:sldMkLst>
          <pc:docMk/>
          <pc:sldMk cId="1422912455" sldId="436"/>
        </pc:sldMkLst>
      </pc:sldChg>
      <pc:sldChg chg="del">
        <pc:chgData name="Paul Kelly" userId="a8eab0d472cb567b" providerId="LiveId" clId="{2E7982B2-0A7C-E14E-92B0-8749B199F7A2}" dt="2023-03-01T13:36:07.824" v="35" actId="2696"/>
        <pc:sldMkLst>
          <pc:docMk/>
          <pc:sldMk cId="2141547630" sldId="437"/>
        </pc:sldMkLst>
      </pc:sldChg>
      <pc:sldChg chg="del">
        <pc:chgData name="Paul Kelly" userId="a8eab0d472cb567b" providerId="LiveId" clId="{2E7982B2-0A7C-E14E-92B0-8749B199F7A2}" dt="2023-03-01T13:36:08.477" v="84" actId="2696"/>
        <pc:sldMkLst>
          <pc:docMk/>
          <pc:sldMk cId="478408051" sldId="438"/>
        </pc:sldMkLst>
      </pc:sldChg>
      <pc:sldChg chg="del">
        <pc:chgData name="Paul Kelly" userId="a8eab0d472cb567b" providerId="LiveId" clId="{2E7982B2-0A7C-E14E-92B0-8749B199F7A2}" dt="2023-03-01T13:36:08.493" v="86" actId="2696"/>
        <pc:sldMkLst>
          <pc:docMk/>
          <pc:sldMk cId="4136465404" sldId="439"/>
        </pc:sldMkLst>
      </pc:sldChg>
      <pc:sldChg chg="del">
        <pc:chgData name="Paul Kelly" userId="a8eab0d472cb567b" providerId="LiveId" clId="{2E7982B2-0A7C-E14E-92B0-8749B199F7A2}" dt="2023-03-01T13:36:08.737" v="103" actId="2696"/>
        <pc:sldMkLst>
          <pc:docMk/>
          <pc:sldMk cId="2538728984" sldId="440"/>
        </pc:sldMkLst>
      </pc:sldChg>
      <pc:sldChg chg="del">
        <pc:chgData name="Paul Kelly" userId="a8eab0d472cb567b" providerId="LiveId" clId="{2E7982B2-0A7C-E14E-92B0-8749B199F7A2}" dt="2023-03-01T13:36:07.960" v="40" actId="2696"/>
        <pc:sldMkLst>
          <pc:docMk/>
          <pc:sldMk cId="136305826" sldId="441"/>
        </pc:sldMkLst>
      </pc:sldChg>
      <pc:sldChg chg="del">
        <pc:chgData name="Paul Kelly" userId="a8eab0d472cb567b" providerId="LiveId" clId="{2E7982B2-0A7C-E14E-92B0-8749B199F7A2}" dt="2023-03-01T13:36:08.328" v="70" actId="2696"/>
        <pc:sldMkLst>
          <pc:docMk/>
          <pc:sldMk cId="136305826" sldId="442"/>
        </pc:sldMkLst>
      </pc:sldChg>
      <pc:sldChg chg="del">
        <pc:chgData name="Paul Kelly" userId="a8eab0d472cb567b" providerId="LiveId" clId="{2E7982B2-0A7C-E14E-92B0-8749B199F7A2}" dt="2023-03-01T13:36:08.099" v="53" actId="2696"/>
        <pc:sldMkLst>
          <pc:docMk/>
          <pc:sldMk cId="1257566221" sldId="443"/>
        </pc:sldMkLst>
      </pc:sldChg>
      <pc:sldChg chg="del">
        <pc:chgData name="Paul Kelly" userId="a8eab0d472cb567b" providerId="LiveId" clId="{2E7982B2-0A7C-E14E-92B0-8749B199F7A2}" dt="2023-03-01T13:36:08.337" v="71" actId="2696"/>
        <pc:sldMkLst>
          <pc:docMk/>
          <pc:sldMk cId="2270115479" sldId="445"/>
        </pc:sldMkLst>
      </pc:sldChg>
      <pc:sldChg chg="del">
        <pc:chgData name="Paul Kelly" userId="a8eab0d472cb567b" providerId="LiveId" clId="{2E7982B2-0A7C-E14E-92B0-8749B199F7A2}" dt="2023-03-01T13:36:08.614" v="97" actId="2696"/>
        <pc:sldMkLst>
          <pc:docMk/>
          <pc:sldMk cId="472143551" sldId="446"/>
        </pc:sldMkLst>
      </pc:sldChg>
      <pc:sldChg chg="del">
        <pc:chgData name="Paul Kelly" userId="a8eab0d472cb567b" providerId="LiveId" clId="{2E7982B2-0A7C-E14E-92B0-8749B199F7A2}" dt="2023-03-01T13:36:08.605" v="96" actId="2696"/>
        <pc:sldMkLst>
          <pc:docMk/>
          <pc:sldMk cId="2989099647" sldId="448"/>
        </pc:sldMkLst>
      </pc:sldChg>
      <pc:sldChg chg="del">
        <pc:chgData name="Paul Kelly" userId="a8eab0d472cb567b" providerId="LiveId" clId="{2E7982B2-0A7C-E14E-92B0-8749B199F7A2}" dt="2023-03-01T13:36:08.042" v="47" actId="2696"/>
        <pc:sldMkLst>
          <pc:docMk/>
          <pc:sldMk cId="1215171715" sldId="450"/>
        </pc:sldMkLst>
      </pc:sldChg>
      <pc:sldChg chg="del">
        <pc:chgData name="Paul Kelly" userId="a8eab0d472cb567b" providerId="LiveId" clId="{2E7982B2-0A7C-E14E-92B0-8749B199F7A2}" dt="2023-03-01T13:36:08.062" v="49" actId="2696"/>
        <pc:sldMkLst>
          <pc:docMk/>
          <pc:sldMk cId="14462270" sldId="452"/>
        </pc:sldMkLst>
      </pc:sldChg>
      <pc:sldChg chg="del">
        <pc:chgData name="Paul Kelly" userId="a8eab0d472cb567b" providerId="LiveId" clId="{2E7982B2-0A7C-E14E-92B0-8749B199F7A2}" dt="2023-03-01T13:36:08.224" v="58" actId="2696"/>
        <pc:sldMkLst>
          <pc:docMk/>
          <pc:sldMk cId="1617661279" sldId="454"/>
        </pc:sldMkLst>
      </pc:sldChg>
      <pc:sldChg chg="del">
        <pc:chgData name="Paul Kelly" userId="a8eab0d472cb567b" providerId="LiveId" clId="{2E7982B2-0A7C-E14E-92B0-8749B199F7A2}" dt="2023-03-01T13:36:08.676" v="99" actId="2696"/>
        <pc:sldMkLst>
          <pc:docMk/>
          <pc:sldMk cId="3340364478" sldId="456"/>
        </pc:sldMkLst>
      </pc:sldChg>
      <pc:sldChg chg="del">
        <pc:chgData name="Paul Kelly" userId="a8eab0d472cb567b" providerId="LiveId" clId="{2E7982B2-0A7C-E14E-92B0-8749B199F7A2}" dt="2023-03-01T13:36:08.397" v="78" actId="2696"/>
        <pc:sldMkLst>
          <pc:docMk/>
          <pc:sldMk cId="3848453785" sldId="458"/>
        </pc:sldMkLst>
      </pc:sldChg>
      <pc:sldChg chg="del">
        <pc:chgData name="Paul Kelly" userId="a8eab0d472cb567b" providerId="LiveId" clId="{2E7982B2-0A7C-E14E-92B0-8749B199F7A2}" dt="2023-03-01T13:36:08.427" v="81" actId="2696"/>
        <pc:sldMkLst>
          <pc:docMk/>
          <pc:sldMk cId="4045936555" sldId="460"/>
        </pc:sldMkLst>
      </pc:sldChg>
      <pc:sldChg chg="del">
        <pc:chgData name="Paul Kelly" userId="a8eab0d472cb567b" providerId="LiveId" clId="{2E7982B2-0A7C-E14E-92B0-8749B199F7A2}" dt="2023-03-01T13:36:08.783" v="107" actId="2696"/>
        <pc:sldMkLst>
          <pc:docMk/>
          <pc:sldMk cId="1106758952" sldId="462"/>
        </pc:sldMkLst>
      </pc:sldChg>
      <pc:sldChg chg="del">
        <pc:chgData name="Paul Kelly" userId="a8eab0d472cb567b" providerId="LiveId" clId="{2E7982B2-0A7C-E14E-92B0-8749B199F7A2}" dt="2023-03-01T13:36:08.051" v="48" actId="2696"/>
        <pc:sldMkLst>
          <pc:docMk/>
          <pc:sldMk cId="3109350761" sldId="464"/>
        </pc:sldMkLst>
      </pc:sldChg>
      <pc:sldChg chg="del">
        <pc:chgData name="Paul Kelly" userId="a8eab0d472cb567b" providerId="LiveId" clId="{2E7982B2-0A7C-E14E-92B0-8749B199F7A2}" dt="2023-03-01T13:36:08.566" v="92" actId="2696"/>
        <pc:sldMkLst>
          <pc:docMk/>
          <pc:sldMk cId="3754254754" sldId="466"/>
        </pc:sldMkLst>
      </pc:sldChg>
      <pc:sldChg chg="del">
        <pc:chgData name="Paul Kelly" userId="a8eab0d472cb567b" providerId="LiveId" clId="{2E7982B2-0A7C-E14E-92B0-8749B199F7A2}" dt="2023-03-01T13:36:07.599" v="20" actId="2696"/>
        <pc:sldMkLst>
          <pc:docMk/>
          <pc:sldMk cId="1872365214" sldId="468"/>
        </pc:sldMkLst>
      </pc:sldChg>
      <pc:sldChg chg="del">
        <pc:chgData name="Paul Kelly" userId="a8eab0d472cb567b" providerId="LiveId" clId="{2E7982B2-0A7C-E14E-92B0-8749B199F7A2}" dt="2023-03-01T13:36:08.448" v="83" actId="2696"/>
        <pc:sldMkLst>
          <pc:docMk/>
          <pc:sldMk cId="589866730" sldId="471"/>
        </pc:sldMkLst>
      </pc:sldChg>
      <pc:sldChg chg="del">
        <pc:chgData name="Paul Kelly" userId="a8eab0d472cb567b" providerId="LiveId" clId="{2E7982B2-0A7C-E14E-92B0-8749B199F7A2}" dt="2023-03-01T13:36:07.574" v="17" actId="2696"/>
        <pc:sldMkLst>
          <pc:docMk/>
          <pc:sldMk cId="3384648422" sldId="473"/>
        </pc:sldMkLst>
      </pc:sldChg>
      <pc:sldChg chg="del">
        <pc:chgData name="Paul Kelly" userId="a8eab0d472cb567b" providerId="LiveId" clId="{2E7982B2-0A7C-E14E-92B0-8749B199F7A2}" dt="2023-03-01T13:36:08.209" v="57" actId="2696"/>
        <pc:sldMkLst>
          <pc:docMk/>
          <pc:sldMk cId="2553763005" sldId="475"/>
        </pc:sldMkLst>
      </pc:sldChg>
      <pc:sldChg chg="del">
        <pc:chgData name="Paul Kelly" userId="a8eab0d472cb567b" providerId="LiveId" clId="{2E7982B2-0A7C-E14E-92B0-8749B199F7A2}" dt="2023-03-01T13:36:08.551" v="91" actId="2696"/>
        <pc:sldMkLst>
          <pc:docMk/>
          <pc:sldMk cId="3114371583" sldId="476"/>
        </pc:sldMkLst>
      </pc:sldChg>
      <pc:sldChg chg="del">
        <pc:chgData name="Paul Kelly" userId="a8eab0d472cb567b" providerId="LiveId" clId="{2E7982B2-0A7C-E14E-92B0-8749B199F7A2}" dt="2023-03-01T13:36:08.891" v="113" actId="2696"/>
        <pc:sldMkLst>
          <pc:docMk/>
          <pc:sldMk cId="2657831593" sldId="477"/>
        </pc:sldMkLst>
      </pc:sldChg>
      <pc:sldChg chg="del">
        <pc:chgData name="Paul Kelly" userId="a8eab0d472cb567b" providerId="LiveId" clId="{2E7982B2-0A7C-E14E-92B0-8749B199F7A2}" dt="2023-03-01T13:36:07.752" v="32" actId="2696"/>
        <pc:sldMkLst>
          <pc:docMk/>
          <pc:sldMk cId="3346798068" sldId="478"/>
        </pc:sldMkLst>
      </pc:sldChg>
      <pc:sldChg chg="del">
        <pc:chgData name="Paul Kelly" userId="a8eab0d472cb567b" providerId="LiveId" clId="{2E7982B2-0A7C-E14E-92B0-8749B199F7A2}" dt="2023-03-01T13:36:07.984" v="43" actId="2696"/>
        <pc:sldMkLst>
          <pc:docMk/>
          <pc:sldMk cId="2094280780" sldId="480"/>
        </pc:sldMkLst>
      </pc:sldChg>
      <pc:sldChg chg="del">
        <pc:chgData name="Paul Kelly" userId="a8eab0d472cb567b" providerId="LiveId" clId="{2E7982B2-0A7C-E14E-92B0-8749B199F7A2}" dt="2023-03-01T13:36:07.664" v="25" actId="2696"/>
        <pc:sldMkLst>
          <pc:docMk/>
          <pc:sldMk cId="1006451897" sldId="482"/>
        </pc:sldMkLst>
      </pc:sldChg>
      <pc:sldChg chg="del">
        <pc:chgData name="Paul Kelly" userId="a8eab0d472cb567b" providerId="LiveId" clId="{2E7982B2-0A7C-E14E-92B0-8749B199F7A2}" dt="2023-03-01T13:36:08.791" v="108" actId="2696"/>
        <pc:sldMkLst>
          <pc:docMk/>
          <pc:sldMk cId="2408070013" sldId="483"/>
        </pc:sldMkLst>
      </pc:sldChg>
      <pc:sldChg chg="del">
        <pc:chgData name="Paul Kelly" userId="a8eab0d472cb567b" providerId="LiveId" clId="{2E7982B2-0A7C-E14E-92B0-8749B199F7A2}" dt="2023-03-01T13:36:08.754" v="105" actId="2696"/>
        <pc:sldMkLst>
          <pc:docMk/>
          <pc:sldMk cId="3577389171" sldId="484"/>
        </pc:sldMkLst>
      </pc:sldChg>
      <pc:sldChg chg="del">
        <pc:chgData name="Paul Kelly" userId="a8eab0d472cb567b" providerId="LiveId" clId="{2E7982B2-0A7C-E14E-92B0-8749B199F7A2}" dt="2023-03-01T13:36:07.609" v="21" actId="2696"/>
        <pc:sldMkLst>
          <pc:docMk/>
          <pc:sldMk cId="958327290" sldId="485"/>
        </pc:sldMkLst>
      </pc:sldChg>
      <pc:sldChg chg="del">
        <pc:chgData name="Paul Kelly" userId="a8eab0d472cb567b" providerId="LiveId" clId="{2E7982B2-0A7C-E14E-92B0-8749B199F7A2}" dt="2023-03-01T13:36:08.721" v="101" actId="2696"/>
        <pc:sldMkLst>
          <pc:docMk/>
          <pc:sldMk cId="2113159226" sldId="486"/>
        </pc:sldMkLst>
      </pc:sldChg>
      <pc:sldChg chg="del">
        <pc:chgData name="Paul Kelly" userId="a8eab0d472cb567b" providerId="LiveId" clId="{2E7982B2-0A7C-E14E-92B0-8749B199F7A2}" dt="2023-03-01T13:36:08.285" v="65" actId="2696"/>
        <pc:sldMkLst>
          <pc:docMk/>
          <pc:sldMk cId="2447563977" sldId="487"/>
        </pc:sldMkLst>
      </pc:sldChg>
      <pc:sldChg chg="del">
        <pc:chgData name="Paul Kelly" userId="a8eab0d472cb567b" providerId="LiveId" clId="{2E7982B2-0A7C-E14E-92B0-8749B199F7A2}" dt="2023-03-01T13:36:07.685" v="27" actId="2696"/>
        <pc:sldMkLst>
          <pc:docMk/>
          <pc:sldMk cId="3259117070" sldId="488"/>
        </pc:sldMkLst>
      </pc:sldChg>
      <pc:sldChg chg="del">
        <pc:chgData name="Paul Kelly" userId="a8eab0d472cb567b" providerId="LiveId" clId="{2E7982B2-0A7C-E14E-92B0-8749B199F7A2}" dt="2023-03-01T13:36:07.880" v="38" actId="2696"/>
        <pc:sldMkLst>
          <pc:docMk/>
          <pc:sldMk cId="2203765456" sldId="489"/>
        </pc:sldMkLst>
      </pc:sldChg>
      <pc:sldChg chg="del">
        <pc:chgData name="Paul Kelly" userId="a8eab0d472cb567b" providerId="LiveId" clId="{2E7982B2-0A7C-E14E-92B0-8749B199F7A2}" dt="2023-03-01T13:36:08.408" v="79" actId="2696"/>
        <pc:sldMkLst>
          <pc:docMk/>
          <pc:sldMk cId="4264826414" sldId="490"/>
        </pc:sldMkLst>
      </pc:sldChg>
      <pc:sldChg chg="del">
        <pc:chgData name="Paul Kelly" userId="a8eab0d472cb567b" providerId="LiveId" clId="{2E7982B2-0A7C-E14E-92B0-8749B199F7A2}" dt="2023-03-01T13:36:08.592" v="95" actId="2696"/>
        <pc:sldMkLst>
          <pc:docMk/>
          <pc:sldMk cId="1474504395" sldId="491"/>
        </pc:sldMkLst>
      </pc:sldChg>
      <pc:sldChg chg="del">
        <pc:chgData name="Paul Kelly" userId="a8eab0d472cb567b" providerId="LiveId" clId="{2E7982B2-0A7C-E14E-92B0-8749B199F7A2}" dt="2023-03-01T13:36:07.890" v="39" actId="2696"/>
        <pc:sldMkLst>
          <pc:docMk/>
          <pc:sldMk cId="2205140237" sldId="492"/>
        </pc:sldMkLst>
      </pc:sldChg>
      <pc:sldChg chg="del">
        <pc:chgData name="Paul Kelly" userId="a8eab0d472cb567b" providerId="LiveId" clId="{2E7982B2-0A7C-E14E-92B0-8749B199F7A2}" dt="2023-03-01T13:36:08.775" v="106" actId="2696"/>
        <pc:sldMkLst>
          <pc:docMk/>
          <pc:sldMk cId="915182666" sldId="493"/>
        </pc:sldMkLst>
      </pc:sldChg>
      <pc:sldChg chg="del">
        <pc:chgData name="Paul Kelly" userId="a8eab0d472cb567b" providerId="LiveId" clId="{2E7982B2-0A7C-E14E-92B0-8749B199F7A2}" dt="2023-03-01T13:36:08.799" v="109" actId="2696"/>
        <pc:sldMkLst>
          <pc:docMk/>
          <pc:sldMk cId="1151710760" sldId="494"/>
        </pc:sldMkLst>
      </pc:sldChg>
      <pc:sldChg chg="del">
        <pc:chgData name="Paul Kelly" userId="a8eab0d472cb567b" providerId="LiveId" clId="{2E7982B2-0A7C-E14E-92B0-8749B199F7A2}" dt="2023-03-01T13:36:08.352" v="74" actId="2696"/>
        <pc:sldMkLst>
          <pc:docMk/>
          <pc:sldMk cId="1055960890" sldId="495"/>
        </pc:sldMkLst>
      </pc:sldChg>
    </pc:docChg>
  </pc:docChgLst>
  <pc:docChgLst>
    <pc:chgData name="Giulia Vilone" userId="S::giulia.vilone@tudublin.ie::0c58d732-b0d9-492e-ba07-5ae44eefa3de" providerId="AD" clId="Web-{9095FE63-D2C1-15F4-9AF5-AA794AB1FFEF}"/>
    <pc:docChg chg="modSld">
      <pc:chgData name="Giulia Vilone" userId="S::giulia.vilone@tudublin.ie::0c58d732-b0d9-492e-ba07-5ae44eefa3de" providerId="AD" clId="Web-{9095FE63-D2C1-15F4-9AF5-AA794AB1FFEF}" dt="2022-02-01T15:57:45.418" v="4" actId="20577"/>
      <pc:docMkLst>
        <pc:docMk/>
      </pc:docMkLst>
      <pc:sldChg chg="modSp">
        <pc:chgData name="Giulia Vilone" userId="S::giulia.vilone@tudublin.ie::0c58d732-b0d9-492e-ba07-5ae44eefa3de" providerId="AD" clId="Web-{9095FE63-D2C1-15F4-9AF5-AA794AB1FFEF}" dt="2022-02-01T15:57:45.418" v="4" actId="20577"/>
        <pc:sldMkLst>
          <pc:docMk/>
          <pc:sldMk cId="2680741073" sldId="347"/>
        </pc:sldMkLst>
        <pc:spChg chg="mod">
          <ac:chgData name="Giulia Vilone" userId="S::giulia.vilone@tudublin.ie::0c58d732-b0d9-492e-ba07-5ae44eefa3de" providerId="AD" clId="Web-{9095FE63-D2C1-15F4-9AF5-AA794AB1FFEF}" dt="2022-02-01T15:57:45.418" v="4" actId="20577"/>
          <ac:spMkLst>
            <pc:docMk/>
            <pc:sldMk cId="2680741073" sldId="347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9095FE63-D2C1-15F4-9AF5-AA794AB1FFEF}" dt="2022-02-01T15:57:05.651" v="1" actId="20577"/>
        <pc:sldMkLst>
          <pc:docMk/>
          <pc:sldMk cId="1597023996" sldId="391"/>
        </pc:sldMkLst>
        <pc:spChg chg="mod">
          <ac:chgData name="Giulia Vilone" userId="S::giulia.vilone@tudublin.ie::0c58d732-b0d9-492e-ba07-5ae44eefa3de" providerId="AD" clId="Web-{9095FE63-D2C1-15F4-9AF5-AA794AB1FFEF}" dt="2022-02-01T15:57:05.651" v="1" actId="20577"/>
          <ac:spMkLst>
            <pc:docMk/>
            <pc:sldMk cId="1597023996" sldId="391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A54950CD-9DD1-1F50-51D2-56FBC334EBC9}"/>
    <pc:docChg chg="modSld">
      <pc:chgData name="Giulia Vilone" userId="S::giulia.vilone@tudublin.ie::0c58d732-b0d9-492e-ba07-5ae44eefa3de" providerId="AD" clId="Web-{A54950CD-9DD1-1F50-51D2-56FBC334EBC9}" dt="2022-02-01T19:34:56.505" v="15"/>
      <pc:docMkLst>
        <pc:docMk/>
      </pc:docMkLst>
      <pc:sldChg chg="modSp">
        <pc:chgData name="Giulia Vilone" userId="S::giulia.vilone@tudublin.ie::0c58d732-b0d9-492e-ba07-5ae44eefa3de" providerId="AD" clId="Web-{A54950CD-9DD1-1F50-51D2-56FBC334EBC9}" dt="2022-02-01T19:33:51.079" v="6" actId="20577"/>
        <pc:sldMkLst>
          <pc:docMk/>
          <pc:sldMk cId="372103059" sldId="363"/>
        </pc:sldMkLst>
        <pc:spChg chg="mod">
          <ac:chgData name="Giulia Vilone" userId="S::giulia.vilone@tudublin.ie::0c58d732-b0d9-492e-ba07-5ae44eefa3de" providerId="AD" clId="Web-{A54950CD-9DD1-1F50-51D2-56FBC334EBC9}" dt="2022-02-01T19:33:51.079" v="6" actId="20577"/>
          <ac:spMkLst>
            <pc:docMk/>
            <pc:sldMk cId="372103059" sldId="363"/>
            <ac:spMk id="2" creationId="{00000000-0000-0000-0000-000000000000}"/>
          </ac:spMkLst>
        </pc:spChg>
      </pc:sldChg>
      <pc:sldChg chg="modSp modNotes">
        <pc:chgData name="Giulia Vilone" userId="S::giulia.vilone@tudublin.ie::0c58d732-b0d9-492e-ba07-5ae44eefa3de" providerId="AD" clId="Web-{A54950CD-9DD1-1F50-51D2-56FBC334EBC9}" dt="2022-02-01T19:34:56.505" v="15"/>
        <pc:sldMkLst>
          <pc:docMk/>
          <pc:sldMk cId="1106266217" sldId="384"/>
        </pc:sldMkLst>
        <pc:spChg chg="mod">
          <ac:chgData name="Giulia Vilone" userId="S::giulia.vilone@tudublin.ie::0c58d732-b0d9-492e-ba07-5ae44eefa3de" providerId="AD" clId="Web-{A54950CD-9DD1-1F50-51D2-56FBC334EBC9}" dt="2022-02-01T19:34:55.271" v="14" actId="20577"/>
          <ac:spMkLst>
            <pc:docMk/>
            <pc:sldMk cId="1106266217" sldId="384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A54950CD-9DD1-1F50-51D2-56FBC334EBC9}" dt="2022-02-01T19:33:54.892" v="7" actId="20577"/>
        <pc:sldMkLst>
          <pc:docMk/>
          <pc:sldMk cId="4264826414" sldId="490"/>
        </pc:sldMkLst>
        <pc:spChg chg="mod">
          <ac:chgData name="Giulia Vilone" userId="S::giulia.vilone@tudublin.ie::0c58d732-b0d9-492e-ba07-5ae44eefa3de" providerId="AD" clId="Web-{A54950CD-9DD1-1F50-51D2-56FBC334EBC9}" dt="2022-02-01T19:33:54.892" v="7" actId="20577"/>
          <ac:spMkLst>
            <pc:docMk/>
            <pc:sldMk cId="4264826414" sldId="490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A54950CD-9DD1-1F50-51D2-56FBC334EBC9}" dt="2022-02-01T19:34:28.488" v="12" actId="14100"/>
        <pc:sldMkLst>
          <pc:docMk/>
          <pc:sldMk cId="1474504395" sldId="491"/>
        </pc:sldMkLst>
        <pc:spChg chg="mod">
          <ac:chgData name="Giulia Vilone" userId="S::giulia.vilone@tudublin.ie::0c58d732-b0d9-492e-ba07-5ae44eefa3de" providerId="AD" clId="Web-{A54950CD-9DD1-1F50-51D2-56FBC334EBC9}" dt="2022-02-01T19:34:28.488" v="12" actId="14100"/>
          <ac:spMkLst>
            <pc:docMk/>
            <pc:sldMk cId="1474504395" sldId="491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487DAE7D-7649-3675-D4A2-B5FAA6E9E2F1}"/>
    <pc:docChg chg="addSld delSld modSld">
      <pc:chgData name="Giulia Vilone" userId="S::giulia.vilone@tudublin.ie::0c58d732-b0d9-492e-ba07-5ae44eefa3de" providerId="AD" clId="Web-{487DAE7D-7649-3675-D4A2-B5FAA6E9E2F1}" dt="2022-01-22T14:52:29.603" v="300" actId="1076"/>
      <pc:docMkLst>
        <pc:docMk/>
      </pc:docMkLst>
      <pc:sldChg chg="modSp">
        <pc:chgData name="Giulia Vilone" userId="S::giulia.vilone@tudublin.ie::0c58d732-b0d9-492e-ba07-5ae44eefa3de" providerId="AD" clId="Web-{487DAE7D-7649-3675-D4A2-B5FAA6E9E2F1}" dt="2022-01-22T14:43:22.082" v="202" actId="20577"/>
        <pc:sldMkLst>
          <pc:docMk/>
          <pc:sldMk cId="3479389520" sldId="332"/>
        </pc:sldMkLst>
        <pc:spChg chg="mod">
          <ac:chgData name="Giulia Vilone" userId="S::giulia.vilone@tudublin.ie::0c58d732-b0d9-492e-ba07-5ae44eefa3de" providerId="AD" clId="Web-{487DAE7D-7649-3675-D4A2-B5FAA6E9E2F1}" dt="2022-01-22T14:43:22.082" v="202" actId="20577"/>
          <ac:spMkLst>
            <pc:docMk/>
            <pc:sldMk cId="3479389520" sldId="332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487DAE7D-7649-3675-D4A2-B5FAA6E9E2F1}" dt="2022-01-22T14:44:07.257" v="206" actId="1076"/>
        <pc:sldMkLst>
          <pc:docMk/>
          <pc:sldMk cId="2933265900" sldId="333"/>
        </pc:sldMkLst>
        <pc:graphicFrameChg chg="mod">
          <ac:chgData name="Giulia Vilone" userId="S::giulia.vilone@tudublin.ie::0c58d732-b0d9-492e-ba07-5ae44eefa3de" providerId="AD" clId="Web-{487DAE7D-7649-3675-D4A2-B5FAA6E9E2F1}" dt="2022-01-22T14:44:07.257" v="206" actId="1076"/>
          <ac:graphicFrameMkLst>
            <pc:docMk/>
            <pc:sldMk cId="2933265900" sldId="333"/>
            <ac:graphicFrameMk id="7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3:59.866" v="205" actId="1076"/>
        <pc:sldMkLst>
          <pc:docMk/>
          <pc:sldMk cId="1201838750" sldId="334"/>
        </pc:sldMkLst>
        <pc:graphicFrameChg chg="mod">
          <ac:chgData name="Giulia Vilone" userId="S::giulia.vilone@tudublin.ie::0c58d732-b0d9-492e-ba07-5ae44eefa3de" providerId="AD" clId="Web-{487DAE7D-7649-3675-D4A2-B5FAA6E9E2F1}" dt="2022-01-22T14:43:59.866" v="205" actId="1076"/>
          <ac:graphicFrameMkLst>
            <pc:docMk/>
            <pc:sldMk cId="1201838750" sldId="334"/>
            <ac:graphicFrameMk id="7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4:56.306" v="212" actId="20577"/>
        <pc:sldMkLst>
          <pc:docMk/>
          <pc:sldMk cId="3163167784" sldId="354"/>
        </pc:sldMkLst>
        <pc:spChg chg="mod">
          <ac:chgData name="Giulia Vilone" userId="S::giulia.vilone@tudublin.ie::0c58d732-b0d9-492e-ba07-5ae44eefa3de" providerId="AD" clId="Web-{487DAE7D-7649-3675-D4A2-B5FAA6E9E2F1}" dt="2022-01-22T14:44:56.306" v="212" actId="20577"/>
          <ac:spMkLst>
            <pc:docMk/>
            <pc:sldMk cId="3163167784" sldId="354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487DAE7D-7649-3675-D4A2-B5FAA6E9E2F1}" dt="2022-01-22T14:44:53.150" v="211" actId="20577"/>
        <pc:sldMkLst>
          <pc:docMk/>
          <pc:sldMk cId="2095002682" sldId="355"/>
        </pc:sldMkLst>
        <pc:spChg chg="mod">
          <ac:chgData name="Giulia Vilone" userId="S::giulia.vilone@tudublin.ie::0c58d732-b0d9-492e-ba07-5ae44eefa3de" providerId="AD" clId="Web-{487DAE7D-7649-3675-D4A2-B5FAA6E9E2F1}" dt="2022-01-22T14:44:53.150" v="211" actId="20577"/>
          <ac:spMkLst>
            <pc:docMk/>
            <pc:sldMk cId="2095002682" sldId="355"/>
            <ac:spMk id="2" creationId="{00000000-0000-0000-0000-000000000000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50:02.168" v="257"/>
        <pc:sldMkLst>
          <pc:docMk/>
          <pc:sldMk cId="2692647801" sldId="356"/>
        </pc:sldMkLst>
      </pc:sldChg>
      <pc:sldChg chg="del">
        <pc:chgData name="Giulia Vilone" userId="S::giulia.vilone@tudublin.ie::0c58d732-b0d9-492e-ba07-5ae44eefa3de" providerId="AD" clId="Web-{487DAE7D-7649-3675-D4A2-B5FAA6E9E2F1}" dt="2022-01-22T14:50:06.840" v="258"/>
        <pc:sldMkLst>
          <pc:docMk/>
          <pc:sldMk cId="3332414694" sldId="357"/>
        </pc:sldMkLst>
      </pc:sldChg>
      <pc:sldChg chg="del">
        <pc:chgData name="Giulia Vilone" userId="S::giulia.vilone@tudublin.ie::0c58d732-b0d9-492e-ba07-5ae44eefa3de" providerId="AD" clId="Web-{487DAE7D-7649-3675-D4A2-B5FAA6E9E2F1}" dt="2022-01-22T14:50:12.152" v="259"/>
        <pc:sldMkLst>
          <pc:docMk/>
          <pc:sldMk cId="150141122" sldId="358"/>
        </pc:sldMkLst>
      </pc:sldChg>
      <pc:sldChg chg="del">
        <pc:chgData name="Giulia Vilone" userId="S::giulia.vilone@tudublin.ie::0c58d732-b0d9-492e-ba07-5ae44eefa3de" providerId="AD" clId="Web-{487DAE7D-7649-3675-D4A2-B5FAA6E9E2F1}" dt="2022-01-22T14:50:17.684" v="260"/>
        <pc:sldMkLst>
          <pc:docMk/>
          <pc:sldMk cId="1530175874" sldId="359"/>
        </pc:sldMkLst>
      </pc:sldChg>
      <pc:sldChg chg="del">
        <pc:chgData name="Giulia Vilone" userId="S::giulia.vilone@tudublin.ie::0c58d732-b0d9-492e-ba07-5ae44eefa3de" providerId="AD" clId="Web-{487DAE7D-7649-3675-D4A2-B5FAA6E9E2F1}" dt="2022-01-22T14:50:24.684" v="261"/>
        <pc:sldMkLst>
          <pc:docMk/>
          <pc:sldMk cId="2137595833" sldId="360"/>
        </pc:sldMkLst>
      </pc:sldChg>
      <pc:sldChg chg="del">
        <pc:chgData name="Giulia Vilone" userId="S::giulia.vilone@tudublin.ie::0c58d732-b0d9-492e-ba07-5ae44eefa3de" providerId="AD" clId="Web-{487DAE7D-7649-3675-D4A2-B5FAA6E9E2F1}" dt="2022-01-22T14:50:39.810" v="262"/>
        <pc:sldMkLst>
          <pc:docMk/>
          <pc:sldMk cId="354491625" sldId="361"/>
        </pc:sldMkLst>
      </pc:sldChg>
      <pc:sldChg chg="del">
        <pc:chgData name="Giulia Vilone" userId="S::giulia.vilone@tudublin.ie::0c58d732-b0d9-492e-ba07-5ae44eefa3de" providerId="AD" clId="Web-{487DAE7D-7649-3675-D4A2-B5FAA6E9E2F1}" dt="2022-01-22T14:50:42.310" v="263"/>
        <pc:sldMkLst>
          <pc:docMk/>
          <pc:sldMk cId="250008423" sldId="362"/>
        </pc:sldMkLst>
      </pc:sldChg>
      <pc:sldChg chg="modSp">
        <pc:chgData name="Giulia Vilone" userId="S::giulia.vilone@tudublin.ie::0c58d732-b0d9-492e-ba07-5ae44eefa3de" providerId="AD" clId="Web-{487DAE7D-7649-3675-D4A2-B5FAA6E9E2F1}" dt="2022-01-22T14:45:57.575" v="223" actId="20577"/>
        <pc:sldMkLst>
          <pc:docMk/>
          <pc:sldMk cId="372103059" sldId="363"/>
        </pc:sldMkLst>
        <pc:spChg chg="mod">
          <ac:chgData name="Giulia Vilone" userId="S::giulia.vilone@tudublin.ie::0c58d732-b0d9-492e-ba07-5ae44eefa3de" providerId="AD" clId="Web-{487DAE7D-7649-3675-D4A2-B5FAA6E9E2F1}" dt="2022-01-22T14:45:57.575" v="223" actId="20577"/>
          <ac:spMkLst>
            <pc:docMk/>
            <pc:sldMk cId="372103059" sldId="363"/>
            <ac:spMk id="2" creationId="{00000000-0000-0000-0000-000000000000}"/>
          </ac:spMkLst>
        </pc:spChg>
      </pc:sldChg>
      <pc:sldChg chg="addSp modSp">
        <pc:chgData name="Giulia Vilone" userId="S::giulia.vilone@tudublin.ie::0c58d732-b0d9-492e-ba07-5ae44eefa3de" providerId="AD" clId="Web-{487DAE7D-7649-3675-D4A2-B5FAA6E9E2F1}" dt="2022-01-22T14:52:29.603" v="300" actId="1076"/>
        <pc:sldMkLst>
          <pc:docMk/>
          <pc:sldMk cId="346252265" sldId="364"/>
        </pc:sldMkLst>
        <pc:spChg chg="mod">
          <ac:chgData name="Giulia Vilone" userId="S::giulia.vilone@tudublin.ie::0c58d732-b0d9-492e-ba07-5ae44eefa3de" providerId="AD" clId="Web-{487DAE7D-7649-3675-D4A2-B5FAA6E9E2F1}" dt="2022-01-22T14:49:05.055" v="256" actId="20577"/>
          <ac:spMkLst>
            <pc:docMk/>
            <pc:sldMk cId="346252265" sldId="364"/>
            <ac:spMk id="2" creationId="{00000000-0000-0000-0000-000000000000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52:29.603" v="300" actId="1076"/>
          <ac:spMkLst>
            <pc:docMk/>
            <pc:sldMk cId="346252265" sldId="364"/>
            <ac:spMk id="4" creationId="{EF1F77EB-F07C-4F50-9C5C-36CC0FCBE9E8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50:53.317" v="265"/>
        <pc:sldMkLst>
          <pc:docMk/>
          <pc:sldMk cId="2867566167" sldId="377"/>
        </pc:sldMkLst>
      </pc:sldChg>
      <pc:sldChg chg="del">
        <pc:chgData name="Giulia Vilone" userId="S::giulia.vilone@tudublin.ie::0c58d732-b0d9-492e-ba07-5ae44eefa3de" providerId="AD" clId="Web-{487DAE7D-7649-3675-D4A2-B5FAA6E9E2F1}" dt="2022-01-22T14:50:57.833" v="266"/>
        <pc:sldMkLst>
          <pc:docMk/>
          <pc:sldMk cId="1744734725" sldId="378"/>
        </pc:sldMkLst>
      </pc:sldChg>
      <pc:sldChg chg="del">
        <pc:chgData name="Giulia Vilone" userId="S::giulia.vilone@tudublin.ie::0c58d732-b0d9-492e-ba07-5ae44eefa3de" providerId="AD" clId="Web-{487DAE7D-7649-3675-D4A2-B5FAA6E9E2F1}" dt="2022-01-22T14:51:16.771" v="267"/>
        <pc:sldMkLst>
          <pc:docMk/>
          <pc:sldMk cId="199737745" sldId="379"/>
        </pc:sldMkLst>
      </pc:sldChg>
      <pc:sldChg chg="modSp">
        <pc:chgData name="Giulia Vilone" userId="S::giulia.vilone@tudublin.ie::0c58d732-b0d9-492e-ba07-5ae44eefa3de" providerId="AD" clId="Web-{487DAE7D-7649-3675-D4A2-B5FAA6E9E2F1}" dt="2022-01-22T14:48:10.880" v="245" actId="20577"/>
        <pc:sldMkLst>
          <pc:docMk/>
          <pc:sldMk cId="3489936879" sldId="380"/>
        </pc:sldMkLst>
        <pc:spChg chg="mod">
          <ac:chgData name="Giulia Vilone" userId="S::giulia.vilone@tudublin.ie::0c58d732-b0d9-492e-ba07-5ae44eefa3de" providerId="AD" clId="Web-{487DAE7D-7649-3675-D4A2-B5FAA6E9E2F1}" dt="2022-01-22T14:48:10.880" v="245" actId="20577"/>
          <ac:spMkLst>
            <pc:docMk/>
            <pc:sldMk cId="3489936879" sldId="380"/>
            <ac:spMk id="2" creationId="{00000000-0000-0000-0000-000000000000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50:48.498" v="264"/>
        <pc:sldMkLst>
          <pc:docMk/>
          <pc:sldMk cId="792442380" sldId="381"/>
        </pc:sldMkLst>
      </pc:sldChg>
      <pc:sldChg chg="del">
        <pc:chgData name="Giulia Vilone" userId="S::giulia.vilone@tudublin.ie::0c58d732-b0d9-492e-ba07-5ae44eefa3de" providerId="AD" clId="Web-{487DAE7D-7649-3675-D4A2-B5FAA6E9E2F1}" dt="2022-01-22T14:46:01.466" v="224"/>
        <pc:sldMkLst>
          <pc:docMk/>
          <pc:sldMk cId="3927842362" sldId="382"/>
        </pc:sldMkLst>
      </pc:sldChg>
      <pc:sldChg chg="modSp">
        <pc:chgData name="Giulia Vilone" userId="S::giulia.vilone@tudublin.ie::0c58d732-b0d9-492e-ba07-5ae44eefa3de" providerId="AD" clId="Web-{487DAE7D-7649-3675-D4A2-B5FAA6E9E2F1}" dt="2022-01-22T14:46:41.078" v="230" actId="1076"/>
        <pc:sldMkLst>
          <pc:docMk/>
          <pc:sldMk cId="1106266217" sldId="384"/>
        </pc:sldMkLst>
        <pc:graphicFrameChg chg="mod">
          <ac:chgData name="Giulia Vilone" userId="S::giulia.vilone@tudublin.ie::0c58d732-b0d9-492e-ba07-5ae44eefa3de" providerId="AD" clId="Web-{487DAE7D-7649-3675-D4A2-B5FAA6E9E2F1}" dt="2022-01-22T14:46:41.078" v="230" actId="1076"/>
          <ac:graphicFrameMkLst>
            <pc:docMk/>
            <pc:sldMk cId="1106266217" sldId="384"/>
            <ac:graphicFrameMk id="5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6:57.626" v="232" actId="1076"/>
        <pc:sldMkLst>
          <pc:docMk/>
          <pc:sldMk cId="3967804502" sldId="385"/>
        </pc:sldMkLst>
        <pc:graphicFrameChg chg="mod">
          <ac:chgData name="Giulia Vilone" userId="S::giulia.vilone@tudublin.ie::0c58d732-b0d9-492e-ba07-5ae44eefa3de" providerId="AD" clId="Web-{487DAE7D-7649-3675-D4A2-B5FAA6E9E2F1}" dt="2022-01-22T14:46:57.626" v="232" actId="1076"/>
          <ac:graphicFrameMkLst>
            <pc:docMk/>
            <pc:sldMk cId="3967804502" sldId="385"/>
            <ac:graphicFrameMk id="5" creationId="{00000000-0000-0000-0000-000000000000}"/>
          </ac:graphicFrameMkLst>
        </pc:graphicFrameChg>
      </pc:sldChg>
      <pc:sldChg chg="modSp">
        <pc:chgData name="Giulia Vilone" userId="S::giulia.vilone@tudublin.ie::0c58d732-b0d9-492e-ba07-5ae44eefa3de" providerId="AD" clId="Web-{487DAE7D-7649-3675-D4A2-B5FAA6E9E2F1}" dt="2022-01-22T14:47:58.239" v="243" actId="20577"/>
        <pc:sldMkLst>
          <pc:docMk/>
          <pc:sldMk cId="1426466732" sldId="386"/>
        </pc:sldMkLst>
        <pc:spChg chg="mod">
          <ac:chgData name="Giulia Vilone" userId="S::giulia.vilone@tudublin.ie::0c58d732-b0d9-492e-ba07-5ae44eefa3de" providerId="AD" clId="Web-{487DAE7D-7649-3675-D4A2-B5FAA6E9E2F1}" dt="2022-01-22T14:47:58.239" v="243" actId="20577"/>
          <ac:spMkLst>
            <pc:docMk/>
            <pc:sldMk cId="1426466732" sldId="386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487DAE7D-7649-3675-D4A2-B5FAA6E9E2F1}" dt="2022-01-22T14:47:48.801" v="242" actId="20577"/>
        <pc:sldMkLst>
          <pc:docMk/>
          <pc:sldMk cId="3213349661" sldId="387"/>
        </pc:sldMkLst>
        <pc:spChg chg="mod">
          <ac:chgData name="Giulia Vilone" userId="S::giulia.vilone@tudublin.ie::0c58d732-b0d9-492e-ba07-5ae44eefa3de" providerId="AD" clId="Web-{487DAE7D-7649-3675-D4A2-B5FAA6E9E2F1}" dt="2022-01-22T14:47:48.801" v="242" actId="20577"/>
          <ac:spMkLst>
            <pc:docMk/>
            <pc:sldMk cId="3213349661" sldId="387"/>
            <ac:spMk id="2" creationId="{00000000-0000-0000-0000-000000000000}"/>
          </ac:spMkLst>
        </pc:spChg>
      </pc:sldChg>
      <pc:sldChg chg="del">
        <pc:chgData name="Giulia Vilone" userId="S::giulia.vilone@tudublin.ie::0c58d732-b0d9-492e-ba07-5ae44eefa3de" providerId="AD" clId="Web-{487DAE7D-7649-3675-D4A2-B5FAA6E9E2F1}" dt="2022-01-22T14:46:33.296" v="229"/>
        <pc:sldMkLst>
          <pc:docMk/>
          <pc:sldMk cId="1211949208" sldId="388"/>
        </pc:sldMkLst>
      </pc:sldChg>
      <pc:sldChg chg="modSp">
        <pc:chgData name="Giulia Vilone" userId="S::giulia.vilone@tudublin.ie::0c58d732-b0d9-492e-ba07-5ae44eefa3de" providerId="AD" clId="Web-{487DAE7D-7649-3675-D4A2-B5FAA6E9E2F1}" dt="2022-01-22T14:48:27.756" v="249" actId="20577"/>
        <pc:sldMkLst>
          <pc:docMk/>
          <pc:sldMk cId="3241036650" sldId="389"/>
        </pc:sldMkLst>
        <pc:spChg chg="mod">
          <ac:chgData name="Giulia Vilone" userId="S::giulia.vilone@tudublin.ie::0c58d732-b0d9-492e-ba07-5ae44eefa3de" providerId="AD" clId="Web-{487DAE7D-7649-3675-D4A2-B5FAA6E9E2F1}" dt="2022-01-22T14:48:27.756" v="249" actId="20577"/>
          <ac:spMkLst>
            <pc:docMk/>
            <pc:sldMk cId="3241036650" sldId="389"/>
            <ac:spMk id="2" creationId="{00000000-0000-0000-0000-000000000000}"/>
          </ac:spMkLst>
        </pc:spChg>
      </pc:sldChg>
      <pc:sldChg chg="addSp delSp modSp">
        <pc:chgData name="Giulia Vilone" userId="S::giulia.vilone@tudublin.ie::0c58d732-b0d9-492e-ba07-5ae44eefa3de" providerId="AD" clId="Web-{487DAE7D-7649-3675-D4A2-B5FAA6E9E2F1}" dt="2022-01-22T14:41:00.668" v="174"/>
        <pc:sldMkLst>
          <pc:docMk/>
          <pc:sldMk cId="2141547630" sldId="437"/>
        </pc:sldMkLst>
        <pc:spChg chg="add">
          <ac:chgData name="Giulia Vilone" userId="S::giulia.vilone@tudublin.ie::0c58d732-b0d9-492e-ba07-5ae44eefa3de" providerId="AD" clId="Web-{487DAE7D-7649-3675-D4A2-B5FAA6E9E2F1}" dt="2022-01-22T14:37:39.873" v="81"/>
          <ac:spMkLst>
            <pc:docMk/>
            <pc:sldMk cId="2141547630" sldId="437"/>
            <ac:spMk id="4" creationId="{9ECFD416-F931-462F-B316-A7A7D221F05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39.889" v="82"/>
          <ac:spMkLst>
            <pc:docMk/>
            <pc:sldMk cId="2141547630" sldId="437"/>
            <ac:spMk id="7" creationId="{5422BEA1-7CEC-4EEF-926C-47730B5E5569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52" v="170"/>
          <ac:spMkLst>
            <pc:docMk/>
            <pc:sldMk cId="2141547630" sldId="437"/>
            <ac:spMk id="9" creationId="{8F73EE60-65CA-46A8-803D-1DE7C4AECDA5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37" v="169"/>
          <ac:spMkLst>
            <pc:docMk/>
            <pc:sldMk cId="2141547630" sldId="437"/>
            <ac:spMk id="12" creationId="{710F9B74-672E-440B-98F5-AE2E4DAFAB33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37" v="168"/>
          <ac:spMkLst>
            <pc:docMk/>
            <pc:sldMk cId="2141547630" sldId="437"/>
            <ac:spMk id="13" creationId="{B3C460B6-E1F5-4CD9-BF49-D2CB0D1D65AF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41:00.137" v="167"/>
          <ac:spMkLst>
            <pc:docMk/>
            <pc:sldMk cId="2141547630" sldId="437"/>
            <ac:spMk id="14" creationId="{23695D6D-3CB3-4559-A291-B1E538D5FE74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6.811" v="79"/>
          <ac:spMkLst>
            <pc:docMk/>
            <pc:sldMk cId="2141547630" sldId="437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9.545" v="80"/>
          <ac:spMkLst>
            <pc:docMk/>
            <pc:sldMk cId="2141547630" sldId="437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54" v="150"/>
          <ac:spMkLst>
            <pc:docMk/>
            <pc:sldMk cId="2141547630" sldId="437"/>
            <ac:spMk id="20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38" v="149"/>
          <ac:spMkLst>
            <pc:docMk/>
            <pc:sldMk cId="2141547630" sldId="437"/>
            <ac:spMk id="21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38" v="148"/>
          <ac:spMkLst>
            <pc:docMk/>
            <pc:sldMk cId="2141547630" sldId="437"/>
            <ac:spMk id="2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32.838" v="147"/>
          <ac:spMkLst>
            <pc:docMk/>
            <pc:sldMk cId="2141547630" sldId="437"/>
            <ac:spMk id="23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21" v="171"/>
          <ac:spMkLst>
            <pc:docMk/>
            <pc:sldMk cId="2141547630" sldId="437"/>
            <ac:spMk id="31" creationId="{EFDF68E0-8FC2-4052-A5AC-B28D71B55164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37" v="172"/>
          <ac:spMkLst>
            <pc:docMk/>
            <pc:sldMk cId="2141547630" sldId="437"/>
            <ac:spMk id="33" creationId="{830DF54E-5417-4A56-AEA2-C3B7C81884D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52" v="173"/>
          <ac:spMkLst>
            <pc:docMk/>
            <pc:sldMk cId="2141547630" sldId="437"/>
            <ac:spMk id="35" creationId="{9F88FEEE-8E83-4510-81A5-194576E29257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0.668" v="174"/>
          <ac:spMkLst>
            <pc:docMk/>
            <pc:sldMk cId="2141547630" sldId="437"/>
            <ac:spMk id="37" creationId="{B61CDB97-2CEE-4FAC-AB13-1E57B1E7FF94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36.811" v="79"/>
          <ac:cxnSpMkLst>
            <pc:docMk/>
            <pc:sldMk cId="2141547630" sldId="43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6.811" v="79"/>
          <ac:cxnSpMkLst>
            <pc:docMk/>
            <pc:sldMk cId="2141547630" sldId="43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9.545" v="80"/>
          <ac:cxnSpMkLst>
            <pc:docMk/>
            <pc:sldMk cId="2141547630" sldId="437"/>
            <ac:cxnSpMk id="19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40:45.355" v="166" actId="1076"/>
        <pc:sldMkLst>
          <pc:docMk/>
          <pc:sldMk cId="478408051" sldId="438"/>
        </pc:sldMkLst>
        <pc:spChg chg="add">
          <ac:chgData name="Giulia Vilone" userId="S::giulia.vilone@tudublin.ie::0c58d732-b0d9-492e-ba07-5ae44eefa3de" providerId="AD" clId="Web-{487DAE7D-7649-3675-D4A2-B5FAA6E9E2F1}" dt="2022-01-22T14:37:54.827" v="89"/>
          <ac:spMkLst>
            <pc:docMk/>
            <pc:sldMk cId="478408051" sldId="438"/>
            <ac:spMk id="4" creationId="{2A19A8BE-A258-40EF-9F32-1D3A7BE1F85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54.874" v="90"/>
          <ac:spMkLst>
            <pc:docMk/>
            <pc:sldMk cId="478408051" sldId="438"/>
            <ac:spMk id="7" creationId="{D0A4683C-4A47-4262-B633-4519374F1D5B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261" v="163" actId="1076"/>
          <ac:spMkLst>
            <pc:docMk/>
            <pc:sldMk cId="478408051" sldId="438"/>
            <ac:spMk id="9" creationId="{C7B7E08D-D3B2-48BC-BB8E-265DBF443393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292" v="164" actId="1076"/>
          <ac:spMkLst>
            <pc:docMk/>
            <pc:sldMk cId="478408051" sldId="438"/>
            <ac:spMk id="12" creationId="{ABCC24B3-8462-4198-B252-24FE111E73D0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323" v="165" actId="1076"/>
          <ac:spMkLst>
            <pc:docMk/>
            <pc:sldMk cId="478408051" sldId="438"/>
            <ac:spMk id="13" creationId="{92151EE5-0405-442A-90D6-E7BB00108589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45.355" v="166" actId="1076"/>
          <ac:spMkLst>
            <pc:docMk/>
            <pc:sldMk cId="478408051" sldId="438"/>
            <ac:spMk id="14" creationId="{E9197427-DA96-4628-8ACA-6627D2BFF64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51.718" v="87"/>
          <ac:spMkLst>
            <pc:docMk/>
            <pc:sldMk cId="478408051" sldId="438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54.484" v="88"/>
          <ac:spMkLst>
            <pc:docMk/>
            <pc:sldMk cId="478408051" sldId="438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8"/>
          <ac:spMkLst>
            <pc:docMk/>
            <pc:sldMk cId="478408051" sldId="438"/>
            <ac:spMk id="20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7"/>
          <ac:spMkLst>
            <pc:docMk/>
            <pc:sldMk cId="478408051" sldId="438"/>
            <ac:spMk id="2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6"/>
          <ac:spMkLst>
            <pc:docMk/>
            <pc:sldMk cId="478408051" sldId="438"/>
            <ac:spMk id="24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0:40.120" v="155"/>
          <ac:spMkLst>
            <pc:docMk/>
            <pc:sldMk cId="478408051" sldId="438"/>
            <ac:spMk id="25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51.718" v="87"/>
          <ac:cxnSpMkLst>
            <pc:docMk/>
            <pc:sldMk cId="478408051" sldId="438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51.718" v="87"/>
          <ac:cxnSpMkLst>
            <pc:docMk/>
            <pc:sldMk cId="478408051" sldId="438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54.484" v="88"/>
          <ac:cxnSpMkLst>
            <pc:docMk/>
            <pc:sldMk cId="478408051" sldId="438"/>
            <ac:cxnSpMk id="19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01.250" v="94"/>
        <pc:sldMkLst>
          <pc:docMk/>
          <pc:sldMk cId="4136465404" sldId="439"/>
        </pc:sldMkLst>
        <pc:spChg chg="add">
          <ac:chgData name="Giulia Vilone" userId="S::giulia.vilone@tudublin.ie::0c58d732-b0d9-492e-ba07-5ae44eefa3de" providerId="AD" clId="Web-{487DAE7D-7649-3675-D4A2-B5FAA6E9E2F1}" dt="2022-01-22T14:38:01.218" v="93"/>
          <ac:spMkLst>
            <pc:docMk/>
            <pc:sldMk cId="4136465404" sldId="439"/>
            <ac:spMk id="2" creationId="{EFCBB5CF-1E79-42F7-998C-D7D098EED0DD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01.250" v="94"/>
          <ac:spMkLst>
            <pc:docMk/>
            <pc:sldMk cId="4136465404" sldId="439"/>
            <ac:spMk id="4" creationId="{300D70CA-B26D-4F63-86CB-41B8F7D991BE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58.749" v="91"/>
          <ac:spMkLst>
            <pc:docMk/>
            <pc:sldMk cId="4136465404" sldId="439"/>
            <ac:spMk id="24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00.937" v="92"/>
          <ac:spMkLst>
            <pc:docMk/>
            <pc:sldMk cId="4136465404" sldId="439"/>
            <ac:spMk id="28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58.749" v="91"/>
          <ac:cxnSpMkLst>
            <pc:docMk/>
            <pc:sldMk cId="4136465404" sldId="439"/>
            <ac:cxnSpMk id="2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58.749" v="91"/>
          <ac:cxnSpMkLst>
            <pc:docMk/>
            <pc:sldMk cId="4136465404" sldId="439"/>
            <ac:cxnSpMk id="2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00.937" v="92"/>
          <ac:cxnSpMkLst>
            <pc:docMk/>
            <pc:sldMk cId="4136465404" sldId="439"/>
            <ac:cxnSpMk id="29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09.641" v="98"/>
        <pc:sldMkLst>
          <pc:docMk/>
          <pc:sldMk cId="2538728984" sldId="440"/>
        </pc:sldMkLst>
        <pc:spChg chg="add">
          <ac:chgData name="Giulia Vilone" userId="S::giulia.vilone@tudublin.ie::0c58d732-b0d9-492e-ba07-5ae44eefa3de" providerId="AD" clId="Web-{487DAE7D-7649-3675-D4A2-B5FAA6E9E2F1}" dt="2022-01-22T14:38:09.609" v="97"/>
          <ac:spMkLst>
            <pc:docMk/>
            <pc:sldMk cId="2538728984" sldId="440"/>
            <ac:spMk id="2" creationId="{65B67B13-B65B-4F5F-9350-C87CC898639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09.641" v="98"/>
          <ac:spMkLst>
            <pc:docMk/>
            <pc:sldMk cId="2538728984" sldId="440"/>
            <ac:spMk id="4" creationId="{DD15F7CA-076D-42B4-9D6B-90D2C90B0CD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07" v="95"/>
          <ac:spMkLst>
            <pc:docMk/>
            <pc:sldMk cId="2538728984" sldId="440"/>
            <ac:spMk id="4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09.250" v="96"/>
          <ac:spMkLst>
            <pc:docMk/>
            <pc:sldMk cId="2538728984" sldId="440"/>
            <ac:spMk id="46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8:07" v="95"/>
          <ac:cxnSpMkLst>
            <pc:docMk/>
            <pc:sldMk cId="2538728984" sldId="440"/>
            <ac:cxnSpMk id="4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07" v="95"/>
          <ac:cxnSpMkLst>
            <pc:docMk/>
            <pc:sldMk cId="2538728984" sldId="440"/>
            <ac:cxnSpMk id="4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09.250" v="96"/>
          <ac:cxnSpMkLst>
            <pc:docMk/>
            <pc:sldMk cId="2538728984" sldId="440"/>
            <ac:cxnSpMk id="47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42:27.298" v="194"/>
        <pc:sldMkLst>
          <pc:docMk/>
          <pc:sldMk cId="136305826" sldId="441"/>
        </pc:sldMkLst>
        <pc:spChg chg="add">
          <ac:chgData name="Giulia Vilone" userId="S::giulia.vilone@tudublin.ie::0c58d732-b0d9-492e-ba07-5ae44eefa3de" providerId="AD" clId="Web-{487DAE7D-7649-3675-D4A2-B5FAA6E9E2F1}" dt="2022-01-22T14:42:27.267" v="193"/>
          <ac:spMkLst>
            <pc:docMk/>
            <pc:sldMk cId="136305826" sldId="441"/>
            <ac:spMk id="2" creationId="{7B9FD390-BD1E-485E-B256-5CF894248B4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2:27.298" v="194"/>
          <ac:spMkLst>
            <pc:docMk/>
            <pc:sldMk cId="136305826" sldId="441"/>
            <ac:spMk id="4" creationId="{B6EAAA98-A23C-4336-BF56-587F1AF83197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2:24.626" v="191"/>
          <ac:spMkLst>
            <pc:docMk/>
            <pc:sldMk cId="136305826" sldId="441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2:26.923" v="192"/>
          <ac:spMkLst>
            <pc:docMk/>
            <pc:sldMk cId="136305826" sldId="441"/>
            <ac:spMk id="20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42:24.626" v="191"/>
          <ac:cxnSpMkLst>
            <pc:docMk/>
            <pc:sldMk cId="136305826" sldId="441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42:24.626" v="191"/>
          <ac:cxnSpMkLst>
            <pc:docMk/>
            <pc:sldMk cId="136305826" sldId="441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42:26.923" v="192"/>
          <ac:cxnSpMkLst>
            <pc:docMk/>
            <pc:sldMk cId="136305826" sldId="441"/>
            <ac:cxnSpMk id="21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16.688" v="102"/>
        <pc:sldMkLst>
          <pc:docMk/>
          <pc:sldMk cId="136305826" sldId="442"/>
        </pc:sldMkLst>
        <pc:spChg chg="add">
          <ac:chgData name="Giulia Vilone" userId="S::giulia.vilone@tudublin.ie::0c58d732-b0d9-492e-ba07-5ae44eefa3de" providerId="AD" clId="Web-{487DAE7D-7649-3675-D4A2-B5FAA6E9E2F1}" dt="2022-01-22T14:38:16.657" v="101"/>
          <ac:spMkLst>
            <pc:docMk/>
            <pc:sldMk cId="136305826" sldId="442"/>
            <ac:spMk id="2" creationId="{EA862FAE-F469-4A45-A91D-AC792DAFCE8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16.688" v="102"/>
          <ac:spMkLst>
            <pc:docMk/>
            <pc:sldMk cId="136305826" sldId="442"/>
            <ac:spMk id="4" creationId="{E30B8C87-56F5-4D29-94B2-56ED45C96375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14.110" v="99"/>
          <ac:spMkLst>
            <pc:docMk/>
            <pc:sldMk cId="136305826" sldId="442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8:16.313" v="100"/>
          <ac:spMkLst>
            <pc:docMk/>
            <pc:sldMk cId="136305826" sldId="442"/>
            <ac:spMk id="20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8:14.110" v="99"/>
          <ac:cxnSpMkLst>
            <pc:docMk/>
            <pc:sldMk cId="136305826" sldId="442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14.110" v="99"/>
          <ac:cxnSpMkLst>
            <pc:docMk/>
            <pc:sldMk cId="136305826" sldId="442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8:16.313" v="100"/>
          <ac:cxnSpMkLst>
            <pc:docMk/>
            <pc:sldMk cId="136305826" sldId="442"/>
            <ac:cxnSpMk id="21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37.674" v="103"/>
        <pc:sldMkLst>
          <pc:docMk/>
          <pc:sldMk cId="1215171715" sldId="450"/>
        </pc:sldMkLst>
        <pc:spChg chg="add">
          <ac:chgData name="Giulia Vilone" userId="S::giulia.vilone@tudublin.ie::0c58d732-b0d9-492e-ba07-5ae44eefa3de" providerId="AD" clId="Web-{487DAE7D-7649-3675-D4A2-B5FAA6E9E2F1}" dt="2022-01-22T14:35:47.367" v="28"/>
          <ac:spMkLst>
            <pc:docMk/>
            <pc:sldMk cId="1215171715" sldId="450"/>
            <ac:spMk id="8" creationId="{693F2710-A0EC-4758-B6BB-4BB8FF56E41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5:47.383" v="29"/>
          <ac:spMkLst>
            <pc:docMk/>
            <pc:sldMk cId="1215171715" sldId="450"/>
            <ac:spMk id="19" creationId="{E6050C22-50C1-4FBE-8147-FA0D2D188E9B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37.674" v="103"/>
          <ac:spMkLst>
            <pc:docMk/>
            <pc:sldMk cId="1215171715" sldId="450"/>
            <ac:spMk id="23" creationId="{DB4C81F6-DF15-42C0-9CC8-D540C9C2B407}"/>
          </ac:spMkLst>
        </pc:spChg>
        <pc:cxnChg chg="add">
          <ac:chgData name="Giulia Vilone" userId="S::giulia.vilone@tudublin.ie::0c58d732-b0d9-492e-ba07-5ae44eefa3de" providerId="AD" clId="Web-{487DAE7D-7649-3675-D4A2-B5FAA6E9E2F1}" dt="2022-01-22T14:35:47.336" v="26"/>
          <ac:cxnSpMkLst>
            <pc:docMk/>
            <pc:sldMk cId="1215171715" sldId="450"/>
            <ac:cxnSpMk id="6" creationId="{09083FBF-8A5E-4678-B0AA-5A918E6EB820}"/>
          </ac:cxnSpMkLst>
        </pc:cxnChg>
        <pc:cxnChg chg="add">
          <ac:chgData name="Giulia Vilone" userId="S::giulia.vilone@tudublin.ie::0c58d732-b0d9-492e-ba07-5ae44eefa3de" providerId="AD" clId="Web-{487DAE7D-7649-3675-D4A2-B5FAA6E9E2F1}" dt="2022-01-22T14:35:47.351" v="27"/>
          <ac:cxnSpMkLst>
            <pc:docMk/>
            <pc:sldMk cId="1215171715" sldId="450"/>
            <ac:cxnSpMk id="7" creationId="{FC7AE27B-2A35-4D76-9462-A39234C103F6}"/>
          </ac:cxnSpMkLst>
        </pc:cxnChg>
        <pc:cxnChg chg="del mod">
          <ac:chgData name="Giulia Vilone" userId="S::giulia.vilone@tudublin.ie::0c58d732-b0d9-492e-ba07-5ae44eefa3de" providerId="AD" clId="Web-{487DAE7D-7649-3675-D4A2-B5FAA6E9E2F1}" dt="2022-01-22T14:33:36.719" v="0"/>
          <ac:cxnSpMkLst>
            <pc:docMk/>
            <pc:sldMk cId="1215171715" sldId="450"/>
            <ac:cxnSpMk id="14" creationId="{00000000-0000-0000-0000-000000000000}"/>
          </ac:cxnSpMkLst>
        </pc:cxnChg>
        <pc:cxnChg chg="add">
          <ac:chgData name="Giulia Vilone" userId="S::giulia.vilone@tudublin.ie::0c58d732-b0d9-492e-ba07-5ae44eefa3de" providerId="AD" clId="Web-{487DAE7D-7649-3675-D4A2-B5FAA6E9E2F1}" dt="2022-01-22T14:35:53.367" v="30"/>
          <ac:cxnSpMkLst>
            <pc:docMk/>
            <pc:sldMk cId="1215171715" sldId="450"/>
            <ac:cxnSpMk id="21" creationId="{411F66DF-7C3D-49B8-B14E-DA7CFDBADC94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38:46.049" v="105"/>
        <pc:sldMkLst>
          <pc:docMk/>
          <pc:sldMk cId="14462270" sldId="452"/>
        </pc:sldMkLst>
        <pc:spChg chg="add">
          <ac:chgData name="Giulia Vilone" userId="S::giulia.vilone@tudublin.ie::0c58d732-b0d9-492e-ba07-5ae44eefa3de" providerId="AD" clId="Web-{487DAE7D-7649-3675-D4A2-B5FAA6E9E2F1}" dt="2022-01-22T14:36:09.759" v="33"/>
          <ac:spMkLst>
            <pc:docMk/>
            <pc:sldMk cId="14462270" sldId="452"/>
            <ac:spMk id="2" creationId="{1ECB9FEB-F111-4765-BC5B-DA0DFB3F809B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09.775" v="34"/>
          <ac:spMkLst>
            <pc:docMk/>
            <pc:sldMk cId="14462270" sldId="452"/>
            <ac:spMk id="6" creationId="{9CCE30E6-9067-4ED3-B352-FA075DA636ED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49.786" v="14"/>
          <ac:spMkLst>
            <pc:docMk/>
            <pc:sldMk cId="14462270" sldId="452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6.033" v="104"/>
          <ac:spMkLst>
            <pc:docMk/>
            <pc:sldMk cId="14462270" sldId="452"/>
            <ac:spMk id="8" creationId="{EE17A1CC-D4C5-4F5E-A7B0-3C727E10F292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06.071" v="31"/>
          <ac:spMkLst>
            <pc:docMk/>
            <pc:sldMk cId="14462270" sldId="452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08.134" v="32"/>
          <ac:spMkLst>
            <pc:docMk/>
            <pc:sldMk cId="14462270" sldId="452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6.049" v="105"/>
          <ac:spMkLst>
            <pc:docMk/>
            <pc:sldMk cId="14462270" sldId="452"/>
            <ac:spMk id="23" creationId="{0F47BA95-06DD-4D4D-8B99-27493CF119A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49.786" v="14"/>
          <ac:cxnSpMkLst>
            <pc:docMk/>
            <pc:sldMk cId="14462270" sldId="45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06.071" v="31"/>
          <ac:cxnSpMkLst>
            <pc:docMk/>
            <pc:sldMk cId="14462270" sldId="45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06.071" v="31"/>
          <ac:cxnSpMkLst>
            <pc:docMk/>
            <pc:sldMk cId="14462270" sldId="45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08.134" v="32"/>
          <ac:cxnSpMkLst>
            <pc:docMk/>
            <pc:sldMk cId="14462270" sldId="452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3:56.470" v="1"/>
        <pc:sldMkLst>
          <pc:docMk/>
          <pc:sldMk cId="19854998" sldId="453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48.065" v="107"/>
        <pc:sldMkLst>
          <pc:docMk/>
          <pc:sldMk cId="1617661279" sldId="454"/>
        </pc:sldMkLst>
        <pc:spChg chg="add">
          <ac:chgData name="Giulia Vilone" userId="S::giulia.vilone@tudublin.ie::0c58d732-b0d9-492e-ba07-5ae44eefa3de" providerId="AD" clId="Web-{487DAE7D-7649-3675-D4A2-B5FAA6E9E2F1}" dt="2022-01-22T14:36:16.509" v="37"/>
          <ac:spMkLst>
            <pc:docMk/>
            <pc:sldMk cId="1617661279" sldId="454"/>
            <ac:spMk id="2" creationId="{BC3BADEA-1F85-4221-84D0-A72767246273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16.525" v="38"/>
          <ac:spMkLst>
            <pc:docMk/>
            <pc:sldMk cId="1617661279" sldId="454"/>
            <ac:spMk id="6" creationId="{9D6B1932-512A-44DE-93E5-8D9DB7528D92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53.536" v="15"/>
          <ac:spMkLst>
            <pc:docMk/>
            <pc:sldMk cId="1617661279" sldId="454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8.049" v="106"/>
          <ac:spMkLst>
            <pc:docMk/>
            <pc:sldMk cId="1617661279" sldId="454"/>
            <ac:spMk id="8" creationId="{E0679C95-B64E-4C4C-A40C-F392FE51763C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14.134" v="35"/>
          <ac:spMkLst>
            <pc:docMk/>
            <pc:sldMk cId="1617661279" sldId="454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16.087" v="36"/>
          <ac:spMkLst>
            <pc:docMk/>
            <pc:sldMk cId="1617661279" sldId="454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8.065" v="107"/>
          <ac:spMkLst>
            <pc:docMk/>
            <pc:sldMk cId="1617661279" sldId="454"/>
            <ac:spMk id="23" creationId="{6A13979D-901C-4A24-8235-7334FD67DD88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53.536" v="15"/>
          <ac:cxnSpMkLst>
            <pc:docMk/>
            <pc:sldMk cId="1617661279" sldId="45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14.134" v="35"/>
          <ac:cxnSpMkLst>
            <pc:docMk/>
            <pc:sldMk cId="1617661279" sldId="45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14.134" v="35"/>
          <ac:cxnSpMkLst>
            <pc:docMk/>
            <pc:sldMk cId="1617661279" sldId="45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16.087" v="36"/>
          <ac:cxnSpMkLst>
            <pc:docMk/>
            <pc:sldMk cId="1617661279" sldId="454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03.705" v="2"/>
        <pc:sldMkLst>
          <pc:docMk/>
          <pc:sldMk cId="754092804" sldId="455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49.987" v="109"/>
        <pc:sldMkLst>
          <pc:docMk/>
          <pc:sldMk cId="3340364478" sldId="456"/>
        </pc:sldMkLst>
        <pc:spChg chg="add">
          <ac:chgData name="Giulia Vilone" userId="S::giulia.vilone@tudublin.ie::0c58d732-b0d9-492e-ba07-5ae44eefa3de" providerId="AD" clId="Web-{487DAE7D-7649-3675-D4A2-B5FAA6E9E2F1}" dt="2022-01-22T14:36:22.869" v="41"/>
          <ac:spMkLst>
            <pc:docMk/>
            <pc:sldMk cId="3340364478" sldId="456"/>
            <ac:spMk id="2" creationId="{BABEC6AD-B82C-4093-82FA-738E1B638B19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22.885" v="42"/>
          <ac:spMkLst>
            <pc:docMk/>
            <pc:sldMk cId="3340364478" sldId="456"/>
            <ac:spMk id="6" creationId="{A3815A2C-556D-4004-B53A-4F70D077CAD7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55.880" v="16"/>
          <ac:spMkLst>
            <pc:docMk/>
            <pc:sldMk cId="3340364478" sldId="45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9.955" v="108"/>
          <ac:spMkLst>
            <pc:docMk/>
            <pc:sldMk cId="3340364478" sldId="456"/>
            <ac:spMk id="8" creationId="{6FB550F2-3EB1-4D84-BBB9-FC14D1082DF1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0.791" v="39"/>
          <ac:spMkLst>
            <pc:docMk/>
            <pc:sldMk cId="3340364478" sldId="456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2.463" v="40"/>
          <ac:spMkLst>
            <pc:docMk/>
            <pc:sldMk cId="3340364478" sldId="456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49.987" v="109"/>
          <ac:spMkLst>
            <pc:docMk/>
            <pc:sldMk cId="3340364478" sldId="456"/>
            <ac:spMk id="23" creationId="{14145EE3-4AC5-4686-8591-D3E7B16A2599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55.880" v="16"/>
          <ac:cxnSpMkLst>
            <pc:docMk/>
            <pc:sldMk cId="3340364478" sldId="45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0.791" v="39"/>
          <ac:cxnSpMkLst>
            <pc:docMk/>
            <pc:sldMk cId="3340364478" sldId="45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0.791" v="39"/>
          <ac:cxnSpMkLst>
            <pc:docMk/>
            <pc:sldMk cId="3340364478" sldId="45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2.463" v="40"/>
          <ac:cxnSpMkLst>
            <pc:docMk/>
            <pc:sldMk cId="3340364478" sldId="456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06.564" v="3"/>
        <pc:sldMkLst>
          <pc:docMk/>
          <pc:sldMk cId="1421187981" sldId="457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2.159" v="111"/>
        <pc:sldMkLst>
          <pc:docMk/>
          <pc:sldMk cId="3848453785" sldId="458"/>
        </pc:sldMkLst>
        <pc:spChg chg="add">
          <ac:chgData name="Giulia Vilone" userId="S::giulia.vilone@tudublin.ie::0c58d732-b0d9-492e-ba07-5ae44eefa3de" providerId="AD" clId="Web-{487DAE7D-7649-3675-D4A2-B5FAA6E9E2F1}" dt="2022-01-22T14:38:52.143" v="110"/>
          <ac:spMkLst>
            <pc:docMk/>
            <pc:sldMk cId="3848453785" sldId="458"/>
            <ac:spMk id="2" creationId="{953F61EB-6137-48D7-BA9A-E1CFD9A282D8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2.159" v="111"/>
          <ac:spMkLst>
            <pc:docMk/>
            <pc:sldMk cId="3848453785" sldId="458"/>
            <ac:spMk id="6" creationId="{3C31384A-3DC6-46F7-8D4A-74959E7B4F91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4:58.911" v="17"/>
          <ac:spMkLst>
            <pc:docMk/>
            <pc:sldMk cId="3848453785" sldId="458"/>
            <ac:spMk id="7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4:58.911" v="17"/>
          <ac:cxnSpMkLst>
            <pc:docMk/>
            <pc:sldMk cId="3848453785" sldId="458"/>
            <ac:cxnSpMk id="4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08.939" v="4"/>
        <pc:sldMkLst>
          <pc:docMk/>
          <pc:sldMk cId="4238352343" sldId="459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4.018" v="113"/>
        <pc:sldMkLst>
          <pc:docMk/>
          <pc:sldMk cId="4045936555" sldId="460"/>
        </pc:sldMkLst>
        <pc:spChg chg="add">
          <ac:chgData name="Giulia Vilone" userId="S::giulia.vilone@tudublin.ie::0c58d732-b0d9-492e-ba07-5ae44eefa3de" providerId="AD" clId="Web-{487DAE7D-7649-3675-D4A2-B5FAA6E9E2F1}" dt="2022-01-22T14:36:28.979" v="45"/>
          <ac:spMkLst>
            <pc:docMk/>
            <pc:sldMk cId="4045936555" sldId="460"/>
            <ac:spMk id="2" creationId="{C1CFB326-93BD-4F3C-A9D3-BB1A135ACC74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29.010" v="46"/>
          <ac:spMkLst>
            <pc:docMk/>
            <pc:sldMk cId="4045936555" sldId="460"/>
            <ac:spMk id="6" creationId="{ED014720-0114-4FC5-9BED-EEA85346962D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01.317" v="18"/>
          <ac:spMkLst>
            <pc:docMk/>
            <pc:sldMk cId="4045936555" sldId="460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4.003" v="112"/>
          <ac:spMkLst>
            <pc:docMk/>
            <pc:sldMk cId="4045936555" sldId="460"/>
            <ac:spMk id="8" creationId="{F6F1E0AD-BF4C-422D-8613-1608E08C8429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7.276" v="43"/>
          <ac:spMkLst>
            <pc:docMk/>
            <pc:sldMk cId="4045936555" sldId="460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28.682" v="44"/>
          <ac:spMkLst>
            <pc:docMk/>
            <pc:sldMk cId="4045936555" sldId="460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4.018" v="113"/>
          <ac:spMkLst>
            <pc:docMk/>
            <pc:sldMk cId="4045936555" sldId="460"/>
            <ac:spMk id="23" creationId="{A1149A03-D3E5-4E97-B9B0-7268E6C93433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01.317" v="18"/>
          <ac:cxnSpMkLst>
            <pc:docMk/>
            <pc:sldMk cId="4045936555" sldId="46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7.276" v="43"/>
          <ac:cxnSpMkLst>
            <pc:docMk/>
            <pc:sldMk cId="4045936555" sldId="460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7.276" v="43"/>
          <ac:cxnSpMkLst>
            <pc:docMk/>
            <pc:sldMk cId="4045936555" sldId="460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28.682" v="44"/>
          <ac:cxnSpMkLst>
            <pc:docMk/>
            <pc:sldMk cId="4045936555" sldId="460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12.533" v="5"/>
        <pc:sldMkLst>
          <pc:docMk/>
          <pc:sldMk cId="1655595173" sldId="461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5.643" v="115"/>
        <pc:sldMkLst>
          <pc:docMk/>
          <pc:sldMk cId="1106758952" sldId="462"/>
        </pc:sldMkLst>
        <pc:spChg chg="add">
          <ac:chgData name="Giulia Vilone" userId="S::giulia.vilone@tudublin.ie::0c58d732-b0d9-492e-ba07-5ae44eefa3de" providerId="AD" clId="Web-{487DAE7D-7649-3675-D4A2-B5FAA6E9E2F1}" dt="2022-01-22T14:36:35.948" v="49"/>
          <ac:spMkLst>
            <pc:docMk/>
            <pc:sldMk cId="1106758952" sldId="462"/>
            <ac:spMk id="2" creationId="{77C4B05E-A049-4651-89BE-9DE091D4CC9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35.964" v="50"/>
          <ac:spMkLst>
            <pc:docMk/>
            <pc:sldMk cId="1106758952" sldId="462"/>
            <ac:spMk id="6" creationId="{24E612A0-0AA3-4CA9-8714-0735E91205B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05.240" v="19"/>
          <ac:spMkLst>
            <pc:docMk/>
            <pc:sldMk cId="1106758952" sldId="462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5.628" v="114"/>
          <ac:spMkLst>
            <pc:docMk/>
            <pc:sldMk cId="1106758952" sldId="462"/>
            <ac:spMk id="8" creationId="{A32043E8-EE73-41A7-BC7A-8999DB44FD38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33.135" v="47"/>
          <ac:spMkLst>
            <pc:docMk/>
            <pc:sldMk cId="1106758952" sldId="462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35.510" v="48"/>
          <ac:spMkLst>
            <pc:docMk/>
            <pc:sldMk cId="1106758952" sldId="462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5.643" v="115"/>
          <ac:spMkLst>
            <pc:docMk/>
            <pc:sldMk cId="1106758952" sldId="462"/>
            <ac:spMk id="23" creationId="{74A33BFC-5801-401C-97C0-9C181A781A85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05.240" v="19"/>
          <ac:cxnSpMkLst>
            <pc:docMk/>
            <pc:sldMk cId="1106758952" sldId="46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3.135" v="47"/>
          <ac:cxnSpMkLst>
            <pc:docMk/>
            <pc:sldMk cId="1106758952" sldId="46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3.135" v="47"/>
          <ac:cxnSpMkLst>
            <pc:docMk/>
            <pc:sldMk cId="1106758952" sldId="46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5.510" v="48"/>
          <ac:cxnSpMkLst>
            <pc:docMk/>
            <pc:sldMk cId="1106758952" sldId="462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15.221" v="6"/>
        <pc:sldMkLst>
          <pc:docMk/>
          <pc:sldMk cId="3568908326" sldId="463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8:57.722" v="117"/>
        <pc:sldMkLst>
          <pc:docMk/>
          <pc:sldMk cId="3109350761" sldId="464"/>
        </pc:sldMkLst>
        <pc:spChg chg="add">
          <ac:chgData name="Giulia Vilone" userId="S::giulia.vilone@tudublin.ie::0c58d732-b0d9-492e-ba07-5ae44eefa3de" providerId="AD" clId="Web-{487DAE7D-7649-3675-D4A2-B5FAA6E9E2F1}" dt="2022-01-22T14:36:41.714" v="53"/>
          <ac:spMkLst>
            <pc:docMk/>
            <pc:sldMk cId="3109350761" sldId="464"/>
            <ac:spMk id="2" creationId="{894AB748-55D8-4C29-8A63-BB9C7200D432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41.729" v="54"/>
          <ac:spMkLst>
            <pc:docMk/>
            <pc:sldMk cId="3109350761" sldId="464"/>
            <ac:spMk id="6" creationId="{DA68BC3D-B55F-4721-A9BC-963D4CDC4748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08.974" v="20"/>
          <ac:spMkLst>
            <pc:docMk/>
            <pc:sldMk cId="3109350761" sldId="464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7.706" v="116"/>
          <ac:spMkLst>
            <pc:docMk/>
            <pc:sldMk cId="3109350761" sldId="464"/>
            <ac:spMk id="8" creationId="{9E05EC39-A5C1-4169-A659-56868CC0A5FA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39.995" v="51"/>
          <ac:spMkLst>
            <pc:docMk/>
            <pc:sldMk cId="3109350761" sldId="464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41.448" v="52"/>
          <ac:spMkLst>
            <pc:docMk/>
            <pc:sldMk cId="3109350761" sldId="464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7.722" v="117"/>
          <ac:spMkLst>
            <pc:docMk/>
            <pc:sldMk cId="3109350761" sldId="464"/>
            <ac:spMk id="23" creationId="{CD768B35-F7D0-4918-8D50-9E1600C6EC37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08.974" v="20"/>
          <ac:cxnSpMkLst>
            <pc:docMk/>
            <pc:sldMk cId="3109350761" sldId="46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9.995" v="51"/>
          <ac:cxnSpMkLst>
            <pc:docMk/>
            <pc:sldMk cId="3109350761" sldId="46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39.995" v="51"/>
          <ac:cxnSpMkLst>
            <pc:docMk/>
            <pc:sldMk cId="3109350761" sldId="46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1.448" v="52"/>
          <ac:cxnSpMkLst>
            <pc:docMk/>
            <pc:sldMk cId="3109350761" sldId="464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17.346" v="7"/>
        <pc:sldMkLst>
          <pc:docMk/>
          <pc:sldMk cId="119690018" sldId="465"/>
        </pc:sldMkLst>
      </pc:sldChg>
      <pc:sldChg chg="addSp delSp modSp add del">
        <pc:chgData name="Giulia Vilone" userId="S::giulia.vilone@tudublin.ie::0c58d732-b0d9-492e-ba07-5ae44eefa3de" providerId="AD" clId="Web-{487DAE7D-7649-3675-D4A2-B5FAA6E9E2F1}" dt="2022-01-22T14:38:59.456" v="119"/>
        <pc:sldMkLst>
          <pc:docMk/>
          <pc:sldMk cId="3754254754" sldId="466"/>
        </pc:sldMkLst>
        <pc:spChg chg="add">
          <ac:chgData name="Giulia Vilone" userId="S::giulia.vilone@tudublin.ie::0c58d732-b0d9-492e-ba07-5ae44eefa3de" providerId="AD" clId="Web-{487DAE7D-7649-3675-D4A2-B5FAA6E9E2F1}" dt="2022-01-22T14:37:01.621" v="61"/>
          <ac:spMkLst>
            <pc:docMk/>
            <pc:sldMk cId="3754254754" sldId="466"/>
            <ac:spMk id="2" creationId="{16CEBEE6-E50E-4D23-B378-4F62D2BEBB1D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01.637" v="62"/>
          <ac:spMkLst>
            <pc:docMk/>
            <pc:sldMk cId="3754254754" sldId="466"/>
            <ac:spMk id="6" creationId="{28867167-6538-4720-A8B7-8A3AA297C33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12.459" v="21"/>
          <ac:spMkLst>
            <pc:docMk/>
            <pc:sldMk cId="3754254754" sldId="46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9.440" v="118"/>
          <ac:spMkLst>
            <pc:docMk/>
            <pc:sldMk cId="3754254754" sldId="466"/>
            <ac:spMk id="8" creationId="{0C5C66CC-9A67-48E9-9235-70378A68B9B5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53.480" v="59"/>
          <ac:spMkLst>
            <pc:docMk/>
            <pc:sldMk cId="3754254754" sldId="466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01.277" v="60"/>
          <ac:spMkLst>
            <pc:docMk/>
            <pc:sldMk cId="3754254754" sldId="466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8:59.456" v="119"/>
          <ac:spMkLst>
            <pc:docMk/>
            <pc:sldMk cId="3754254754" sldId="466"/>
            <ac:spMk id="23" creationId="{335F7691-5E9E-458E-97B3-4CA9EDB0E0F3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12.459" v="21"/>
          <ac:cxnSpMkLst>
            <pc:docMk/>
            <pc:sldMk cId="3754254754" sldId="46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53.480" v="59"/>
          <ac:cxnSpMkLst>
            <pc:docMk/>
            <pc:sldMk cId="3754254754" sldId="46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53.480" v="59"/>
          <ac:cxnSpMkLst>
            <pc:docMk/>
            <pc:sldMk cId="3754254754" sldId="46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1.277" v="60"/>
          <ac:cxnSpMkLst>
            <pc:docMk/>
            <pc:sldMk cId="3754254754" sldId="466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27.737" v="10"/>
        <pc:sldMkLst>
          <pc:docMk/>
          <pc:sldMk cId="2376781985" sldId="467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01.628" v="121"/>
        <pc:sldMkLst>
          <pc:docMk/>
          <pc:sldMk cId="1872365214" sldId="468"/>
        </pc:sldMkLst>
        <pc:spChg chg="add">
          <ac:chgData name="Giulia Vilone" userId="S::giulia.vilone@tudublin.ie::0c58d732-b0d9-492e-ba07-5ae44eefa3de" providerId="AD" clId="Web-{487DAE7D-7649-3675-D4A2-B5FAA6E9E2F1}" dt="2022-01-22T14:36:48.480" v="57"/>
          <ac:spMkLst>
            <pc:docMk/>
            <pc:sldMk cId="1872365214" sldId="468"/>
            <ac:spMk id="2" creationId="{5A83626F-E1B0-4203-9BFC-77F9E5B35D53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6:48.495" v="58"/>
          <ac:spMkLst>
            <pc:docMk/>
            <pc:sldMk cId="1872365214" sldId="468"/>
            <ac:spMk id="6" creationId="{9405D5E3-F2E5-408E-9159-909D87A58CFE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15.162" v="22"/>
          <ac:spMkLst>
            <pc:docMk/>
            <pc:sldMk cId="1872365214" sldId="468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1.612" v="120"/>
          <ac:spMkLst>
            <pc:docMk/>
            <pc:sldMk cId="1872365214" sldId="468"/>
            <ac:spMk id="8" creationId="{4264B2BE-B909-4091-9D57-7F8911E1E41F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46.245" v="55"/>
          <ac:spMkLst>
            <pc:docMk/>
            <pc:sldMk cId="1872365214" sldId="468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6:47.495" v="56"/>
          <ac:spMkLst>
            <pc:docMk/>
            <pc:sldMk cId="1872365214" sldId="468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1.628" v="121"/>
          <ac:spMkLst>
            <pc:docMk/>
            <pc:sldMk cId="1872365214" sldId="468"/>
            <ac:spMk id="23" creationId="{568BD276-26C5-49FB-9BC0-83C3D240C04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15.162" v="22"/>
          <ac:cxnSpMkLst>
            <pc:docMk/>
            <pc:sldMk cId="1872365214" sldId="46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6.245" v="55"/>
          <ac:cxnSpMkLst>
            <pc:docMk/>
            <pc:sldMk cId="1872365214" sldId="46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6.245" v="55"/>
          <ac:cxnSpMkLst>
            <pc:docMk/>
            <pc:sldMk cId="1872365214" sldId="46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6:47.495" v="56"/>
          <ac:cxnSpMkLst>
            <pc:docMk/>
            <pc:sldMk cId="1872365214" sldId="468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29.816" v="11"/>
        <pc:sldMkLst>
          <pc:docMk/>
          <pc:sldMk cId="1502253819" sldId="469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03.347" v="123"/>
        <pc:sldMkLst>
          <pc:docMk/>
          <pc:sldMk cId="589866730" sldId="471"/>
        </pc:sldMkLst>
        <pc:spChg chg="add">
          <ac:chgData name="Giulia Vilone" userId="S::giulia.vilone@tudublin.ie::0c58d732-b0d9-492e-ba07-5ae44eefa3de" providerId="AD" clId="Web-{487DAE7D-7649-3675-D4A2-B5FAA6E9E2F1}" dt="2022-01-22T14:37:07.465" v="65"/>
          <ac:spMkLst>
            <pc:docMk/>
            <pc:sldMk cId="589866730" sldId="471"/>
            <ac:spMk id="2" creationId="{43098F02-8FE6-463D-B46A-6D6A0E5C9C51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07.481" v="66"/>
          <ac:spMkLst>
            <pc:docMk/>
            <pc:sldMk cId="589866730" sldId="471"/>
            <ac:spMk id="6" creationId="{E4B3233E-C2A1-4198-B235-3CD725B68F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18.631" v="23"/>
          <ac:spMkLst>
            <pc:docMk/>
            <pc:sldMk cId="589866730" sldId="471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3.331" v="122"/>
          <ac:spMkLst>
            <pc:docMk/>
            <pc:sldMk cId="589866730" sldId="471"/>
            <ac:spMk id="8" creationId="{A7BE6AE0-DA7B-47D6-B499-098A67A7BA04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05.684" v="63"/>
          <ac:spMkLst>
            <pc:docMk/>
            <pc:sldMk cId="589866730" sldId="471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07.215" v="64"/>
          <ac:spMkLst>
            <pc:docMk/>
            <pc:sldMk cId="589866730" sldId="471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3.347" v="123"/>
          <ac:spMkLst>
            <pc:docMk/>
            <pc:sldMk cId="589866730" sldId="471"/>
            <ac:spMk id="23" creationId="{47E60070-9DDD-4A72-83E3-9D3D51068CED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18.631" v="23"/>
          <ac:cxnSpMkLst>
            <pc:docMk/>
            <pc:sldMk cId="589866730" sldId="471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5.684" v="63"/>
          <ac:cxnSpMkLst>
            <pc:docMk/>
            <pc:sldMk cId="589866730" sldId="471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5.684" v="63"/>
          <ac:cxnSpMkLst>
            <pc:docMk/>
            <pc:sldMk cId="589866730" sldId="471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07.215" v="64"/>
          <ac:cxnSpMkLst>
            <pc:docMk/>
            <pc:sldMk cId="589866730" sldId="471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31.785" v="12"/>
        <pc:sldMkLst>
          <pc:docMk/>
          <pc:sldMk cId="314358083" sldId="472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05.722" v="125"/>
        <pc:sldMkLst>
          <pc:docMk/>
          <pc:sldMk cId="3384648422" sldId="473"/>
        </pc:sldMkLst>
        <pc:spChg chg="add">
          <ac:chgData name="Giulia Vilone" userId="S::giulia.vilone@tudublin.ie::0c58d732-b0d9-492e-ba07-5ae44eefa3de" providerId="AD" clId="Web-{487DAE7D-7649-3675-D4A2-B5FAA6E9E2F1}" dt="2022-01-22T14:37:15.794" v="69"/>
          <ac:spMkLst>
            <pc:docMk/>
            <pc:sldMk cId="3384648422" sldId="473"/>
            <ac:spMk id="2" creationId="{67EA9835-3CE4-4BE3-BA7B-35691522076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15.810" v="70"/>
          <ac:spMkLst>
            <pc:docMk/>
            <pc:sldMk cId="3384648422" sldId="473"/>
            <ac:spMk id="6" creationId="{A00B14DF-7283-4FC2-AC95-068D900A9AE8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22.194" v="24"/>
          <ac:spMkLst>
            <pc:docMk/>
            <pc:sldMk cId="3384648422" sldId="473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5.691" v="124"/>
          <ac:spMkLst>
            <pc:docMk/>
            <pc:sldMk cId="3384648422" sldId="473"/>
            <ac:spMk id="8" creationId="{7AD3CA5F-FA9A-48BB-98CA-519FEA41935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12.012" v="67"/>
          <ac:spMkLst>
            <pc:docMk/>
            <pc:sldMk cId="3384648422" sldId="473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15.403" v="68"/>
          <ac:spMkLst>
            <pc:docMk/>
            <pc:sldMk cId="3384648422" sldId="473"/>
            <ac:spMk id="1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5.722" v="125"/>
          <ac:spMkLst>
            <pc:docMk/>
            <pc:sldMk cId="3384648422" sldId="473"/>
            <ac:spMk id="23" creationId="{5C1379EE-B9C6-4A57-86DC-8C1E5146595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22.194" v="24"/>
          <ac:cxnSpMkLst>
            <pc:docMk/>
            <pc:sldMk cId="3384648422" sldId="473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12.012" v="67"/>
          <ac:cxnSpMkLst>
            <pc:docMk/>
            <pc:sldMk cId="3384648422" sldId="473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12.012" v="67"/>
          <ac:cxnSpMkLst>
            <pc:docMk/>
            <pc:sldMk cId="3384648422" sldId="473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15.403" v="68"/>
          <ac:cxnSpMkLst>
            <pc:docMk/>
            <pc:sldMk cId="3384648422" sldId="473"/>
            <ac:cxnSpMk id="18" creationId="{00000000-0000-0000-0000-000000000000}"/>
          </ac:cxnSpMkLst>
        </pc:cxnChg>
      </pc:sldChg>
      <pc:sldChg chg="del">
        <pc:chgData name="Giulia Vilone" userId="S::giulia.vilone@tudublin.ie::0c58d732-b0d9-492e-ba07-5ae44eefa3de" providerId="AD" clId="Web-{487DAE7D-7649-3675-D4A2-B5FAA6E9E2F1}" dt="2022-01-22T14:34:33.410" v="13"/>
        <pc:sldMkLst>
          <pc:docMk/>
          <pc:sldMk cId="1689921148" sldId="474"/>
        </pc:sldMkLst>
      </pc:sldChg>
      <pc:sldChg chg="addSp delSp modSp">
        <pc:chgData name="Giulia Vilone" userId="S::giulia.vilone@tudublin.ie::0c58d732-b0d9-492e-ba07-5ae44eefa3de" providerId="AD" clId="Web-{487DAE7D-7649-3675-D4A2-B5FAA6E9E2F1}" dt="2022-01-22T14:39:13.207" v="128"/>
        <pc:sldMkLst>
          <pc:docMk/>
          <pc:sldMk cId="2553763005" sldId="475"/>
        </pc:sldMkLst>
        <pc:spChg chg="add">
          <ac:chgData name="Giulia Vilone" userId="S::giulia.vilone@tudublin.ie::0c58d732-b0d9-492e-ba07-5ae44eefa3de" providerId="AD" clId="Web-{487DAE7D-7649-3675-D4A2-B5FAA6E9E2F1}" dt="2022-01-22T14:37:25.263" v="73"/>
          <ac:spMkLst>
            <pc:docMk/>
            <pc:sldMk cId="2553763005" sldId="475"/>
            <ac:spMk id="2" creationId="{7BACD8E8-C44D-4485-AD44-C52ADE857D4D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25.294" v="74"/>
          <ac:spMkLst>
            <pc:docMk/>
            <pc:sldMk cId="2553763005" sldId="475"/>
            <ac:spMk id="6" creationId="{1290277A-1BBB-4BA4-86DB-222E014936E7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5:26.928" v="25"/>
          <ac:spMkLst>
            <pc:docMk/>
            <pc:sldMk cId="2553763005" sldId="475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07.457" v="126"/>
          <ac:spMkLst>
            <pc:docMk/>
            <pc:sldMk cId="2553763005" sldId="475"/>
            <ac:spMk id="8" creationId="{3DEA9072-882C-41BC-9B85-38922055A4D4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22.841" v="71"/>
          <ac:spMkLst>
            <pc:docMk/>
            <pc:sldMk cId="2553763005" sldId="475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24.857" v="72"/>
          <ac:spMkLst>
            <pc:docMk/>
            <pc:sldMk cId="2553763005" sldId="475"/>
            <ac:spMk id="17" creationId="{00000000-0000-0000-0000-000000000000}"/>
          </ac:spMkLst>
        </pc:spChg>
        <pc:spChg chg="add del">
          <ac:chgData name="Giulia Vilone" userId="S::giulia.vilone@tudublin.ie::0c58d732-b0d9-492e-ba07-5ae44eefa3de" providerId="AD" clId="Web-{487DAE7D-7649-3675-D4A2-B5FAA6E9E2F1}" dt="2022-01-22T14:39:13.207" v="128"/>
          <ac:spMkLst>
            <pc:docMk/>
            <pc:sldMk cId="2553763005" sldId="475"/>
            <ac:spMk id="23" creationId="{FB65A94D-5BF1-405E-8285-4A2B06B5229D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5:26.928" v="25"/>
          <ac:cxnSpMkLst>
            <pc:docMk/>
            <pc:sldMk cId="2553763005" sldId="47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22.841" v="71"/>
          <ac:cxnSpMkLst>
            <pc:docMk/>
            <pc:sldMk cId="2553763005" sldId="47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22.841" v="71"/>
          <ac:cxnSpMkLst>
            <pc:docMk/>
            <pc:sldMk cId="2553763005" sldId="475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24.857" v="72"/>
          <ac:cxnSpMkLst>
            <pc:docMk/>
            <pc:sldMk cId="2553763005" sldId="475"/>
            <ac:cxnSpMk id="18" creationId="{00000000-0000-0000-0000-000000000000}"/>
          </ac:cxnSpMkLst>
        </pc:cxnChg>
      </pc:sldChg>
      <pc:sldChg chg="addSp delSp modSp delAnim">
        <pc:chgData name="Giulia Vilone" userId="S::giulia.vilone@tudublin.ie::0c58d732-b0d9-492e-ba07-5ae44eefa3de" providerId="AD" clId="Web-{487DAE7D-7649-3675-D4A2-B5FAA6E9E2F1}" dt="2022-01-22T14:40:13.712" v="146" actId="1076"/>
        <pc:sldMkLst>
          <pc:docMk/>
          <pc:sldMk cId="3114371583" sldId="476"/>
        </pc:sldMkLst>
        <pc:spChg chg="add">
          <ac:chgData name="Giulia Vilone" userId="S::giulia.vilone@tudublin.ie::0c58d732-b0d9-492e-ba07-5ae44eefa3de" providerId="AD" clId="Web-{487DAE7D-7649-3675-D4A2-B5FAA6E9E2F1}" dt="2022-01-22T14:37:33.357" v="77"/>
          <ac:spMkLst>
            <pc:docMk/>
            <pc:sldMk cId="3114371583" sldId="476"/>
            <ac:spMk id="2" creationId="{D69C261E-F674-4EFE-B6AB-5F381F148EF2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33.389" v="78"/>
          <ac:spMkLst>
            <pc:docMk/>
            <pc:sldMk cId="3114371583" sldId="476"/>
            <ac:spMk id="4" creationId="{0E440B7F-6F24-4537-95A1-C21B039CA419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9:21.332" v="131"/>
          <ac:spMkLst>
            <pc:docMk/>
            <pc:sldMk cId="3114371583" sldId="476"/>
            <ac:spMk id="6" creationId="{EBE8DE03-3E3F-4E4E-8327-F172D31C9F2E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9:20.973" v="130"/>
          <ac:spMkLst>
            <pc:docMk/>
            <pc:sldMk cId="3114371583" sldId="476"/>
            <ac:spMk id="7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487DAE7D-7649-3675-D4A2-B5FAA6E9E2F1}" dt="2022-01-22T14:39:37.302" v="136"/>
          <ac:spMkLst>
            <pc:docMk/>
            <pc:sldMk cId="3114371583" sldId="476"/>
            <ac:spMk id="8" creationId="{4EF9203B-66B6-4900-933C-70DE4CA188CB}"/>
          </ac:spMkLst>
        </pc:spChg>
        <pc:spChg chg="add mod">
          <ac:chgData name="Giulia Vilone" userId="S::giulia.vilone@tudublin.ie::0c58d732-b0d9-492e-ba07-5ae44eefa3de" providerId="AD" clId="Web-{487DAE7D-7649-3675-D4A2-B5FAA6E9E2F1}" dt="2022-01-22T14:40:13.712" v="146" actId="1076"/>
          <ac:spMkLst>
            <pc:docMk/>
            <pc:sldMk cId="3114371583" sldId="476"/>
            <ac:spMk id="9" creationId="{8488756D-99F6-4601-AA2E-E1EC4946A789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9:18.504" v="129"/>
          <ac:spMkLst>
            <pc:docMk/>
            <pc:sldMk cId="3114371583" sldId="476"/>
            <ac:spMk id="1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0.248" v="75"/>
          <ac:spMkLst>
            <pc:docMk/>
            <pc:sldMk cId="3114371583" sldId="476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33.107" v="76"/>
          <ac:spMkLst>
            <pc:docMk/>
            <pc:sldMk cId="3114371583" sldId="476"/>
            <ac:spMk id="20" creationId="{00000000-0000-0000-0000-000000000000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30.248" v="75"/>
          <ac:cxnSpMkLst>
            <pc:docMk/>
            <pc:sldMk cId="3114371583" sldId="476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0.248" v="75"/>
          <ac:cxnSpMkLst>
            <pc:docMk/>
            <pc:sldMk cId="3114371583" sldId="476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33.107" v="76"/>
          <ac:cxnSpMkLst>
            <pc:docMk/>
            <pc:sldMk cId="3114371583" sldId="476"/>
            <ac:cxnSpMk id="21" creationId="{00000000-0000-0000-0000-000000000000}"/>
          </ac:cxnSpMkLst>
        </pc:cxnChg>
      </pc:sldChg>
      <pc:sldChg chg="addSp delSp modSp">
        <pc:chgData name="Giulia Vilone" userId="S::giulia.vilone@tudublin.ie::0c58d732-b0d9-492e-ba07-5ae44eefa3de" providerId="AD" clId="Web-{487DAE7D-7649-3675-D4A2-B5FAA6E9E2F1}" dt="2022-01-22T14:41:52.530" v="190" actId="1076"/>
        <pc:sldMkLst>
          <pc:docMk/>
          <pc:sldMk cId="2657831593" sldId="477"/>
        </pc:sldMkLst>
        <pc:spChg chg="del">
          <ac:chgData name="Giulia Vilone" userId="S::giulia.vilone@tudublin.ie::0c58d732-b0d9-492e-ba07-5ae44eefa3de" providerId="AD" clId="Web-{487DAE7D-7649-3675-D4A2-B5FAA6E9E2F1}" dt="2022-01-22T14:41:10.575" v="183"/>
          <ac:spMkLst>
            <pc:docMk/>
            <pc:sldMk cId="2657831593" sldId="477"/>
            <ac:spMk id="4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47.405" v="85"/>
          <ac:spMkLst>
            <pc:docMk/>
            <pc:sldMk cId="2657831593" sldId="477"/>
            <ac:spMk id="7" creationId="{92C5D241-9384-438A-A8BC-A5B6D94B82A7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37:47.436" v="86"/>
          <ac:spMkLst>
            <pc:docMk/>
            <pc:sldMk cId="2657831593" sldId="477"/>
            <ac:spMk id="9" creationId="{121144EC-F4F8-4A23-BECE-437D0BBCC495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5.965" v="179"/>
          <ac:spMkLst>
            <pc:docMk/>
            <pc:sldMk cId="2657831593" sldId="477"/>
            <ac:spMk id="12" creationId="{7EB70538-2F42-49E0-9640-7A088079F766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5.981" v="180"/>
          <ac:spMkLst>
            <pc:docMk/>
            <pc:sldMk cId="2657831593" sldId="477"/>
            <ac:spMk id="13" creationId="{9A7F022C-1817-4F48-BCE8-12E06CE0301A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6.012" v="181"/>
          <ac:spMkLst>
            <pc:docMk/>
            <pc:sldMk cId="2657831593" sldId="477"/>
            <ac:spMk id="14" creationId="{BAB9711B-BE83-41A9-998B-C945467323B6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44.842" v="83"/>
          <ac:spMkLst>
            <pc:docMk/>
            <pc:sldMk cId="2657831593" sldId="477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37:47.108" v="84"/>
          <ac:spMkLst>
            <pc:docMk/>
            <pc:sldMk cId="2657831593" sldId="477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8"/>
          <ac:spMkLst>
            <pc:docMk/>
            <pc:sldMk cId="2657831593" sldId="477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487DAE7D-7649-3675-D4A2-B5FAA6E9E2F1}" dt="2022-01-22T14:41:52.530" v="190" actId="1076"/>
          <ac:spMkLst>
            <pc:docMk/>
            <pc:sldMk cId="2657831593" sldId="477"/>
            <ac:spMk id="21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7"/>
          <ac:spMkLst>
            <pc:docMk/>
            <pc:sldMk cId="2657831593" sldId="477"/>
            <ac:spMk id="22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6"/>
          <ac:spMkLst>
            <pc:docMk/>
            <pc:sldMk cId="2657831593" sldId="477"/>
            <ac:spMk id="23" creationId="{00000000-0000-0000-0000-000000000000}"/>
          </ac:spMkLst>
        </pc:spChg>
        <pc:spChg chg="del">
          <ac:chgData name="Giulia Vilone" userId="S::giulia.vilone@tudublin.ie::0c58d732-b0d9-492e-ba07-5ae44eefa3de" providerId="AD" clId="Web-{487DAE7D-7649-3675-D4A2-B5FAA6E9E2F1}" dt="2022-01-22T14:41:05.528" v="175"/>
          <ac:spMkLst>
            <pc:docMk/>
            <pc:sldMk cId="2657831593" sldId="477"/>
            <ac:spMk id="24" creationId="{00000000-0000-0000-0000-000000000000}"/>
          </ac:spMkLst>
        </pc:spChg>
        <pc:spChg chg="add">
          <ac:chgData name="Giulia Vilone" userId="S::giulia.vilone@tudublin.ie::0c58d732-b0d9-492e-ba07-5ae44eefa3de" providerId="AD" clId="Web-{487DAE7D-7649-3675-D4A2-B5FAA6E9E2F1}" dt="2022-01-22T14:41:06.028" v="182"/>
          <ac:spMkLst>
            <pc:docMk/>
            <pc:sldMk cId="2657831593" sldId="477"/>
            <ac:spMk id="31" creationId="{143E0347-BDF5-4A11-A410-D5576E723EC7}"/>
          </ac:spMkLst>
        </pc:spChg>
        <pc:cxnChg chg="mod">
          <ac:chgData name="Giulia Vilone" userId="S::giulia.vilone@tudublin.ie::0c58d732-b0d9-492e-ba07-5ae44eefa3de" providerId="AD" clId="Web-{487DAE7D-7649-3675-D4A2-B5FAA6E9E2F1}" dt="2022-01-22T14:37:44.842" v="83"/>
          <ac:cxnSpMkLst>
            <pc:docMk/>
            <pc:sldMk cId="2657831593" sldId="47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44.842" v="83"/>
          <ac:cxnSpMkLst>
            <pc:docMk/>
            <pc:sldMk cId="2657831593" sldId="47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487DAE7D-7649-3675-D4A2-B5FAA6E9E2F1}" dt="2022-01-22T14:37:47.108" v="84"/>
          <ac:cxnSpMkLst>
            <pc:docMk/>
            <pc:sldMk cId="2657831593" sldId="477"/>
            <ac:cxnSpMk id="19" creationId="{00000000-0000-0000-0000-000000000000}"/>
          </ac:cxnSpMkLst>
        </pc:cxnChg>
      </pc:sldChg>
      <pc:sldChg chg="modSp">
        <pc:chgData name="Giulia Vilone" userId="S::giulia.vilone@tudublin.ie::0c58d732-b0d9-492e-ba07-5ae44eefa3de" providerId="AD" clId="Web-{487DAE7D-7649-3675-D4A2-B5FAA6E9E2F1}" dt="2022-01-22T14:42:52.862" v="196" actId="20577"/>
        <pc:sldMkLst>
          <pc:docMk/>
          <pc:sldMk cId="3346798068" sldId="478"/>
        </pc:sldMkLst>
        <pc:spChg chg="mod">
          <ac:chgData name="Giulia Vilone" userId="S::giulia.vilone@tudublin.ie::0c58d732-b0d9-492e-ba07-5ae44eefa3de" providerId="AD" clId="Web-{487DAE7D-7649-3675-D4A2-B5FAA6E9E2F1}" dt="2022-01-22T14:42:52.862" v="196" actId="20577"/>
          <ac:spMkLst>
            <pc:docMk/>
            <pc:sldMk cId="3346798068" sldId="478"/>
            <ac:spMk id="2" creationId="{00000000-0000-0000-0000-000000000000}"/>
          </ac:spMkLst>
        </pc:spChg>
      </pc:sldChg>
      <pc:sldChg chg="modSp add replId">
        <pc:chgData name="Giulia Vilone" userId="S::giulia.vilone@tudublin.ie::0c58d732-b0d9-492e-ba07-5ae44eefa3de" providerId="AD" clId="Web-{487DAE7D-7649-3675-D4A2-B5FAA6E9E2F1}" dt="2022-01-22T14:45:47.122" v="222" actId="20577"/>
        <pc:sldMkLst>
          <pc:docMk/>
          <pc:sldMk cId="4264826414" sldId="490"/>
        </pc:sldMkLst>
        <pc:spChg chg="mod">
          <ac:chgData name="Giulia Vilone" userId="S::giulia.vilone@tudublin.ie::0c58d732-b0d9-492e-ba07-5ae44eefa3de" providerId="AD" clId="Web-{487DAE7D-7649-3675-D4A2-B5FAA6E9E2F1}" dt="2022-01-22T14:45:47.122" v="222" actId="20577"/>
          <ac:spMkLst>
            <pc:docMk/>
            <pc:sldMk cId="4264826414" sldId="490"/>
            <ac:spMk id="2" creationId="{00000000-0000-0000-0000-000000000000}"/>
          </ac:spMkLst>
        </pc:spChg>
      </pc:sldChg>
      <pc:sldChg chg="modSp add replId">
        <pc:chgData name="Giulia Vilone" userId="S::giulia.vilone@tudublin.ie::0c58d732-b0d9-492e-ba07-5ae44eefa3de" providerId="AD" clId="Web-{487DAE7D-7649-3675-D4A2-B5FAA6E9E2F1}" dt="2022-01-22T14:46:26.952" v="228" actId="20577"/>
        <pc:sldMkLst>
          <pc:docMk/>
          <pc:sldMk cId="1474504395" sldId="491"/>
        </pc:sldMkLst>
        <pc:spChg chg="mod">
          <ac:chgData name="Giulia Vilone" userId="S::giulia.vilone@tudublin.ie::0c58d732-b0d9-492e-ba07-5ae44eefa3de" providerId="AD" clId="Web-{487DAE7D-7649-3675-D4A2-B5FAA6E9E2F1}" dt="2022-01-22T14:46:26.952" v="228" actId="20577"/>
          <ac:spMkLst>
            <pc:docMk/>
            <pc:sldMk cId="1474504395" sldId="491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C4A19880-2B05-6745-B343-B0E9634C8ECC}"/>
    <pc:docChg chg="modSld">
      <pc:chgData name="Giulia Vilone" userId="S::giulia.vilone@tudublin.ie::0c58d732-b0d9-492e-ba07-5ae44eefa3de" providerId="AD" clId="Web-{C4A19880-2B05-6745-B343-B0E9634C8ECC}" dt="2022-02-03T19:52:53.798" v="69" actId="20577"/>
      <pc:docMkLst>
        <pc:docMk/>
      </pc:docMkLst>
      <pc:sldChg chg="modSp">
        <pc:chgData name="Giulia Vilone" userId="S::giulia.vilone@tudublin.ie::0c58d732-b0d9-492e-ba07-5ae44eefa3de" providerId="AD" clId="Web-{C4A19880-2B05-6745-B343-B0E9634C8ECC}" dt="2022-02-03T19:51:47.374" v="30" actId="20577"/>
        <pc:sldMkLst>
          <pc:docMk/>
          <pc:sldMk cId="1426466732" sldId="386"/>
        </pc:sldMkLst>
        <pc:spChg chg="mod">
          <ac:chgData name="Giulia Vilone" userId="S::giulia.vilone@tudublin.ie::0c58d732-b0d9-492e-ba07-5ae44eefa3de" providerId="AD" clId="Web-{C4A19880-2B05-6745-B343-B0E9634C8ECC}" dt="2022-02-03T19:51:47.374" v="30" actId="20577"/>
          <ac:spMkLst>
            <pc:docMk/>
            <pc:sldMk cId="1426466732" sldId="386"/>
            <ac:spMk id="2" creationId="{00000000-0000-0000-0000-000000000000}"/>
          </ac:spMkLst>
        </pc:spChg>
      </pc:sldChg>
      <pc:sldChg chg="modSp">
        <pc:chgData name="Giulia Vilone" userId="S::giulia.vilone@tudublin.ie::0c58d732-b0d9-492e-ba07-5ae44eefa3de" providerId="AD" clId="Web-{C4A19880-2B05-6745-B343-B0E9634C8ECC}" dt="2022-02-03T19:52:53.798" v="69" actId="20577"/>
        <pc:sldMkLst>
          <pc:docMk/>
          <pc:sldMk cId="3213349661" sldId="387"/>
        </pc:sldMkLst>
        <pc:spChg chg="mod">
          <ac:chgData name="Giulia Vilone" userId="S::giulia.vilone@tudublin.ie::0c58d732-b0d9-492e-ba07-5ae44eefa3de" providerId="AD" clId="Web-{C4A19880-2B05-6745-B343-B0E9634C8ECC}" dt="2022-02-03T19:52:53.798" v="69" actId="20577"/>
          <ac:spMkLst>
            <pc:docMk/>
            <pc:sldMk cId="3213349661" sldId="387"/>
            <ac:spMk id="2" creationId="{00000000-0000-0000-0000-000000000000}"/>
          </ac:spMkLst>
        </pc:spChg>
      </pc:sldChg>
    </pc:docChg>
  </pc:docChgLst>
  <pc:docChgLst>
    <pc:chgData name="Giulia Vilone" userId="S::giulia.vilone@tudublin.ie::0c58d732-b0d9-492e-ba07-5ae44eefa3de" providerId="AD" clId="Web-{65229364-F3CF-A5A9-299B-38CCEF4499BE}"/>
    <pc:docChg chg="mod addSld delSld modSld addMainMaster delMainMaster modMainMaster setSldSz">
      <pc:chgData name="Giulia Vilone" userId="S::giulia.vilone@tudublin.ie::0c58d732-b0d9-492e-ba07-5ae44eefa3de" providerId="AD" clId="Web-{65229364-F3CF-A5A9-299B-38CCEF4499BE}" dt="2022-01-27T21:14:06.730" v="67" actId="14100"/>
      <pc:docMkLst>
        <pc:docMk/>
      </pc:docMkLst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36784207" sldId="2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36784207" sldId="256"/>
            <ac:spMk id="5" creationId="{6641BC7E-78BB-4F99-912A-4A891F2F7F2A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057710132" sldId="32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057710132" sldId="327"/>
            <ac:spMk id="3" creationId="{00000000-0000-0000-0000-000000000000}"/>
          </ac:spMkLst>
        </pc:spChg>
        <pc:picChg chg="mod ord">
          <ac:chgData name="Giulia Vilone" userId="S::giulia.vilone@tudublin.ie::0c58d732-b0d9-492e-ba07-5ae44eefa3de" providerId="AD" clId="Web-{65229364-F3CF-A5A9-299B-38CCEF4499BE}" dt="2022-01-27T21:06:17.724" v="1"/>
          <ac:picMkLst>
            <pc:docMk/>
            <pc:sldMk cId="1057710132" sldId="327"/>
            <ac:picMk id="5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572879421" sldId="328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572879421" sldId="3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572879421" sldId="32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1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2879421" sldId="328"/>
            <ac:spMk id="11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3117899" sldId="33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117899" sldId="33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117899" sldId="33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99444762" sldId="33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99444762" sldId="33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99444762" sldId="33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4:06.730" v="67" actId="14100"/>
        <pc:sldMkLst>
          <pc:docMk/>
          <pc:sldMk cId="3479389520" sldId="332"/>
        </pc:sldMkLst>
        <pc:spChg chg="mod ord">
          <ac:chgData name="Giulia Vilone" userId="S::giulia.vilone@tudublin.ie::0c58d732-b0d9-492e-ba07-5ae44eefa3de" providerId="AD" clId="Web-{65229364-F3CF-A5A9-299B-38CCEF4499BE}" dt="2022-01-27T21:14:06.730" v="67" actId="14100"/>
          <ac:spMkLst>
            <pc:docMk/>
            <pc:sldMk cId="3479389520" sldId="33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79389520" sldId="33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933265900" sldId="33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33265900" sldId="333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33265900" sldId="333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01838750" sldId="33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01838750" sldId="33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01838750" sldId="334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80741073" sldId="34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80741073" sldId="34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80741073" sldId="34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9:23.258" v="22" actId="14100"/>
        <pc:sldMkLst>
          <pc:docMk/>
          <pc:sldMk cId="3083210878" sldId="352"/>
        </pc:sldMkLst>
        <pc:spChg chg="mod ord">
          <ac:chgData name="Giulia Vilone" userId="S::giulia.vilone@tudublin.ie::0c58d732-b0d9-492e-ba07-5ae44eefa3de" providerId="AD" clId="Web-{65229364-F3CF-A5A9-299B-38CCEF4499BE}" dt="2022-01-27T21:09:23.258" v="22" actId="14100"/>
          <ac:spMkLst>
            <pc:docMk/>
            <pc:sldMk cId="3083210878" sldId="352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9:11.414" v="20" actId="1076"/>
          <ac:spMkLst>
            <pc:docMk/>
            <pc:sldMk cId="3083210878" sldId="352"/>
            <ac:spMk id="3" creationId="{0B6E8B6F-ABC3-450E-A45B-864FAC123474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620655598" sldId="35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620655598" sldId="35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620655598" sldId="35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63167784" sldId="35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63167784" sldId="35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63167784" sldId="35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95002682" sldId="35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5002682" sldId="35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5002682" sldId="35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72103059" sldId="36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72103059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72103059" sldId="36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46252265" sldId="36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6252265" sldId="36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6252265" sldId="36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46252265" sldId="364"/>
            <ac:spMk id="4" creationId="{EF1F77EB-F07C-4F50-9C5C-36CC0FCBE9E8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401423875" sldId="36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01423875" sldId="365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65229364-F3CF-A5A9-299B-38CCEF4499BE}" dt="2022-01-27T21:06:12.459" v="0"/>
          <ac:picMkLst>
            <pc:docMk/>
            <pc:sldMk cId="3401423875" sldId="365"/>
            <ac:picMk id="2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00036068" sldId="36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00036068" sldId="36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00036068" sldId="366"/>
            <ac:spMk id="23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00036068" sldId="366"/>
            <ac:cxnSpMk id="12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65229364-F3CF-A5A9-299B-38CCEF4499BE}" dt="2022-01-27T21:10:47.197" v="38"/>
        <pc:sldMkLst>
          <pc:docMk/>
          <pc:sldMk cId="1445836491" sldId="36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45836491" sldId="36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5836491" sldId="367"/>
            <ac:spMk id="23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5836491" sldId="367"/>
            <ac:cxnSpMk id="12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65229364-F3CF-A5A9-299B-38CCEF4499BE}" dt="2022-01-27T21:10:28.087" v="33"/>
        <pc:sldMkLst>
          <pc:docMk/>
          <pc:sldMk cId="3262435296" sldId="36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62435296" sldId="36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3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3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62435296" sldId="368"/>
            <ac:spMk id="38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62435296" sldId="368"/>
            <ac:cxnSpMk id="12" creationId="{00000000-0000-0000-0000-000000000000}"/>
          </ac:cxnSpMkLst>
        </pc:cxnChg>
      </pc:sldChg>
      <pc:sldChg chg="addSp delSp modSp mod modClrScheme chgLayout">
        <pc:chgData name="Giulia Vilone" userId="S::giulia.vilone@tudublin.ie::0c58d732-b0d9-492e-ba07-5ae44eefa3de" providerId="AD" clId="Web-{65229364-F3CF-A5A9-299B-38CCEF4499BE}" dt="2022-01-27T21:10:44.587" v="37"/>
        <pc:sldMkLst>
          <pc:docMk/>
          <pc:sldMk cId="2639815864" sldId="36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39815864" sldId="36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13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65229364-F3CF-A5A9-299B-38CCEF4499BE}" dt="2022-01-27T21:10:06.680" v="29"/>
          <ac:spMkLst>
            <pc:docMk/>
            <pc:sldMk cId="2639815864" sldId="369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39815864" sldId="369"/>
            <ac:spMk id="2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0:20.509" v="32"/>
          <ac:spMkLst>
            <pc:docMk/>
            <pc:sldMk cId="2639815864" sldId="369"/>
            <ac:spMk id="32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09:53.337" v="25"/>
          <ac:spMkLst>
            <pc:docMk/>
            <pc:sldMk cId="2639815864" sldId="369"/>
            <ac:spMk id="3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09:52.368" v="24"/>
          <ac:spMkLst>
            <pc:docMk/>
            <pc:sldMk cId="2639815864" sldId="369"/>
            <ac:spMk id="34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0:43.493" v="36"/>
          <ac:spMkLst>
            <pc:docMk/>
            <pc:sldMk cId="2639815864" sldId="369"/>
            <ac:spMk id="36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0:44.587" v="37"/>
          <ac:spMkLst>
            <pc:docMk/>
            <pc:sldMk cId="2639815864" sldId="369"/>
            <ac:spMk id="37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65229364-F3CF-A5A9-299B-38CCEF4499BE}" dt="2022-01-27T21:10:42.306" v="35"/>
          <ac:spMkLst>
            <pc:docMk/>
            <pc:sldMk cId="2639815864" sldId="369"/>
            <ac:spMk id="38" creationId="{00000000-0000-0000-0000-000000000000}"/>
          </ac:spMkLst>
        </pc:sp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39815864" sldId="369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793018073" sldId="37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93018073" sldId="371"/>
            <ac:spMk id="38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93018073" sldId="371"/>
            <ac:graphicFrameMk id="2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1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93018073" sldId="371"/>
            <ac:cxnSpMk id="2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48502799" sldId="372"/>
        </pc:sldMkLst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48502799" sldId="372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639261500" sldId="37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9261500" sldId="373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9261500" sldId="373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9261500" sldId="373"/>
            <ac:spMk id="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9261500" sldId="373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13426516" sldId="37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13426516" sldId="374"/>
            <ac:spMk id="11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13426516" sldId="374"/>
            <ac:graphicFrameMk id="5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13426516" sldId="374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13426516" sldId="374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13426516" sldId="374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806661722" sldId="37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06661722" sldId="375"/>
            <ac:spMk id="7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06661722" sldId="375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221136796" sldId="37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21136796" sldId="376"/>
            <ac:spMk id="12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21136796" sldId="376"/>
            <ac:graphicFrameMk id="5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9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1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21136796" sldId="376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489936879" sldId="38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89936879" sldId="38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489936879" sldId="38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7:36.460" v="7"/>
        <pc:sldMkLst>
          <pc:docMk/>
          <pc:sldMk cId="1106266217" sldId="38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106266217" sldId="38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106266217" sldId="38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7:36.460" v="7"/>
          <ac:graphicFrameMkLst>
            <pc:docMk/>
            <pc:sldMk cId="1106266217" sldId="384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8:30.273" v="19" actId="1076"/>
        <pc:sldMkLst>
          <pc:docMk/>
          <pc:sldMk cId="3967804502" sldId="38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67804502" sldId="3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67804502" sldId="385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8:30.273" v="19" actId="1076"/>
          <ac:graphicFrameMkLst>
            <pc:docMk/>
            <pc:sldMk cId="3967804502" sldId="385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26466732" sldId="38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26466732" sldId="38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26466732" sldId="38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13349661" sldId="38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13349661" sldId="3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13349661" sldId="38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41036650" sldId="389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41036650" sldId="3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41036650" sldId="38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058148701" sldId="39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58148701" sldId="39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58148701" sldId="39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597023996" sldId="39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597023996" sldId="3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597023996" sldId="39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884736515" sldId="39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84736515" sldId="39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84736515" sldId="39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78066138" sldId="39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78066138" sldId="39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78066138" sldId="39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73999397" sldId="39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73999397" sldId="3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73999397" sldId="39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2:07.354" v="50" actId="1076"/>
        <pc:sldMkLst>
          <pc:docMk/>
          <pc:sldMk cId="882037984" sldId="39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882037984" sldId="39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882037984" sldId="39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07.338" v="49" actId="1076"/>
          <ac:spMkLst>
            <pc:docMk/>
            <pc:sldMk cId="882037984" sldId="39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07.354" v="50" actId="1076"/>
          <ac:spMkLst>
            <pc:docMk/>
            <pc:sldMk cId="882037984" sldId="395"/>
            <ac:spMk id="5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1:35.275" v="44" actId="1076"/>
        <pc:sldMkLst>
          <pc:docMk/>
          <pc:sldMk cId="3941863733" sldId="39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41863733" sldId="39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41863733" sldId="39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60" v="41" actId="1076"/>
          <ac:spMkLst>
            <pc:docMk/>
            <pc:sldMk cId="3941863733" sldId="39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75" v="42" actId="1076"/>
          <ac:spMkLst>
            <pc:docMk/>
            <pc:sldMk cId="3941863733" sldId="396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75" v="43" actId="1076"/>
          <ac:spMkLst>
            <pc:docMk/>
            <pc:sldMk cId="3941863733" sldId="396"/>
            <ac:spMk id="9" creationId="{B6CABD02-07B6-4ADB-83F7-98D329BB1EC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1:35.275" v="44" actId="1076"/>
          <ac:spMkLst>
            <pc:docMk/>
            <pc:sldMk cId="3941863733" sldId="396"/>
            <ac:spMk id="11" creationId="{15990E9D-6657-481B-8AE1-F517341A1F63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92169041" sldId="39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92169041" sldId="397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92169041" sldId="397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846343626" sldId="40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46343626" sldId="400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46343626" sldId="400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12:29.245" v="54" actId="1076"/>
        <pc:sldMkLst>
          <pc:docMk/>
          <pc:sldMk cId="2761260360" sldId="40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761260360" sldId="40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761260360" sldId="40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29" v="51" actId="1076"/>
          <ac:spMkLst>
            <pc:docMk/>
            <pc:sldMk cId="2761260360" sldId="40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45" v="52" actId="1076"/>
          <ac:spMkLst>
            <pc:docMk/>
            <pc:sldMk cId="2761260360" sldId="401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45" v="53" actId="1076"/>
          <ac:spMkLst>
            <pc:docMk/>
            <pc:sldMk cId="2761260360" sldId="401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12:29.245" v="54" actId="1076"/>
          <ac:spMkLst>
            <pc:docMk/>
            <pc:sldMk cId="2761260360" sldId="401"/>
            <ac:spMk id="7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65229364-F3CF-A5A9-299B-38CCEF4499BE}" dt="2022-01-27T21:12:58.339" v="62"/>
        <pc:sldMkLst>
          <pc:docMk/>
          <pc:sldMk cId="3370822479" sldId="40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70822479" sldId="40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70822479" sldId="40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1" creationId="{3494F5BA-6C66-4355-8B1E-DF89ADEF2E6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3" creationId="{D926971C-8F53-4961-B9DF-4FB92D38125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5" creationId="{F4F28E3A-AEA8-4403-A7CB-19B7039BB95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70822479" sldId="402"/>
            <ac:spMk id="17" creationId="{3B966FFB-A620-45F2-9FEC-2DF80181216E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370004495" sldId="40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70004495" sldId="4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70004495" sldId="40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41489362" sldId="40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1489362" sldId="40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1489362" sldId="40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1489362" sldId="405"/>
            <ac:spMk id="6" creationId="{FEF865F9-3698-4F85-874D-272F1825B51D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552966016" sldId="40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52966016" sldId="406"/>
            <ac:spMk id="38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552966016" sldId="406"/>
            <ac:graphicFrameMk id="2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1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1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52966016" sldId="406"/>
            <ac:cxnSpMk id="24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64039304" sldId="40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64039304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64039304" sldId="40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17881638" sldId="409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17881638" sldId="40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7881638" sldId="409"/>
            <ac:spMk id="4" creationId="{7B25BB1B-5075-49A1-9B68-89ED2E3F0E4E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7881638" sldId="40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7881638" sldId="409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7881638" sldId="409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7881638" sldId="409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69819966" sldId="41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69819966" sldId="410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69819966" sldId="410"/>
            <ac:graphicFrameMk id="5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4071437" sldId="41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4071437" sldId="411"/>
            <ac:spMk id="2" creationId="{26D2D131-7929-40A9-B266-0290782F130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4071437" sldId="411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4071437" sldId="41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4071437" sldId="411"/>
            <ac:graphicFrameMk id="8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845380267" sldId="41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845380267" sldId="413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845380267" sldId="41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845380267" sldId="413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845380267" sldId="413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845380267" sldId="413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030449977" sldId="41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30449977" sldId="41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30449977" sldId="41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30449977" sldId="414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30449977" sldId="414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30449977" sldId="414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315937846" sldId="41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15937846" sldId="415"/>
            <ac:spMk id="2" creationId="{C6007812-E281-44C2-88AD-DB5AC1CB4AEB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15937846" sldId="415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15937846" sldId="41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15937846" sldId="415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315937846" sldId="415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315937846" sldId="415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19088403" sldId="417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19088403" sldId="417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19088403" sldId="41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19088403" sldId="417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19088403" sldId="417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19088403" sldId="417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529790545" sldId="41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29790545" sldId="418"/>
            <ac:spMk id="2" creationId="{E91256CC-C058-4B51-8170-0BDC886DD87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529790545" sldId="418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29790545" sldId="41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29790545" sldId="418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29790545" sldId="418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29790545" sldId="418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55233831" sldId="42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5233831" sldId="420"/>
            <ac:spMk id="2" creationId="{8D5CD5BA-156C-4514-9996-F92730A1A3F7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55233831" sldId="42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5233831" sldId="420"/>
            <ac:spMk id="4" creationId="{91B3A716-1F36-4D52-808D-5E0507058708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5233831" sldId="42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5233831" sldId="420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76654115" sldId="42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76654115" sldId="421"/>
            <ac:spMk id="2" creationId="{D117ECDD-CB75-4827-A5AA-8A9A00FD6B0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76654115" sldId="42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76654115" sldId="421"/>
            <ac:spMk id="4" creationId="{DCCA4DD6-62CE-496A-A36D-6AD90F64267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76654115" sldId="42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76654115" sldId="421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971998963" sldId="42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71998963" sldId="42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71998963" sldId="42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729848478" sldId="42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729848478" sldId="424"/>
            <ac:spMk id="2" creationId="{550B370A-9E16-4058-A048-968AAD0694B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729848478" sldId="42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729848478" sldId="42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729848478" sldId="424"/>
            <ac:graphicFrameMk id="8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81065829" sldId="425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81065829" sldId="42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81065829" sldId="425"/>
            <ac:spMk id="4" creationId="{3A620F91-EB71-448E-A1D8-556A0B3C0F4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81065829" sldId="42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81065829" sldId="425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81065829" sldId="425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81065829" sldId="425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935057417" sldId="426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935057417" sldId="42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935057417" sldId="426"/>
            <ac:spMk id="8" creationId="{F422D296-AFCE-4A67-8E52-5989644750A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935057417" sldId="426"/>
            <ac:spMk id="12" creationId="{EEF10BD3-8C87-47C9-AFD9-E0E298746714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935057417" sldId="42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935057417" sldId="426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935057417" sldId="426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935057417" sldId="426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96965233" sldId="42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6965233" sldId="427"/>
            <ac:spMk id="2" creationId="{B9FCE190-C82F-4CF9-A596-F13EEC57B0F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6965233" sldId="427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6965233" sldId="42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6965233" sldId="42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6965233" sldId="42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6965233" sldId="427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636739990" sldId="42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636739990" sldId="429"/>
            <ac:spMk id="2" creationId="{0107DA99-294C-4DBC-B3C8-2C508B5F34B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636739990" sldId="429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6739990" sldId="42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6739990" sldId="429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636739990" sldId="429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636739990" sldId="429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636739990" sldId="429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636739990" sldId="429"/>
            <ac:cxnSpMk id="20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792717230" sldId="43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792717230" sldId="430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792717230" sldId="43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792717230" sldId="430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96088507" sldId="43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96088507" sldId="431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96088507" sldId="43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96088507" sldId="431"/>
            <ac:graphicFrameMk id="6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51337827" sldId="43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51337827" sldId="43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51337827" sldId="432"/>
            <ac:spMk id="4" creationId="{E1B8DA74-BF73-4A16-AA76-DEF4BB456D1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51337827" sldId="43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51337827" sldId="43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51337827" sldId="43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51337827" sldId="43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51337827" sldId="432"/>
            <ac:cxnSpMk id="1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51337827" sldId="432"/>
            <ac:cxnSpMk id="20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04250465" sldId="433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04250465" sldId="433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04250465" sldId="43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04250465" sldId="433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04250465" sldId="433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04250465" sldId="433"/>
            <ac:cxnSpMk id="12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40834943" sldId="434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40834943" sldId="434"/>
            <ac:spMk id="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40834943" sldId="43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40834943" sldId="434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40834943" sldId="434"/>
            <ac:graphicFrameMk id="11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326919723" sldId="43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2" creationId="{496DAE26-4A5B-4A2D-8D68-DEF8F44A661F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326919723" sldId="43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17" creationId="{7DA8CCBC-9D9A-421B-B24F-A55C3B6D3FD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18" creationId="{2B4DE1A9-2744-405A-8E94-B4E9BDC2EA5A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326919723" sldId="435"/>
            <ac:spMk id="19" creationId="{3C006ED5-F60A-4D19-9130-0B79D1FF2788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26919723" sldId="43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26919723" sldId="435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326919723" sldId="435"/>
            <ac:graphicFrameMk id="11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22912455" sldId="43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22912455" sldId="43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4" creationId="{6A4FDFB5-EC66-416E-A117-CA58E9ABD78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7" creationId="{D06D38C7-6453-4293-B5E3-A221CE1AEB9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9" creationId="{0205A06F-88E1-4983-A315-DBC393A8C68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12" creationId="{7C316A42-A44B-4CDE-A034-92B4E6A7C21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22912455" sldId="436"/>
            <ac:spMk id="25" creationId="{FBDF4835-DEEE-43BF-9CAB-1E8EA90687F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22912455" sldId="43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22912455" sldId="43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22912455" sldId="43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22912455" sldId="43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22912455" sldId="436"/>
            <ac:cxnSpMk id="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141547630" sldId="43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141547630" sldId="43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4" creationId="{9ECFD416-F931-462F-B316-A7A7D221F05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7" creationId="{5422BEA1-7CEC-4EEF-926C-47730B5E556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1" creationId="{EFDF68E0-8FC2-4052-A5AC-B28D71B5516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3" creationId="{830DF54E-5417-4A56-AEA2-C3B7C81884D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5" creationId="{9F88FEEE-8E83-4510-81A5-194576E2925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41547630" sldId="437"/>
            <ac:spMk id="37" creationId="{B61CDB97-2CEE-4FAC-AB13-1E57B1E7FF94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41547630" sldId="43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41547630" sldId="43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41547630" sldId="43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41547630" sldId="43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41547630" sldId="43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41547630" sldId="437"/>
            <ac:cxnSpMk id="1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78408051" sldId="43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78408051" sldId="43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4" creationId="{2A19A8BE-A258-40EF-9F32-1D3A7BE1F85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7" creationId="{D0A4683C-4A47-4262-B633-4519374F1D5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9" creationId="{C7B7E08D-D3B2-48BC-BB8E-265DBF44339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2" creationId="{ABCC24B3-8462-4198-B252-24FE111E73D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3" creationId="{92151EE5-0405-442A-90D6-E7BB0010858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4" creationId="{E9197427-DA96-4628-8ACA-6627D2BFF64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8408051" sldId="438"/>
            <ac:spMk id="23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11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8408051" sldId="438"/>
            <ac:graphicFrameMk id="2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8408051" sldId="438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8408051" sldId="438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8408051" sldId="438"/>
            <ac:cxnSpMk id="1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136465404" sldId="43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" creationId="{EFCBB5CF-1E79-42F7-998C-D7D098EED0DD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136465404" sldId="43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4" creationId="{300D70CA-B26D-4F63-86CB-41B8F7D991B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136465404" sldId="439"/>
            <ac:spMk id="27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11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136465404" sldId="439"/>
            <ac:graphicFrameMk id="20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136465404" sldId="439"/>
            <ac:cxnSpMk id="2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136465404" sldId="439"/>
            <ac:cxnSpMk id="2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136465404" sldId="439"/>
            <ac:cxnSpMk id="2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38728984" sldId="44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2" creationId="{65B67B13-B65B-4F5F-9350-C87CC8986391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38728984" sldId="44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" creationId="{DD15F7CA-076D-42B4-9D6B-90D2C90B0CD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3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0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1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38728984" sldId="440"/>
            <ac:spMk id="45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7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38728984" sldId="44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3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3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4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4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38728984" sldId="440"/>
            <ac:cxnSpMk id="4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36305826" sldId="44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2" creationId="{7B9FD390-BD1E-485E-B256-5CF894248B48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6305826" sldId="44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4" creationId="{B6EAAA98-A23C-4336-BF56-587F1AF8319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1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7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1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1"/>
            <ac:cxnSpMk id="3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36305826" sldId="442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2" creationId="{EA862FAE-F469-4A45-A91D-AC792DAFCE88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36305826" sldId="44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4" creationId="{E30B8C87-56F5-4D29-94B2-56ED45C9637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36305826" sldId="442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7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36305826" sldId="44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2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29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0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2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36305826" sldId="442"/>
            <ac:cxnSpMk id="3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57566221" sldId="44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2" creationId="{A2FC3AAD-2C12-4BDA-9169-12ECB2E89225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57566221" sldId="44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4" creationId="{212BB478-96A0-4FCD-908E-CF536EAE5FC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6" creationId="{BBAC7C6B-BD3B-4B47-A023-5B09DBDF8FA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7" creationId="{CC8751A9-5A96-4719-9DC6-ED977215400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8" creationId="{94F2DC0F-DACF-4D6D-B13E-A7D5D7E0C49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9" creationId="{F7020517-401B-4267-A78D-2567F3CFB96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57566221" sldId="443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57566221" sldId="44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57566221" sldId="443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57566221" sldId="443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57566221" sldId="443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57566221" sldId="443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57566221" sldId="443"/>
            <ac:cxnSpMk id="21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270115479" sldId="44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2" creationId="{B969233D-0C05-4841-8C60-0256F35DEFC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270115479" sldId="44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6" creationId="{26C1364F-7AC6-4B09-BE6B-31C3E7BAB5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70115479" sldId="445"/>
            <ac:spMk id="20" creationId="{20B6D863-C3D3-4706-8A59-596AFEF6FFCB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70115479" sldId="44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70115479" sldId="445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70115479" sldId="445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1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70115479" sldId="445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72143551" sldId="44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2" creationId="{5110116B-C260-495E-87F2-5EA67B17E7F5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72143551" sldId="44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6" creationId="{C755C2EF-9ADC-4A23-9BAB-D4339D426B0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8" creationId="{98FE458D-CC26-4182-B813-1BDC2133660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72143551" sldId="446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2143551" sldId="44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2143551" sldId="44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72143551" sldId="44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72143551" sldId="446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989099647" sldId="44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2" creationId="{E0EABA93-ECFB-4D75-9C1C-B8403B7EA0E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989099647" sldId="44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6" creationId="{975DF723-DCB4-4926-AEC9-0083C09CA91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8" creationId="{A974194A-4BE4-4FA0-9C73-577C74B1BB5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989099647" sldId="448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89099647" sldId="44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89099647" sldId="44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989099647" sldId="44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989099647" sldId="44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215171715" sldId="45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2" creationId="{33F0CA69-5A4D-49BA-B222-FC85FDFF50E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215171715" sldId="45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8" creationId="{693F2710-A0EC-4758-B6BB-4BB8FF56E41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19" creationId="{E6050C22-50C1-4FBE-8147-FA0D2D188E9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215171715" sldId="450"/>
            <ac:spMk id="23" creationId="{DB4C81F6-DF15-42C0-9CC8-D540C9C2B40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15171715" sldId="45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15171715" sldId="45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215171715" sldId="45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6" creationId="{09083FBF-8A5E-4678-B0AA-5A918E6EB82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7" creationId="{FC7AE27B-2A35-4D76-9462-A39234C103F6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215171715" sldId="450"/>
            <ac:cxnSpMk id="21" creationId="{411F66DF-7C3D-49B8-B14E-DA7CFDBADC94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462270" sldId="452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2" creationId="{1ECB9FEB-F111-4765-BC5B-DA0DFB3F809B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462270" sldId="45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6" creationId="{9CCE30E6-9067-4ED3-B352-FA075DA636E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8" creationId="{EE17A1CC-D4C5-4F5E-A7B0-3C727E10F29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4462270" sldId="452"/>
            <ac:spMk id="23" creationId="{0F47BA95-06DD-4D4D-8B99-27493CF119A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462270" sldId="45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462270" sldId="45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4462270" sldId="45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4462270" sldId="452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617661279" sldId="45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2" creationId="{BC3BADEA-1F85-4221-84D0-A7276724627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617661279" sldId="45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6" creationId="{9D6B1932-512A-44DE-93E5-8D9DB7528D9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8" creationId="{E0679C95-B64E-4C4C-A40C-F392FE51763C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617661279" sldId="454"/>
            <ac:spMk id="23" creationId="{6A13979D-901C-4A24-8235-7334FD67DD88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617661279" sldId="45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617661279" sldId="454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617661279" sldId="454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617661279" sldId="454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40364478" sldId="45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2" creationId="{BABEC6AD-B82C-4093-82FA-738E1B638B1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0364478" sldId="45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6" creationId="{A3815A2C-556D-4004-B53A-4F70D077CAD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8" creationId="{6FB550F2-3EB1-4D84-BBB9-FC14D1082DF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40364478" sldId="456"/>
            <ac:spMk id="23" creationId="{14145EE3-4AC5-4686-8591-D3E7B16A2599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40364478" sldId="45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40364478" sldId="45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40364478" sldId="45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40364478" sldId="456"/>
            <ac:cxnSpMk id="18" creationId="{00000000-0000-0000-0000-000000000000}"/>
          </ac:cxnSpMkLst>
        </pc:cxnChg>
      </pc:sldChg>
      <pc:sldChg chg="addSp delSp modSp mod modClrScheme chgLayout">
        <pc:chgData name="Giulia Vilone" userId="S::giulia.vilone@tudublin.ie::0c58d732-b0d9-492e-ba07-5ae44eefa3de" providerId="AD" clId="Web-{65229364-F3CF-A5A9-299B-38CCEF4499BE}" dt="2022-01-27T21:13:47.652" v="66"/>
        <pc:sldMkLst>
          <pc:docMk/>
          <pc:sldMk cId="3848453785" sldId="45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2" creationId="{953F61EB-6137-48D7-BA9A-E1CFD9A282D8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848453785" sldId="45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6" creationId="{3C31384A-3DC6-46F7-8D4A-74959E7B4F91}"/>
          </ac:spMkLst>
        </pc:spChg>
        <pc:spChg chg="add">
          <ac:chgData name="Giulia Vilone" userId="S::giulia.vilone@tudublin.ie::0c58d732-b0d9-492e-ba07-5ae44eefa3de" providerId="AD" clId="Web-{65229364-F3CF-A5A9-299B-38CCEF4499BE}" dt="2022-01-27T21:13:47.621" v="65"/>
          <ac:spMkLst>
            <pc:docMk/>
            <pc:sldMk cId="3848453785" sldId="458"/>
            <ac:spMk id="7" creationId="{D1C1ACE3-9FFC-40E7-8ABD-BA3E8B78B10A}"/>
          </ac:spMkLst>
        </pc:spChg>
        <pc:spChg chg="add">
          <ac:chgData name="Giulia Vilone" userId="S::giulia.vilone@tudublin.ie::0c58d732-b0d9-492e-ba07-5ae44eefa3de" providerId="AD" clId="Web-{65229364-F3CF-A5A9-299B-38CCEF4499BE}" dt="2022-01-27T21:13:47.652" v="66"/>
          <ac:spMkLst>
            <pc:docMk/>
            <pc:sldMk cId="3848453785" sldId="458"/>
            <ac:spMk id="8" creationId="{E8836F1F-2CD0-44AA-A177-5FE4C596711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12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3:44.980" v="63"/>
          <ac:spMkLst>
            <pc:docMk/>
            <pc:sldMk cId="3848453785" sldId="458"/>
            <ac:spMk id="1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848453785" sldId="458"/>
            <ac:spMk id="16" creationId="{00000000-0000-0000-0000-000000000000}"/>
          </ac:spMkLst>
        </pc:spChg>
        <pc:spChg chg="del mod">
          <ac:chgData name="Giulia Vilone" userId="S::giulia.vilone@tudublin.ie::0c58d732-b0d9-492e-ba07-5ae44eefa3de" providerId="AD" clId="Web-{65229364-F3CF-A5A9-299B-38CCEF4499BE}" dt="2022-01-27T21:13:47.261" v="64"/>
          <ac:spMkLst>
            <pc:docMk/>
            <pc:sldMk cId="3848453785" sldId="458"/>
            <ac:spMk id="17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48453785" sldId="45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48453785" sldId="45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848453785" sldId="45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848453785" sldId="45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13:44.980" v="63"/>
          <ac:cxnSpMkLst>
            <pc:docMk/>
            <pc:sldMk cId="3848453785" sldId="45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13:44.980" v="63"/>
          <ac:cxnSpMkLst>
            <pc:docMk/>
            <pc:sldMk cId="3848453785" sldId="45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13:47.261" v="64"/>
          <ac:cxnSpMkLst>
            <pc:docMk/>
            <pc:sldMk cId="3848453785" sldId="45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045936555" sldId="46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2" creationId="{C1CFB326-93BD-4F3C-A9D3-BB1A135ACC7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045936555" sldId="46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6" creationId="{ED014720-0114-4FC5-9BED-EEA85346962D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8" creationId="{F6F1E0AD-BF4C-422D-8613-1608E08C842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4045936555" sldId="460"/>
            <ac:spMk id="23" creationId="{A1149A03-D3E5-4E97-B9B0-7268E6C9343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45936555" sldId="46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45936555" sldId="46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4045936555" sldId="46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4045936555" sldId="460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106758952" sldId="462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2" creationId="{77C4B05E-A049-4651-89BE-9DE091D4CC91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106758952" sldId="46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6" creationId="{24E612A0-0AA3-4CA9-8714-0735E91205B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8" creationId="{A32043E8-EE73-41A7-BC7A-8999DB44FD3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106758952" sldId="462"/>
            <ac:spMk id="23" creationId="{74A33BFC-5801-401C-97C0-9C181A781A85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106758952" sldId="462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106758952" sldId="462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106758952" sldId="462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106758952" sldId="462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09350761" sldId="46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2" creationId="{894AB748-55D8-4C29-8A63-BB9C7200D432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09350761" sldId="46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6" creationId="{DA68BC3D-B55F-4721-A9BC-963D4CDC474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8" creationId="{9E05EC39-A5C1-4169-A659-56868CC0A5FA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09350761" sldId="464"/>
            <ac:spMk id="23" creationId="{CD768B35-F7D0-4918-8D50-9E1600C6EC3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09350761" sldId="46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09350761" sldId="464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09350761" sldId="464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09350761" sldId="464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754254754" sldId="46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2" creationId="{16CEBEE6-E50E-4D23-B378-4F62D2BEBB1D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754254754" sldId="46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6" creationId="{28867167-6538-4720-A8B7-8A3AA297C33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8" creationId="{0C5C66CC-9A67-48E9-9235-70378A68B9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754254754" sldId="466"/>
            <ac:spMk id="23" creationId="{335F7691-5E9E-458E-97B3-4CA9EDB0E0F3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54254754" sldId="46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54254754" sldId="46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754254754" sldId="46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754254754" sldId="466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872365214" sldId="46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2" creationId="{5A83626F-E1B0-4203-9BFC-77F9E5B35D53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872365214" sldId="46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6" creationId="{9405D5E3-F2E5-408E-9159-909D87A58CF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8" creationId="{4264B2BE-B909-4091-9D57-7F8911E1E41F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872365214" sldId="468"/>
            <ac:spMk id="23" creationId="{568BD276-26C5-49FB-9BC0-83C3D240C04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72365214" sldId="46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72365214" sldId="46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1872365214" sldId="46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1872365214" sldId="46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589866730" sldId="471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2" creationId="{43098F02-8FE6-463D-B46A-6D6A0E5C9C51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589866730" sldId="47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6" creationId="{E4B3233E-C2A1-4198-B235-3CD725B68F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8" creationId="{A7BE6AE0-DA7B-47D6-B499-098A67A7BA0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589866730" sldId="471"/>
            <ac:spMk id="23" creationId="{47E60070-9DDD-4A72-83E3-9D3D51068CED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89866730" sldId="471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89866730" sldId="471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589866730" sldId="471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589866730" sldId="471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84648422" sldId="47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2" creationId="{67EA9835-3CE4-4BE3-BA7B-356915220766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84648422" sldId="47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6" creationId="{A00B14DF-7283-4FC2-AC95-068D900A9AE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8" creationId="{7AD3CA5F-FA9A-48BB-98CA-519FEA41935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16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384648422" sldId="473"/>
            <ac:spMk id="23" creationId="{5C1379EE-B9C6-4A57-86DC-8C1E5146595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84648422" sldId="47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84648422" sldId="473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384648422" sldId="473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384648422" sldId="473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553763005" sldId="47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2" creationId="{7BACD8E8-C44D-4485-AD44-C52ADE857D4D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553763005" sldId="47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6" creationId="{1290277A-1BBB-4BA4-86DB-222E014936E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8" creationId="{3DEA9072-882C-41BC-9B85-38922055A4D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553763005" sldId="475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3763005" sldId="47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3763005" sldId="475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553763005" sldId="475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553763005" sldId="475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114371583" sldId="47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2" creationId="{D69C261E-F674-4EFE-B6AB-5F381F148EF2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114371583" sldId="47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4" creationId="{0E440B7F-6F24-4537-95A1-C21B039CA41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6" creationId="{EBE8DE03-3E3F-4E4E-8327-F172D31C9F2E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9" creationId="{8488756D-99F6-4601-AA2E-E1EC4946A78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114371583" sldId="476"/>
            <ac:spMk id="19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4371583" sldId="47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4371583" sldId="47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114371583" sldId="47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2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114371583" sldId="476"/>
            <ac:cxnSpMk id="23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657831593" sldId="47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657831593" sldId="47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7" creationId="{92C5D241-9384-438A-A8BC-A5B6D94B82A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9" creationId="{121144EC-F4F8-4A23-BECE-437D0BBCC49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2" creationId="{7EB70538-2F42-49E0-9640-7A088079F76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3" creationId="{9A7F022C-1817-4F48-BCE8-12E06CE0301A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4" creationId="{BAB9711B-BE83-41A9-998B-C945467323B6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17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21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657831593" sldId="477"/>
            <ac:spMk id="31" creationId="{143E0347-BDF5-4A11-A410-D5576E723EC7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57831593" sldId="47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57831593" sldId="47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657831593" sldId="47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57831593" sldId="477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57831593" sldId="477"/>
            <ac:cxnSpMk id="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657831593" sldId="477"/>
            <ac:cxnSpMk id="1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346798068" sldId="478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6798068" sldId="4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346798068" sldId="47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094280780" sldId="480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2" creationId="{4CCDFCB3-1133-4D26-91B1-7D062A402E2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094280780" sldId="480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4" creationId="{A5A93F41-B618-4F97-9556-8A80878B303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6" creationId="{0D609EB7-0726-404F-B6B3-E5EF7320878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7" creationId="{45E846E5-4589-483B-9D82-86DBE57AB3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8" creationId="{A3C8B13A-A1B0-4223-AC6A-67D05D7D99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9" creationId="{5BE70978-52F3-47D4-A4CF-78298A2751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094280780" sldId="480"/>
            <ac:spMk id="2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4280780" sldId="480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4280780" sldId="480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094280780" sldId="480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4280780" sldId="480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4280780" sldId="480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094280780" sldId="480"/>
            <ac:cxnSpMk id="21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006451897" sldId="482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006451897" sldId="48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006451897" sldId="482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4" creationId="{A169C960-6606-4067-868A-45A3719B9924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1" creationId="{3494F5BA-6C66-4355-8B1E-DF89ADEF2E6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3" creationId="{D926971C-8F53-4961-B9DF-4FB92D38125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5" creationId="{F4F28E3A-AEA8-4403-A7CB-19B7039BB95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1006451897" sldId="482"/>
            <ac:spMk id="17" creationId="{3B966FFB-A620-45F2-9FEC-2DF80181216E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408070013" sldId="483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08070013" sldId="483"/>
            <ac:spMk id="2" creationId="{C128DCCD-FFBB-4FAC-835B-F66DC5BD0C17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408070013" sldId="483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08070013" sldId="483"/>
            <ac:spMk id="4" creationId="{7B25BB1B-5075-49A1-9B68-89ED2E3F0E4E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08070013" sldId="483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08070013" sldId="483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08070013" sldId="483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08070013" sldId="483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577389171" sldId="484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7389171" sldId="484"/>
            <ac:spMk id="2" creationId="{C6007812-E281-44C2-88AD-DB5AC1CB4AEB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577389171" sldId="48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577389171" sldId="484"/>
            <ac:spMk id="4" creationId="{54C99AAB-F0C3-426C-96F2-3EA33DE2184E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577389171" sldId="484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577389171" sldId="484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77389171" sldId="484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577389171" sldId="484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958327290" sldId="485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958327290" sldId="485"/>
            <ac:spMk id="2" creationId="{E91256CC-C058-4B51-8170-0BDC886DD874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958327290" sldId="48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958327290" sldId="485"/>
            <ac:spMk id="8" creationId="{1806ACE4-93DC-4146-B669-F9CFB66E7DA6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958327290" sldId="485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958327290" sldId="485"/>
            <ac:graphicFrameMk id="6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958327290" sldId="485"/>
            <ac:cxnSpMk id="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958327290" sldId="485"/>
            <ac:cxnSpMk id="9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113159226" sldId="486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2" creationId="{4CCDFCB3-1133-4D26-91B1-7D062A402E2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113159226" sldId="486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4" creationId="{A5A93F41-B618-4F97-9556-8A80878B3037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6" creationId="{0D609EB7-0726-404F-B6B3-E5EF73208788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7" creationId="{45E846E5-4589-483B-9D82-86DBE57AB3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8" creationId="{A3C8B13A-A1B0-4223-AC6A-67D05D7D99B5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9" creationId="{5BE70978-52F3-47D4-A4CF-78298A2751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1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20" creationId="{1B8C467E-5C19-4B56-9656-E400C30AEFF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113159226" sldId="486"/>
            <ac:spMk id="2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13159226" sldId="486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13159226" sldId="486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113159226" sldId="486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13159226" sldId="486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13159226" sldId="486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113159226" sldId="486"/>
            <ac:cxnSpMk id="21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447563977" sldId="487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2" creationId="{B969233D-0C05-4841-8C60-0256F35DEFCE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447563977" sldId="487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6" creationId="{26C1364F-7AC6-4B09-BE6B-31C3E7BAB54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7" creationId="{EED603C4-9E91-434B-B48E-F57BA905D6F3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1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447563977" sldId="487"/>
            <ac:spMk id="20" creationId="{20B6D863-C3D3-4706-8A59-596AFEF6FFCB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47563977" sldId="487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47563977" sldId="487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447563977" sldId="487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1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447563977" sldId="487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3259117070" sldId="488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2" creationId="{5110116B-C260-495E-87F2-5EA67B17E7F5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3259117070" sldId="48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6" creationId="{C755C2EF-9ADC-4A23-9BAB-D4339D426B0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7" creationId="{02869CDD-97A4-4016-91EF-759C0EEA7FC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8" creationId="{98FE458D-CC26-4182-B813-1BDC2133660B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3259117070" sldId="488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59117070" sldId="488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59117070" sldId="488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3259117070" sldId="488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3259117070" sldId="488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2203765456" sldId="489"/>
        </pc:sld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2" creationId="{E0EABA93-ECFB-4D75-9C1C-B8403B7EA0E9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2203765456" sldId="48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6" creationId="{975DF723-DCB4-4926-AEC9-0083C09CA911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7" creationId="{6B4CB008-9B56-48A5-9733-C682D2D94EC2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8" creationId="{A974194A-4BE4-4FA0-9C73-577C74B1BB59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1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k cId="2203765456" sldId="489"/>
            <ac:spMk id="16" creationId="{00000000-0000-0000-0000-000000000000}"/>
          </ac:spMkLst>
        </pc:sp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03765456" sldId="489"/>
            <ac:graphicFrameMk id="5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03765456" sldId="489"/>
            <ac:graphicFrameMk id="10" creationId="{00000000-0000-0000-0000-000000000000}"/>
          </ac:graphicFrameMkLst>
        </pc:graphicFrameChg>
        <pc:graphicFrameChg chg="mod modGraphic">
          <ac:chgData name="Giulia Vilone" userId="S::giulia.vilone@tudublin.ie::0c58d732-b0d9-492e-ba07-5ae44eefa3de" providerId="AD" clId="Web-{65229364-F3CF-A5A9-299B-38CCEF4499BE}" dt="2022-01-27T21:06:12.459" v="0"/>
          <ac:graphicFrameMkLst>
            <pc:docMk/>
            <pc:sldMk cId="2203765456" sldId="489"/>
            <ac:graphicFrameMk id="11" creationId="{00000000-0000-0000-0000-000000000000}"/>
          </ac:graphicFrameMkLst>
        </pc:graphicFrame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65229364-F3CF-A5A9-299B-38CCEF4499BE}" dt="2022-01-27T21:06:12.459" v="0"/>
          <ac:cxnSpMkLst>
            <pc:docMk/>
            <pc:sldMk cId="2203765456" sldId="489"/>
            <ac:cxnSpMk id="1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4264826414" sldId="490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64826414" sldId="49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4264826414" sldId="49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65229364-F3CF-A5A9-299B-38CCEF4499BE}" dt="2022-01-27T21:06:17.724" v="1"/>
        <pc:sldMkLst>
          <pc:docMk/>
          <pc:sldMk cId="1474504395" sldId="491"/>
        </pc:sldMkLst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74504395" sldId="4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65229364-F3CF-A5A9-299B-38CCEF4499BE}" dt="2022-01-27T21:06:17.724" v="1"/>
          <ac:spMkLst>
            <pc:docMk/>
            <pc:sldMk cId="1474504395" sldId="491"/>
            <ac:spMk id="3" creationId="{00000000-0000-0000-0000-000000000000}"/>
          </ac:spMkLst>
        </pc:spChg>
      </pc:sldChg>
      <pc:sldChg chg="add replId">
        <pc:chgData name="Giulia Vilone" userId="S::giulia.vilone@tudublin.ie::0c58d732-b0d9-492e-ba07-5ae44eefa3de" providerId="AD" clId="Web-{65229364-F3CF-A5A9-299B-38CCEF4499BE}" dt="2022-01-27T21:09:42.430" v="23"/>
        <pc:sldMkLst>
          <pc:docMk/>
          <pc:sldMk cId="2205140237" sldId="492"/>
        </pc:sldMkLst>
      </pc:sldChg>
      <pc:sldChg chg="add replId">
        <pc:chgData name="Giulia Vilone" userId="S::giulia.vilone@tudublin.ie::0c58d732-b0d9-492e-ba07-5ae44eefa3de" providerId="AD" clId="Web-{65229364-F3CF-A5A9-299B-38CCEF4499BE}" dt="2022-01-27T21:10:35.509" v="34"/>
        <pc:sldMkLst>
          <pc:docMk/>
          <pc:sldMk cId="915182666" sldId="493"/>
        </pc:sldMkLst>
      </pc:sldChg>
      <pc:sldChg chg="addSp modSp add replId">
        <pc:chgData name="Giulia Vilone" userId="S::giulia.vilone@tudublin.ie::0c58d732-b0d9-492e-ba07-5ae44eefa3de" providerId="AD" clId="Web-{65229364-F3CF-A5A9-299B-38CCEF4499BE}" dt="2022-01-27T21:12:55.776" v="61" actId="1076"/>
        <pc:sldMkLst>
          <pc:docMk/>
          <pc:sldMk cId="1151710760" sldId="494"/>
        </pc:sldMkLst>
        <pc:spChg chg="add mod">
          <ac:chgData name="Giulia Vilone" userId="S::giulia.vilone@tudublin.ie::0c58d732-b0d9-492e-ba07-5ae44eefa3de" providerId="AD" clId="Web-{65229364-F3CF-A5A9-299B-38CCEF4499BE}" dt="2022-01-27T21:12:55.761" v="60" actId="1076"/>
          <ac:spMkLst>
            <pc:docMk/>
            <pc:sldMk cId="1151710760" sldId="494"/>
            <ac:spMk id="9" creationId="{867F9911-88CD-47FF-8397-092601D304B8}"/>
          </ac:spMkLst>
        </pc:spChg>
        <pc:spChg chg="add mod">
          <ac:chgData name="Giulia Vilone" userId="S::giulia.vilone@tudublin.ie::0c58d732-b0d9-492e-ba07-5ae44eefa3de" providerId="AD" clId="Web-{65229364-F3CF-A5A9-299B-38CCEF4499BE}" dt="2022-01-27T21:12:55.776" v="61" actId="1076"/>
          <ac:spMkLst>
            <pc:docMk/>
            <pc:sldMk cId="1151710760" sldId="494"/>
            <ac:spMk id="11" creationId="{33D9467F-494B-4A88-8263-5E73A2F5EBCF}"/>
          </ac:spMkLst>
        </pc:spChg>
      </pc:sldChg>
      <pc:sldMasterChg chg="modSp del delSldLayout modSldLayout">
        <pc:chgData name="Giulia Vilone" userId="S::giulia.vilone@tudublin.ie::0c58d732-b0d9-492e-ba07-5ae44eefa3de" providerId="AD" clId="Web-{65229364-F3CF-A5A9-299B-38CCEF4499BE}" dt="2022-01-27T21:06:17.724" v="1"/>
        <pc:sldMasterMkLst>
          <pc:docMk/>
          <pc:sldMasterMk cId="2116952704" sldId="2147483744"/>
        </pc:sldMasterMkLst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2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65229364-F3CF-A5A9-299B-38CCEF4499BE}" dt="2022-01-27T21:06:12.459" v="0"/>
          <ac:spMkLst>
            <pc:docMk/>
            <pc:sldMasterMk cId="2116952704" sldId="2147483744"/>
            <ac:spMk id="6" creationId="{00000000-0000-0000-0000-000000000000}"/>
          </ac:spMkLst>
        </pc:sp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3538242955" sldId="2147483745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538242955" sldId="214748374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538242955" sldId="2147483745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538242955" sldId="2147483745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941226837" sldId="2147483746"/>
          </pc:sldLayoutMkLst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981894927" sldId="2147483747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981894927" sldId="2147483747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981894927" sldId="2147483747"/>
              <ac:spMk id="3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561785427" sldId="2147483748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561785427" sldId="2147483748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561785427" sldId="2147483748"/>
              <ac:spMk id="4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3466409247" sldId="2147483749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5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3466409247" sldId="2147483749"/>
              <ac:spMk id="6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1397350893" sldId="2147483750"/>
          </pc:sldLayoutMkLst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566501302" sldId="2147483751"/>
          </pc:sldLayoutMkLst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4093046235" sldId="2147483752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4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4093046235" sldId="2147483752"/>
              <ac:spMk id="9" creationId="{00000000-0000-0000-0000-000000000000}"/>
            </ac:spMkLst>
          </pc:spChg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523261149" sldId="2147483753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523261149" sldId="2147483753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523261149" sldId="2147483753"/>
              <ac:spMk id="3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523261149" sldId="2147483753"/>
              <ac:spMk id="4" creationId="{00000000-0000-0000-0000-000000000000}"/>
            </ac:spMkLst>
          </pc:spChg>
        </pc:sldLayoutChg>
        <pc:sldLayoutChg chg="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1908653494" sldId="2147483754"/>
          </pc:sldLayoutMkLst>
        </pc:sldLayoutChg>
        <pc:sldLayoutChg chg="modSp del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116952704" sldId="2147483744"/>
            <pc:sldLayoutMk cId="2132823153" sldId="2147483755"/>
          </pc:sldLayoutMkLst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132823153" sldId="2147483755"/>
              <ac:spMk id="2" creationId="{00000000-0000-0000-0000-000000000000}"/>
            </ac:spMkLst>
          </pc:spChg>
          <pc:spChg chg="mod">
            <ac:chgData name="Giulia Vilone" userId="S::giulia.vilone@tudublin.ie::0c58d732-b0d9-492e-ba07-5ae44eefa3de" providerId="AD" clId="Web-{65229364-F3CF-A5A9-299B-38CCEF4499BE}" dt="2022-01-27T21:06:12.459" v="0"/>
            <ac:spMkLst>
              <pc:docMk/>
              <pc:sldMasterMk cId="2116952704" sldId="2147483744"/>
              <pc:sldLayoutMk cId="2132823153" sldId="2147483755"/>
              <ac:spMk id="3" creationId="{00000000-0000-0000-0000-000000000000}"/>
            </ac:spMkLst>
          </pc:spChg>
        </pc:sldLayoutChg>
      </pc:sldMasterChg>
      <pc:sldMasterChg chg="add addSldLayout modSldLayout">
        <pc:chgData name="Giulia Vilone" userId="S::giulia.vilone@tudublin.ie::0c58d732-b0d9-492e-ba07-5ae44eefa3de" providerId="AD" clId="Web-{65229364-F3CF-A5A9-299B-38CCEF4499BE}" dt="2022-01-27T21:06:17.724" v="1"/>
        <pc:sldMasterMkLst>
          <pc:docMk/>
          <pc:sldMasterMk cId="2832572347" sldId="2147483756"/>
        </pc:sldMasterMkLst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685914625" sldId="2147483757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931261029" sldId="2147483758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107000387" sldId="2147483759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727290054" sldId="2147483760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955404037" sldId="2147483761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88864886" sldId="2147483762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289961236" sldId="2147483763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563880489" sldId="2147483764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435839762" sldId="2147483765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134523959" sldId="2147483766"/>
          </pc:sldLayoutMkLst>
        </pc:sldLayoutChg>
        <pc:sldLayoutChg chg="add mod replId">
          <pc:chgData name="Giulia Vilone" userId="S::giulia.vilone@tudublin.ie::0c58d732-b0d9-492e-ba07-5ae44eefa3de" providerId="AD" clId="Web-{65229364-F3CF-A5A9-299B-38CCEF4499BE}" dt="2022-01-27T21:06:17.724" v="1"/>
          <pc:sldLayoutMkLst>
            <pc:docMk/>
            <pc:sldMasterMk cId="2832572347" sldId="2147483756"/>
            <pc:sldLayoutMk cId="1486885" sldId="2147483767"/>
          </pc:sldLayoutMkLst>
        </pc:sldLayoutChg>
      </pc:sldMasterChg>
    </pc:docChg>
  </pc:docChgLst>
  <pc:docChgLst>
    <pc:chgData name="Giulia Vilone" userId="S::giulia.vilone@tudublin.ie::0c58d732-b0d9-492e-ba07-5ae44eefa3de" providerId="AD" clId="Web-{7E230531-0648-46DE-9F0D-6AEB1C7B561C}"/>
    <pc:docChg chg="addSld delSld modSld addMainMaster delMainMaster">
      <pc:chgData name="Giulia Vilone" userId="S::giulia.vilone@tudublin.ie::0c58d732-b0d9-492e-ba07-5ae44eefa3de" providerId="AD" clId="Web-{7E230531-0648-46DE-9F0D-6AEB1C7B561C}" dt="2022-01-22T14:32:09.075" v="589"/>
      <pc:docMkLst>
        <pc:docMk/>
      </pc:docMkLst>
      <pc:sldChg chg="addSp delSp modSp mod modClrScheme chgLayout">
        <pc:chgData name="Giulia Vilone" userId="S::giulia.vilone@tudublin.ie::0c58d732-b0d9-492e-ba07-5ae44eefa3de" providerId="AD" clId="Web-{7E230531-0648-46DE-9F0D-6AEB1C7B561C}" dt="2022-01-22T11:57:38.203" v="2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236784207" sldId="256"/>
            <ac:spMk id="2" creationId="{00000000-0000-0000-0000-000000000000}"/>
          </ac:spMkLst>
        </pc:spChg>
        <pc:spChg chg="del mod ord">
          <ac:chgData name="Giulia Vilone" userId="S::giulia.vilone@tudublin.ie::0c58d732-b0d9-492e-ba07-5ae44eefa3de" providerId="AD" clId="Web-{7E230531-0648-46DE-9F0D-6AEB1C7B561C}" dt="2022-01-22T11:57:38.203" v="2"/>
          <ac:spMkLst>
            <pc:docMk/>
            <pc:sldMk cId="4236784207" sldId="256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1:57:38.203" v="2"/>
          <ac:spMkLst>
            <pc:docMk/>
            <pc:sldMk cId="4236784207" sldId="256"/>
            <ac:spMk id="5" creationId="{6641BC7E-78BB-4F99-912A-4A891F2F7F2A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057710132" sldId="32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057710132" sldId="327"/>
            <ac:spMk id="3" creationId="{00000000-0000-0000-0000-000000000000}"/>
          </ac:spMkLst>
        </pc:spChg>
        <pc:picChg chg="mod ord">
          <ac:chgData name="Giulia Vilone" userId="S::giulia.vilone@tudublin.ie::0c58d732-b0d9-492e-ba07-5ae44eefa3de" providerId="AD" clId="Web-{7E230531-0648-46DE-9F0D-6AEB1C7B561C}" dt="2022-01-22T11:57:26.234" v="1"/>
          <ac:picMkLst>
            <pc:docMk/>
            <pc:sldMk cId="1057710132" sldId="327"/>
            <ac:picMk id="5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0:30.136" v="71"/>
        <pc:sldMkLst>
          <pc:docMk/>
          <pc:sldMk cId="3572879421" sldId="328"/>
        </pc:sldMkLst>
        <pc:spChg chg="mod ord">
          <ac:chgData name="Giulia Vilone" userId="S::giulia.vilone@tudublin.ie::0c58d732-b0d9-492e-ba07-5ae44eefa3de" providerId="AD" clId="Web-{7E230531-0648-46DE-9F0D-6AEB1C7B561C}" dt="2022-01-22T12:00:30.136" v="71"/>
          <ac:spMkLst>
            <pc:docMk/>
            <pc:sldMk cId="3572879421" sldId="32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72879421" sldId="32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6:32.407" v="341" actId="20577"/>
        <pc:sldMkLst>
          <pc:docMk/>
          <pc:sldMk cId="23117899" sldId="330"/>
        </pc:sldMkLst>
        <pc:spChg chg="mod ord">
          <ac:chgData name="Giulia Vilone" userId="S::giulia.vilone@tudublin.ie::0c58d732-b0d9-492e-ba07-5ae44eefa3de" providerId="AD" clId="Web-{7E230531-0648-46DE-9F0D-6AEB1C7B561C}" dt="2022-01-22T14:16:32.407" v="341" actId="20577"/>
          <ac:spMkLst>
            <pc:docMk/>
            <pc:sldMk cId="23117899" sldId="33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117899" sldId="33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23:06.794" v="430" actId="20577"/>
        <pc:sldMkLst>
          <pc:docMk/>
          <pc:sldMk cId="3399444762" sldId="331"/>
        </pc:sldMkLst>
        <pc:spChg chg="mod ord">
          <ac:chgData name="Giulia Vilone" userId="S::giulia.vilone@tudublin.ie::0c58d732-b0d9-492e-ba07-5ae44eefa3de" providerId="AD" clId="Web-{7E230531-0648-46DE-9F0D-6AEB1C7B561C}" dt="2022-01-22T14:23:06.794" v="430" actId="20577"/>
          <ac:spMkLst>
            <pc:docMk/>
            <pc:sldMk cId="3399444762" sldId="33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99444762" sldId="33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479389520" sldId="33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79389520" sldId="33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79389520" sldId="33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933265900" sldId="33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933265900" sldId="33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201838750" sldId="33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01838750" sldId="33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7:08.518" v="352" actId="20577"/>
        <pc:sldMkLst>
          <pc:docMk/>
          <pc:sldMk cId="2680741073" sldId="347"/>
        </pc:sldMkLst>
        <pc:spChg chg="mod ord">
          <ac:chgData name="Giulia Vilone" userId="S::giulia.vilone@tudublin.ie::0c58d732-b0d9-492e-ba07-5ae44eefa3de" providerId="AD" clId="Web-{7E230531-0648-46DE-9F0D-6AEB1C7B561C}" dt="2022-01-22T14:17:08.518" v="352" actId="20577"/>
          <ac:spMkLst>
            <pc:docMk/>
            <pc:sldMk cId="2680741073" sldId="34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80741073" sldId="34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2:00:24.339" v="70" actId="14100"/>
        <pc:sldMkLst>
          <pc:docMk/>
          <pc:sldMk cId="3083210878" sldId="352"/>
        </pc:sldMkLst>
        <pc:spChg chg="mod ord">
          <ac:chgData name="Giulia Vilone" userId="S::giulia.vilone@tudublin.ie::0c58d732-b0d9-492e-ba07-5ae44eefa3de" providerId="AD" clId="Web-{7E230531-0648-46DE-9F0D-6AEB1C7B561C}" dt="2022-01-22T12:00:24.339" v="70" actId="14100"/>
          <ac:spMkLst>
            <pc:docMk/>
            <pc:sldMk cId="3083210878" sldId="352"/>
            <ac:spMk id="2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1:59:49.275" v="60" actId="1076"/>
          <ac:spMkLst>
            <pc:docMk/>
            <pc:sldMk cId="3083210878" sldId="352"/>
            <ac:spMk id="3" creationId="{0B6E8B6F-ABC3-450E-A45B-864FAC123474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1:58:22.222" v="7"/>
          <ac:spMkLst>
            <pc:docMk/>
            <pc:sldMk cId="3083210878" sldId="352"/>
            <ac:spMk id="5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1:59:29.931" v="52"/>
          <ac:spMkLst>
            <pc:docMk/>
            <pc:sldMk cId="3083210878" sldId="352"/>
            <ac:spMk id="8" creationId="{00000000-0000-0000-0000-000000000000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1:59:27.181" v="50"/>
          <ac:spMkLst>
            <pc:docMk/>
            <pc:sldMk cId="3083210878" sldId="352"/>
            <ac:spMk id="11" creationId="{00000000-0000-0000-0000-000000000000}"/>
          </ac:spMkLst>
        </pc:spChg>
        <pc:picChg chg="del">
          <ac:chgData name="Giulia Vilone" userId="S::giulia.vilone@tudublin.ie::0c58d732-b0d9-492e-ba07-5ae44eefa3de" providerId="AD" clId="Web-{7E230531-0648-46DE-9F0D-6AEB1C7B561C}" dt="2022-01-22T11:59:28.634" v="51"/>
          <ac:picMkLst>
            <pc:docMk/>
            <pc:sldMk cId="3083210878" sldId="352"/>
            <ac:picMk id="12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8:30.701" v="168" actId="14100"/>
        <pc:sldMkLst>
          <pc:docMk/>
          <pc:sldMk cId="1620655598" sldId="353"/>
        </pc:sldMkLst>
        <pc:spChg chg="mod ord">
          <ac:chgData name="Giulia Vilone" userId="S::giulia.vilone@tudublin.ie::0c58d732-b0d9-492e-ba07-5ae44eefa3de" providerId="AD" clId="Web-{7E230531-0648-46DE-9F0D-6AEB1C7B561C}" dt="2022-01-22T12:08:30.701" v="168" actId="14100"/>
          <ac:spMkLst>
            <pc:docMk/>
            <pc:sldMk cId="1620655598" sldId="35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20655598" sldId="35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63167784" sldId="35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63167784" sldId="35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63167784" sldId="35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095002682" sldId="35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5002682" sldId="35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5002682" sldId="35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92647801" sldId="35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92647801" sldId="35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92647801" sldId="35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32414694" sldId="35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32414694" sldId="35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32414694" sldId="35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50141122" sldId="35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0141122" sldId="35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0141122" sldId="35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530175874" sldId="35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30175874" sldId="35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30175874" sldId="35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137595833" sldId="36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137595833" sldId="36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137595833" sldId="36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54491625" sldId="36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4491625" sldId="36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4491625" sldId="36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0008423" sldId="36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0008423" sldId="36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0008423" sldId="36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72103059" sldId="36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72103059" sldId="36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72103059" sldId="36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46252265" sldId="36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6252265" sldId="36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6252265" sldId="36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0:46.464" v="72" actId="1076"/>
        <pc:sldMkLst>
          <pc:docMk/>
          <pc:sldMk cId="3401423875" sldId="36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01423875" sldId="365"/>
            <ac:spMk id="3" creationId="{00000000-0000-0000-0000-000000000000}"/>
          </ac:spMkLst>
        </pc:spChg>
        <pc:picChg chg="mod">
          <ac:chgData name="Giulia Vilone" userId="S::giulia.vilone@tudublin.ie::0c58d732-b0d9-492e-ba07-5ae44eefa3de" providerId="AD" clId="Web-{7E230531-0648-46DE-9F0D-6AEB1C7B561C}" dt="2022-01-22T12:00:46.464" v="72" actId="1076"/>
          <ac:picMkLst>
            <pc:docMk/>
            <pc:sldMk cId="3401423875" sldId="365"/>
            <ac:picMk id="2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00036068" sldId="36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00036068" sldId="36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45836491" sldId="36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45836491" sldId="36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2:56.452" v="97"/>
        <pc:sldMkLst>
          <pc:docMk/>
          <pc:sldMk cId="3262435296" sldId="36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62435296" sldId="368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2:32.982" v="90"/>
          <ac:spMkLst>
            <pc:docMk/>
            <pc:sldMk cId="3262435296" sldId="368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2:56.452" v="97"/>
          <ac:spMkLst>
            <pc:docMk/>
            <pc:sldMk cId="3262435296" sldId="368"/>
            <ac:spMk id="3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6:19.176" v="155" actId="1076"/>
        <pc:sldMkLst>
          <pc:docMk/>
          <pc:sldMk cId="2639815864" sldId="369"/>
        </pc:sldMkLst>
        <pc:spChg chg="mod">
          <ac:chgData name="Giulia Vilone" userId="S::giulia.vilone@tudublin.ie::0c58d732-b0d9-492e-ba07-5ae44eefa3de" providerId="AD" clId="Web-{7E230531-0648-46DE-9F0D-6AEB1C7B561C}" dt="2022-01-22T12:05:00.424" v="126" actId="14100"/>
          <ac:spMkLst>
            <pc:docMk/>
            <pc:sldMk cId="2639815864" sldId="36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39815864" sldId="369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5:03.189" v="127" actId="1076"/>
          <ac:spMkLst>
            <pc:docMk/>
            <pc:sldMk cId="2639815864" sldId="369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3:51.125" v="105"/>
          <ac:spMkLst>
            <pc:docMk/>
            <pc:sldMk cId="2639815864" sldId="369"/>
            <ac:spMk id="19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4:04.641" v="108" actId="1076"/>
          <ac:spMkLst>
            <pc:docMk/>
            <pc:sldMk cId="2639815864" sldId="369"/>
            <ac:spMk id="32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1:06.183" v="76" actId="1076"/>
          <ac:spMkLst>
            <pc:docMk/>
            <pc:sldMk cId="2639815864" sldId="369"/>
            <ac:spMk id="3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5:33.753" v="140" actId="20577"/>
          <ac:spMkLst>
            <pc:docMk/>
            <pc:sldMk cId="2639815864" sldId="369"/>
            <ac:spMk id="34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6:19.176" v="155" actId="1076"/>
          <ac:spMkLst>
            <pc:docMk/>
            <pc:sldMk cId="2639815864" sldId="369"/>
            <ac:spMk id="37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3:58.032" v="106" actId="1076"/>
          <ac:spMkLst>
            <pc:docMk/>
            <pc:sldMk cId="2639815864" sldId="369"/>
            <ac:spMk id="3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7:08.293" v="159"/>
        <pc:sldMkLst>
          <pc:docMk/>
          <pc:sldMk cId="3793018073" sldId="371"/>
        </pc:sldMkLst>
        <pc:spChg chg="mod">
          <ac:chgData name="Giulia Vilone" userId="S::giulia.vilone@tudublin.ie::0c58d732-b0d9-492e-ba07-5ae44eefa3de" providerId="AD" clId="Web-{7E230531-0648-46DE-9F0D-6AEB1C7B561C}" dt="2022-01-22T12:07:08.293" v="159"/>
          <ac:spMkLst>
            <pc:docMk/>
            <pc:sldMk cId="3793018073" sldId="371"/>
            <ac:spMk id="38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48502799" sldId="372"/>
        </pc:sldMkLst>
      </pc:sldChg>
      <pc:sldChg chg="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639261500" sldId="373"/>
        </pc:sldMkLst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7:41.840" v="161"/>
        <pc:sldMkLst>
          <pc:docMk/>
          <pc:sldMk cId="2013426516" sldId="374"/>
        </pc:sldMkLst>
        <pc:spChg chg="mod">
          <ac:chgData name="Giulia Vilone" userId="S::giulia.vilone@tudublin.ie::0c58d732-b0d9-492e-ba07-5ae44eefa3de" providerId="AD" clId="Web-{7E230531-0648-46DE-9F0D-6AEB1C7B561C}" dt="2022-01-22T12:07:38.731" v="160"/>
          <ac:spMkLst>
            <pc:docMk/>
            <pc:sldMk cId="2013426516" sldId="374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7:41.840" v="161"/>
          <ac:spMkLst>
            <pc:docMk/>
            <pc:sldMk cId="2013426516" sldId="374"/>
            <ac:spMk id="11" creationId="{00000000-0000-0000-0000-000000000000}"/>
          </ac:spMkLst>
        </pc:spChg>
      </pc:sldChg>
      <pc:sldChg chg="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806661722" sldId="375"/>
        </pc:sldMkLst>
      </pc:sldChg>
      <pc:sldChg chg="modSp mod modClrScheme chgLayout">
        <pc:chgData name="Giulia Vilone" userId="S::giulia.vilone@tudublin.ie::0c58d732-b0d9-492e-ba07-5ae44eefa3de" providerId="AD" clId="Web-{7E230531-0648-46DE-9F0D-6AEB1C7B561C}" dt="2022-01-22T12:07:59.356" v="163"/>
        <pc:sldMkLst>
          <pc:docMk/>
          <pc:sldMk cId="2221136796" sldId="376"/>
        </pc:sldMkLst>
        <pc:spChg chg="mod">
          <ac:chgData name="Giulia Vilone" userId="S::giulia.vilone@tudublin.ie::0c58d732-b0d9-492e-ba07-5ae44eefa3de" providerId="AD" clId="Web-{7E230531-0648-46DE-9F0D-6AEB1C7B561C}" dt="2022-01-22T12:07:56.591" v="162"/>
          <ac:spMkLst>
            <pc:docMk/>
            <pc:sldMk cId="2221136796" sldId="376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2:07:59.356" v="163"/>
          <ac:spMkLst>
            <pc:docMk/>
            <pc:sldMk cId="2221136796" sldId="376"/>
            <ac:spMk id="12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9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11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2:07:56.591" v="162"/>
          <ac:cxnSpMkLst>
            <pc:docMk/>
            <pc:sldMk cId="2221136796" sldId="376"/>
            <ac:cxnSpMk id="17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867566167" sldId="37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867566167" sldId="37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867566167" sldId="37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744734725" sldId="37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744734725" sldId="3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744734725" sldId="37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99737745" sldId="37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99737745" sldId="37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489936879" sldId="38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89936879" sldId="38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89936879" sldId="38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792442380" sldId="38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92442380" sldId="38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92442380" sldId="38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927842362" sldId="38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27842362" sldId="38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27842362" sldId="38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106266217" sldId="38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06266217" sldId="38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06266217" sldId="38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967804502" sldId="38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67804502" sldId="38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67804502" sldId="38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26466732" sldId="38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6466732" sldId="38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6466732" sldId="38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213349661" sldId="38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13349661" sldId="38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13349661" sldId="38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211949208" sldId="38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11949208" sldId="38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11949208" sldId="38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241036650" sldId="38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41036650" sldId="38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41036650" sldId="38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4:55.481" v="174" actId="20577"/>
        <pc:sldMkLst>
          <pc:docMk/>
          <pc:sldMk cId="4058148701" sldId="390"/>
        </pc:sldMkLst>
        <pc:spChg chg="mod ord">
          <ac:chgData name="Giulia Vilone" userId="S::giulia.vilone@tudublin.ie::0c58d732-b0d9-492e-ba07-5ae44eefa3de" providerId="AD" clId="Web-{7E230531-0648-46DE-9F0D-6AEB1C7B561C}" dt="2022-01-22T14:04:55.481" v="174" actId="20577"/>
          <ac:spMkLst>
            <pc:docMk/>
            <pc:sldMk cId="4058148701" sldId="39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58148701" sldId="39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5:31.044" v="182" actId="20577"/>
        <pc:sldMkLst>
          <pc:docMk/>
          <pc:sldMk cId="1597023996" sldId="391"/>
        </pc:sldMkLst>
        <pc:spChg chg="mod ord">
          <ac:chgData name="Giulia Vilone" userId="S::giulia.vilone@tudublin.ie::0c58d732-b0d9-492e-ba07-5ae44eefa3de" providerId="AD" clId="Web-{7E230531-0648-46DE-9F0D-6AEB1C7B561C}" dt="2022-01-22T14:05:31.044" v="182" actId="20577"/>
          <ac:spMkLst>
            <pc:docMk/>
            <pc:sldMk cId="1597023996" sldId="39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97023996" sldId="39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884736515" sldId="39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84736515" sldId="39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84736515" sldId="39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78066138" sldId="39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78066138" sldId="39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78066138" sldId="39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73999397" sldId="39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73999397" sldId="39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73999397" sldId="39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6:18.046" v="187" actId="1076"/>
        <pc:sldMkLst>
          <pc:docMk/>
          <pc:sldMk cId="882037984" sldId="39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882037984" sldId="39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882037984" sldId="395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14.639" v="186" actId="14100"/>
          <ac:spMkLst>
            <pc:docMk/>
            <pc:sldMk cId="882037984" sldId="395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18.046" v="187" actId="1076"/>
          <ac:spMkLst>
            <pc:docMk/>
            <pc:sldMk cId="882037984" sldId="395"/>
            <ac:spMk id="5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06:47.469" v="194" actId="1076"/>
        <pc:sldMkLst>
          <pc:docMk/>
          <pc:sldMk cId="3941863733" sldId="39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41863733" sldId="39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41863733" sldId="396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6:33.859" v="189"/>
          <ac:spMkLst>
            <pc:docMk/>
            <pc:sldMk cId="3941863733" sldId="396"/>
            <ac:spMk id="4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6:31.265" v="188"/>
          <ac:spMkLst>
            <pc:docMk/>
            <pc:sldMk cId="3941863733" sldId="396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41.406" v="192" actId="1076"/>
          <ac:spMkLst>
            <pc:docMk/>
            <pc:sldMk cId="3941863733" sldId="396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6:47.469" v="194" actId="1076"/>
          <ac:spMkLst>
            <pc:docMk/>
            <pc:sldMk cId="3941863733" sldId="39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6:34.265" v="190"/>
          <ac:spMkLst>
            <pc:docMk/>
            <pc:sldMk cId="3941863733" sldId="396"/>
            <ac:spMk id="9" creationId="{B6CABD02-07B6-4ADB-83F7-98D329BB1EC6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6:34.265" v="191"/>
          <ac:spMkLst>
            <pc:docMk/>
            <pc:sldMk cId="3941863733" sldId="396"/>
            <ac:spMk id="11" creationId="{15990E9D-6657-481B-8AE1-F517341A1F63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6:59.313" v="195" actId="1076"/>
        <pc:sldMkLst>
          <pc:docMk/>
          <pc:sldMk cId="1292169041" sldId="39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92169041" sldId="397"/>
            <ac:spMk id="3" creationId="{00000000-0000-0000-0000-000000000000}"/>
          </ac:spMkLst>
        </pc:spChg>
        <pc:graphicFrameChg chg="mod">
          <ac:chgData name="Giulia Vilone" userId="S::giulia.vilone@tudublin.ie::0c58d732-b0d9-492e-ba07-5ae44eefa3de" providerId="AD" clId="Web-{7E230531-0648-46DE-9F0D-6AEB1C7B561C}" dt="2022-01-22T14:06:59.313" v="195" actId="1076"/>
          <ac:graphicFrameMkLst>
            <pc:docMk/>
            <pc:sldMk cId="1292169041" sldId="397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7:12.391" v="197" actId="1076"/>
        <pc:sldMkLst>
          <pc:docMk/>
          <pc:sldMk cId="1846343626" sldId="40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46343626" sldId="400"/>
            <ac:spMk id="3" creationId="{00000000-0000-0000-0000-000000000000}"/>
          </ac:spMkLst>
        </pc:spChg>
        <pc:graphicFrameChg chg="mod">
          <ac:chgData name="Giulia Vilone" userId="S::giulia.vilone@tudublin.ie::0c58d732-b0d9-492e-ba07-5ae44eefa3de" providerId="AD" clId="Web-{7E230531-0648-46DE-9F0D-6AEB1C7B561C}" dt="2022-01-22T14:07:12.391" v="197" actId="1076"/>
          <ac:graphicFrameMkLst>
            <pc:docMk/>
            <pc:sldMk cId="1846343626" sldId="400"/>
            <ac:graphicFrameMk id="7" creationId="{00000000-0000-0000-0000-000000000000}"/>
          </ac:graphicFrameMkLst>
        </pc:graphicFrame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07:50.018" v="206" actId="1076"/>
        <pc:sldMkLst>
          <pc:docMk/>
          <pc:sldMk cId="2761260360" sldId="40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761260360" sldId="401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761260360" sldId="401"/>
            <ac:spMk id="3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43.424" v="204" actId="1076"/>
          <ac:spMkLst>
            <pc:docMk/>
            <pc:sldMk cId="2761260360" sldId="401"/>
            <ac:spMk id="4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45.580" v="205" actId="1076"/>
          <ac:spMkLst>
            <pc:docMk/>
            <pc:sldMk cId="2761260360" sldId="401"/>
            <ac:spMk id="5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38.642" v="203" actId="1076"/>
          <ac:spMkLst>
            <pc:docMk/>
            <pc:sldMk cId="2761260360" sldId="401"/>
            <ac:spMk id="6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7:50.018" v="206" actId="1076"/>
          <ac:spMkLst>
            <pc:docMk/>
            <pc:sldMk cId="2761260360" sldId="401"/>
            <ac:spMk id="7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08:32.988" v="221" actId="1076"/>
        <pc:sldMkLst>
          <pc:docMk/>
          <pc:sldMk cId="3370822479" sldId="40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70822479" sldId="40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70822479" sldId="402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12.003" v="209"/>
          <ac:spMkLst>
            <pc:docMk/>
            <pc:sldMk cId="3370822479" sldId="402"/>
            <ac:spMk id="4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10.612" v="208"/>
          <ac:spMkLst>
            <pc:docMk/>
            <pc:sldMk cId="3370822479" sldId="402"/>
            <ac:spMk id="5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13.049" v="210"/>
          <ac:spMkLst>
            <pc:docMk/>
            <pc:sldMk cId="3370822479" sldId="402"/>
            <ac:spMk id="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08:09.096" v="207"/>
          <ac:spMkLst>
            <pc:docMk/>
            <pc:sldMk cId="3370822479" sldId="402"/>
            <ac:spMk id="7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8:29.644" v="220" actId="1076"/>
          <ac:spMkLst>
            <pc:docMk/>
            <pc:sldMk cId="3370822479" sldId="40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08:32.988" v="221" actId="1076"/>
          <ac:spMkLst>
            <pc:docMk/>
            <pc:sldMk cId="3370822479" sldId="402"/>
            <ac:spMk id="9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37" v="211"/>
          <ac:spMkLst>
            <pc:docMk/>
            <pc:sldMk cId="3370822479" sldId="402"/>
            <ac:spMk id="11" creationId="{3494F5BA-6C66-4355-8B1E-DF89ADEF2E69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53" v="212"/>
          <ac:spMkLst>
            <pc:docMk/>
            <pc:sldMk cId="3370822479" sldId="402"/>
            <ac:spMk id="13" creationId="{D926971C-8F53-4961-B9DF-4FB92D381257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68" v="213"/>
          <ac:spMkLst>
            <pc:docMk/>
            <pc:sldMk cId="3370822479" sldId="402"/>
            <ac:spMk id="15" creationId="{F4F28E3A-AEA8-4403-A7CB-19B7039BB953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08:14.268" v="214"/>
          <ac:spMkLst>
            <pc:docMk/>
            <pc:sldMk cId="3370822479" sldId="402"/>
            <ac:spMk id="17" creationId="{3B966FFB-A620-45F2-9FEC-2DF80181216E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09:52.990" v="247"/>
        <pc:sldMkLst>
          <pc:docMk/>
          <pc:sldMk cId="1192610103" sldId="40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92610103" sldId="40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92610103" sldId="40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370004495" sldId="40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70004495" sldId="40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70004495" sldId="40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1:47.183" v="413" actId="20577"/>
        <pc:sldMkLst>
          <pc:docMk/>
          <pc:sldMk cId="3341489362" sldId="40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1489362" sldId="40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1489362" sldId="405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0:02.709" v="248"/>
          <ac:spMkLst>
            <pc:docMk/>
            <pc:sldMk cId="3341489362" sldId="405"/>
            <ac:spMk id="4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1:47.183" v="413" actId="20577"/>
          <ac:spMkLst>
            <pc:docMk/>
            <pc:sldMk cId="3341489362" sldId="405"/>
            <ac:spMk id="6" creationId="{FEF865F9-3698-4F85-874D-272F1825B51D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1:14.320" v="263"/>
        <pc:sldMkLst>
          <pc:docMk/>
          <pc:sldMk cId="3552966016" sldId="406"/>
        </pc:sldMkLst>
        <pc:spChg chg="mod">
          <ac:chgData name="Giulia Vilone" userId="S::giulia.vilone@tudublin.ie::0c58d732-b0d9-492e-ba07-5ae44eefa3de" providerId="AD" clId="Web-{7E230531-0648-46DE-9F0D-6AEB1C7B561C}" dt="2022-01-22T14:11:14.320" v="263"/>
          <ac:spMkLst>
            <pc:docMk/>
            <pc:sldMk cId="3552966016" sldId="406"/>
            <ac:spMk id="38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1:40.165" v="266" actId="20577"/>
        <pc:sldMkLst>
          <pc:docMk/>
          <pc:sldMk cId="1264039304" sldId="407"/>
        </pc:sldMkLst>
        <pc:spChg chg="mod ord">
          <ac:chgData name="Giulia Vilone" userId="S::giulia.vilone@tudublin.ie::0c58d732-b0d9-492e-ba07-5ae44eefa3de" providerId="AD" clId="Web-{7E230531-0648-46DE-9F0D-6AEB1C7B561C}" dt="2022-01-22T14:11:40.165" v="266" actId="20577"/>
          <ac:spMkLst>
            <pc:docMk/>
            <pc:sldMk cId="1264039304" sldId="40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64039304" sldId="40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2:41.870" v="297" actId="14100"/>
        <pc:sldMkLst>
          <pc:docMk/>
          <pc:sldMk cId="3117881638" sldId="409"/>
        </pc:sldMkLst>
        <pc:spChg chg="del">
          <ac:chgData name="Giulia Vilone" userId="S::giulia.vilone@tudublin.ie::0c58d732-b0d9-492e-ba07-5ae44eefa3de" providerId="AD" clId="Web-{7E230531-0648-46DE-9F0D-6AEB1C7B561C}" dt="2022-01-22T14:12:24.619" v="277"/>
          <ac:spMkLst>
            <pc:docMk/>
            <pc:sldMk cId="3117881638" sldId="409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17881638" sldId="409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12:41.870" v="297" actId="14100"/>
          <ac:spMkLst>
            <pc:docMk/>
            <pc:sldMk cId="3117881638" sldId="409"/>
            <ac:spMk id="4" creationId="{7B25BB1B-5075-49A1-9B68-89ED2E3F0E4E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69819966" sldId="41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69819966" sldId="410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2:14.947" v="275" actId="20577"/>
        <pc:sldMkLst>
          <pc:docMk/>
          <pc:sldMk cId="314071437" sldId="411"/>
        </pc:sldMkLst>
        <pc:spChg chg="add mod">
          <ac:chgData name="Giulia Vilone" userId="S::giulia.vilone@tudublin.ie::0c58d732-b0d9-492e-ba07-5ae44eefa3de" providerId="AD" clId="Web-{7E230531-0648-46DE-9F0D-6AEB1C7B561C}" dt="2022-01-22T14:12:14.947" v="275" actId="20577"/>
          <ac:spMkLst>
            <pc:docMk/>
            <pc:sldMk cId="314071437" sldId="411"/>
            <ac:spMk id="2" creationId="{26D2D131-7929-40A9-B266-0290782F1304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4071437" sldId="411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1:48.352" v="267"/>
          <ac:spMkLst>
            <pc:docMk/>
            <pc:sldMk cId="314071437" sldId="411"/>
            <ac:spMk id="10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12:49.885" v="299"/>
        <pc:sldMkLst>
          <pc:docMk/>
          <pc:sldMk cId="4052177192" sldId="41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52177192" sldId="41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845380267" sldId="41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845380267" sldId="41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030449977" sldId="41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30449977" sldId="41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4:05.013" v="313"/>
        <pc:sldMkLst>
          <pc:docMk/>
          <pc:sldMk cId="2315937846" sldId="415"/>
        </pc:sldMkLst>
        <pc:spChg chg="add mod">
          <ac:chgData name="Giulia Vilone" userId="S::giulia.vilone@tudublin.ie::0c58d732-b0d9-492e-ba07-5ae44eefa3de" providerId="AD" clId="Web-{7E230531-0648-46DE-9F0D-6AEB1C7B561C}" dt="2022-01-22T14:13:35.668" v="309" actId="1076"/>
          <ac:spMkLst>
            <pc:docMk/>
            <pc:sldMk cId="2315937846" sldId="415"/>
            <ac:spMk id="2" creationId="{C6007812-E281-44C2-88AD-DB5AC1CB4AEB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15937846" sldId="415"/>
            <ac:spMk id="3" creationId="{00000000-0000-0000-0000-000000000000}"/>
          </ac:spMkLst>
        </pc:spChg>
        <pc:spChg chg="add del mod">
          <ac:chgData name="Giulia Vilone" userId="S::giulia.vilone@tudublin.ie::0c58d732-b0d9-492e-ba07-5ae44eefa3de" providerId="AD" clId="Web-{7E230531-0648-46DE-9F0D-6AEB1C7B561C}" dt="2022-01-22T14:14:05.013" v="313"/>
          <ac:spMkLst>
            <pc:docMk/>
            <pc:sldMk cId="2315937846" sldId="415"/>
            <ac:spMk id="4" creationId="{54C99AAB-F0C3-426C-96F2-3EA33DE2184E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3:32.324" v="307"/>
          <ac:spMkLst>
            <pc:docMk/>
            <pc:sldMk cId="2315937846" sldId="415"/>
            <ac:spMk id="8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14:07.185" v="314"/>
        <pc:sldMkLst>
          <pc:docMk/>
          <pc:sldMk cId="4042341615" sldId="41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42341615" sldId="41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19088403" sldId="41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19088403" sldId="41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5:40.422" v="329" actId="14100"/>
        <pc:sldMkLst>
          <pc:docMk/>
          <pc:sldMk cId="529790545" sldId="418"/>
        </pc:sldMkLst>
        <pc:spChg chg="add mod">
          <ac:chgData name="Giulia Vilone" userId="S::giulia.vilone@tudublin.ie::0c58d732-b0d9-492e-ba07-5ae44eefa3de" providerId="AD" clId="Web-{7E230531-0648-46DE-9F0D-6AEB1C7B561C}" dt="2022-01-22T14:15:40.422" v="329" actId="14100"/>
          <ac:spMkLst>
            <pc:docMk/>
            <pc:sldMk cId="529790545" sldId="418"/>
            <ac:spMk id="2" creationId="{E91256CC-C058-4B51-8170-0BDC886DD874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529790545" sldId="418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4:17.107" v="315"/>
          <ac:spMkLst>
            <pc:docMk/>
            <pc:sldMk cId="529790545" sldId="418"/>
            <ac:spMk id="8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14:35.810" v="319"/>
        <pc:sldMkLst>
          <pc:docMk/>
          <pc:sldMk cId="529790545" sldId="41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529790545" sldId="419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5:50" v="333"/>
        <pc:sldMkLst>
          <pc:docMk/>
          <pc:sldMk cId="2555233831" sldId="420"/>
        </pc:sldMkLst>
        <pc:spChg chg="add">
          <ac:chgData name="Giulia Vilone" userId="S::giulia.vilone@tudublin.ie::0c58d732-b0d9-492e-ba07-5ae44eefa3de" providerId="AD" clId="Web-{7E230531-0648-46DE-9F0D-6AEB1C7B561C}" dt="2022-01-22T14:15:49.985" v="332"/>
          <ac:spMkLst>
            <pc:docMk/>
            <pc:sldMk cId="2555233831" sldId="420"/>
            <ac:spMk id="2" creationId="{8D5CD5BA-156C-4514-9996-F92730A1A3F7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55233831" sldId="420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5:50" v="333"/>
          <ac:spMkLst>
            <pc:docMk/>
            <pc:sldMk cId="2555233831" sldId="420"/>
            <ac:spMk id="4" creationId="{91B3A716-1F36-4D52-808D-5E0507058708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49.672" v="331"/>
          <ac:spMkLst>
            <pc:docMk/>
            <pc:sldMk cId="2555233831" sldId="420"/>
            <ac:spMk id="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49.672" v="330"/>
          <ac:spMkLst>
            <pc:docMk/>
            <pc:sldMk cId="2555233831" sldId="420"/>
            <ac:spMk id="10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5:59.235" v="337"/>
        <pc:sldMkLst>
          <pc:docMk/>
          <pc:sldMk cId="3276654115" sldId="421"/>
        </pc:sldMkLst>
        <pc:spChg chg="add">
          <ac:chgData name="Giulia Vilone" userId="S::giulia.vilone@tudublin.ie::0c58d732-b0d9-492e-ba07-5ae44eefa3de" providerId="AD" clId="Web-{7E230531-0648-46DE-9F0D-6AEB1C7B561C}" dt="2022-01-22T14:15:59.219" v="336"/>
          <ac:spMkLst>
            <pc:docMk/>
            <pc:sldMk cId="3276654115" sldId="421"/>
            <ac:spMk id="2" creationId="{D117ECDD-CB75-4827-A5AA-8A9A00FD6B09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276654115" sldId="421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5:59.235" v="337"/>
          <ac:spMkLst>
            <pc:docMk/>
            <pc:sldMk cId="3276654115" sldId="421"/>
            <ac:spMk id="4" creationId="{DCCA4DD6-62CE-496A-A36D-6AD90F642677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58.938" v="335"/>
          <ac:spMkLst>
            <pc:docMk/>
            <pc:sldMk cId="3276654115" sldId="421"/>
            <ac:spMk id="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5:58.938" v="334"/>
          <ac:spMkLst>
            <pc:docMk/>
            <pc:sldMk cId="3276654115" sldId="421"/>
            <ac:spMk id="10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4:11:35.508" v="265" actId="20577"/>
        <pc:sldMkLst>
          <pc:docMk/>
          <pc:sldMk cId="2971998963" sldId="422"/>
        </pc:sldMkLst>
        <pc:spChg chg="mod ord">
          <ac:chgData name="Giulia Vilone" userId="S::giulia.vilone@tudublin.ie::0c58d732-b0d9-492e-ba07-5ae44eefa3de" providerId="AD" clId="Web-{7E230531-0648-46DE-9F0D-6AEB1C7B561C}" dt="2022-01-22T14:11:35.508" v="265" actId="20577"/>
          <ac:spMkLst>
            <pc:docMk/>
            <pc:sldMk cId="2971998963" sldId="422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971998963" sldId="422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7:28.768" v="354"/>
        <pc:sldMkLst>
          <pc:docMk/>
          <pc:sldMk cId="729848478" sldId="424"/>
        </pc:sldMkLst>
        <pc:spChg chg="add">
          <ac:chgData name="Giulia Vilone" userId="S::giulia.vilone@tudublin.ie::0c58d732-b0d9-492e-ba07-5ae44eefa3de" providerId="AD" clId="Web-{7E230531-0648-46DE-9F0D-6AEB1C7B561C}" dt="2022-01-22T14:17:28.768" v="354"/>
          <ac:spMkLst>
            <pc:docMk/>
            <pc:sldMk cId="729848478" sldId="424"/>
            <ac:spMk id="2" creationId="{550B370A-9E16-4058-A048-968AAD0694B3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29848478" sldId="424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7:28.440" v="353"/>
          <ac:spMkLst>
            <pc:docMk/>
            <pc:sldMk cId="729848478" sldId="424"/>
            <ac:spMk id="10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7:46.769" v="356"/>
        <pc:sldMkLst>
          <pc:docMk/>
          <pc:sldMk cId="3181065829" sldId="425"/>
        </pc:sldMkLst>
        <pc:spChg chg="del">
          <ac:chgData name="Giulia Vilone" userId="S::giulia.vilone@tudublin.ie::0c58d732-b0d9-492e-ba07-5ae44eefa3de" providerId="AD" clId="Web-{7E230531-0648-46DE-9F0D-6AEB1C7B561C}" dt="2022-01-22T14:17:46.503" v="355"/>
          <ac:spMkLst>
            <pc:docMk/>
            <pc:sldMk cId="3181065829" sldId="425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81065829" sldId="425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7:46.769" v="356"/>
          <ac:spMkLst>
            <pc:docMk/>
            <pc:sldMk cId="3181065829" sldId="425"/>
            <ac:spMk id="4" creationId="{3A620F91-EB71-448E-A1D8-556A0B3C0F43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8:33.146" v="394" actId="1076"/>
        <pc:sldMkLst>
          <pc:docMk/>
          <pc:sldMk cId="3935057417" sldId="426"/>
        </pc:sldMkLst>
        <pc:spChg chg="del">
          <ac:chgData name="Giulia Vilone" userId="S::giulia.vilone@tudublin.ie::0c58d732-b0d9-492e-ba07-5ae44eefa3de" providerId="AD" clId="Web-{7E230531-0648-46DE-9F0D-6AEB1C7B561C}" dt="2022-01-22T14:17:54.676" v="357"/>
          <ac:spMkLst>
            <pc:docMk/>
            <pc:sldMk cId="3935057417" sldId="426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935057417" sldId="426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7:57.113" v="358"/>
          <ac:spMkLst>
            <pc:docMk/>
            <pc:sldMk cId="3935057417" sldId="426"/>
            <ac:spMk id="4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17:57.347" v="359"/>
          <ac:spMkLst>
            <pc:docMk/>
            <pc:sldMk cId="3935057417" sldId="426"/>
            <ac:spMk id="8" creationId="{F422D296-AFCE-4A67-8E52-5989644750A1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18:33.146" v="394" actId="1076"/>
          <ac:spMkLst>
            <pc:docMk/>
            <pc:sldMk cId="3935057417" sldId="426"/>
            <ac:spMk id="12" creationId="{EEF10BD3-8C87-47C9-AFD9-E0E298746714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19:08.725" v="401" actId="1076"/>
        <pc:sldMkLst>
          <pc:docMk/>
          <pc:sldMk cId="2096965233" sldId="427"/>
        </pc:sldMkLst>
        <pc:spChg chg="add mod">
          <ac:chgData name="Giulia Vilone" userId="S::giulia.vilone@tudublin.ie::0c58d732-b0d9-492e-ba07-5ae44eefa3de" providerId="AD" clId="Web-{7E230531-0648-46DE-9F0D-6AEB1C7B561C}" dt="2022-01-22T14:19:08.725" v="401" actId="1076"/>
          <ac:spMkLst>
            <pc:docMk/>
            <pc:sldMk cId="2096965233" sldId="427"/>
            <ac:spMk id="2" creationId="{B9FCE190-C82F-4CF9-A596-F13EEC57B0F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6965233" sldId="427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18:47.959" v="395"/>
          <ac:spMkLst>
            <pc:docMk/>
            <pc:sldMk cId="2096965233" sldId="427"/>
            <ac:spMk id="15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1:03.322" v="404" actId="1076"/>
        <pc:sldMkLst>
          <pc:docMk/>
          <pc:sldMk cId="3636739990" sldId="429"/>
        </pc:sldMkLst>
        <pc:spChg chg="add mod">
          <ac:chgData name="Giulia Vilone" userId="S::giulia.vilone@tudublin.ie::0c58d732-b0d9-492e-ba07-5ae44eefa3de" providerId="AD" clId="Web-{7E230531-0648-46DE-9F0D-6AEB1C7B561C}" dt="2022-01-22T14:21:03.322" v="404" actId="1076"/>
          <ac:spMkLst>
            <pc:docMk/>
            <pc:sldMk cId="3636739990" sldId="429"/>
            <ac:spMk id="2" creationId="{0107DA99-294C-4DBC-B3C8-2C508B5F34B3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636739990" sldId="429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1:00.556" v="402"/>
          <ac:spMkLst>
            <pc:docMk/>
            <pc:sldMk cId="3636739990" sldId="429"/>
            <ac:spMk id="2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792717230" sldId="43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792717230" sldId="43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96088507" sldId="43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96088507" sldId="431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1:33.448" v="412" actId="20577"/>
        <pc:sldMkLst>
          <pc:docMk/>
          <pc:sldMk cId="2051337827" sldId="432"/>
        </pc:sldMkLst>
        <pc:spChg chg="add del mod">
          <ac:chgData name="Giulia Vilone" userId="S::giulia.vilone@tudublin.ie::0c58d732-b0d9-492e-ba07-5ae44eefa3de" providerId="AD" clId="Web-{7E230531-0648-46DE-9F0D-6AEB1C7B561C}" dt="2022-01-22T14:21:14.510" v="408"/>
          <ac:spMkLst>
            <pc:docMk/>
            <pc:sldMk cId="2051337827" sldId="432"/>
            <ac:spMk id="2" creationId="{77917CBD-6B6F-4DD5-B10C-AAD7C2EE6F4F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51337827" sldId="432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1:33.448" v="412" actId="20577"/>
          <ac:spMkLst>
            <pc:docMk/>
            <pc:sldMk cId="2051337827" sldId="432"/>
            <ac:spMk id="4" creationId="{E1B8DA74-BF73-4A16-AA76-DEF4BB456D1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1:06.604" v="405"/>
          <ac:spMkLst>
            <pc:docMk/>
            <pc:sldMk cId="2051337827" sldId="432"/>
            <ac:spMk id="9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04250465" sldId="43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04250465" sldId="43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040834943" sldId="43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40834943" sldId="43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4:31.937" v="461" actId="1076"/>
        <pc:sldMkLst>
          <pc:docMk/>
          <pc:sldMk cId="2326919723" sldId="435"/>
        </pc:sldMkLst>
        <pc:spChg chg="add mod">
          <ac:chgData name="Giulia Vilone" userId="S::giulia.vilone@tudublin.ie::0c58d732-b0d9-492e-ba07-5ae44eefa3de" providerId="AD" clId="Web-{7E230531-0648-46DE-9F0D-6AEB1C7B561C}" dt="2022-01-22T14:24:31.891" v="458" actId="1076"/>
          <ac:spMkLst>
            <pc:docMk/>
            <pc:sldMk cId="2326919723" sldId="435"/>
            <ac:spMk id="2" creationId="{496DAE26-4A5B-4A2D-8D68-DEF8F44A661F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26919723" sldId="435"/>
            <ac:spMk id="3" creationId="{00000000-0000-0000-0000-000000000000}"/>
          </ac:spMkLst>
        </pc:spChg>
        <pc:spChg chg="add del">
          <ac:chgData name="Giulia Vilone" userId="S::giulia.vilone@tudublin.ie::0c58d732-b0d9-492e-ba07-5ae44eefa3de" providerId="AD" clId="Web-{7E230531-0648-46DE-9F0D-6AEB1C7B561C}" dt="2022-01-22T14:23:26.076" v="433"/>
          <ac:spMkLst>
            <pc:docMk/>
            <pc:sldMk cId="2326919723" sldId="435"/>
            <ac:spMk id="4" creationId="{8CA82AF8-2C11-40F1-9155-927B03874395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2:24.121" v="415"/>
          <ac:spMkLst>
            <pc:docMk/>
            <pc:sldMk cId="2326919723" sldId="435"/>
            <ac:spMk id="9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3:20.935" v="431"/>
          <ac:spMkLst>
            <pc:docMk/>
            <pc:sldMk cId="2326919723" sldId="435"/>
            <ac:spMk id="12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3:41.045" v="437"/>
          <ac:spMkLst>
            <pc:docMk/>
            <pc:sldMk cId="2326919723" sldId="435"/>
            <ac:spMk id="13" creationId="{00000000-0000-0000-0000-000000000000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4:23:43.858" v="438"/>
          <ac:spMkLst>
            <pc:docMk/>
            <pc:sldMk cId="2326919723" sldId="435"/>
            <ac:spMk id="14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4:31.906" v="459" actId="1076"/>
          <ac:spMkLst>
            <pc:docMk/>
            <pc:sldMk cId="2326919723" sldId="435"/>
            <ac:spMk id="17" creationId="{7DA8CCBC-9D9A-421B-B24F-A55C3B6D3FD8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4:31.922" v="460" actId="1076"/>
          <ac:spMkLst>
            <pc:docMk/>
            <pc:sldMk cId="2326919723" sldId="435"/>
            <ac:spMk id="18" creationId="{2B4DE1A9-2744-405A-8E94-B4E9BDC2EA5A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4:31.937" v="461" actId="1076"/>
          <ac:spMkLst>
            <pc:docMk/>
            <pc:sldMk cId="2326919723" sldId="435"/>
            <ac:spMk id="19" creationId="{3C006ED5-F60A-4D19-9130-0B79D1FF2788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5:11.642" v="481" actId="1076"/>
        <pc:sldMkLst>
          <pc:docMk/>
          <pc:sldMk cId="1422912455" sldId="43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2912455" sldId="436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25" v="466"/>
          <ac:spMkLst>
            <pc:docMk/>
            <pc:sldMk cId="1422912455" sldId="436"/>
            <ac:spMk id="4" creationId="{6A4FDFB5-EC66-416E-A117-CA58E9ABD78E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41" v="467"/>
          <ac:spMkLst>
            <pc:docMk/>
            <pc:sldMk cId="1422912455" sldId="436"/>
            <ac:spMk id="7" creationId="{D06D38C7-6453-4293-B5E3-A221CE1AEB99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56" v="468"/>
          <ac:spMkLst>
            <pc:docMk/>
            <pc:sldMk cId="1422912455" sldId="436"/>
            <ac:spMk id="9" creationId="{0205A06F-88E1-4983-A315-DBC393A8C685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4:41.188" v="469"/>
          <ac:spMkLst>
            <pc:docMk/>
            <pc:sldMk cId="1422912455" sldId="436"/>
            <ac:spMk id="12" creationId="{7C316A42-A44B-4CDE-A034-92B4E6A7C21D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4.516" v="470"/>
          <ac:spMkLst>
            <pc:docMk/>
            <pc:sldMk cId="1422912455" sldId="436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44" v="465"/>
          <ac:spMkLst>
            <pc:docMk/>
            <pc:sldMk cId="1422912455" sldId="436"/>
            <ac:spMk id="1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28" v="464"/>
          <ac:spMkLst>
            <pc:docMk/>
            <pc:sldMk cId="1422912455" sldId="436"/>
            <ac:spMk id="1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28" v="463"/>
          <ac:spMkLst>
            <pc:docMk/>
            <pc:sldMk cId="1422912455" sldId="436"/>
            <ac:spMk id="19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4:40.828" v="462"/>
          <ac:spMkLst>
            <pc:docMk/>
            <pc:sldMk cId="1422912455" sldId="436"/>
            <ac:spMk id="20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5:11.642" v="481" actId="1076"/>
          <ac:spMkLst>
            <pc:docMk/>
            <pc:sldMk cId="1422912455" sldId="436"/>
            <ac:spMk id="25" creationId="{FBDF4835-DEEE-43BF-9CAB-1E8EA90687F3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4:44.516" v="470"/>
          <ac:cxnSpMkLst>
            <pc:docMk/>
            <pc:sldMk cId="1422912455" sldId="436"/>
            <ac:cxnSpMk id="6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4:44.516" v="470"/>
          <ac:cxnSpMkLst>
            <pc:docMk/>
            <pc:sldMk cId="1422912455" sldId="436"/>
            <ac:cxnSpMk id="8" creationId="{00000000-0000-0000-0000-000000000000}"/>
          </ac:cxnSpMkLst>
        </pc:cxn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141547630" sldId="43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141547630" sldId="43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78408051" sldId="43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78408051" sldId="43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136465404" sldId="43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136465404" sldId="43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38728984" sldId="44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38728984" sldId="44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36305826" sldId="44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6305826" sldId="44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36305826" sldId="44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36305826" sldId="442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5:38.502" v="495"/>
        <pc:sldMkLst>
          <pc:docMk/>
          <pc:sldMk cId="1257566221" sldId="443"/>
        </pc:sldMkLst>
        <pc:spChg chg="add">
          <ac:chgData name="Giulia Vilone" userId="S::giulia.vilone@tudublin.ie::0c58d732-b0d9-492e-ba07-5ae44eefa3de" providerId="AD" clId="Web-{7E230531-0648-46DE-9F0D-6AEB1C7B561C}" dt="2022-01-22T14:25:19.611" v="483"/>
          <ac:spMkLst>
            <pc:docMk/>
            <pc:sldMk cId="1257566221" sldId="443"/>
            <ac:spMk id="2" creationId="{A2FC3AAD-2C12-4BDA-9169-12ECB2E89225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57566221" sldId="443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5:29.002" v="487" actId="20577"/>
          <ac:spMkLst>
            <pc:docMk/>
            <pc:sldMk cId="1257566221" sldId="443"/>
            <ac:spMk id="4" creationId="{212BB478-96A0-4FCD-908E-CF536EAE5FCE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439" v="492"/>
          <ac:spMkLst>
            <pc:docMk/>
            <pc:sldMk cId="1257566221" sldId="443"/>
            <ac:spMk id="6" creationId="{BBAC7C6B-BD3B-4B47-A023-5B09DBDF8FA4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455" v="493"/>
          <ac:spMkLst>
            <pc:docMk/>
            <pc:sldMk cId="1257566221" sldId="443"/>
            <ac:spMk id="7" creationId="{CC8751A9-5A96-4719-9DC6-ED9772154003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486" v="494"/>
          <ac:spMkLst>
            <pc:docMk/>
            <pc:sldMk cId="1257566221" sldId="443"/>
            <ac:spMk id="8" creationId="{94F2DC0F-DACF-4D6D-B13E-A7D5D7E0C499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38.502" v="495"/>
          <ac:spMkLst>
            <pc:docMk/>
            <pc:sldMk cId="1257566221" sldId="443"/>
            <ac:spMk id="9" creationId="{F7020517-401B-4267-A78D-2567F3CFB96D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19.173" v="482"/>
          <ac:spMkLst>
            <pc:docMk/>
            <pc:sldMk cId="1257566221" sldId="443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21.736" v="484"/>
          <ac:spMkLst>
            <pc:docMk/>
            <pc:sldMk cId="1257566221" sldId="443"/>
            <ac:spMk id="20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91"/>
          <ac:spMkLst>
            <pc:docMk/>
            <pc:sldMk cId="1257566221" sldId="443"/>
            <ac:spMk id="2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90"/>
          <ac:spMkLst>
            <pc:docMk/>
            <pc:sldMk cId="1257566221" sldId="443"/>
            <ac:spMk id="2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89"/>
          <ac:spMkLst>
            <pc:docMk/>
            <pc:sldMk cId="1257566221" sldId="443"/>
            <ac:spMk id="2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38.111" v="488"/>
          <ac:spMkLst>
            <pc:docMk/>
            <pc:sldMk cId="1257566221" sldId="443"/>
            <ac:spMk id="29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5:19.173" v="482"/>
          <ac:cxnSpMkLst>
            <pc:docMk/>
            <pc:sldMk cId="1257566221" sldId="443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5:19.173" v="482"/>
          <ac:cxnSpMkLst>
            <pc:docMk/>
            <pc:sldMk cId="1257566221" sldId="443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5:21.736" v="484"/>
          <ac:cxnSpMkLst>
            <pc:docMk/>
            <pc:sldMk cId="1257566221" sldId="443"/>
            <ac:cxnSpMk id="21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28:52.387" v="566"/>
        <pc:sldMkLst>
          <pc:docMk/>
          <pc:sldMk cId="346778982" sldId="44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46778982" sldId="44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8:13.209" v="562" actId="20577"/>
        <pc:sldMkLst>
          <pc:docMk/>
          <pc:sldMk cId="2270115479" sldId="445"/>
        </pc:sldMkLst>
        <pc:spChg chg="add">
          <ac:chgData name="Giulia Vilone" userId="S::giulia.vilone@tudublin.ie::0c58d732-b0d9-492e-ba07-5ae44eefa3de" providerId="AD" clId="Web-{7E230531-0648-46DE-9F0D-6AEB1C7B561C}" dt="2022-01-22T14:27:54.974" v="543"/>
          <ac:spMkLst>
            <pc:docMk/>
            <pc:sldMk cId="2270115479" sldId="445"/>
            <ac:spMk id="2" creationId="{B969233D-0C05-4841-8C60-0256F35DEFC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270115479" sldId="445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7:54.990" v="544"/>
          <ac:spMkLst>
            <pc:docMk/>
            <pc:sldMk cId="2270115479" sldId="445"/>
            <ac:spMk id="6" creationId="{26C1364F-7AC6-4B09-BE6B-31C3E7BAB542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8:02.147" v="546"/>
          <ac:spMkLst>
            <pc:docMk/>
            <pc:sldMk cId="2270115479" sldId="445"/>
            <ac:spMk id="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7:54.693" v="542"/>
          <ac:spMkLst>
            <pc:docMk/>
            <pc:sldMk cId="2270115479" sldId="445"/>
            <ac:spMk id="12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7:54.662" v="541"/>
          <ac:spMkLst>
            <pc:docMk/>
            <pc:sldMk cId="2270115479" sldId="445"/>
            <ac:spMk id="16" creationId="{00000000-0000-0000-0000-000000000000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28:13.209" v="562" actId="20577"/>
          <ac:spMkLst>
            <pc:docMk/>
            <pc:sldMk cId="2270115479" sldId="445"/>
            <ac:spMk id="20" creationId="{20B6D863-C3D3-4706-8A59-596AFEF6FFCB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8:02.147" v="546"/>
          <ac:cxnSpMkLst>
            <pc:docMk/>
            <pc:sldMk cId="2270115479" sldId="445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7:54.693" v="542"/>
          <ac:cxnSpMkLst>
            <pc:docMk/>
            <pc:sldMk cId="2270115479" sldId="445"/>
            <ac:cxnSpMk id="13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7:54.693" v="542"/>
          <ac:cxnSpMkLst>
            <pc:docMk/>
            <pc:sldMk cId="2270115479" sldId="445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7:54.662" v="541"/>
          <ac:cxnSpMkLst>
            <pc:docMk/>
            <pc:sldMk cId="2270115479" sldId="445"/>
            <ac:cxnSpMk id="17" creationId="{00000000-0000-0000-0000-000000000000}"/>
          </ac:cxnSpMkLst>
        </pc:cxn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9:27.279" v="572"/>
        <pc:sldMkLst>
          <pc:docMk/>
          <pc:sldMk cId="472143551" sldId="446"/>
        </pc:sldMkLst>
        <pc:spChg chg="add">
          <ac:chgData name="Giulia Vilone" userId="S::giulia.vilone@tudublin.ie::0c58d732-b0d9-492e-ba07-5ae44eefa3de" providerId="AD" clId="Web-{7E230531-0648-46DE-9F0D-6AEB1C7B561C}" dt="2022-01-22T14:29:27.232" v="570"/>
          <ac:spMkLst>
            <pc:docMk/>
            <pc:sldMk cId="472143551" sldId="446"/>
            <ac:spMk id="2" creationId="{5110116B-C260-495E-87F2-5EA67B17E7F5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72143551" sldId="446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9:27.263" v="571"/>
          <ac:spMkLst>
            <pc:docMk/>
            <pc:sldMk cId="472143551" sldId="446"/>
            <ac:spMk id="6" creationId="{C755C2EF-9ADC-4A23-9BAB-D4339D426B01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9:26.654" v="569"/>
          <ac:spMkLst>
            <pc:docMk/>
            <pc:sldMk cId="472143551" sldId="446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9:27.279" v="572"/>
          <ac:spMkLst>
            <pc:docMk/>
            <pc:sldMk cId="472143551" sldId="446"/>
            <ac:spMk id="8" creationId="{98FE458D-CC26-4182-B813-1BDC2133660B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9:20.982" v="567"/>
          <ac:spMkLst>
            <pc:docMk/>
            <pc:sldMk cId="472143551" sldId="446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9:22.091" v="568"/>
          <ac:spMkLst>
            <pc:docMk/>
            <pc:sldMk cId="472143551" sldId="446"/>
            <ac:spMk id="17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9:26.654" v="569"/>
          <ac:cxnSpMkLst>
            <pc:docMk/>
            <pc:sldMk cId="472143551" sldId="446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9:20.982" v="567"/>
          <ac:cxnSpMkLst>
            <pc:docMk/>
            <pc:sldMk cId="472143551" sldId="446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9:20.982" v="567"/>
          <ac:cxnSpMkLst>
            <pc:docMk/>
            <pc:sldMk cId="472143551" sldId="446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9:22.091" v="568"/>
          <ac:cxnSpMkLst>
            <pc:docMk/>
            <pc:sldMk cId="472143551" sldId="446"/>
            <ac:cxnSpMk id="18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29:48.925" v="575"/>
        <pc:sldMkLst>
          <pc:docMk/>
          <pc:sldMk cId="1021939774" sldId="44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021939774" sldId="44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30:05.457" v="581"/>
        <pc:sldMkLst>
          <pc:docMk/>
          <pc:sldMk cId="2989099647" sldId="448"/>
        </pc:sldMkLst>
        <pc:spChg chg="add">
          <ac:chgData name="Giulia Vilone" userId="S::giulia.vilone@tudublin.ie::0c58d732-b0d9-492e-ba07-5ae44eefa3de" providerId="AD" clId="Web-{7E230531-0648-46DE-9F0D-6AEB1C7B561C}" dt="2022-01-22T14:30:05.410" v="579"/>
          <ac:spMkLst>
            <pc:docMk/>
            <pc:sldMk cId="2989099647" sldId="448"/>
            <ac:spMk id="2" creationId="{E0EABA93-ECFB-4D75-9C1C-B8403B7EA0E9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989099647" sldId="448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30:05.441" v="580"/>
          <ac:spMkLst>
            <pc:docMk/>
            <pc:sldMk cId="2989099647" sldId="448"/>
            <ac:spMk id="6" creationId="{975DF723-DCB4-4926-AEC9-0083C09CA911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0:04.191" v="578"/>
          <ac:spMkLst>
            <pc:docMk/>
            <pc:sldMk cId="2989099647" sldId="448"/>
            <ac:spMk id="7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30:05.457" v="581"/>
          <ac:spMkLst>
            <pc:docMk/>
            <pc:sldMk cId="2989099647" sldId="448"/>
            <ac:spMk id="8" creationId="{A974194A-4BE4-4FA0-9C73-577C74B1BB59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0:00.785" v="576"/>
          <ac:spMkLst>
            <pc:docMk/>
            <pc:sldMk cId="2989099647" sldId="448"/>
            <ac:spMk id="1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0:02.582" v="577"/>
          <ac:spMkLst>
            <pc:docMk/>
            <pc:sldMk cId="2989099647" sldId="448"/>
            <ac:spMk id="17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30:04.191" v="578"/>
          <ac:cxnSpMkLst>
            <pc:docMk/>
            <pc:sldMk cId="2989099647" sldId="448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0:00.785" v="576"/>
          <ac:cxnSpMkLst>
            <pc:docMk/>
            <pc:sldMk cId="2989099647" sldId="448"/>
            <ac:cxnSpMk id="1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0:00.785" v="576"/>
          <ac:cxnSpMkLst>
            <pc:docMk/>
            <pc:sldMk cId="2989099647" sldId="448"/>
            <ac:cxnSpMk id="15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0:02.582" v="577"/>
          <ac:cxnSpMkLst>
            <pc:docMk/>
            <pc:sldMk cId="2989099647" sldId="448"/>
            <ac:cxnSpMk id="18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30:22.145" v="584"/>
        <pc:sldMkLst>
          <pc:docMk/>
          <pc:sldMk cId="2051071232" sldId="44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51071232" sldId="449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32:09.075" v="589"/>
        <pc:sldMkLst>
          <pc:docMk/>
          <pc:sldMk cId="1215171715" sldId="450"/>
        </pc:sldMkLst>
        <pc:spChg chg="add">
          <ac:chgData name="Giulia Vilone" userId="S::giulia.vilone@tudublin.ie::0c58d732-b0d9-492e-ba07-5ae44eefa3de" providerId="AD" clId="Web-{7E230531-0648-46DE-9F0D-6AEB1C7B561C}" dt="2022-01-22T14:31:58.559" v="587"/>
          <ac:spMkLst>
            <pc:docMk/>
            <pc:sldMk cId="1215171715" sldId="450"/>
            <ac:spMk id="2" creationId="{33F0CA69-5A4D-49BA-B222-FC85FDFF50E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215171715" sldId="450"/>
            <ac:spMk id="3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1:45.855" v="586"/>
          <ac:spMkLst>
            <pc:docMk/>
            <pc:sldMk cId="1215171715" sldId="450"/>
            <ac:spMk id="7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32:06.012" v="588"/>
          <ac:spMkLst>
            <pc:docMk/>
            <pc:sldMk cId="1215171715" sldId="450"/>
            <ac:spMk id="13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31:45.855" v="586"/>
          <ac:cxnSpMkLst>
            <pc:docMk/>
            <pc:sldMk cId="1215171715" sldId="450"/>
            <ac:cxnSpMk id="4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32:06.012" v="588"/>
          <ac:cxnSpMkLst>
            <pc:docMk/>
            <pc:sldMk cId="1215171715" sldId="450"/>
            <ac:cxnSpMk id="14" creationId="{00000000-0000-0000-0000-000000000000}"/>
          </ac:cxnSpMkLst>
        </pc:cxnChg>
        <pc:cxnChg chg="del mod">
          <ac:chgData name="Giulia Vilone" userId="S::giulia.vilone@tudublin.ie::0c58d732-b0d9-492e-ba07-5ae44eefa3de" providerId="AD" clId="Web-{7E230531-0648-46DE-9F0D-6AEB1C7B561C}" dt="2022-01-22T14:32:09.075" v="589"/>
          <ac:cxnSpMkLst>
            <pc:docMk/>
            <pc:sldMk cId="1215171715" sldId="450"/>
            <ac:cxnSpMk id="15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31:37.792" v="585"/>
        <pc:sldMkLst>
          <pc:docMk/>
          <pc:sldMk cId="1434996483" sldId="45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34996483" sldId="45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462270" sldId="45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462270" sldId="45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9854998" sldId="45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9854998" sldId="45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617661279" sldId="45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17661279" sldId="45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754092804" sldId="45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754092804" sldId="45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40364478" sldId="45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0364478" sldId="45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421187981" sldId="45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421187981" sldId="45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848453785" sldId="45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848453785" sldId="45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238352343" sldId="45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238352343" sldId="45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4045936555" sldId="460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4045936555" sldId="460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655595173" sldId="46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55595173" sldId="46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106758952" sldId="46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06758952" sldId="46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568908326" sldId="46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568908326" sldId="46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09350761" sldId="46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09350761" sldId="46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19690018" sldId="46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19690018" sldId="46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754254754" sldId="46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754254754" sldId="46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376781985" sldId="46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376781985" sldId="46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872365214" sldId="46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872365214" sldId="468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502253819" sldId="469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502253819" sldId="46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589866730" sldId="47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589866730" sldId="471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4358083" sldId="472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4358083" sldId="47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84648422" sldId="473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84648422" sldId="47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1689921148" sldId="474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1689921148" sldId="474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553763005" sldId="475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553763005" sldId="475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114371583" sldId="476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114371583" sldId="47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2657831593" sldId="477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657831593" sldId="477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7E230531-0648-46DE-9F0D-6AEB1C7B561C}" dt="2022-01-22T11:57:26.234" v="1"/>
        <pc:sldMkLst>
          <pc:docMk/>
          <pc:sldMk cId="3346798068" sldId="478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6798068" sldId="478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346798068" sldId="478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7E230531-0648-46DE-9F0D-6AEB1C7B561C}" dt="2022-01-22T14:27:17.411" v="538" actId="14100"/>
        <pc:sldMkLst>
          <pc:docMk/>
          <pc:sldMk cId="2094280780" sldId="480"/>
        </pc:sldMkLst>
        <pc:spChg chg="add">
          <ac:chgData name="Giulia Vilone" userId="S::giulia.vilone@tudublin.ie::0c58d732-b0d9-492e-ba07-5ae44eefa3de" providerId="AD" clId="Web-{7E230531-0648-46DE-9F0D-6AEB1C7B561C}" dt="2022-01-22T14:25:46.768" v="500"/>
          <ac:spMkLst>
            <pc:docMk/>
            <pc:sldMk cId="2094280780" sldId="480"/>
            <ac:spMk id="2" creationId="{4CCDFCB3-1133-4D26-91B1-7D062A402E2E}"/>
          </ac:spMkLst>
        </pc:spChg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2094280780" sldId="480"/>
            <ac:spMk id="3" creationId="{00000000-0000-0000-0000-000000000000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46.783" v="501"/>
          <ac:spMkLst>
            <pc:docMk/>
            <pc:sldMk cId="2094280780" sldId="480"/>
            <ac:spMk id="4" creationId="{A5A93F41-B618-4F97-9556-8A80878B3037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46.815" v="502"/>
          <ac:spMkLst>
            <pc:docMk/>
            <pc:sldMk cId="2094280780" sldId="480"/>
            <ac:spMk id="6" creationId="{0D609EB7-0726-404F-B6B3-E5EF73208788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5:46.830" v="503"/>
          <ac:spMkLst>
            <pc:docMk/>
            <pc:sldMk cId="2094280780" sldId="480"/>
            <ac:spMk id="7" creationId="{45E846E5-4589-483B-9D82-86DBE57AB3B5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6:33.832" v="515"/>
          <ac:spMkLst>
            <pc:docMk/>
            <pc:sldMk cId="2094280780" sldId="480"/>
            <ac:spMk id="8" creationId="{A3C8B13A-A1B0-4223-AC6A-67D05D7D99B5}"/>
          </ac:spMkLst>
        </pc:spChg>
        <pc:spChg chg="add">
          <ac:chgData name="Giulia Vilone" userId="S::giulia.vilone@tudublin.ie::0c58d732-b0d9-492e-ba07-5ae44eefa3de" providerId="AD" clId="Web-{7E230531-0648-46DE-9F0D-6AEB1C7B561C}" dt="2022-01-22T14:26:33.878" v="516"/>
          <ac:spMkLst>
            <pc:docMk/>
            <pc:sldMk cId="2094280780" sldId="480"/>
            <ac:spMk id="9" creationId="{5BE70978-52F3-47D4-A4CF-78298A275142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6:25.409" v="513"/>
          <ac:spMkLst>
            <pc:docMk/>
            <pc:sldMk cId="2094280780" sldId="480"/>
            <ac:spMk id="1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6:26.956" v="514"/>
          <ac:spMkLst>
            <pc:docMk/>
            <pc:sldMk cId="2094280780" sldId="480"/>
            <ac:spMk id="20" creationId="{00000000-0000-0000-0000-000000000000}"/>
          </ac:spMkLst>
        </pc:spChg>
        <pc:spChg chg="mod">
          <ac:chgData name="Giulia Vilone" userId="S::giulia.vilone@tudublin.ie::0c58d732-b0d9-492e-ba07-5ae44eefa3de" providerId="AD" clId="Web-{7E230531-0648-46DE-9F0D-6AEB1C7B561C}" dt="2022-01-22T14:27:17.411" v="538" actId="14100"/>
          <ac:spMkLst>
            <pc:docMk/>
            <pc:sldMk cId="2094280780" sldId="480"/>
            <ac:spMk id="26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9"/>
          <ac:spMkLst>
            <pc:docMk/>
            <pc:sldMk cId="2094280780" sldId="480"/>
            <ac:spMk id="27" creationId="{00000000-0000-0000-0000-000000000000}"/>
          </ac:spMkLst>
        </pc:spChg>
        <pc:spChg chg="del mod">
          <ac:chgData name="Giulia Vilone" userId="S::giulia.vilone@tudublin.ie::0c58d732-b0d9-492e-ba07-5ae44eefa3de" providerId="AD" clId="Web-{7E230531-0648-46DE-9F0D-6AEB1C7B561C}" dt="2022-01-22T14:25:57.205" v="505"/>
          <ac:spMkLst>
            <pc:docMk/>
            <pc:sldMk cId="2094280780" sldId="480"/>
            <ac:spMk id="28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8"/>
          <ac:spMkLst>
            <pc:docMk/>
            <pc:sldMk cId="2094280780" sldId="480"/>
            <ac:spMk id="29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7"/>
          <ac:spMkLst>
            <pc:docMk/>
            <pc:sldMk cId="2094280780" sldId="480"/>
            <ac:spMk id="30" creationId="{00000000-0000-0000-0000-000000000000}"/>
          </ac:spMkLst>
        </pc:spChg>
        <pc:spChg chg="del">
          <ac:chgData name="Giulia Vilone" userId="S::giulia.vilone@tudublin.ie::0c58d732-b0d9-492e-ba07-5ae44eefa3de" providerId="AD" clId="Web-{7E230531-0648-46DE-9F0D-6AEB1C7B561C}" dt="2022-01-22T14:25:46.346" v="496"/>
          <ac:spMkLst>
            <pc:docMk/>
            <pc:sldMk cId="2094280780" sldId="480"/>
            <ac:spMk id="31" creationId="{00000000-0000-0000-0000-000000000000}"/>
          </ac:spMkLst>
        </pc:spChg>
        <pc:cxnChg chg="mod">
          <ac:chgData name="Giulia Vilone" userId="S::giulia.vilone@tudublin.ie::0c58d732-b0d9-492e-ba07-5ae44eefa3de" providerId="AD" clId="Web-{7E230531-0648-46DE-9F0D-6AEB1C7B561C}" dt="2022-01-22T14:26:25.409" v="513"/>
          <ac:cxnSpMkLst>
            <pc:docMk/>
            <pc:sldMk cId="2094280780" sldId="480"/>
            <ac:cxnSpMk id="17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6:25.409" v="513"/>
          <ac:cxnSpMkLst>
            <pc:docMk/>
            <pc:sldMk cId="2094280780" sldId="480"/>
            <ac:cxnSpMk id="18" creationId="{00000000-0000-0000-0000-000000000000}"/>
          </ac:cxnSpMkLst>
        </pc:cxnChg>
        <pc:cxnChg chg="mod">
          <ac:chgData name="Giulia Vilone" userId="S::giulia.vilone@tudublin.ie::0c58d732-b0d9-492e-ba07-5ae44eefa3de" providerId="AD" clId="Web-{7E230531-0648-46DE-9F0D-6AEB1C7B561C}" dt="2022-01-22T14:26:26.956" v="514"/>
          <ac:cxnSpMkLst>
            <pc:docMk/>
            <pc:sldMk cId="2094280780" sldId="480"/>
            <ac:cxnSpMk id="21" creationId="{00000000-0000-0000-0000-000000000000}"/>
          </ac:cxnSpMkLst>
        </pc:cxnChg>
      </pc:sldChg>
      <pc:sldChg chg="modSp del mod modClrScheme chgLayout">
        <pc:chgData name="Giulia Vilone" userId="S::giulia.vilone@tudublin.ie::0c58d732-b0d9-492e-ba07-5ae44eefa3de" providerId="AD" clId="Web-{7E230531-0648-46DE-9F0D-6AEB1C7B561C}" dt="2022-01-22T14:27:38.880" v="540"/>
        <pc:sldMkLst>
          <pc:docMk/>
          <pc:sldMk cId="3668541412" sldId="481"/>
        </pc:sldMkLst>
        <pc:spChg chg="mod ord">
          <ac:chgData name="Giulia Vilone" userId="S::giulia.vilone@tudublin.ie::0c58d732-b0d9-492e-ba07-5ae44eefa3de" providerId="AD" clId="Web-{7E230531-0648-46DE-9F0D-6AEB1C7B561C}" dt="2022-01-22T11:57:26.234" v="1"/>
          <ac:spMkLst>
            <pc:docMk/>
            <pc:sldMk cId="3668541412" sldId="481"/>
            <ac:spMk id="3" creationId="{00000000-0000-0000-0000-000000000000}"/>
          </ac:spMkLst>
        </pc:spChg>
      </pc:sldChg>
      <pc:sldChg chg="addSp delSp modSp add replId">
        <pc:chgData name="Giulia Vilone" userId="S::giulia.vilone@tudublin.ie::0c58d732-b0d9-492e-ba07-5ae44eefa3de" providerId="AD" clId="Web-{7E230531-0648-46DE-9F0D-6AEB1C7B561C}" dt="2022-01-22T14:21:53.605" v="414" actId="20577"/>
        <pc:sldMkLst>
          <pc:docMk/>
          <pc:sldMk cId="1006451897" sldId="482"/>
        </pc:sldMkLst>
        <pc:spChg chg="add mod">
          <ac:chgData name="Giulia Vilone" userId="S::giulia.vilone@tudublin.ie::0c58d732-b0d9-492e-ba07-5ae44eefa3de" providerId="AD" clId="Web-{7E230531-0648-46DE-9F0D-6AEB1C7B561C}" dt="2022-01-22T14:21:53.605" v="414" actId="20577"/>
          <ac:spMkLst>
            <pc:docMk/>
            <pc:sldMk cId="1006451897" sldId="482"/>
            <ac:spMk id="4" creationId="{A169C960-6606-4067-868A-45A3719B9924}"/>
          </ac:spMkLst>
        </pc:spChg>
        <pc:spChg chg="add del">
          <ac:chgData name="Giulia Vilone" userId="S::giulia.vilone@tudublin.ie::0c58d732-b0d9-492e-ba07-5ae44eefa3de" providerId="AD" clId="Web-{7E230531-0648-46DE-9F0D-6AEB1C7B561C}" dt="2022-01-22T14:09:01.301" v="225"/>
          <ac:spMkLst>
            <pc:docMk/>
            <pc:sldMk cId="1006451897" sldId="482"/>
            <ac:spMk id="5" creationId="{4F4FE19A-142D-4218-868D-4EDDAD1804B0}"/>
          </ac:spMkLst>
        </pc:spChg>
      </pc:sldChg>
      <pc:sldChg chg="addSp modSp add replId">
        <pc:chgData name="Giulia Vilone" userId="S::giulia.vilone@tudublin.ie::0c58d732-b0d9-492e-ba07-5ae44eefa3de" providerId="AD" clId="Web-{7E230531-0648-46DE-9F0D-6AEB1C7B561C}" dt="2022-01-22T14:13:15.105" v="306"/>
        <pc:sldMkLst>
          <pc:docMk/>
          <pc:sldMk cId="2408070013" sldId="483"/>
        </pc:sldMkLst>
        <pc:spChg chg="add mod">
          <ac:chgData name="Giulia Vilone" userId="S::giulia.vilone@tudublin.ie::0c58d732-b0d9-492e-ba07-5ae44eefa3de" providerId="AD" clId="Web-{7E230531-0648-46DE-9F0D-6AEB1C7B561C}" dt="2022-01-22T14:13:15.105" v="306"/>
          <ac:spMkLst>
            <pc:docMk/>
            <pc:sldMk cId="2408070013" sldId="483"/>
            <ac:spMk id="2" creationId="{C128DCCD-FFBB-4FAC-835B-F66DC5BD0C17}"/>
          </ac:spMkLst>
        </pc:spChg>
      </pc:sldChg>
      <pc:sldChg chg="add replId">
        <pc:chgData name="Giulia Vilone" userId="S::giulia.vilone@tudublin.ie::0c58d732-b0d9-492e-ba07-5ae44eefa3de" providerId="AD" clId="Web-{7E230531-0648-46DE-9F0D-6AEB1C7B561C}" dt="2022-01-22T14:14:00.403" v="312"/>
        <pc:sldMkLst>
          <pc:docMk/>
          <pc:sldMk cId="3577389171" sldId="484"/>
        </pc:sldMkLst>
      </pc:sldChg>
      <pc:sldChg chg="addSp modSp add replId">
        <pc:chgData name="Giulia Vilone" userId="S::giulia.vilone@tudublin.ie::0c58d732-b0d9-492e-ba07-5ae44eefa3de" providerId="AD" clId="Web-{7E230531-0648-46DE-9F0D-6AEB1C7B561C}" dt="2022-01-22T14:15:35.656" v="328" actId="14100"/>
        <pc:sldMkLst>
          <pc:docMk/>
          <pc:sldMk cId="958327290" sldId="485"/>
        </pc:sldMkLst>
        <pc:spChg chg="mod">
          <ac:chgData name="Giulia Vilone" userId="S::giulia.vilone@tudublin.ie::0c58d732-b0d9-492e-ba07-5ae44eefa3de" providerId="AD" clId="Web-{7E230531-0648-46DE-9F0D-6AEB1C7B561C}" dt="2022-01-22T14:15:35.656" v="328" actId="14100"/>
          <ac:spMkLst>
            <pc:docMk/>
            <pc:sldMk cId="958327290" sldId="485"/>
            <ac:spMk id="2" creationId="{E91256CC-C058-4B51-8170-0BDC886DD874}"/>
          </ac:spMkLst>
        </pc:spChg>
        <pc:spChg chg="add mod">
          <ac:chgData name="Giulia Vilone" userId="S::giulia.vilone@tudublin.ie::0c58d732-b0d9-492e-ba07-5ae44eefa3de" providerId="AD" clId="Web-{7E230531-0648-46DE-9F0D-6AEB1C7B561C}" dt="2022-01-22T14:15:20.858" v="327" actId="20577"/>
          <ac:spMkLst>
            <pc:docMk/>
            <pc:sldMk cId="958327290" sldId="485"/>
            <ac:spMk id="8" creationId="{1806ACE4-93DC-4146-B669-F9CFB66E7DA6}"/>
          </ac:spMkLst>
        </pc:spChg>
      </pc:sldChg>
      <pc:sldChg chg="addSp modSp add replId">
        <pc:chgData name="Giulia Vilone" userId="S::giulia.vilone@tudublin.ie::0c58d732-b0d9-492e-ba07-5ae44eefa3de" providerId="AD" clId="Web-{7E230531-0648-46DE-9F0D-6AEB1C7B561C}" dt="2022-01-22T14:27:30.974" v="539" actId="20577"/>
        <pc:sldMkLst>
          <pc:docMk/>
          <pc:sldMk cId="2113159226" sldId="486"/>
        </pc:sldMkLst>
        <pc:spChg chg="add mod">
          <ac:chgData name="Giulia Vilone" userId="S::giulia.vilone@tudublin.ie::0c58d732-b0d9-492e-ba07-5ae44eefa3de" providerId="AD" clId="Web-{7E230531-0648-46DE-9F0D-6AEB1C7B561C}" dt="2022-01-22T14:27:30.974" v="539" actId="20577"/>
          <ac:spMkLst>
            <pc:docMk/>
            <pc:sldMk cId="2113159226" sldId="486"/>
            <ac:spMk id="20" creationId="{1B8C467E-5C19-4B56-9656-E400C30AEFFB}"/>
          </ac:spMkLst>
        </pc:spChg>
      </pc:sldChg>
      <pc:sldChg chg="addSp modSp add replId">
        <pc:chgData name="Giulia Vilone" userId="S::giulia.vilone@tudublin.ie::0c58d732-b0d9-492e-ba07-5ae44eefa3de" providerId="AD" clId="Web-{7E230531-0648-46DE-9F0D-6AEB1C7B561C}" dt="2022-01-22T14:28:48.929" v="565" actId="1076"/>
        <pc:sldMkLst>
          <pc:docMk/>
          <pc:sldMk cId="2447563977" sldId="487"/>
        </pc:sldMkLst>
        <pc:spChg chg="add mod">
          <ac:chgData name="Giulia Vilone" userId="S::giulia.vilone@tudublin.ie::0c58d732-b0d9-492e-ba07-5ae44eefa3de" providerId="AD" clId="Web-{7E230531-0648-46DE-9F0D-6AEB1C7B561C}" dt="2022-01-22T14:28:48.929" v="565" actId="1076"/>
          <ac:spMkLst>
            <pc:docMk/>
            <pc:sldMk cId="2447563977" sldId="487"/>
            <ac:spMk id="7" creationId="{EED603C4-9E91-434B-B48E-F57BA905D6F3}"/>
          </ac:spMkLst>
        </pc:spChg>
      </pc:sldChg>
      <pc:sldChg chg="addSp add replId">
        <pc:chgData name="Giulia Vilone" userId="S::giulia.vilone@tudublin.ie::0c58d732-b0d9-492e-ba07-5ae44eefa3de" providerId="AD" clId="Web-{7E230531-0648-46DE-9F0D-6AEB1C7B561C}" dt="2022-01-22T14:29:46.378" v="574"/>
        <pc:sldMkLst>
          <pc:docMk/>
          <pc:sldMk cId="3259117070" sldId="488"/>
        </pc:sldMkLst>
        <pc:spChg chg="add">
          <ac:chgData name="Giulia Vilone" userId="S::giulia.vilone@tudublin.ie::0c58d732-b0d9-492e-ba07-5ae44eefa3de" providerId="AD" clId="Web-{7E230531-0648-46DE-9F0D-6AEB1C7B561C}" dt="2022-01-22T14:29:46.378" v="574"/>
          <ac:spMkLst>
            <pc:docMk/>
            <pc:sldMk cId="3259117070" sldId="488"/>
            <ac:spMk id="7" creationId="{02869CDD-97A4-4016-91EF-759C0EEA7FCB}"/>
          </ac:spMkLst>
        </pc:spChg>
      </pc:sldChg>
      <pc:sldChg chg="addSp add replId">
        <pc:chgData name="Giulia Vilone" userId="S::giulia.vilone@tudublin.ie::0c58d732-b0d9-492e-ba07-5ae44eefa3de" providerId="AD" clId="Web-{7E230531-0648-46DE-9F0D-6AEB1C7B561C}" dt="2022-01-22T14:30:17.582" v="583"/>
        <pc:sldMkLst>
          <pc:docMk/>
          <pc:sldMk cId="2203765456" sldId="489"/>
        </pc:sldMkLst>
        <pc:spChg chg="add">
          <ac:chgData name="Giulia Vilone" userId="S::giulia.vilone@tudublin.ie::0c58d732-b0d9-492e-ba07-5ae44eefa3de" providerId="AD" clId="Web-{7E230531-0648-46DE-9F0D-6AEB1C7B561C}" dt="2022-01-22T14:30:17.582" v="583"/>
          <ac:spMkLst>
            <pc:docMk/>
            <pc:sldMk cId="2203765456" sldId="489"/>
            <ac:spMk id="7" creationId="{6B4CB008-9B56-48A5-9733-C682D2D94EC2}"/>
          </ac:spMkLst>
        </pc:spChg>
      </pc:sldChg>
      <pc:sldMasterChg chg="del delSldLayout">
        <pc:chgData name="Giulia Vilone" userId="S::giulia.vilone@tudublin.ie::0c58d732-b0d9-492e-ba07-5ae44eefa3de" providerId="AD" clId="Web-{7E230531-0648-46DE-9F0D-6AEB1C7B561C}" dt="2022-01-22T11:57:08.343" v="0"/>
        <pc:sldMasterMkLst>
          <pc:docMk/>
          <pc:sldMasterMk cId="0" sldId="2147483720"/>
        </pc:sldMasterMkLst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2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3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4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5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6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7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8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29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30"/>
          </pc:sldLayoutMkLst>
        </pc:sldLayoutChg>
        <pc:sldLayoutChg chg="del">
          <pc:chgData name="Giulia Vilone" userId="S::giulia.vilone@tudublin.ie::0c58d732-b0d9-492e-ba07-5ae44eefa3de" providerId="AD" clId="Web-{7E230531-0648-46DE-9F0D-6AEB1C7B561C}" dt="2022-01-22T11:57:08.343" v="0"/>
          <pc:sldLayoutMkLst>
            <pc:docMk/>
            <pc:sldMasterMk cId="0" sldId="2147483720"/>
            <pc:sldLayoutMk cId="0" sldId="2147483731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7E230531-0648-46DE-9F0D-6AEB1C7B561C}" dt="2022-01-22T11:57:26.234" v="1"/>
        <pc:sldMasterMkLst>
          <pc:docMk/>
          <pc:sldMasterMk cId="570133743" sldId="2147483732"/>
        </pc:sldMasterMkLst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708048661" sldId="2147483733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326603171" sldId="2147483734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760547315" sldId="2147483735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3910637425" sldId="2147483736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3096081229" sldId="2147483737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393555856" sldId="2147483738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1824137976" sldId="2147483739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531293141" sldId="2147483740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997358406" sldId="2147483741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692487844" sldId="2147483742"/>
          </pc:sldLayoutMkLst>
        </pc:sldLayoutChg>
        <pc:sldLayoutChg chg="add del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570133743" sldId="2147483732"/>
            <pc:sldLayoutMk cId="2582887598" sldId="2147483743"/>
          </pc:sldLayoutMkLst>
        </pc:sldLayoutChg>
      </pc:sldMasterChg>
      <pc:sldMasterChg chg="add addSldLayout modSldLayout">
        <pc:chgData name="Giulia Vilone" userId="S::giulia.vilone@tudublin.ie::0c58d732-b0d9-492e-ba07-5ae44eefa3de" providerId="AD" clId="Web-{7E230531-0648-46DE-9F0D-6AEB1C7B561C}" dt="2022-01-22T11:57:26.234" v="1"/>
        <pc:sldMasterMkLst>
          <pc:docMk/>
          <pc:sldMasterMk cId="2116952704" sldId="2147483744"/>
        </pc:sldMasterMkLst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3538242955" sldId="2147483745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941226837" sldId="2147483746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981894927" sldId="2147483747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561785427" sldId="2147483748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3466409247" sldId="2147483749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1397350893" sldId="2147483750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566501302" sldId="2147483751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4093046235" sldId="2147483752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523261149" sldId="2147483753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1908653494" sldId="2147483754"/>
          </pc:sldLayoutMkLst>
        </pc:sldLayoutChg>
        <pc:sldLayoutChg chg="add mod replId">
          <pc:chgData name="Giulia Vilone" userId="S::giulia.vilone@tudublin.ie::0c58d732-b0d9-492e-ba07-5ae44eefa3de" providerId="AD" clId="Web-{7E230531-0648-46DE-9F0D-6AEB1C7B561C}" dt="2022-01-22T11:57:26.234" v="1"/>
          <pc:sldLayoutMkLst>
            <pc:docMk/>
            <pc:sldMasterMk cId="2116952704" sldId="2147483744"/>
            <pc:sldLayoutMk cId="2132823153" sldId="2147483755"/>
          </pc:sldLayoutMkLst>
        </pc:sldLayoutChg>
      </pc:sldMasterChg>
    </pc:docChg>
  </pc:docChgLst>
  <pc:docChgLst>
    <pc:chgData name="Giulia Vilone" userId="S::giulia.vilone@tudublin.ie::0c58d732-b0d9-492e-ba07-5ae44eefa3de" providerId="AD" clId="Web-{BBFF1A20-AEC9-1372-B441-A6220697344F}"/>
    <pc:docChg chg="modSld">
      <pc:chgData name="Giulia Vilone" userId="S::giulia.vilone@tudublin.ie::0c58d732-b0d9-492e-ba07-5ae44eefa3de" providerId="AD" clId="Web-{BBFF1A20-AEC9-1372-B441-A6220697344F}" dt="2022-01-22T14:32:50.671" v="1"/>
      <pc:docMkLst>
        <pc:docMk/>
      </pc:docMkLst>
      <pc:sldChg chg="delSp modSp">
        <pc:chgData name="Giulia Vilone" userId="S::giulia.vilone@tudublin.ie::0c58d732-b0d9-492e-ba07-5ae44eefa3de" providerId="AD" clId="Web-{BBFF1A20-AEC9-1372-B441-A6220697344F}" dt="2022-01-22T14:32:50.671" v="1"/>
        <pc:sldMkLst>
          <pc:docMk/>
          <pc:sldMk cId="1215171715" sldId="450"/>
        </pc:sldMkLst>
        <pc:spChg chg="del">
          <ac:chgData name="Giulia Vilone" userId="S::giulia.vilone@tudublin.ie::0c58d732-b0d9-492e-ba07-5ae44eefa3de" providerId="AD" clId="Web-{BBFF1A20-AEC9-1372-B441-A6220697344F}" dt="2022-01-22T14:32:49.577" v="0"/>
          <ac:spMkLst>
            <pc:docMk/>
            <pc:sldMk cId="1215171715" sldId="450"/>
            <ac:spMk id="17" creationId="{00000000-0000-0000-0000-000000000000}"/>
          </ac:spMkLst>
        </pc:spChg>
        <pc:cxnChg chg="del mod">
          <ac:chgData name="Giulia Vilone" userId="S::giulia.vilone@tudublin.ie::0c58d732-b0d9-492e-ba07-5ae44eefa3de" providerId="AD" clId="Web-{BBFF1A20-AEC9-1372-B441-A6220697344F}" dt="2022-01-22T14:32:50.671" v="1"/>
          <ac:cxnSpMkLst>
            <pc:docMk/>
            <pc:sldMk cId="1215171715" sldId="450"/>
            <ac:cxnSpMk id="18" creationId="{00000000-0000-0000-0000-000000000000}"/>
          </ac:cxnSpMkLst>
        </pc:cxnChg>
      </pc:sldChg>
    </pc:docChg>
  </pc:docChgLst>
  <pc:docChgLst>
    <pc:chgData name="Giulia Vilone" userId="S::giulia.vilone@tudublin.ie::0c58d732-b0d9-492e-ba07-5ae44eefa3de" providerId="AD" clId="Web-{501B9128-C9D8-ED2A-AD23-8A8C1D269C0B}"/>
    <pc:docChg chg="modSld">
      <pc:chgData name="Giulia Vilone" userId="S::giulia.vilone@tudublin.ie::0c58d732-b0d9-492e-ba07-5ae44eefa3de" providerId="AD" clId="Web-{501B9128-C9D8-ED2A-AD23-8A8C1D269C0B}" dt="2022-02-22T20:13:22.821" v="5" actId="1076"/>
      <pc:docMkLst>
        <pc:docMk/>
      </pc:docMkLst>
      <pc:sldChg chg="modSp">
        <pc:chgData name="Giulia Vilone" userId="S::giulia.vilone@tudublin.ie::0c58d732-b0d9-492e-ba07-5ae44eefa3de" providerId="AD" clId="Web-{501B9128-C9D8-ED2A-AD23-8A8C1D269C0B}" dt="2022-02-22T20:13:22.821" v="5" actId="1076"/>
        <pc:sldMkLst>
          <pc:docMk/>
          <pc:sldMk cId="1006451897" sldId="482"/>
        </pc:sldMkLst>
        <pc:spChg chg="mod">
          <ac:chgData name="Giulia Vilone" userId="S::giulia.vilone@tudublin.ie::0c58d732-b0d9-492e-ba07-5ae44eefa3de" providerId="AD" clId="Web-{501B9128-C9D8-ED2A-AD23-8A8C1D269C0B}" dt="2022-02-22T20:13:22.790" v="0" actId="1076"/>
          <ac:spMkLst>
            <pc:docMk/>
            <pc:sldMk cId="1006451897" sldId="482"/>
            <ac:spMk id="8" creationId="{00000000-0000-0000-0000-000000000000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06" v="1" actId="1076"/>
          <ac:spMkLst>
            <pc:docMk/>
            <pc:sldMk cId="1006451897" sldId="482"/>
            <ac:spMk id="9" creationId="{00000000-0000-0000-0000-000000000000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06" v="2" actId="1076"/>
          <ac:spMkLst>
            <pc:docMk/>
            <pc:sldMk cId="1006451897" sldId="482"/>
            <ac:spMk id="11" creationId="{3494F5BA-6C66-4355-8B1E-DF89ADEF2E69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06" v="3" actId="1076"/>
          <ac:spMkLst>
            <pc:docMk/>
            <pc:sldMk cId="1006451897" sldId="482"/>
            <ac:spMk id="13" creationId="{D926971C-8F53-4961-B9DF-4FB92D381257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21" v="4" actId="1076"/>
          <ac:spMkLst>
            <pc:docMk/>
            <pc:sldMk cId="1006451897" sldId="482"/>
            <ac:spMk id="15" creationId="{F4F28E3A-AEA8-4403-A7CB-19B7039BB953}"/>
          </ac:spMkLst>
        </pc:spChg>
        <pc:spChg chg="mod">
          <ac:chgData name="Giulia Vilone" userId="S::giulia.vilone@tudublin.ie::0c58d732-b0d9-492e-ba07-5ae44eefa3de" providerId="AD" clId="Web-{501B9128-C9D8-ED2A-AD23-8A8C1D269C0B}" dt="2022-02-22T20:13:22.821" v="5" actId="1076"/>
          <ac:spMkLst>
            <pc:docMk/>
            <pc:sldMk cId="1006451897" sldId="482"/>
            <ac:spMk id="17" creationId="{3B966FFB-A620-45F2-9FEC-2DF8018121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A539-8CBC-4C99-BCFD-B46E08C56D44}" type="datetimeFigureOut">
              <a:t>3/21/23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4A950-B681-4476-9A63-AE27FF49D89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3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4908-2830-0998-AB6A-BE2216A7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A3D55-A2B6-3E7D-24D9-F7F1674F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81AC-0356-9EC1-9040-AAF82D58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FB8D-0880-1201-DB4F-53DF7CC2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B132-A8C6-250F-7348-9E8E4BDD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41D-BCE7-A8E1-6D16-4AB4AA28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A89C-2260-26C9-F416-44A7A2F2A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DF34-9B69-E5EE-26CD-A91521C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63A4-4A36-F07C-86C0-CC33B466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298B-F7AD-D4C4-AC73-42431A2F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1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D8F86-59C3-8B4B-DBEB-DCB4657CF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3A4B-76B1-BBF5-CA77-F2F0DDA4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0717-72A3-594B-29A1-6EA1F77E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B56B-0EA5-8E43-AC2E-AFD8F413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D25C-04E4-5713-BCA7-262049BE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4D60-B5D1-A575-05E1-93468DD6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F7CD-63AD-01F4-1A22-5E1EB617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0B2B-C622-F674-1C5D-28A1C4CF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5912-5C8E-FBCC-87FE-3771A76F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693B-EA86-04E2-370C-2DB88B77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7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4719-4E33-4FE3-FEB1-02CEC35D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E64B-B9DA-C69A-89A6-50AA490D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D62F-FDCD-0A21-4301-F8AA1068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8C65-1205-8433-7EEA-16C23C6E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8CA2-67ED-86F4-C9DA-6DDF49D1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40FD-9227-17C7-6D62-D9299584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D770-4E7A-88A0-CFE7-8EC352F8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370E-F0E4-5CDE-D1D6-E78DD19E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FBC3-DCF9-2081-185A-D093DE7C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87D3-F4BD-735E-0364-DCCA424A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91FC-F1A2-0021-6E49-CA254F4A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FAC2-512B-C477-609A-04E93080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3C3F-E68E-B32B-7C90-6156C997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4D32C-FA54-9287-9A35-5AF253FB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BF58-4261-D3AF-3EA2-909481B07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24527-4A9A-6246-B55A-260A7BAF0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1EAE8-D270-999B-FCB5-2B6FC44B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2949C-87B5-ABD9-5B28-81856042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BCE56-2681-10CF-B7F5-2D5A5531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EE66-6031-1B2D-4435-501CAC55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84396-D6B7-868C-599B-BFC2191E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FCC91-5678-F9EE-8B63-927EBAD0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D8AC-86C9-87F8-E6FF-13FFCBB7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2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3719-2777-08FE-625B-281F8268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2C8C6-02C1-C29B-75A8-6107D4BF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9D27-AD96-585D-B6E2-845383E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3D9C-E07F-33FF-43CE-F8D5C348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92E1-3496-22D9-B842-9C24A7BA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61F67-CA00-3796-DA4A-A591D4A7F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E6D2-2859-02A9-ADC9-2D4F6027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BF41F-2351-C6E8-6C20-85420939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7C9D-05B7-9C25-B0D8-FE291680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1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4109-038B-2A4D-B6E9-7FADE9B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4899D-EC60-2D3C-13C1-AD800FD8A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75342-C154-4636-4543-96A05E13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AEBF-9EE0-CB46-2B3A-77DFB11D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F624E-9B9E-53A5-753D-3AA2AF76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C4C0C-B36F-BE10-3772-0D89CE7B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DA158-8963-5EC1-366D-B049D15E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99A4-E6AC-6355-569E-1544A269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94B2-2308-B346-15F6-2A94A770B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F475-B3C5-56D5-B2CD-DAC02BA9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1139-27AF-DEE8-9F53-BA3A0688A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4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IE" dirty="0"/>
              <a:t>I/O Devices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Canonical Protocol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i="0" dirty="0">
                <a:effectLst/>
              </a:rPr>
              <a:t>By reading and writing these registers, the operating system can control device behavior.</a:t>
            </a:r>
          </a:p>
          <a:p>
            <a:r>
              <a:rPr lang="en-US" sz="2400" b="0" i="0" dirty="0">
                <a:effectLst/>
              </a:rPr>
              <a:t>Let’s describe a typical interaction that the OS might have with the device in order to get the device to do something on its behalf.</a:t>
            </a:r>
          </a:p>
          <a:p>
            <a:r>
              <a:rPr lang="en-US" sz="2400" b="0" i="0" dirty="0">
                <a:effectLst/>
              </a:rPr>
              <a:t>The protocol has 4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82DBC-1D86-618B-C4ED-744BE90CB23E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While (STATUS == BUSY)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b="0" i="0" dirty="0">
                <a:effectLst/>
              </a:rPr>
              <a:t>; // wait until device is not busy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Write data to DATA </a:t>
            </a:r>
            <a:r>
              <a:rPr lang="en-US" sz="2000" b="1" i="0" dirty="0">
                <a:effectLst/>
              </a:rPr>
              <a:t>register</a:t>
            </a:r>
            <a:r>
              <a:rPr lang="en-US" sz="2000" b="0" i="0" dirty="0">
                <a:effectLst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Write command to COMMAND </a:t>
            </a:r>
            <a:r>
              <a:rPr lang="en-US" sz="2000" b="1" i="0" dirty="0">
                <a:effectLst/>
              </a:rPr>
              <a:t>register</a:t>
            </a:r>
            <a:r>
              <a:rPr lang="en-US" sz="2000" b="0" i="0" dirty="0">
                <a:effectLst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b="0" i="0" dirty="0">
                <a:effectLst/>
              </a:rPr>
              <a:t>(starts the device and executes the command)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While (STATUS == BUSY)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b="0" i="0" dirty="0">
                <a:effectLst/>
              </a:rPr>
              <a:t>; // wait until device is done with your request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225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Canonical Device – Continued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We can see that a device has two important components.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The first is the hardware </a:t>
            </a:r>
            <a:r>
              <a:rPr lang="en-IE" sz="16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interface</a:t>
            </a:r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 it presents to the rest of the system. Just like a piece of software, hardware must also present some kind of interface that allows the system software to control its operation.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Thus, all devices have some specified interface and protocol for typical interaction.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The second part of any device is its </a:t>
            </a:r>
            <a:r>
              <a:rPr lang="en-IE" sz="16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internal structure</a:t>
            </a:r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Very simple devices will have one or a few hardware chips to implement their functionality.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More complex devices will include a simple CPU, some general-purpose memory, and other device-specific chips to get their job done.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For example, modern RAID controllers might consist of hundreds of thousands of lines of </a:t>
            </a:r>
            <a:r>
              <a:rPr lang="en-IE" sz="16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firmware</a:t>
            </a:r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 (i.e., software within a hardware device) to implement its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66177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Polling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In the first, the OS waits until the device is ready to receive a command by repeatedly reading the status register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We call this </a:t>
            </a:r>
            <a:r>
              <a:rPr lang="en-IE" b="1" i="0" dirty="0">
                <a:solidFill>
                  <a:srgbClr val="3D3D4E"/>
                </a:solidFill>
                <a:effectLst/>
                <a:latin typeface="Droid Serif"/>
              </a:rPr>
              <a:t>polling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 the device (basically, just asking it what is going on).</a:t>
            </a:r>
          </a:p>
        </p:txBody>
      </p:sp>
    </p:spTree>
    <p:extLst>
      <p:ext uri="{BB962C8B-B14F-4D97-AF65-F5344CB8AC3E}">
        <p14:creationId xmlns:p14="http://schemas.microsoft.com/office/powerpoint/2010/main" val="133014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Writing to the data register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Second, the OS sends some data down to the data register</a:t>
            </a:r>
          </a:p>
          <a:p>
            <a:pPr algn="l"/>
            <a:r>
              <a:rPr lang="en-IE" dirty="0">
                <a:solidFill>
                  <a:srgbClr val="3D3D4E"/>
                </a:solidFill>
                <a:latin typeface="Droid Serif"/>
              </a:rPr>
              <a:t>O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ne can imagine that if this were a disk, for example, that multiple writes would need to take place to transfer a disk block (say 4KB) to the device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When the main CPU is involved with the data movement (as in this example protocol), we refer to it as </a:t>
            </a:r>
            <a:r>
              <a:rPr lang="en-IE" b="1" i="0" dirty="0">
                <a:solidFill>
                  <a:srgbClr val="3D3D4E"/>
                </a:solidFill>
                <a:effectLst/>
                <a:latin typeface="Droid Serif"/>
              </a:rPr>
              <a:t>programmed I/O (PIO)</a:t>
            </a:r>
            <a:endParaRPr lang="en-IE" b="0" i="0" dirty="0">
              <a:solidFill>
                <a:srgbClr val="3D3D4E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16331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Writing to the command register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Third, the OS writes a command to the command register.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Doing so implicitly lets the device know that both the data is present and that it should begin working on the command.</a:t>
            </a:r>
          </a:p>
        </p:txBody>
      </p:sp>
    </p:spTree>
    <p:extLst>
      <p:ext uri="{BB962C8B-B14F-4D97-AF65-F5344CB8AC3E}">
        <p14:creationId xmlns:p14="http://schemas.microsoft.com/office/powerpoint/2010/main" val="40795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Polling Again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Finally, the OS waits for the device to finish by again polling it in a loop, waiting to see if it is finished (it may then get an error code to indicate success or failure).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This basic protocol has the positive aspect of being simple and working.</a:t>
            </a:r>
          </a:p>
        </p:txBody>
      </p:sp>
    </p:spTree>
    <p:extLst>
      <p:ext uri="{BB962C8B-B14F-4D97-AF65-F5344CB8AC3E}">
        <p14:creationId xmlns:p14="http://schemas.microsoft.com/office/powerpoint/2010/main" val="340747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Cost of Polling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However, there are some inefficiencies and inconveniences involved in the previous 4 steps.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The first problem you might notice in the protocol is that polling seems inefficient; specifically, it wastes a great deal of CPU time just waiting for the (potentially slow) device to complete its activity, instead of switching to another ready process and thus better utilizing the CPU.</a:t>
            </a:r>
          </a:p>
          <a:p>
            <a:pPr algn="l"/>
            <a:r>
              <a:rPr lang="en-IE" dirty="0">
                <a:solidFill>
                  <a:srgbClr val="3D3D4E"/>
                </a:solidFill>
                <a:latin typeface="Droid Serif"/>
              </a:rPr>
              <a:t>How do we avoid the costs of polling?</a:t>
            </a:r>
            <a:endParaRPr lang="en-IE" b="0" i="0" dirty="0">
              <a:solidFill>
                <a:srgbClr val="3D3D4E"/>
              </a:solidFill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40410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4600" dirty="0">
                <a:effectLst/>
              </a:rPr>
              <a:t>Lowering CPU Overhead with Interrupts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The invention that many engineers came upon years ago to improve this interaction between OS and a device, is something we’ve covered already: the </a:t>
            </a:r>
            <a:r>
              <a:rPr lang="en-IE" b="1" i="0" dirty="0">
                <a:solidFill>
                  <a:srgbClr val="3D3D4E"/>
                </a:solidFill>
                <a:effectLst/>
                <a:latin typeface="Droid Serif"/>
              </a:rPr>
              <a:t>interrupt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Instead of polling the device repeatedly, the OS can issue a request, put the calling process to sleep, and context switch to another task.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When the device is finally finished with the operation, it will raise a hardware interrupt, causing the CPU to jump into the OS at a predetermined </a:t>
            </a:r>
            <a:r>
              <a:rPr lang="en-IE" b="1" i="0" dirty="0">
                <a:solidFill>
                  <a:srgbClr val="3D3D4E"/>
                </a:solidFill>
                <a:effectLst/>
                <a:latin typeface="Droid Serif"/>
              </a:rPr>
              <a:t>interrupt service routine (ISR)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The routine is just a piece of operating system code that will finish the request (for example, by reading data and perhaps an error code from the device) and wake the process waiting for the I/O, which can then proceed as desired.</a:t>
            </a:r>
          </a:p>
        </p:txBody>
      </p:sp>
    </p:spTree>
    <p:extLst>
      <p:ext uri="{BB962C8B-B14F-4D97-AF65-F5344CB8AC3E}">
        <p14:creationId xmlns:p14="http://schemas.microsoft.com/office/powerpoint/2010/main" val="92700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Improved Utilization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Interrupts thus allow for </a:t>
            </a:r>
            <a:r>
              <a:rPr lang="en-IE" b="1" i="0" dirty="0">
                <a:solidFill>
                  <a:srgbClr val="3D3D4E"/>
                </a:solidFill>
                <a:effectLst/>
                <a:latin typeface="Droid Serif"/>
              </a:rPr>
              <a:t>overlap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 of computation and I/O, which is key for improved utilization. This timeline shows the problem:</a:t>
            </a:r>
          </a:p>
          <a:p>
            <a:pPr marL="0" indent="0" algn="l">
              <a:buNone/>
            </a:pPr>
            <a:endParaRPr lang="en-IE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 algn="l">
              <a:buNone/>
            </a:pPr>
            <a:endParaRPr lang="en-IE" dirty="0">
              <a:solidFill>
                <a:srgbClr val="3D3D4E"/>
              </a:solidFill>
              <a:latin typeface="Droid Serif"/>
            </a:endParaRPr>
          </a:p>
          <a:p>
            <a:pPr marL="0" indent="0" algn="l">
              <a:buNone/>
            </a:pPr>
            <a:endParaRPr lang="en-IE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endParaRPr lang="en-IE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Process 1 runs on the CPU for some time, and then issues an I/O request to the disk to read some data.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Without interrupts, the system simply spins, polling the status of the device repeatedly until the I/O is complete (indicated by a p). The disk services the request and finally Process 1 can run again.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7B9EE0-EF22-D5CA-350F-13046B8B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176974"/>
            <a:ext cx="5957272" cy="14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Improved Utilization - Interrupts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If instead we utilize interrupts and allow for overlap, the OS can do something else while waiting for the disk:</a:t>
            </a:r>
          </a:p>
          <a:p>
            <a:pPr algn="l"/>
            <a:endParaRPr lang="en-IE" dirty="0">
              <a:solidFill>
                <a:srgbClr val="3D3D4E"/>
              </a:solidFill>
              <a:latin typeface="Droid Serif"/>
            </a:endParaRPr>
          </a:p>
          <a:p>
            <a:pPr algn="l"/>
            <a:endParaRPr lang="en-IE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endParaRPr lang="en-IE" dirty="0">
              <a:solidFill>
                <a:srgbClr val="3D3D4E"/>
              </a:solidFill>
              <a:latin typeface="Droid Serif"/>
            </a:endParaRPr>
          </a:p>
          <a:p>
            <a:pPr algn="l"/>
            <a:endParaRPr lang="en-IE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In this example, the OS runs Process 2 on the CPU while the disk services Process 1’s request.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When the disk request is finished, an interrupt occurs, and the OS wakes up Process 1 and runs it again. Thus, </a:t>
            </a:r>
            <a:r>
              <a:rPr lang="en-IE" b="0" i="1" dirty="0">
                <a:solidFill>
                  <a:srgbClr val="3D3D4E"/>
                </a:solidFill>
                <a:effectLst/>
                <a:latin typeface="Droid Serif"/>
              </a:rPr>
              <a:t>both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 the CPU and the disk are properly utilized during the middle stretch of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CA8E-9164-5730-49C8-16519661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284984"/>
            <a:ext cx="4968552" cy="11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000" dirty="0">
                <a:effectLst/>
              </a:rPr>
              <a:t>I/O</a:t>
            </a:r>
            <a:endParaRPr lang="en-IE" sz="5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2200" b="0" i="0" dirty="0">
                <a:effectLst/>
                <a:latin typeface="Droid Serif"/>
              </a:rPr>
              <a:t>Lets introduce the concept of an </a:t>
            </a:r>
            <a:r>
              <a:rPr lang="en-IE" sz="2200" b="1" i="0" dirty="0">
                <a:effectLst/>
                <a:latin typeface="Droid Serif"/>
              </a:rPr>
              <a:t>input/output (I/O) device.</a:t>
            </a:r>
          </a:p>
          <a:p>
            <a:r>
              <a:rPr lang="en-IE" sz="2200" b="0" i="0" dirty="0">
                <a:effectLst/>
                <a:latin typeface="Droid Serif"/>
              </a:rPr>
              <a:t>We will show how the operating system might interact with such an entity. </a:t>
            </a:r>
          </a:p>
          <a:p>
            <a:r>
              <a:rPr lang="en-IE" sz="2200" b="0" i="0" dirty="0">
                <a:effectLst/>
                <a:latin typeface="Droid Serif"/>
              </a:rPr>
              <a:t>I/O is quite critical to computer systems, of course. </a:t>
            </a:r>
          </a:p>
          <a:p>
            <a:r>
              <a:rPr lang="en-IE" sz="2200" b="0" i="0" dirty="0">
                <a:effectLst/>
                <a:latin typeface="Droid Serif"/>
              </a:rPr>
              <a:t>Imagine a program without any input (it produces the same result each time) </a:t>
            </a:r>
          </a:p>
          <a:p>
            <a:r>
              <a:rPr lang="en-IE" sz="2200" b="0" i="0" dirty="0">
                <a:effectLst/>
                <a:latin typeface="Droid Serif"/>
              </a:rPr>
              <a:t>Now imagine a program with no output (what was the purpose of it running?) </a:t>
            </a:r>
          </a:p>
          <a:p>
            <a:r>
              <a:rPr lang="en-IE" sz="2200" b="0" i="0" dirty="0">
                <a:effectLst/>
                <a:latin typeface="Droid Serif"/>
              </a:rPr>
              <a:t>Clearly, for computer systems to be interesting, both input and output are required.</a:t>
            </a:r>
          </a:p>
          <a:p>
            <a:r>
              <a:rPr lang="en-IE" sz="2200" dirty="0">
                <a:latin typeface="Droid Serif"/>
              </a:rPr>
              <a:t>How do we integrate I/O into systems?</a:t>
            </a:r>
            <a:endParaRPr lang="en-IE" sz="2200" b="0" i="0" dirty="0"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24103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Problems with Interrupts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Using interrupts is not </a:t>
            </a:r>
            <a:r>
              <a:rPr lang="en-IE" b="0" i="1" dirty="0">
                <a:solidFill>
                  <a:srgbClr val="3D3D4E"/>
                </a:solidFill>
                <a:effectLst/>
                <a:latin typeface="Droid Serif"/>
              </a:rPr>
              <a:t>always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 the best solution.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For example, imagine a device that performs its tasks very quickly: the first poll usually finds the device to be done with a task.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Using an interrupt, in this case, will actually </a:t>
            </a:r>
            <a:r>
              <a:rPr lang="en-IE" b="0" i="1" dirty="0">
                <a:solidFill>
                  <a:srgbClr val="3D3D4E"/>
                </a:solidFill>
                <a:effectLst/>
                <a:latin typeface="Droid Serif"/>
              </a:rPr>
              <a:t>slow down</a:t>
            </a:r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 the system because switching to another process, handling the interrupt, and switching back to the issuing process is expensive. </a:t>
            </a:r>
          </a:p>
          <a:p>
            <a:pPr algn="l"/>
            <a:r>
              <a:rPr lang="en-IE" b="0" i="0" dirty="0">
                <a:solidFill>
                  <a:srgbClr val="3D3D4E"/>
                </a:solidFill>
                <a:effectLst/>
                <a:latin typeface="Droid Serif"/>
              </a:rPr>
              <a:t>Thus, if a device is fast, it may be best to poll. If it is slow, interrupts, which allow overlap, are best. </a:t>
            </a:r>
          </a:p>
        </p:txBody>
      </p:sp>
    </p:spTree>
    <p:extLst>
      <p:ext uri="{BB962C8B-B14F-4D97-AF65-F5344CB8AC3E}">
        <p14:creationId xmlns:p14="http://schemas.microsoft.com/office/powerpoint/2010/main" val="14248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>
                <a:effectLst/>
              </a:rPr>
              <a:t>I/O</a:t>
            </a:r>
            <a:endParaRPr lang="en-IE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1700" b="0" i="0" dirty="0">
                <a:effectLst/>
                <a:latin typeface="Droid Serif"/>
              </a:rPr>
              <a:t>let’s look at a “classical” diagram of a typical system</a:t>
            </a:r>
          </a:p>
          <a:p>
            <a:r>
              <a:rPr lang="en-IE" sz="1700" b="0" i="0" dirty="0">
                <a:effectLst/>
                <a:latin typeface="Droid Serif"/>
              </a:rPr>
              <a:t>The picture shows a single CPU attached to the main memory of the system via some kind of </a:t>
            </a:r>
            <a:r>
              <a:rPr lang="en-IE" sz="1700" b="1" i="0" dirty="0">
                <a:effectLst/>
                <a:latin typeface="Droid Serif"/>
              </a:rPr>
              <a:t>memory bus</a:t>
            </a:r>
            <a:r>
              <a:rPr lang="en-IE" sz="1700" b="0" i="0" dirty="0">
                <a:effectLst/>
                <a:latin typeface="Droid Serif"/>
              </a:rPr>
              <a:t> or interconnect. </a:t>
            </a:r>
          </a:p>
          <a:p>
            <a:r>
              <a:rPr lang="en-IE" sz="1700" b="0" i="0" dirty="0">
                <a:effectLst/>
                <a:latin typeface="Droid Serif"/>
              </a:rPr>
              <a:t>Some devices are connected to the system via a general </a:t>
            </a:r>
            <a:r>
              <a:rPr lang="en-IE" sz="1700" b="1" i="0" dirty="0">
                <a:effectLst/>
                <a:latin typeface="Droid Serif"/>
              </a:rPr>
              <a:t>I/O bus</a:t>
            </a:r>
            <a:r>
              <a:rPr lang="en-IE" sz="1700" b="0" i="0" dirty="0">
                <a:effectLst/>
                <a:latin typeface="Droid Serif"/>
              </a:rPr>
              <a:t>, which in many modern systems would be </a:t>
            </a:r>
            <a:r>
              <a:rPr lang="en-IE" sz="1700" b="1" i="0" dirty="0">
                <a:effectLst/>
                <a:latin typeface="Droid Serif"/>
              </a:rPr>
              <a:t>PCI</a:t>
            </a:r>
            <a:r>
              <a:rPr lang="en-IE" sz="1700" b="0" i="0" dirty="0">
                <a:effectLst/>
                <a:latin typeface="Droid Serif"/>
              </a:rPr>
              <a:t> (or one of its many derivatives); graphics and some other higher-performance I/O devices might be found here. </a:t>
            </a:r>
          </a:p>
          <a:p>
            <a:r>
              <a:rPr lang="en-IE" sz="1700" b="0" i="0" dirty="0">
                <a:effectLst/>
                <a:latin typeface="Droid Serif"/>
              </a:rPr>
              <a:t>Finally, lower down are one or more of what we call a </a:t>
            </a:r>
            <a:r>
              <a:rPr lang="en-IE" sz="1700" b="1" i="0" dirty="0">
                <a:effectLst/>
                <a:latin typeface="Droid Serif"/>
              </a:rPr>
              <a:t>peripheral bus</a:t>
            </a:r>
            <a:r>
              <a:rPr lang="en-IE" sz="1700" b="0" i="0" dirty="0">
                <a:effectLst/>
                <a:latin typeface="Droid Serif"/>
              </a:rPr>
              <a:t>, such as </a:t>
            </a:r>
            <a:r>
              <a:rPr lang="en-IE" sz="1700" b="1" i="0" dirty="0">
                <a:effectLst/>
                <a:latin typeface="Droid Serif"/>
              </a:rPr>
              <a:t>SCSI</a:t>
            </a:r>
            <a:r>
              <a:rPr lang="en-IE" sz="1700" b="0" i="0" dirty="0">
                <a:effectLst/>
                <a:latin typeface="Droid Serif"/>
              </a:rPr>
              <a:t>, </a:t>
            </a:r>
            <a:r>
              <a:rPr lang="en-IE" sz="1700" b="1" i="0" dirty="0">
                <a:effectLst/>
                <a:latin typeface="Droid Serif"/>
              </a:rPr>
              <a:t>SATA</a:t>
            </a:r>
            <a:r>
              <a:rPr lang="en-IE" sz="1700" b="0" i="0" dirty="0">
                <a:effectLst/>
                <a:latin typeface="Droid Serif"/>
              </a:rPr>
              <a:t>, or </a:t>
            </a:r>
            <a:r>
              <a:rPr lang="en-IE" sz="1700" b="1" i="0" dirty="0">
                <a:effectLst/>
                <a:latin typeface="Droid Serif"/>
              </a:rPr>
              <a:t>USB</a:t>
            </a:r>
            <a:r>
              <a:rPr lang="en-IE" sz="1700" b="0" i="0" dirty="0">
                <a:effectLst/>
                <a:latin typeface="Droid Serif"/>
              </a:rPr>
              <a:t>. These connect slow devices to the system, including </a:t>
            </a:r>
            <a:r>
              <a:rPr lang="en-IE" sz="1700" b="1" i="0" dirty="0">
                <a:effectLst/>
                <a:latin typeface="Droid Serif"/>
              </a:rPr>
              <a:t>disks</a:t>
            </a:r>
            <a:r>
              <a:rPr lang="en-IE" sz="1700" b="0" i="0" dirty="0">
                <a:effectLst/>
                <a:latin typeface="Droid Serif"/>
              </a:rPr>
              <a:t>, </a:t>
            </a:r>
            <a:r>
              <a:rPr lang="en-IE" sz="1700" b="1" i="0" dirty="0">
                <a:effectLst/>
                <a:latin typeface="Droid Serif"/>
              </a:rPr>
              <a:t>mice</a:t>
            </a:r>
            <a:r>
              <a:rPr lang="en-IE" sz="1700" b="0" i="0" dirty="0">
                <a:effectLst/>
                <a:latin typeface="Droid Serif"/>
              </a:rPr>
              <a:t>, and </a:t>
            </a:r>
            <a:r>
              <a:rPr lang="en-IE" sz="1700" b="1" i="0" dirty="0">
                <a:effectLst/>
                <a:latin typeface="Droid Serif"/>
              </a:rPr>
              <a:t>keyboards</a:t>
            </a:r>
            <a:r>
              <a:rPr lang="en-IE" sz="1700" b="0" i="0" dirty="0">
                <a:effectLst/>
                <a:latin typeface="Droid Serif"/>
              </a:rPr>
              <a:t>.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0C6EB-21CB-9180-BBD9-15A4495A2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6" r="-2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>
                <a:effectLst/>
              </a:rPr>
              <a:t>I/O</a:t>
            </a:r>
            <a:endParaRPr lang="en-IE" sz="5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1900" b="0" i="0" dirty="0">
                <a:effectLst/>
                <a:latin typeface="Droid Serif"/>
              </a:rPr>
              <a:t>One question you might ask is: why do we need a hierarchical structure like this? </a:t>
            </a:r>
          </a:p>
          <a:p>
            <a:r>
              <a:rPr lang="en-IE" sz="1900" b="0" i="0" dirty="0">
                <a:effectLst/>
                <a:latin typeface="Droid Serif"/>
              </a:rPr>
              <a:t>Put simply: physics, and cost. The faster a bus is, the shorter it must be; </a:t>
            </a:r>
          </a:p>
          <a:p>
            <a:r>
              <a:rPr lang="en-IE" sz="1900" b="0" i="0" dirty="0">
                <a:effectLst/>
                <a:latin typeface="Droid Serif"/>
              </a:rPr>
              <a:t>Thus, a high-performance memory bus does not have much room to plug devices and such into it. </a:t>
            </a:r>
          </a:p>
          <a:p>
            <a:r>
              <a:rPr lang="en-IE" sz="1900" b="0" i="0" dirty="0">
                <a:effectLst/>
                <a:latin typeface="Droid Serif"/>
              </a:rPr>
              <a:t>In addition, engineering a bus for high performance is quite costly. </a:t>
            </a:r>
          </a:p>
          <a:p>
            <a:r>
              <a:rPr lang="en-IE" sz="1900" b="0" i="0" dirty="0">
                <a:effectLst/>
                <a:latin typeface="Droid Serif"/>
              </a:rPr>
              <a:t>Thus, system designers have adopted this hierarchical approach, where components that demand high performance (such as the graphics card) are nearer the CPU. </a:t>
            </a:r>
          </a:p>
          <a:p>
            <a:r>
              <a:rPr lang="en-IE" sz="1900" b="0" i="0" dirty="0">
                <a:effectLst/>
                <a:latin typeface="Droid Serif"/>
              </a:rPr>
              <a:t>Lower performance components are further away. The benefits of placing disks and other slow devices on a peripheral bus are manifold; in particular, you can place a large number of devices on it.</a:t>
            </a:r>
          </a:p>
        </p:txBody>
      </p:sp>
    </p:spTree>
    <p:extLst>
      <p:ext uri="{BB962C8B-B14F-4D97-AF65-F5344CB8AC3E}">
        <p14:creationId xmlns:p14="http://schemas.microsoft.com/office/powerpoint/2010/main" val="23695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>
                <a:effectLst/>
              </a:rPr>
              <a:t>Moder</a:t>
            </a:r>
            <a:r>
              <a:rPr lang="en-GB" sz="4800"/>
              <a:t>n System Architecture</a:t>
            </a:r>
            <a:endParaRPr lang="en-IE" sz="4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724C7-B4AD-7944-6671-97AA9B89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805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2000" b="0" i="0" dirty="0">
                <a:effectLst/>
                <a:latin typeface="Droid Serif"/>
              </a:rPr>
              <a:t>Of course, modern systems increasingly use specialized chipsets and faster point-to-point interconnects to improve performance. </a:t>
            </a:r>
          </a:p>
          <a:p>
            <a:r>
              <a:rPr lang="en-IE" sz="2000" b="0" i="0" dirty="0">
                <a:effectLst/>
                <a:latin typeface="Droid Serif"/>
              </a:rPr>
              <a:t>The figure on the right shows an approximate diagram of Intel’s Z270 Chipset.</a:t>
            </a:r>
          </a:p>
          <a:p>
            <a:pPr algn="l"/>
            <a:r>
              <a:rPr lang="en-IE" sz="1400" b="0" i="0" dirty="0">
                <a:solidFill>
                  <a:srgbClr val="3D3D4E"/>
                </a:solidFill>
                <a:effectLst/>
                <a:latin typeface="Droid Serif"/>
              </a:rPr>
              <a:t>Along the top, the CPU connects most closely to the memory system, but also has a high-performance connection to the graphics card (and thus, the display) to enable gaming (oh, the horror!) and other graphics-intensive applications.</a:t>
            </a:r>
          </a:p>
          <a:p>
            <a:endParaRPr lang="en-IE" sz="2000" b="0" i="0" dirty="0">
              <a:effectLst/>
              <a:latin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73608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>
                <a:effectLst/>
              </a:rPr>
              <a:t>Moder</a:t>
            </a:r>
            <a:r>
              <a:rPr lang="en-GB" sz="4800" dirty="0"/>
              <a:t>n System Architecture Cont..</a:t>
            </a:r>
            <a:endParaRPr lang="en-IE" sz="4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724C7-B4AD-7944-6671-97AA9B89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805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1" y="2599509"/>
            <a:ext cx="5046640" cy="359899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l"/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The CPU connects to an I/O chip via Intel’s proprietary </a:t>
            </a:r>
            <a:r>
              <a:rPr lang="en-IE" sz="20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DMI</a:t>
            </a:r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 (</a:t>
            </a:r>
            <a:r>
              <a:rPr lang="en-IE" sz="20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Direct Media Interface</a:t>
            </a:r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), and the rest of the devices connect to this chip via a number of different interconnects. </a:t>
            </a:r>
          </a:p>
          <a:p>
            <a:pPr algn="l"/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On the right, one or more hard drives connect to the system via the </a:t>
            </a:r>
            <a:r>
              <a:rPr lang="en-IE" sz="2000" b="1" i="0" dirty="0" err="1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eSATA</a:t>
            </a:r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 interface; </a:t>
            </a:r>
          </a:p>
          <a:p>
            <a:pPr algn="l"/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The SATA represent an evolution of storage interfaces over the past decades, with each step forward increasing performance to keep pace with modern storage devices.</a:t>
            </a:r>
          </a:p>
          <a:p>
            <a:pPr algn="l"/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Below the I/O chip are a number of USB (Universal Serial Bus) connections, which in this depiction enable a keyboard and mouse to be attached to the computer. </a:t>
            </a:r>
          </a:p>
          <a:p>
            <a:pPr algn="l"/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USB is used for low-performance devices such as these. </a:t>
            </a:r>
          </a:p>
          <a:p>
            <a:pPr algn="l"/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Finally, on the left, other higher performance devices can be connected to the system via </a:t>
            </a:r>
            <a:r>
              <a:rPr lang="en-IE" sz="20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PCIe</a:t>
            </a:r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 (</a:t>
            </a:r>
            <a:r>
              <a:rPr lang="en-IE" sz="20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Peripheral Component Interconnect Express</a:t>
            </a:r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). </a:t>
            </a:r>
          </a:p>
          <a:p>
            <a:pPr algn="l"/>
            <a:r>
              <a:rPr lang="en-IE" sz="2000" b="0" i="0" dirty="0">
                <a:solidFill>
                  <a:srgbClr val="3D3D4E"/>
                </a:solidFill>
                <a:effectLst/>
                <a:latin typeface="Droid Serif"/>
              </a:rPr>
              <a:t>Higher performance storage devices are often connected here.</a:t>
            </a:r>
          </a:p>
        </p:txBody>
      </p:sp>
    </p:spTree>
    <p:extLst>
      <p:ext uri="{BB962C8B-B14F-4D97-AF65-F5344CB8AC3E}">
        <p14:creationId xmlns:p14="http://schemas.microsoft.com/office/powerpoint/2010/main" val="26558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>
                <a:effectLst/>
              </a:rPr>
              <a:t>A Canonical Device</a:t>
            </a:r>
            <a:endParaRPr lang="en-IE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2000" b="0" i="0" dirty="0">
                <a:effectLst/>
                <a:latin typeface="Droid Serif"/>
              </a:rPr>
              <a:t>Let us now look at a canonical device (not a real one), and use this device to drive our understanding of some of the machinery required to make device interaction efficient.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29406-5F28-328B-5364-30DB7121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85570"/>
            <a:ext cx="5150277" cy="21116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 dirty="0">
                <a:effectLst/>
              </a:rPr>
              <a:t>Canonical Device – Continued</a:t>
            </a:r>
            <a:endParaRPr lang="en-IE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We can see that a device has two important components.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The first is the hardware </a:t>
            </a:r>
            <a:r>
              <a:rPr lang="en-IE" sz="16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interface</a:t>
            </a:r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 it presents to the rest of the system. Just like a piece of software, hardware must also present some kind of interface that allows the system software to control its operation.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Thus, all devices have some specified interface and protocol for typical interaction.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The second part of any device is its </a:t>
            </a:r>
            <a:r>
              <a:rPr lang="en-IE" sz="16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internal structure</a:t>
            </a:r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Very simple devices will have one or a few hardware chips to implement their functionality.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More complex devices will include a simple CPU, some general-purpose memory, and other device-specific chips to get their job done. </a:t>
            </a:r>
          </a:p>
          <a:p>
            <a:pPr algn="l"/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For example, modern RAID controllers might consist of hundreds of thousands of lines of </a:t>
            </a:r>
            <a:r>
              <a:rPr lang="en-IE" sz="1600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firmware</a:t>
            </a:r>
            <a:r>
              <a:rPr lang="en-IE" sz="1600" b="0" i="0" dirty="0">
                <a:solidFill>
                  <a:srgbClr val="3D3D4E"/>
                </a:solidFill>
                <a:effectLst/>
                <a:latin typeface="Droid Serif"/>
              </a:rPr>
              <a:t> (i.e., software within a hardware device) to implement its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7104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>
                <a:effectLst/>
              </a:rPr>
              <a:t>The Canonical Protocol</a:t>
            </a:r>
            <a:endParaRPr lang="en-IE" sz="4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1700" b="0" i="0" dirty="0">
                <a:effectLst/>
                <a:latin typeface="Nunito Sans" pitchFamily="2" charset="77"/>
              </a:rPr>
              <a:t>We will take a look at the protocol used by the OS to communicate with a canonical device</a:t>
            </a:r>
            <a:endParaRPr lang="en-IE" sz="1700" b="0" i="0" dirty="0">
              <a:effectLst/>
              <a:latin typeface="Droid Serif"/>
            </a:endParaRPr>
          </a:p>
          <a:p>
            <a:r>
              <a:rPr lang="en-IE" sz="1700" b="0" i="0" dirty="0">
                <a:effectLst/>
                <a:latin typeface="Droid Serif"/>
              </a:rPr>
              <a:t>In the picture on the right, the (simplified) device interface is comprised of three registers:</a:t>
            </a:r>
          </a:p>
          <a:p>
            <a:pPr lvl="1"/>
            <a:r>
              <a:rPr lang="en-IE" sz="1700" b="0" i="0" dirty="0">
                <a:effectLst/>
                <a:latin typeface="Droid Serif"/>
              </a:rPr>
              <a:t>A </a:t>
            </a:r>
            <a:r>
              <a:rPr lang="en-IE" sz="1700" b="1" i="0" dirty="0">
                <a:effectLst/>
                <a:latin typeface="var(--font-family-body-lesson-markdown,&quot;Droid Serif&quot;)"/>
              </a:rPr>
              <a:t>status</a:t>
            </a:r>
            <a:r>
              <a:rPr lang="en-IE" sz="1700" b="0" i="0" dirty="0">
                <a:effectLst/>
                <a:latin typeface="Droid Serif"/>
              </a:rPr>
              <a:t> register, which can be read to see the current status of the device.</a:t>
            </a:r>
          </a:p>
          <a:p>
            <a:pPr lvl="1"/>
            <a:r>
              <a:rPr lang="en-IE" sz="1700" b="0" i="0" dirty="0">
                <a:effectLst/>
                <a:latin typeface="Droid Serif"/>
              </a:rPr>
              <a:t>A </a:t>
            </a:r>
            <a:r>
              <a:rPr lang="en-IE" sz="1700" b="1" i="0" dirty="0">
                <a:effectLst/>
                <a:latin typeface="var(--font-family-body-lesson-markdown,&quot;Droid Serif&quot;)"/>
              </a:rPr>
              <a:t>command</a:t>
            </a:r>
            <a:r>
              <a:rPr lang="en-IE" sz="1700" b="0" i="0" dirty="0">
                <a:effectLst/>
                <a:latin typeface="Droid Serif"/>
              </a:rPr>
              <a:t> register, to tell the device to perform a certain task.</a:t>
            </a:r>
          </a:p>
          <a:p>
            <a:pPr lvl="1"/>
            <a:r>
              <a:rPr lang="en-IE" sz="1700" b="0" i="0" dirty="0">
                <a:effectLst/>
                <a:latin typeface="Droid Serif"/>
              </a:rPr>
              <a:t>A </a:t>
            </a:r>
            <a:r>
              <a:rPr lang="en-IE" sz="1700" b="1" i="0" dirty="0">
                <a:effectLst/>
                <a:latin typeface="var(--font-family-body-lesson-markdown,&quot;Droid Serif&quot;)"/>
              </a:rPr>
              <a:t>data</a:t>
            </a:r>
            <a:r>
              <a:rPr lang="en-IE" sz="1700" b="0" i="0" dirty="0">
                <a:effectLst/>
                <a:latin typeface="Droid Serif"/>
              </a:rPr>
              <a:t> register to pass data to the device or get data from the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CCFFB4-3745-5F5F-B789-2CBB660B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11322"/>
            <a:ext cx="5150277" cy="206010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1856</Words>
  <Application>Microsoft Macintosh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Droid Serif</vt:lpstr>
      <vt:lpstr>Nunito Sans</vt:lpstr>
      <vt:lpstr>var(--font-family-body-lesson-markdown,"Droid Serif")</vt:lpstr>
      <vt:lpstr>Office Theme 2013 - 2022</vt:lpstr>
      <vt:lpstr>I/O Devices</vt:lpstr>
      <vt:lpstr>I/O</vt:lpstr>
      <vt:lpstr>I/O</vt:lpstr>
      <vt:lpstr>I/O</vt:lpstr>
      <vt:lpstr>Modern System Architecture</vt:lpstr>
      <vt:lpstr>Modern System Architecture Cont..</vt:lpstr>
      <vt:lpstr>A Canonical Device</vt:lpstr>
      <vt:lpstr>Canonical Device – Continued</vt:lpstr>
      <vt:lpstr>The Canonical Protocol</vt:lpstr>
      <vt:lpstr>The Canonical Protocol</vt:lpstr>
      <vt:lpstr>Canonical Device – Continued</vt:lpstr>
      <vt:lpstr>Polling</vt:lpstr>
      <vt:lpstr>Writing to the data register</vt:lpstr>
      <vt:lpstr>Writing to the command register</vt:lpstr>
      <vt:lpstr>Polling Again</vt:lpstr>
      <vt:lpstr>Cost of Polling</vt:lpstr>
      <vt:lpstr>Lowering CPU Overhead with Interrupts</vt:lpstr>
      <vt:lpstr>Improved Utilization</vt:lpstr>
      <vt:lpstr>Improved Utilization - Interrupts</vt:lpstr>
      <vt:lpstr>Problems with Interrupts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Paul Kelly</cp:lastModifiedBy>
  <cp:revision>592</cp:revision>
  <dcterms:created xsi:type="dcterms:W3CDTF">2015-01-19T19:52:08Z</dcterms:created>
  <dcterms:modified xsi:type="dcterms:W3CDTF">2023-03-21T19:22:40Z</dcterms:modified>
</cp:coreProperties>
</file>