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3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7521D-8795-E287-8387-4342CA044D73}" v="334" dt="2022-01-20T18:41:16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Vilone" userId="S::giulia.vilone@tudublin.ie::0c58d732-b0d9-492e-ba07-5ae44eefa3de" providerId="AD" clId="Web-{BD57521D-8795-E287-8387-4342CA044D73}"/>
    <pc:docChg chg="delSld modSld addMainMaster delMainMaster">
      <pc:chgData name="Giulia Vilone" userId="S::giulia.vilone@tudublin.ie::0c58d732-b0d9-492e-ba07-5ae44eefa3de" providerId="AD" clId="Web-{BD57521D-8795-E287-8387-4342CA044D73}" dt="2022-01-20T18:41:16.742" v="352" actId="20577"/>
      <pc:docMkLst>
        <pc:docMk/>
      </pc:docMkLst>
      <pc:sldChg chg="addSp delSp modSp mod modClrScheme chgLayout">
        <pc:chgData name="Giulia Vilone" userId="S::giulia.vilone@tudublin.ie::0c58d732-b0d9-492e-ba07-5ae44eefa3de" providerId="AD" clId="Web-{BD57521D-8795-E287-8387-4342CA044D73}" dt="2022-01-20T17:00:30.592" v="7" actId="20577"/>
        <pc:sldMkLst>
          <pc:docMk/>
          <pc:sldMk cId="4236784207" sldId="256"/>
        </pc:sldMkLst>
        <pc:spChg chg="mod ord">
          <ac:chgData name="Giulia Vilone" userId="S::giulia.vilone@tudublin.ie::0c58d732-b0d9-492e-ba07-5ae44eefa3de" providerId="AD" clId="Web-{BD57521D-8795-E287-8387-4342CA044D73}" dt="2022-01-20T17:00:30.592" v="7" actId="20577"/>
          <ac:spMkLst>
            <pc:docMk/>
            <pc:sldMk cId="4236784207" sldId="256"/>
            <ac:spMk id="2" creationId="{00000000-0000-0000-0000-000000000000}"/>
          </ac:spMkLst>
        </pc:spChg>
        <pc:spChg chg="del mod ord">
          <ac:chgData name="Giulia Vilone" userId="S::giulia.vilone@tudublin.ie::0c58d732-b0d9-492e-ba07-5ae44eefa3de" providerId="AD" clId="Web-{BD57521D-8795-E287-8387-4342CA044D73}" dt="2022-01-20T17:00:24.138" v="4"/>
          <ac:spMkLst>
            <pc:docMk/>
            <pc:sldMk cId="4236784207" sldId="256"/>
            <ac:spMk id="3" creationId="{00000000-0000-0000-0000-000000000000}"/>
          </ac:spMkLst>
        </pc:spChg>
        <pc:spChg chg="add mod">
          <ac:chgData name="Giulia Vilone" userId="S::giulia.vilone@tudublin.ie::0c58d732-b0d9-492e-ba07-5ae44eefa3de" providerId="AD" clId="Web-{BD57521D-8795-E287-8387-4342CA044D73}" dt="2022-01-20T17:00:24.138" v="4"/>
          <ac:spMkLst>
            <pc:docMk/>
            <pc:sldMk cId="4236784207" sldId="256"/>
            <ac:spMk id="5" creationId="{E29F321C-542D-4647-9DD1-86A9C1E4B026}"/>
          </ac:spMkLst>
        </pc:spChg>
      </pc:sldChg>
      <pc:sldChg chg="modSp mod modClrScheme chgLayout">
        <pc:chgData name="Giulia Vilone" userId="S::giulia.vilone@tudublin.ie::0c58d732-b0d9-492e-ba07-5ae44eefa3de" providerId="AD" clId="Web-{BD57521D-8795-E287-8387-4342CA044D73}" dt="2022-01-20T18:41:16.742" v="352" actId="20577"/>
        <pc:sldMkLst>
          <pc:docMk/>
          <pc:sldMk cId="715933133" sldId="257"/>
        </pc:sldMkLst>
        <pc:spChg chg="mod ord">
          <ac:chgData name="Giulia Vilone" userId="S::giulia.vilone@tudublin.ie::0c58d732-b0d9-492e-ba07-5ae44eefa3de" providerId="AD" clId="Web-{BD57521D-8795-E287-8387-4342CA044D73}" dt="2022-01-20T18:41:16.742" v="352" actId="20577"/>
          <ac:spMkLst>
            <pc:docMk/>
            <pc:sldMk cId="715933133" sldId="25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715933133" sldId="25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D57521D-8795-E287-8387-4342CA044D73}" dt="2022-01-20T18:10:35.621" v="102" actId="1076"/>
        <pc:sldMkLst>
          <pc:docMk/>
          <pc:sldMk cId="2750610186" sldId="259"/>
        </pc:sldMkLst>
        <pc:spChg chg="mod ord">
          <ac:chgData name="Giulia Vilone" userId="S::giulia.vilone@tudublin.ie::0c58d732-b0d9-492e-ba07-5ae44eefa3de" providerId="AD" clId="Web-{BD57521D-8795-E287-8387-4342CA044D73}" dt="2022-01-20T18:05:35.432" v="38" actId="20577"/>
          <ac:spMkLst>
            <pc:docMk/>
            <pc:sldMk cId="2750610186" sldId="259"/>
            <ac:spMk id="3" creationId="{00000000-0000-0000-0000-000000000000}"/>
          </ac:spMkLst>
        </pc:spChg>
        <pc:picChg chg="add del mod">
          <ac:chgData name="Giulia Vilone" userId="S::giulia.vilone@tudublin.ie::0c58d732-b0d9-492e-ba07-5ae44eefa3de" providerId="AD" clId="Web-{BD57521D-8795-E287-8387-4342CA044D73}" dt="2022-01-20T18:04:59.414" v="33"/>
          <ac:picMkLst>
            <pc:docMk/>
            <pc:sldMk cId="2750610186" sldId="259"/>
            <ac:picMk id="2" creationId="{A815B230-C700-4C79-927E-D86B43853FCC}"/>
          </ac:picMkLst>
        </pc:picChg>
        <pc:picChg chg="add mod">
          <ac:chgData name="Giulia Vilone" userId="S::giulia.vilone@tudublin.ie::0c58d732-b0d9-492e-ba07-5ae44eefa3de" providerId="AD" clId="Web-{BD57521D-8795-E287-8387-4342CA044D73}" dt="2022-01-20T18:10:35.621" v="102" actId="1076"/>
          <ac:picMkLst>
            <pc:docMk/>
            <pc:sldMk cId="2750610186" sldId="259"/>
            <ac:picMk id="4" creationId="{253ABFC9-5085-4047-BF81-3CB679CFC27A}"/>
          </ac:picMkLst>
        </pc:picChg>
        <pc:picChg chg="mod">
          <ac:chgData name="Giulia Vilone" userId="S::giulia.vilone@tudublin.ie::0c58d732-b0d9-492e-ba07-5ae44eefa3de" providerId="AD" clId="Web-{BD57521D-8795-E287-8387-4342CA044D73}" dt="2022-01-20T18:10:35.589" v="101" actId="1076"/>
          <ac:picMkLst>
            <pc:docMk/>
            <pc:sldMk cId="2750610186" sldId="259"/>
            <ac:picMk id="1028" creationId="{00000000-0000-0000-0000-000000000000}"/>
          </ac:picMkLst>
        </pc:picChg>
      </pc:sldChg>
      <pc:sldChg chg="modSp mod modClrScheme chgLayout">
        <pc:chgData name="Giulia Vilone" userId="S::giulia.vilone@tudublin.ie::0c58d732-b0d9-492e-ba07-5ae44eefa3de" providerId="AD" clId="Web-{BD57521D-8795-E287-8387-4342CA044D73}" dt="2022-01-20T18:32:18.258" v="281" actId="20577"/>
        <pc:sldMkLst>
          <pc:docMk/>
          <pc:sldMk cId="1003321812" sldId="260"/>
        </pc:sldMkLst>
        <pc:spChg chg="mod ord">
          <ac:chgData name="Giulia Vilone" userId="S::giulia.vilone@tudublin.ie::0c58d732-b0d9-492e-ba07-5ae44eefa3de" providerId="AD" clId="Web-{BD57521D-8795-E287-8387-4342CA044D73}" dt="2022-01-20T18:32:18.258" v="281" actId="20577"/>
          <ac:spMkLst>
            <pc:docMk/>
            <pc:sldMk cId="1003321812" sldId="26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D57521D-8795-E287-8387-4342CA044D73}" dt="2022-01-20T18:20:12.060" v="173" actId="20577"/>
          <ac:spMkLst>
            <pc:docMk/>
            <pc:sldMk cId="1003321812" sldId="260"/>
            <ac:spMk id="3" creationId="{00000000-0000-0000-0000-000000000000}"/>
          </ac:spMkLst>
        </pc:spChg>
      </pc:sldChg>
      <pc:sldChg chg="modSp del mod modClrScheme chgLayout">
        <pc:chgData name="Giulia Vilone" userId="S::giulia.vilone@tudublin.ie::0c58d732-b0d9-492e-ba07-5ae44eefa3de" providerId="AD" clId="Web-{BD57521D-8795-E287-8387-4342CA044D73}" dt="2022-01-20T18:23:52.744" v="203"/>
        <pc:sldMkLst>
          <pc:docMk/>
          <pc:sldMk cId="1907470565" sldId="261"/>
        </pc:sldMkLst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1907470565" sldId="261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D57521D-8795-E287-8387-4342CA044D73}" dt="2022-01-20T18:20:06.982" v="172" actId="20577"/>
        <pc:sldMkLst>
          <pc:docMk/>
          <pc:sldMk cId="953858999" sldId="262"/>
        </pc:sldMkLst>
        <pc:spChg chg="mod ord">
          <ac:chgData name="Giulia Vilone" userId="S::giulia.vilone@tudublin.ie::0c58d732-b0d9-492e-ba07-5ae44eefa3de" providerId="AD" clId="Web-{BD57521D-8795-E287-8387-4342CA044D73}" dt="2022-01-20T18:20:06.982" v="172" actId="20577"/>
          <ac:spMkLst>
            <pc:docMk/>
            <pc:sldMk cId="953858999" sldId="262"/>
            <ac:spMk id="3" creationId="{00000000-0000-0000-0000-000000000000}"/>
          </ac:spMkLst>
        </pc:spChg>
        <pc:picChg chg="add mod">
          <ac:chgData name="Giulia Vilone" userId="S::giulia.vilone@tudublin.ie::0c58d732-b0d9-492e-ba07-5ae44eefa3de" providerId="AD" clId="Web-{BD57521D-8795-E287-8387-4342CA044D73}" dt="2022-01-20T18:20:04.841" v="171" actId="1076"/>
          <ac:picMkLst>
            <pc:docMk/>
            <pc:sldMk cId="953858999" sldId="262"/>
            <ac:picMk id="2" creationId="{B90E0847-CBC5-459A-9353-FBD583FB2F4E}"/>
          </ac:picMkLst>
        </pc:picChg>
        <pc:picChg chg="del">
          <ac:chgData name="Giulia Vilone" userId="S::giulia.vilone@tudublin.ie::0c58d732-b0d9-492e-ba07-5ae44eefa3de" providerId="AD" clId="Web-{BD57521D-8795-E287-8387-4342CA044D73}" dt="2022-01-20T18:19:16.150" v="166"/>
          <ac:picMkLst>
            <pc:docMk/>
            <pc:sldMk cId="953858999" sldId="262"/>
            <ac:picMk id="4" creationId="{00000000-0000-0000-0000-000000000000}"/>
          </ac:picMkLst>
        </pc:picChg>
      </pc:sldChg>
      <pc:sldChg chg="modSp del mod modClrScheme chgLayout">
        <pc:chgData name="Giulia Vilone" userId="S::giulia.vilone@tudublin.ie::0c58d732-b0d9-492e-ba07-5ae44eefa3de" providerId="AD" clId="Web-{BD57521D-8795-E287-8387-4342CA044D73}" dt="2022-01-20T18:12:59.129" v="105"/>
        <pc:sldMkLst>
          <pc:docMk/>
          <pc:sldMk cId="3266661830" sldId="263"/>
        </pc:sldMkLst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3266661830" sldId="263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D57521D-8795-E287-8387-4342CA044D73}" dt="2022-01-20T18:32:13.289" v="280" actId="20577"/>
        <pc:sldMkLst>
          <pc:docMk/>
          <pc:sldMk cId="3899499756" sldId="264"/>
        </pc:sldMkLst>
        <pc:spChg chg="mod ord">
          <ac:chgData name="Giulia Vilone" userId="S::giulia.vilone@tudublin.ie::0c58d732-b0d9-492e-ba07-5ae44eefa3de" providerId="AD" clId="Web-{BD57521D-8795-E287-8387-4342CA044D73}" dt="2022-01-20T18:32:13.289" v="280" actId="20577"/>
          <ac:spMkLst>
            <pc:docMk/>
            <pc:sldMk cId="3899499756" sldId="264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3899499756" sldId="264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D57521D-8795-E287-8387-4342CA044D73}" dt="2022-01-20T18:27:33.085" v="247" actId="1076"/>
        <pc:sldMkLst>
          <pc:docMk/>
          <pc:sldMk cId="2530567121" sldId="265"/>
        </pc:sldMkLst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2530567121" sldId="265"/>
            <ac:spMk id="3" creationId="{00000000-0000-0000-0000-000000000000}"/>
          </ac:spMkLst>
        </pc:spChg>
        <pc:picChg chg="add mod">
          <ac:chgData name="Giulia Vilone" userId="S::giulia.vilone@tudublin.ie::0c58d732-b0d9-492e-ba07-5ae44eefa3de" providerId="AD" clId="Web-{BD57521D-8795-E287-8387-4342CA044D73}" dt="2022-01-20T18:27:33.085" v="247" actId="1076"/>
          <ac:picMkLst>
            <pc:docMk/>
            <pc:sldMk cId="2530567121" sldId="265"/>
            <ac:picMk id="2" creationId="{83ECAC7E-3C6D-4A70-9763-848031AA4F24}"/>
          </ac:picMkLst>
        </pc:picChg>
        <pc:picChg chg="del">
          <ac:chgData name="Giulia Vilone" userId="S::giulia.vilone@tudublin.ie::0c58d732-b0d9-492e-ba07-5ae44eefa3de" providerId="AD" clId="Web-{BD57521D-8795-E287-8387-4342CA044D73}" dt="2022-01-20T18:27:24.288" v="243"/>
          <ac:picMkLst>
            <pc:docMk/>
            <pc:sldMk cId="2530567121" sldId="265"/>
            <ac:picMk id="6146" creationId="{00000000-0000-0000-0000-000000000000}"/>
          </ac:picMkLst>
        </pc:picChg>
      </pc:sldChg>
      <pc:sldChg chg="modSp del mod modClrScheme chgLayout">
        <pc:chgData name="Giulia Vilone" userId="S::giulia.vilone@tudublin.ie::0c58d732-b0d9-492e-ba07-5ae44eefa3de" providerId="AD" clId="Web-{BD57521D-8795-E287-8387-4342CA044D73}" dt="2022-01-20T18:27:37.257" v="248"/>
        <pc:sldMkLst>
          <pc:docMk/>
          <pc:sldMk cId="299428767" sldId="266"/>
        </pc:sldMkLst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299428767" sldId="266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D57521D-8795-E287-8387-4342CA044D73}" dt="2022-01-20T18:32:35.118" v="286" actId="20577"/>
        <pc:sldMkLst>
          <pc:docMk/>
          <pc:sldMk cId="2505732057" sldId="267"/>
        </pc:sldMkLst>
        <pc:spChg chg="mod ord">
          <ac:chgData name="Giulia Vilone" userId="S::giulia.vilone@tudublin.ie::0c58d732-b0d9-492e-ba07-5ae44eefa3de" providerId="AD" clId="Web-{BD57521D-8795-E287-8387-4342CA044D73}" dt="2022-01-20T18:32:07.632" v="279" actId="14100"/>
          <ac:spMkLst>
            <pc:docMk/>
            <pc:sldMk cId="2505732057" sldId="267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D57521D-8795-E287-8387-4342CA044D73}" dt="2022-01-20T18:32:35.118" v="286" actId="20577"/>
          <ac:spMkLst>
            <pc:docMk/>
            <pc:sldMk cId="2505732057" sldId="267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D57521D-8795-E287-8387-4342CA044D73}" dt="2022-01-20T18:34:19.671" v="300" actId="1076"/>
        <pc:sldMkLst>
          <pc:docMk/>
          <pc:sldMk cId="3141425974" sldId="268"/>
        </pc:sldMkLst>
        <pc:spChg chg="mod ord">
          <ac:chgData name="Giulia Vilone" userId="S::giulia.vilone@tudublin.ie::0c58d732-b0d9-492e-ba07-5ae44eefa3de" providerId="AD" clId="Web-{BD57521D-8795-E287-8387-4342CA044D73}" dt="2022-01-20T18:32:40.275" v="287" actId="20577"/>
          <ac:spMkLst>
            <pc:docMk/>
            <pc:sldMk cId="3141425974" sldId="268"/>
            <ac:spMk id="3" creationId="{00000000-0000-0000-0000-000000000000}"/>
          </ac:spMkLst>
        </pc:spChg>
        <pc:picChg chg="add del mod">
          <ac:chgData name="Giulia Vilone" userId="S::giulia.vilone@tudublin.ie::0c58d732-b0d9-492e-ba07-5ae44eefa3de" providerId="AD" clId="Web-{BD57521D-8795-E287-8387-4342CA044D73}" dt="2022-01-20T18:33:57.998" v="293"/>
          <ac:picMkLst>
            <pc:docMk/>
            <pc:sldMk cId="3141425974" sldId="268"/>
            <ac:picMk id="2" creationId="{CE882E88-F3D5-48A1-80F6-1574C19D72AE}"/>
          </ac:picMkLst>
        </pc:picChg>
        <pc:picChg chg="add mod">
          <ac:chgData name="Giulia Vilone" userId="S::giulia.vilone@tudublin.ie::0c58d732-b0d9-492e-ba07-5ae44eefa3de" providerId="AD" clId="Web-{BD57521D-8795-E287-8387-4342CA044D73}" dt="2022-01-20T18:34:19.671" v="300" actId="1076"/>
          <ac:picMkLst>
            <pc:docMk/>
            <pc:sldMk cId="3141425974" sldId="268"/>
            <ac:picMk id="4" creationId="{3591B54A-797A-40EB-97DF-EDC1E2EE5648}"/>
          </ac:picMkLst>
        </pc:picChg>
        <pc:picChg chg="del">
          <ac:chgData name="Giulia Vilone" userId="S::giulia.vilone@tudublin.ie::0c58d732-b0d9-492e-ba07-5ae44eefa3de" providerId="AD" clId="Web-{BD57521D-8795-E287-8387-4342CA044D73}" dt="2022-01-20T18:32:41.650" v="288"/>
          <ac:picMkLst>
            <pc:docMk/>
            <pc:sldMk cId="3141425974" sldId="268"/>
            <ac:picMk id="8194" creationId="{00000000-0000-0000-0000-000000000000}"/>
          </ac:picMkLst>
        </pc:picChg>
      </pc:sldChg>
      <pc:sldChg chg="modSp del mod modClrScheme chgLayout">
        <pc:chgData name="Giulia Vilone" userId="S::giulia.vilone@tudublin.ie::0c58d732-b0d9-492e-ba07-5ae44eefa3de" providerId="AD" clId="Web-{BD57521D-8795-E287-8387-4342CA044D73}" dt="2022-01-20T18:32:28.868" v="284"/>
        <pc:sldMkLst>
          <pc:docMk/>
          <pc:sldMk cId="44937225" sldId="269"/>
        </pc:sldMkLst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44937225" sldId="269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D57521D-8795-E287-8387-4342CA044D73}" dt="2022-01-20T18:40:36.442" v="348" actId="20577"/>
        <pc:sldMkLst>
          <pc:docMk/>
          <pc:sldMk cId="2312640175" sldId="270"/>
        </pc:sldMkLst>
        <pc:spChg chg="mod ord">
          <ac:chgData name="Giulia Vilone" userId="S::giulia.vilone@tudublin.ie::0c58d732-b0d9-492e-ba07-5ae44eefa3de" providerId="AD" clId="Web-{BD57521D-8795-E287-8387-4342CA044D73}" dt="2022-01-20T18:40:36.442" v="348" actId="20577"/>
          <ac:spMkLst>
            <pc:docMk/>
            <pc:sldMk cId="2312640175" sldId="270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D57521D-8795-E287-8387-4342CA044D73}" dt="2022-01-20T18:35:14.721" v="303" actId="20577"/>
          <ac:spMkLst>
            <pc:docMk/>
            <pc:sldMk cId="2312640175" sldId="270"/>
            <ac:spMk id="3" creationId="{00000000-0000-0000-0000-000000000000}"/>
          </ac:spMkLst>
        </pc:spChg>
      </pc:sldChg>
      <pc:sldChg chg="addSp delSp modSp mod modClrScheme chgLayout">
        <pc:chgData name="Giulia Vilone" userId="S::giulia.vilone@tudublin.ie::0c58d732-b0d9-492e-ba07-5ae44eefa3de" providerId="AD" clId="Web-{BD57521D-8795-E287-8387-4342CA044D73}" dt="2022-01-20T18:40:17.660" v="345" actId="1076"/>
        <pc:sldMkLst>
          <pc:docMk/>
          <pc:sldMk cId="2266261502" sldId="271"/>
        </pc:sldMkLst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2266261502" sldId="271"/>
            <ac:spMk id="3" creationId="{00000000-0000-0000-0000-000000000000}"/>
          </ac:spMkLst>
        </pc:spChg>
        <pc:picChg chg="add mod">
          <ac:chgData name="Giulia Vilone" userId="S::giulia.vilone@tudublin.ie::0c58d732-b0d9-492e-ba07-5ae44eefa3de" providerId="AD" clId="Web-{BD57521D-8795-E287-8387-4342CA044D73}" dt="2022-01-20T18:40:17.660" v="345" actId="1076"/>
          <ac:picMkLst>
            <pc:docMk/>
            <pc:sldMk cId="2266261502" sldId="271"/>
            <ac:picMk id="2" creationId="{C8CBEFD0-1C08-467E-A958-2E2AE90741E6}"/>
          </ac:picMkLst>
        </pc:picChg>
        <pc:picChg chg="del">
          <ac:chgData name="Giulia Vilone" userId="S::giulia.vilone@tudublin.ie::0c58d732-b0d9-492e-ba07-5ae44eefa3de" providerId="AD" clId="Web-{BD57521D-8795-E287-8387-4342CA044D73}" dt="2022-01-20T18:40:07.894" v="340"/>
          <ac:picMkLst>
            <pc:docMk/>
            <pc:sldMk cId="2266261502" sldId="271"/>
            <ac:picMk id="10242" creationId="{00000000-0000-0000-0000-000000000000}"/>
          </ac:picMkLst>
        </pc:picChg>
      </pc:sldChg>
      <pc:sldChg chg="modSp del mod modClrScheme chgLayout">
        <pc:chgData name="Giulia Vilone" userId="S::giulia.vilone@tudublin.ie::0c58d732-b0d9-492e-ba07-5ae44eefa3de" providerId="AD" clId="Web-{BD57521D-8795-E287-8387-4342CA044D73}" dt="2022-01-20T18:38:34.170" v="339"/>
        <pc:sldMkLst>
          <pc:docMk/>
          <pc:sldMk cId="4256189153" sldId="272"/>
        </pc:sldMkLst>
        <pc:spChg chg="mod ord">
          <ac:chgData name="Giulia Vilone" userId="S::giulia.vilone@tudublin.ie::0c58d732-b0d9-492e-ba07-5ae44eefa3de" providerId="AD" clId="Web-{BD57521D-8795-E287-8387-4342CA044D73}" dt="2022-01-20T16:59:49.841" v="1"/>
          <ac:spMkLst>
            <pc:docMk/>
            <pc:sldMk cId="4256189153" sldId="272"/>
            <ac:spMk id="3" creationId="{00000000-0000-0000-0000-000000000000}"/>
          </ac:spMkLst>
        </pc:spChg>
      </pc:sldChg>
      <pc:sldChg chg="modSp mod modClrScheme chgLayout">
        <pc:chgData name="Giulia Vilone" userId="S::giulia.vilone@tudublin.ie::0c58d732-b0d9-492e-ba07-5ae44eefa3de" providerId="AD" clId="Web-{BD57521D-8795-E287-8387-4342CA044D73}" dt="2022-01-20T18:32:22.211" v="283" actId="20577"/>
        <pc:sldMkLst>
          <pc:docMk/>
          <pc:sldMk cId="3156031699" sldId="273"/>
        </pc:sldMkLst>
        <pc:spChg chg="mod ord">
          <ac:chgData name="Giulia Vilone" userId="S::giulia.vilone@tudublin.ie::0c58d732-b0d9-492e-ba07-5ae44eefa3de" providerId="AD" clId="Web-{BD57521D-8795-E287-8387-4342CA044D73}" dt="2022-01-20T18:32:22.211" v="283" actId="20577"/>
          <ac:spMkLst>
            <pc:docMk/>
            <pc:sldMk cId="3156031699" sldId="273"/>
            <ac:spMk id="2" creationId="{00000000-0000-0000-0000-000000000000}"/>
          </ac:spMkLst>
        </pc:spChg>
        <pc:spChg chg="mod ord">
          <ac:chgData name="Giulia Vilone" userId="S::giulia.vilone@tudublin.ie::0c58d732-b0d9-492e-ba07-5ae44eefa3de" providerId="AD" clId="Web-{BD57521D-8795-E287-8387-4342CA044D73}" dt="2022-01-20T17:00:57.655" v="12" actId="20577"/>
          <ac:spMkLst>
            <pc:docMk/>
            <pc:sldMk cId="3156031699" sldId="273"/>
            <ac:spMk id="3" creationId="{00000000-0000-0000-0000-000000000000}"/>
          </ac:spMkLst>
        </pc:spChg>
      </pc:sldChg>
      <pc:sldMasterChg chg="del delSldLayout">
        <pc:chgData name="Giulia Vilone" userId="S::giulia.vilone@tudublin.ie::0c58d732-b0d9-492e-ba07-5ae44eefa3de" providerId="AD" clId="Web-{BD57521D-8795-E287-8387-4342CA044D73}" dt="2022-01-20T16:59:47.325" v="0"/>
        <pc:sldMasterMkLst>
          <pc:docMk/>
          <pc:sldMasterMk cId="0" sldId="2147483720"/>
        </pc:sldMasterMkLst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1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2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3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4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5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6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7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8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29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30"/>
          </pc:sldLayoutMkLst>
        </pc:sldLayoutChg>
        <pc:sldLayoutChg chg="del">
          <pc:chgData name="Giulia Vilone" userId="S::giulia.vilone@tudublin.ie::0c58d732-b0d9-492e-ba07-5ae44eefa3de" providerId="AD" clId="Web-{BD57521D-8795-E287-8387-4342CA044D73}" dt="2022-01-20T16:59:47.325" v="0"/>
          <pc:sldLayoutMkLst>
            <pc:docMk/>
            <pc:sldMasterMk cId="0" sldId="2147483720"/>
            <pc:sldLayoutMk cId="0" sldId="2147483731"/>
          </pc:sldLayoutMkLst>
        </pc:sldLayoutChg>
      </pc:sldMasterChg>
      <pc:sldMasterChg chg="add del addSldLayout delSldLayout modSldLayout">
        <pc:chgData name="Giulia Vilone" userId="S::giulia.vilone@tudublin.ie::0c58d732-b0d9-492e-ba07-5ae44eefa3de" providerId="AD" clId="Web-{BD57521D-8795-E287-8387-4342CA044D73}" dt="2022-01-20T16:59:49.841" v="1"/>
        <pc:sldMasterMkLst>
          <pc:docMk/>
          <pc:sldMasterMk cId="1462598853" sldId="2147483732"/>
        </pc:sldMasterMkLst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244471382" sldId="2147483733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3876173967" sldId="2147483734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2352486722" sldId="2147483735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2939280799" sldId="2147483736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3171115621" sldId="2147483737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782855419" sldId="2147483738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176312858" sldId="2147483739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111252852" sldId="2147483740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1719656276" sldId="2147483741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2090334434" sldId="2147483742"/>
          </pc:sldLayoutMkLst>
        </pc:sldLayoutChg>
        <pc:sldLayoutChg chg="add del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1462598853" sldId="2147483732"/>
            <pc:sldLayoutMk cId="4244624829" sldId="2147483743"/>
          </pc:sldLayoutMkLst>
        </pc:sldLayoutChg>
      </pc:sldMasterChg>
      <pc:sldMasterChg chg="add addSldLayout modSldLayout">
        <pc:chgData name="Giulia Vilone" userId="S::giulia.vilone@tudublin.ie::0c58d732-b0d9-492e-ba07-5ae44eefa3de" providerId="AD" clId="Web-{BD57521D-8795-E287-8387-4342CA044D73}" dt="2022-01-20T16:59:49.841" v="1"/>
        <pc:sldMasterMkLst>
          <pc:docMk/>
          <pc:sldMasterMk cId="2276503998" sldId="2147483744"/>
        </pc:sldMasterMkLst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3351140779" sldId="2147483745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234348772" sldId="2147483746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3634532226" sldId="2147483747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1744774804" sldId="2147483748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2071462943" sldId="2147483749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3404019982" sldId="2147483750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2807471074" sldId="2147483751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2542107997" sldId="2147483752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701959489" sldId="2147483753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1414524594" sldId="2147483754"/>
          </pc:sldLayoutMkLst>
        </pc:sldLayoutChg>
        <pc:sldLayoutChg chg="add mod replId">
          <pc:chgData name="Giulia Vilone" userId="S::giulia.vilone@tudublin.ie::0c58d732-b0d9-492e-ba07-5ae44eefa3de" providerId="AD" clId="Web-{BD57521D-8795-E287-8387-4342CA044D73}" dt="2022-01-20T16:59:49.841" v="1"/>
          <pc:sldLayoutMkLst>
            <pc:docMk/>
            <pc:sldMasterMk cId="2276503998" sldId="2147483744"/>
            <pc:sldLayoutMk cId="1090024578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2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3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7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0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59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0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ore.kernel.org/lkml/CAHk-=wgUkBrUVhjixy4wvrUhPbW-DTgtQubJWVOoLW=O0wRKMA@mail.gmail.com/T/#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release-health/resolved-issues-windows-11-21h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about/versions/12/12L/feedbac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apple.com/en-us/HT20122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macos-release-not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E" sz="7200" dirty="0"/>
              <a:t>Operating Systems 1:</a:t>
            </a:r>
            <a:br>
              <a:rPr lang="en-IE" sz="7200" dirty="0"/>
            </a:br>
            <a:r>
              <a:rPr lang="en-IE" sz="7200" dirty="0"/>
              <a:t>2021-2022 News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9F321C-542D-4647-9DD1-86A9C1E4B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macOS 12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91B54A-797A-40EB-97DF-EDC1E2EE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86" y="1854957"/>
            <a:ext cx="7997454" cy="44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Linux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346" y="1993393"/>
            <a:ext cx="8065294" cy="41914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E" dirty="0"/>
              <a:t>NEW RELEASE: Version 5.16</a:t>
            </a:r>
            <a:endParaRPr lang="en-IE" dirty="0">
              <a:cs typeface="Calibri Light" panose="020F0302020204030204"/>
            </a:endParaRPr>
          </a:p>
          <a:p>
            <a:pPr>
              <a:lnSpc>
                <a:spcPct val="110000"/>
              </a:lnSpc>
            </a:pPr>
            <a:r>
              <a:rPr lang="en-IE" dirty="0"/>
              <a:t>RELEASE DATE: January 2022</a:t>
            </a:r>
            <a:endParaRPr lang="en-IE" dirty="0"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IE" dirty="0"/>
              <a:t>KEY CHANGES: </a:t>
            </a:r>
            <a:endParaRPr lang="en-IE" dirty="0">
              <a:cs typeface="Calibri Light" panose="020F0302020204030204"/>
            </a:endParaRPr>
          </a:p>
          <a:p>
            <a:pPr>
              <a:lnSpc>
                <a:spcPct val="110000"/>
              </a:lnSpc>
            </a:pPr>
            <a:r>
              <a:rPr lang="en-IE" i="1" dirty="0"/>
              <a:t>“</a:t>
            </a:r>
            <a:r>
              <a:rPr lang="en-IE" i="1" dirty="0">
                <a:ea typeface="+mn-lt"/>
                <a:cs typeface="+mn-lt"/>
              </a:rPr>
              <a:t>This mainly contains some driver fixes (mainly networking and </a:t>
            </a:r>
            <a:r>
              <a:rPr lang="en-IE" i="1" dirty="0" err="1">
                <a:ea typeface="+mn-lt"/>
                <a:cs typeface="+mn-lt"/>
              </a:rPr>
              <a:t>rdma</a:t>
            </a:r>
            <a:r>
              <a:rPr lang="en-IE" i="1" dirty="0">
                <a:ea typeface="+mn-lt"/>
                <a:cs typeface="+mn-lt"/>
              </a:rPr>
              <a:t>), a </a:t>
            </a:r>
            <a:r>
              <a:rPr lang="en-IE" i="1" dirty="0" err="1">
                <a:ea typeface="+mn-lt"/>
                <a:cs typeface="+mn-lt"/>
              </a:rPr>
              <a:t>cgroup</a:t>
            </a:r>
            <a:r>
              <a:rPr lang="en-IE" i="1" dirty="0">
                <a:ea typeface="+mn-lt"/>
                <a:cs typeface="+mn-lt"/>
              </a:rPr>
              <a:t> credential use fix, a few core networking fixes, a couple of last-minute reverts, and some other random noise. The appended </a:t>
            </a:r>
            <a:r>
              <a:rPr lang="en-IE" i="1" dirty="0" err="1">
                <a:ea typeface="+mn-lt"/>
                <a:cs typeface="+mn-lt"/>
              </a:rPr>
              <a:t>shortlog</a:t>
            </a:r>
            <a:r>
              <a:rPr lang="en-IE" i="1" dirty="0">
                <a:ea typeface="+mn-lt"/>
                <a:cs typeface="+mn-lt"/>
              </a:rPr>
              <a:t> is so small that you might as well scroll through it..."</a:t>
            </a:r>
          </a:p>
          <a:p>
            <a:pPr>
              <a:lnSpc>
                <a:spcPct val="110000"/>
              </a:lnSpc>
            </a:pPr>
            <a:r>
              <a:rPr lang="en-IE" dirty="0">
                <a:ea typeface="+mn-lt"/>
                <a:cs typeface="+mn-lt"/>
                <a:hlinkClick r:id="rId2"/>
              </a:rPr>
              <a:t>https://lore.kernel.org/lkml/CAHk-=wgUkBrUVhjixy4wvrUhPbW-DTgtQubJWVOoLW=O0wRKMA@mail.gmail.com/T/#u</a:t>
            </a:r>
            <a:endParaRPr lang="en-IE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IE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2640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Linux 5</a:t>
            </a:r>
          </a:p>
        </p:txBody>
      </p:sp>
      <p:pic>
        <p:nvPicPr>
          <p:cNvPr id="2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8CBEFD0-1C08-467E-A958-2E2AE9074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21" y="2409382"/>
            <a:ext cx="6101315" cy="34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E" sz="2400" dirty="0"/>
              <a:t>Windows </a:t>
            </a:r>
            <a:r>
              <a:rPr lang="en-IE" dirty="0"/>
              <a:t>11</a:t>
            </a:r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Android </a:t>
            </a:r>
            <a:r>
              <a:rPr lang="en-IE" dirty="0"/>
              <a:t>12</a:t>
            </a:r>
            <a:endParaRPr lang="en-IE" sz="2400" dirty="0">
              <a:cs typeface="Calibri Light"/>
            </a:endParaRPr>
          </a:p>
          <a:p>
            <a:endParaRPr lang="en-IE" sz="2400" dirty="0"/>
          </a:p>
          <a:p>
            <a:r>
              <a:rPr lang="en-IE" sz="2400" dirty="0"/>
              <a:t>iOS 12</a:t>
            </a:r>
          </a:p>
          <a:p>
            <a:endParaRPr lang="en-IE" sz="2400" dirty="0"/>
          </a:p>
          <a:p>
            <a:r>
              <a:rPr lang="en-IE" sz="2400" dirty="0"/>
              <a:t>macOS </a:t>
            </a:r>
            <a:r>
              <a:rPr lang="en-IE" dirty="0"/>
              <a:t>12</a:t>
            </a:r>
            <a:endParaRPr lang="en-IE" sz="2400" dirty="0">
              <a:cs typeface="Calibri Light"/>
            </a:endParaRPr>
          </a:p>
          <a:p>
            <a:endParaRPr lang="en-IE" sz="2400" dirty="0"/>
          </a:p>
          <a:p>
            <a:r>
              <a:rPr lang="en-IE" sz="2400" dirty="0"/>
              <a:t>Linux 5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9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Windows 11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486" y="1993393"/>
            <a:ext cx="8074154" cy="43686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IE" dirty="0"/>
              <a:t>NEW RELEASE: 21H2 (Build 10.0.22000.438)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IE" dirty="0"/>
              <a:t>RELEASE DATE: October 2021</a:t>
            </a:r>
            <a:endParaRPr lang="en-IE" dirty="0">
              <a:cs typeface="Calibri Light"/>
            </a:endParaRPr>
          </a:p>
          <a:p>
            <a:pPr>
              <a:lnSpc>
                <a:spcPct val="120000"/>
              </a:lnSpc>
            </a:pPr>
            <a:r>
              <a:rPr lang="en-IE" dirty="0"/>
              <a:t>KEY CHANGES: 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20000"/>
              </a:lnSpc>
            </a:pPr>
            <a:r>
              <a:rPr lang="en-IE" dirty="0"/>
              <a:t>New design with a centred Start menu and Taskbar</a:t>
            </a:r>
            <a:endParaRPr lang="en-IE" dirty="0">
              <a:cs typeface="Calibri Light"/>
            </a:endParaRPr>
          </a:p>
          <a:p>
            <a:pPr lvl="1">
              <a:lnSpc>
                <a:spcPct val="120000"/>
              </a:lnSpc>
            </a:pPr>
            <a:r>
              <a:rPr lang="en-IE" dirty="0">
                <a:cs typeface="Calibri Light"/>
              </a:rPr>
              <a:t>Improved performance, virtual desktop support &amp; widgets</a:t>
            </a:r>
          </a:p>
          <a:p>
            <a:pPr lvl="1">
              <a:lnSpc>
                <a:spcPct val="120000"/>
              </a:lnSpc>
            </a:pPr>
            <a:r>
              <a:rPr lang="en-IE" dirty="0">
                <a:cs typeface="Calibri Light"/>
              </a:rPr>
              <a:t>Teams &amp; Android apps integration</a:t>
            </a:r>
          </a:p>
          <a:p>
            <a:pPr lvl="1">
              <a:lnSpc>
                <a:spcPct val="120000"/>
              </a:lnSpc>
            </a:pPr>
            <a:r>
              <a:rPr lang="en-IE" dirty="0">
                <a:cs typeface="Calibri Light"/>
              </a:rPr>
              <a:t>Xbox gaming enhancements</a:t>
            </a:r>
          </a:p>
          <a:p>
            <a:pPr marL="0" lvl="1" indent="0">
              <a:lnSpc>
                <a:spcPct val="120000"/>
              </a:lnSpc>
              <a:buNone/>
            </a:pPr>
            <a:endParaRPr lang="en-IE" dirty="0">
              <a:cs typeface="Calibri Light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IE" dirty="0">
                <a:cs typeface="Calibri Light"/>
              </a:rPr>
              <a:t>BUG FIXES: </a:t>
            </a:r>
            <a:r>
              <a:rPr lang="en-IE" dirty="0">
                <a:ea typeface="+mn-lt"/>
                <a:cs typeface="+mn-lt"/>
                <a:hlinkClick r:id="rId2"/>
              </a:rPr>
              <a:t>https://docs.microsoft.com/en-us/windows/release-health/resolved-issues-windows-11-21h2</a:t>
            </a:r>
          </a:p>
        </p:txBody>
      </p:sp>
    </p:spTree>
    <p:extLst>
      <p:ext uri="{BB962C8B-B14F-4D97-AF65-F5344CB8AC3E}">
        <p14:creationId xmlns:p14="http://schemas.microsoft.com/office/powerpoint/2010/main" val="315603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Windows 11</a:t>
            </a:r>
          </a:p>
        </p:txBody>
      </p:sp>
      <p:pic>
        <p:nvPicPr>
          <p:cNvPr id="1028" name="Picture 4" descr="Image result for windows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6" y="1831466"/>
            <a:ext cx="751016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3ABFC9-5085-4047-BF81-3CB679CF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85" y="2081055"/>
            <a:ext cx="6402571" cy="35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Android 12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486" y="1993393"/>
            <a:ext cx="8074154" cy="428009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IE" dirty="0"/>
              <a:t>NEW RELEASE: Version 12.0 (</a:t>
            </a:r>
            <a:r>
              <a:rPr lang="en-IE" dirty="0">
                <a:ea typeface="+mn-lt"/>
                <a:cs typeface="+mn-lt"/>
              </a:rPr>
              <a:t>12.0.0_r26</a:t>
            </a:r>
            <a:r>
              <a:rPr lang="en-IE" dirty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IE" dirty="0"/>
              <a:t>RELEASE DATE: October 2021</a:t>
            </a:r>
            <a:endParaRPr lang="en-IE" dirty="0"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IE" dirty="0"/>
              <a:t>KEY CHANGES: 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Performance enhancements to improve transitions, power efficiency, and reduce app </a:t>
            </a:r>
            <a:r>
              <a:rPr lang="en-IE" dirty="0" err="1">
                <a:ea typeface="+mn-lt"/>
                <a:cs typeface="+mn-lt"/>
              </a:rPr>
              <a:t>startup</a:t>
            </a:r>
            <a:r>
              <a:rPr lang="en-IE" dirty="0">
                <a:ea typeface="+mn-lt"/>
                <a:cs typeface="+mn-lt"/>
              </a:rPr>
              <a:t> times</a:t>
            </a:r>
          </a:p>
          <a:p>
            <a:pPr lvl="1">
              <a:lnSpc>
                <a:spcPct val="110000"/>
              </a:lnSpc>
            </a:pPr>
            <a:r>
              <a:rPr lang="en-IE" dirty="0"/>
              <a:t>One Handed Mode &amp; </a:t>
            </a:r>
            <a:r>
              <a:rPr lang="en-IE" dirty="0">
                <a:ea typeface="+mn-lt"/>
                <a:cs typeface="+mn-lt"/>
              </a:rPr>
              <a:t>Gestures can work in immersive mod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10000"/>
              </a:lnSpc>
            </a:pPr>
            <a:r>
              <a:rPr lang="en-IE" dirty="0"/>
              <a:t>Privacy Dashboard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Easier Wi-Fi sharing.</a:t>
            </a:r>
          </a:p>
          <a:p>
            <a:pPr lvl="1">
              <a:lnSpc>
                <a:spcPct val="110000"/>
              </a:lnSpc>
            </a:pPr>
            <a:endParaRPr lang="en-IE" dirty="0">
              <a:cs typeface="Calibri Light" panose="020F0302020204030204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en-IE" dirty="0">
                <a:cs typeface="Calibri Light" panose="020F0302020204030204"/>
              </a:rPr>
              <a:t>BUG FIXES: </a:t>
            </a:r>
            <a:r>
              <a:rPr lang="en-IE" dirty="0">
                <a:ea typeface="+mn-lt"/>
                <a:cs typeface="+mn-lt"/>
                <a:hlinkClick r:id="rId2"/>
              </a:rPr>
              <a:t>https://developer.android.com/about/versions/12/12L/feedback</a:t>
            </a:r>
          </a:p>
          <a:p>
            <a:pPr marL="0" lvl="1" indent="0">
              <a:lnSpc>
                <a:spcPct val="110000"/>
              </a:lnSpc>
              <a:buNone/>
            </a:pPr>
            <a:endParaRPr lang="en-I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332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Android 12</a:t>
            </a:r>
          </a:p>
        </p:txBody>
      </p:sp>
      <p:pic>
        <p:nvPicPr>
          <p:cNvPr id="2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0E0847-CBC5-459A-9353-FBD583FB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61" y="2045416"/>
            <a:ext cx="7377221" cy="414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5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iOS 12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346" y="1993393"/>
            <a:ext cx="8065294" cy="43155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IE" dirty="0"/>
              <a:t>NEW RELEASE: Version 15.2.1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IE" dirty="0"/>
              <a:t>RELEASE DATE: September 2021</a:t>
            </a:r>
            <a:endParaRPr lang="en-IE" dirty="0"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en-IE" dirty="0"/>
              <a:t>KEY CHANGES: 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Redesigned notifications.</a:t>
            </a: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"Focus" for reducing distractions.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Spatial Audio and </a:t>
            </a:r>
            <a:r>
              <a:rPr lang="en-IE" dirty="0" err="1">
                <a:ea typeface="+mn-lt"/>
                <a:cs typeface="+mn-lt"/>
              </a:rPr>
              <a:t>SharePlay</a:t>
            </a:r>
            <a:r>
              <a:rPr lang="en-IE" dirty="0">
                <a:ea typeface="+mn-lt"/>
                <a:cs typeface="+mn-lt"/>
              </a:rPr>
              <a:t> in FaceTime calls.</a:t>
            </a:r>
            <a:endParaRPr lang="en-IE" dirty="0">
              <a:cs typeface="Calibri Light"/>
            </a:endParaRP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Text recognition in images.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ID cards in Wallet app.</a:t>
            </a:r>
            <a:endParaRPr lang="en-IE" dirty="0">
              <a:cs typeface="Calibri Light" panose="020F0302020204030204"/>
            </a:endParaRPr>
          </a:p>
          <a:p>
            <a:pPr lvl="1">
              <a:lnSpc>
                <a:spcPct val="110000"/>
              </a:lnSpc>
            </a:pPr>
            <a:r>
              <a:rPr lang="en-IE" dirty="0">
                <a:ea typeface="+mn-lt"/>
                <a:cs typeface="+mn-lt"/>
              </a:rPr>
              <a:t>Added privacy features.</a:t>
            </a:r>
          </a:p>
          <a:p>
            <a:pPr lvl="1">
              <a:lnSpc>
                <a:spcPct val="110000"/>
              </a:lnSpc>
            </a:pPr>
            <a:r>
              <a:rPr lang="en-IE" dirty="0">
                <a:cs typeface="Calibri Light" panose="020F0302020204030204"/>
              </a:rPr>
              <a:t>Safari, Maps, Weather, and Notes app redesigns.</a:t>
            </a:r>
          </a:p>
          <a:p>
            <a:pPr lvl="1">
              <a:lnSpc>
                <a:spcPct val="110000"/>
              </a:lnSpc>
            </a:pPr>
            <a:endParaRPr lang="en-IE" dirty="0">
              <a:cs typeface="Calibri Light" panose="020F0302020204030204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en-IE" dirty="0">
                <a:ea typeface="+mn-lt"/>
                <a:cs typeface="+mn-lt"/>
              </a:rPr>
              <a:t>BUG FIXES: </a:t>
            </a:r>
            <a:r>
              <a:rPr lang="en-IE" dirty="0">
                <a:ea typeface="+mn-lt"/>
                <a:cs typeface="+mn-lt"/>
                <a:hlinkClick r:id="rId2"/>
              </a:rPr>
              <a:t>https://support.apple.com/en-us/HT201222</a:t>
            </a:r>
            <a:endParaRPr lang="en-IE">
              <a:ea typeface="+mn-lt"/>
              <a:cs typeface="+mn-lt"/>
            </a:endParaRPr>
          </a:p>
          <a:p>
            <a:pPr marL="0" lvl="1" indent="0">
              <a:lnSpc>
                <a:spcPct val="110000"/>
              </a:lnSpc>
              <a:buNone/>
            </a:pPr>
            <a:endParaRPr lang="en-IE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949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iOS 12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ECAC7E-3C6D-4A70-9763-848031AA4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22" y="1948639"/>
            <a:ext cx="7456967" cy="42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6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macOS 12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9486" y="1993393"/>
            <a:ext cx="8074154" cy="43332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IE" dirty="0"/>
              <a:t>NEW RELEASE: Version 12 Monterey</a:t>
            </a:r>
          </a:p>
          <a:p>
            <a:endParaRPr lang="en-IE" dirty="0"/>
          </a:p>
          <a:p>
            <a:r>
              <a:rPr lang="en-IE" dirty="0"/>
              <a:t>RELEASE DATE: October 2021</a:t>
            </a:r>
            <a:endParaRPr lang="en-IE" dirty="0">
              <a:cs typeface="Calibri Light"/>
            </a:endParaRPr>
          </a:p>
          <a:p>
            <a:endParaRPr lang="en-IE" dirty="0"/>
          </a:p>
          <a:p>
            <a:r>
              <a:rPr lang="en-IE" dirty="0"/>
              <a:t>KEY CHANGES: </a:t>
            </a:r>
          </a:p>
          <a:p>
            <a:pPr lvl="1"/>
            <a:r>
              <a:rPr lang="en-IE" dirty="0">
                <a:ea typeface="+mn-lt"/>
                <a:cs typeface="+mn-lt"/>
              </a:rPr>
              <a:t>FaceTime upgrades: </a:t>
            </a:r>
            <a:r>
              <a:rPr lang="en-IE" dirty="0" err="1">
                <a:ea typeface="+mn-lt"/>
                <a:cs typeface="+mn-lt"/>
              </a:rPr>
              <a:t>SharePlay</a:t>
            </a:r>
            <a:r>
              <a:rPr lang="en-IE" dirty="0">
                <a:ea typeface="+mn-lt"/>
                <a:cs typeface="+mn-lt"/>
              </a:rPr>
              <a:t>, spatial audio, and more</a:t>
            </a:r>
          </a:p>
          <a:p>
            <a:pPr lvl="1"/>
            <a:r>
              <a:rPr lang="en-IE" dirty="0">
                <a:ea typeface="+mn-lt"/>
                <a:cs typeface="+mn-lt"/>
              </a:rPr>
              <a:t>Universal Control across devices with single mouse or trackpad</a:t>
            </a:r>
            <a:endParaRPr lang="en-IE" dirty="0"/>
          </a:p>
          <a:p>
            <a:pPr lvl="1"/>
            <a:r>
              <a:rPr lang="en-IE" dirty="0">
                <a:ea typeface="+mn-lt"/>
                <a:cs typeface="+mn-lt"/>
              </a:rPr>
              <a:t>Safari revamp</a:t>
            </a:r>
            <a:endParaRPr lang="en-IE" dirty="0"/>
          </a:p>
          <a:p>
            <a:pPr lvl="1"/>
            <a:r>
              <a:rPr lang="en-IE" dirty="0">
                <a:ea typeface="+mn-lt"/>
                <a:cs typeface="+mn-lt"/>
              </a:rPr>
              <a:t>Shortcuts app</a:t>
            </a:r>
            <a:endParaRPr lang="en-IE" dirty="0"/>
          </a:p>
          <a:p>
            <a:pPr lvl="1"/>
            <a:r>
              <a:rPr lang="en-IE" dirty="0">
                <a:ea typeface="+mn-lt"/>
                <a:cs typeface="+mn-lt"/>
              </a:rPr>
              <a:t>Live Text and Visual Lookup</a:t>
            </a:r>
            <a:endParaRPr lang="en-IE" dirty="0"/>
          </a:p>
          <a:p>
            <a:pPr lvl="1"/>
            <a:r>
              <a:rPr lang="en-IE" dirty="0">
                <a:ea typeface="+mn-lt"/>
                <a:cs typeface="+mn-lt"/>
              </a:rPr>
              <a:t>Privacy enhancements</a:t>
            </a:r>
          </a:p>
          <a:p>
            <a:pPr lvl="1"/>
            <a:endParaRPr lang="en-IE" dirty="0">
              <a:cs typeface="Calibri Light" panose="020F0302020204030204"/>
            </a:endParaRPr>
          </a:p>
          <a:p>
            <a:pPr marL="0" lvl="1" indent="0">
              <a:buNone/>
            </a:pPr>
            <a:r>
              <a:rPr lang="en-IE" dirty="0">
                <a:cs typeface="Calibri Light" panose="020F0302020204030204"/>
              </a:rPr>
              <a:t>BUG FIXES: </a:t>
            </a:r>
            <a:r>
              <a:rPr lang="en-IE" dirty="0">
                <a:ea typeface="+mn-lt"/>
                <a:cs typeface="+mn-lt"/>
                <a:hlinkClick r:id="rId2"/>
              </a:rPr>
              <a:t>https://developer.apple.com/documentation/macos-release-notes/</a:t>
            </a:r>
          </a:p>
          <a:p>
            <a:pPr marL="0" lvl="1" indent="0">
              <a:buNone/>
            </a:pPr>
            <a:endParaRPr lang="en-I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73205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845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Metropolitan</vt:lpstr>
      <vt:lpstr>Operating Systems 1: 2021-2022 News</vt:lpstr>
      <vt:lpstr>Contents</vt:lpstr>
      <vt:lpstr>Windows 11</vt:lpstr>
      <vt:lpstr>Windows 11</vt:lpstr>
      <vt:lpstr>Android 12</vt:lpstr>
      <vt:lpstr>Android 12</vt:lpstr>
      <vt:lpstr>iOS 12</vt:lpstr>
      <vt:lpstr>iOS 12</vt:lpstr>
      <vt:lpstr>macOS 12</vt:lpstr>
      <vt:lpstr>macOS 12</vt:lpstr>
      <vt:lpstr>Linux 5</vt:lpstr>
      <vt:lpstr>Linux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CMPU1022 Operating Systems 1</dc:title>
  <dc:creator>Damian Gordon</dc:creator>
  <cp:lastModifiedBy>Damian Gordon</cp:lastModifiedBy>
  <cp:revision>142</cp:revision>
  <dcterms:created xsi:type="dcterms:W3CDTF">2015-01-19T19:52:08Z</dcterms:created>
  <dcterms:modified xsi:type="dcterms:W3CDTF">2022-01-20T18:41:21Z</dcterms:modified>
</cp:coreProperties>
</file>