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8" r:id="rId5"/>
    <p:sldId id="259" r:id="rId6"/>
    <p:sldId id="260" r:id="rId7"/>
    <p:sldId id="261" r:id="rId8"/>
    <p:sldId id="262" r:id="rId9"/>
    <p:sldId id="264" r:id="rId10"/>
    <p:sldId id="265" r:id="rId11"/>
    <p:sldId id="266" r:id="rId12"/>
    <p:sldId id="267" r:id="rId13"/>
    <p:sldId id="268" r:id="rId14"/>
    <p:sldId id="272" r:id="rId15"/>
    <p:sldId id="269" r:id="rId16"/>
    <p:sldId id="336" r:id="rId17"/>
    <p:sldId id="339" r:id="rId18"/>
    <p:sldId id="275" r:id="rId19"/>
    <p:sldId id="276" r:id="rId20"/>
    <p:sldId id="277" r:id="rId21"/>
    <p:sldId id="278" r:id="rId22"/>
    <p:sldId id="279" r:id="rId23"/>
    <p:sldId id="281" r:id="rId24"/>
    <p:sldId id="338" r:id="rId25"/>
    <p:sldId id="337" r:id="rId26"/>
    <p:sldId id="282" r:id="rId27"/>
    <p:sldId id="283" r:id="rId28"/>
    <p:sldId id="284" r:id="rId29"/>
    <p:sldId id="285" r:id="rId30"/>
    <p:sldId id="286" r:id="rId31"/>
    <p:sldId id="287" r:id="rId32"/>
    <p:sldId id="288" r:id="rId33"/>
    <p:sldId id="289" r:id="rId34"/>
    <p:sldId id="340" r:id="rId35"/>
    <p:sldId id="341" r:id="rId36"/>
    <p:sldId id="290" r:id="rId37"/>
    <p:sldId id="291" r:id="rId38"/>
    <p:sldId id="292" r:id="rId39"/>
    <p:sldId id="293" r:id="rId40"/>
    <p:sldId id="294" r:id="rId41"/>
    <p:sldId id="295" r:id="rId42"/>
    <p:sldId id="342" r:id="rId43"/>
    <p:sldId id="343"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57" r:id="rId68"/>
    <p:sldId id="364" r:id="rId69"/>
    <p:sldId id="358" r:id="rId70"/>
    <p:sldId id="359" r:id="rId71"/>
    <p:sldId id="360" r:id="rId72"/>
    <p:sldId id="365" r:id="rId73"/>
    <p:sldId id="366" r:id="rId74"/>
    <p:sldId id="325" r:id="rId75"/>
    <p:sldId id="326" r:id="rId76"/>
    <p:sldId id="327" r:id="rId77"/>
    <p:sldId id="328" r:id="rId78"/>
    <p:sldId id="362" r:id="rId79"/>
    <p:sldId id="361" r:id="rId80"/>
    <p:sldId id="363" r:id="rId81"/>
    <p:sldId id="331" r:id="rId82"/>
    <p:sldId id="333" r:id="rId83"/>
    <p:sldId id="321" r:id="rId84"/>
    <p:sldId id="322" r:id="rId85"/>
    <p:sldId id="323" r:id="rId86"/>
    <p:sldId id="344" r:id="rId87"/>
    <p:sldId id="345" r:id="rId88"/>
    <p:sldId id="347" r:id="rId89"/>
    <p:sldId id="349" r:id="rId90"/>
    <p:sldId id="350" r:id="rId91"/>
    <p:sldId id="351" r:id="rId92"/>
    <p:sldId id="353" r:id="rId93"/>
    <p:sldId id="355" r:id="rId9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46845-CC22-5644-89BA-1F8B49DB0D57}" v="2" dt="2023-02-03T12:54:02.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4"/>
    <p:restoredTop sz="94641"/>
  </p:normalViewPr>
  <p:slideViewPr>
    <p:cSldViewPr snapToGrid="0">
      <p:cViewPr varScale="1">
        <p:scale>
          <a:sx n="148" d="100"/>
          <a:sy n="148" d="100"/>
        </p:scale>
        <p:origin x="192" y="2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Vilone" userId="S::giulia.vilone@tudublin.ie::0c58d732-b0d9-492e-ba07-5ae44eefa3de" providerId="AD" clId="Web-{E50D172E-1003-7927-B89E-79B402EDBFC9}"/>
    <pc:docChg chg="modSld">
      <pc:chgData name="Giulia Vilone" userId="S::giulia.vilone@tudublin.ie::0c58d732-b0d9-492e-ba07-5ae44eefa3de" providerId="AD" clId="Web-{E50D172E-1003-7927-B89E-79B402EDBFC9}" dt="2022-01-23T15:06:53.670" v="10" actId="20577"/>
      <pc:docMkLst>
        <pc:docMk/>
      </pc:docMkLst>
      <pc:sldChg chg="modSp">
        <pc:chgData name="Giulia Vilone" userId="S::giulia.vilone@tudublin.ie::0c58d732-b0d9-492e-ba07-5ae44eefa3de" providerId="AD" clId="Web-{E50D172E-1003-7927-B89E-79B402EDBFC9}" dt="2022-01-23T15:06:53.670" v="10" actId="20577"/>
        <pc:sldMkLst>
          <pc:docMk/>
          <pc:sldMk cId="0" sldId="267"/>
        </pc:sldMkLst>
        <pc:spChg chg="mod">
          <ac:chgData name="Giulia Vilone" userId="S::giulia.vilone@tudublin.ie::0c58d732-b0d9-492e-ba07-5ae44eefa3de" providerId="AD" clId="Web-{E50D172E-1003-7927-B89E-79B402EDBFC9}" dt="2022-01-23T15:06:53.670" v="10" actId="20577"/>
          <ac:spMkLst>
            <pc:docMk/>
            <pc:sldMk cId="0" sldId="267"/>
            <ac:spMk id="190" creationId="{00000000-0000-0000-0000-000000000000}"/>
          </ac:spMkLst>
        </pc:spChg>
      </pc:sldChg>
    </pc:docChg>
  </pc:docChgLst>
  <pc:docChgLst>
    <pc:chgData name="Giulia Vilone" userId="S::giulia.vilone@tudublin.ie::0c58d732-b0d9-492e-ba07-5ae44eefa3de" providerId="AD" clId="Web-{5D977A53-2EDB-96A5-749C-D21B827DBA98}"/>
    <pc:docChg chg="addSld modSld sldOrd">
      <pc:chgData name="Giulia Vilone" userId="S::giulia.vilone@tudublin.ie::0c58d732-b0d9-492e-ba07-5ae44eefa3de" providerId="AD" clId="Web-{5D977A53-2EDB-96A5-749C-D21B827DBA98}" dt="2022-02-07T09:52:53.742" v="287"/>
      <pc:docMkLst>
        <pc:docMk/>
      </pc:docMkLst>
      <pc:sldChg chg="modSp">
        <pc:chgData name="Giulia Vilone" userId="S::giulia.vilone@tudublin.ie::0c58d732-b0d9-492e-ba07-5ae44eefa3de" providerId="AD" clId="Web-{5D977A53-2EDB-96A5-749C-D21B827DBA98}" dt="2022-02-07T09:35:11.115" v="46" actId="20577"/>
        <pc:sldMkLst>
          <pc:docMk/>
          <pc:sldMk cId="0" sldId="272"/>
        </pc:sldMkLst>
        <pc:spChg chg="mod">
          <ac:chgData name="Giulia Vilone" userId="S::giulia.vilone@tudublin.ie::0c58d732-b0d9-492e-ba07-5ae44eefa3de" providerId="AD" clId="Web-{5D977A53-2EDB-96A5-749C-D21B827DBA98}" dt="2022-02-07T09:35:11.115" v="46" actId="20577"/>
          <ac:spMkLst>
            <pc:docMk/>
            <pc:sldMk cId="0" sldId="272"/>
            <ac:spMk id="236" creationId="{00000000-0000-0000-0000-000000000000}"/>
          </ac:spMkLst>
        </pc:spChg>
      </pc:sldChg>
      <pc:sldChg chg="modSp">
        <pc:chgData name="Giulia Vilone" userId="S::giulia.vilone@tudublin.ie::0c58d732-b0d9-492e-ba07-5ae44eefa3de" providerId="AD" clId="Web-{5D977A53-2EDB-96A5-749C-D21B827DBA98}" dt="2022-02-07T09:36:43.105" v="89" actId="20577"/>
        <pc:sldMkLst>
          <pc:docMk/>
          <pc:sldMk cId="0" sldId="274"/>
        </pc:sldMkLst>
        <pc:spChg chg="mod">
          <ac:chgData name="Giulia Vilone" userId="S::giulia.vilone@tudublin.ie::0c58d732-b0d9-492e-ba07-5ae44eefa3de" providerId="AD" clId="Web-{5D977A53-2EDB-96A5-749C-D21B827DBA98}" dt="2022-02-07T09:36:43.105" v="89" actId="20577"/>
          <ac:spMkLst>
            <pc:docMk/>
            <pc:sldMk cId="0" sldId="274"/>
            <ac:spMk id="262" creationId="{00000000-0000-0000-0000-000000000000}"/>
          </ac:spMkLst>
        </pc:spChg>
      </pc:sldChg>
      <pc:sldChg chg="modSp add ord replId">
        <pc:chgData name="Giulia Vilone" userId="S::giulia.vilone@tudublin.ie::0c58d732-b0d9-492e-ba07-5ae44eefa3de" providerId="AD" clId="Web-{5D977A53-2EDB-96A5-749C-D21B827DBA98}" dt="2022-02-07T09:43:21.160" v="285" actId="20577"/>
        <pc:sldMkLst>
          <pc:docMk/>
          <pc:sldMk cId="2982249944" sldId="334"/>
        </pc:sldMkLst>
        <pc:spChg chg="mod">
          <ac:chgData name="Giulia Vilone" userId="S::giulia.vilone@tudublin.ie::0c58d732-b0d9-492e-ba07-5ae44eefa3de" providerId="AD" clId="Web-{5D977A53-2EDB-96A5-749C-D21B827DBA98}" dt="2022-02-07T09:43:21.160" v="285" actId="20577"/>
          <ac:spMkLst>
            <pc:docMk/>
            <pc:sldMk cId="2982249944" sldId="334"/>
            <ac:spMk id="307" creationId="{00000000-0000-0000-0000-000000000000}"/>
          </ac:spMkLst>
        </pc:spChg>
      </pc:sldChg>
      <pc:sldChg chg="add replId">
        <pc:chgData name="Giulia Vilone" userId="S::giulia.vilone@tudublin.ie::0c58d732-b0d9-492e-ba07-5ae44eefa3de" providerId="AD" clId="Web-{5D977A53-2EDB-96A5-749C-D21B827DBA98}" dt="2022-02-07T09:44:27.711" v="286"/>
        <pc:sldMkLst>
          <pc:docMk/>
          <pc:sldMk cId="693659642" sldId="335"/>
        </pc:sldMkLst>
      </pc:sldChg>
      <pc:sldChg chg="add replId">
        <pc:chgData name="Giulia Vilone" userId="S::giulia.vilone@tudublin.ie::0c58d732-b0d9-492e-ba07-5ae44eefa3de" providerId="AD" clId="Web-{5D977A53-2EDB-96A5-749C-D21B827DBA98}" dt="2022-02-07T09:52:53.742" v="287"/>
        <pc:sldMkLst>
          <pc:docMk/>
          <pc:sldMk cId="3239876071" sldId="336"/>
        </pc:sldMkLst>
      </pc:sldChg>
    </pc:docChg>
  </pc:docChgLst>
  <pc:docChgLst>
    <pc:chgData name="Paul Kelly" userId="a8eab0d472cb567b" providerId="LiveId" clId="{84C46845-CC22-5644-89BA-1F8B49DB0D57}"/>
    <pc:docChg chg="undo custSel addSld delSld modSld sldOrd">
      <pc:chgData name="Paul Kelly" userId="a8eab0d472cb567b" providerId="LiveId" clId="{84C46845-CC22-5644-89BA-1F8B49DB0D57}" dt="2023-02-08T11:36:02.764" v="394" actId="5793"/>
      <pc:docMkLst>
        <pc:docMk/>
      </pc:docMkLst>
      <pc:sldChg chg="modSp mod">
        <pc:chgData name="Paul Kelly" userId="a8eab0d472cb567b" providerId="LiveId" clId="{84C46845-CC22-5644-89BA-1F8B49DB0D57}" dt="2023-02-08T11:36:02.764" v="394" actId="5793"/>
        <pc:sldMkLst>
          <pc:docMk/>
          <pc:sldMk cId="0" sldId="279"/>
        </pc:sldMkLst>
        <pc:spChg chg="mod">
          <ac:chgData name="Paul Kelly" userId="a8eab0d472cb567b" providerId="LiveId" clId="{84C46845-CC22-5644-89BA-1F8B49DB0D57}" dt="2023-02-08T11:36:02.764" v="394" actId="5793"/>
          <ac:spMkLst>
            <pc:docMk/>
            <pc:sldMk cId="0" sldId="279"/>
            <ac:spMk id="307" creationId="{00000000-0000-0000-0000-000000000000}"/>
          </ac:spMkLst>
        </pc:spChg>
      </pc:sldChg>
      <pc:sldChg chg="modSp mod">
        <pc:chgData name="Paul Kelly" userId="a8eab0d472cb567b" providerId="LiveId" clId="{84C46845-CC22-5644-89BA-1F8B49DB0D57}" dt="2023-02-08T10:56:56.884" v="388"/>
        <pc:sldMkLst>
          <pc:docMk/>
          <pc:sldMk cId="0" sldId="282"/>
        </pc:sldMkLst>
        <pc:spChg chg="mod">
          <ac:chgData name="Paul Kelly" userId="a8eab0d472cb567b" providerId="LiveId" clId="{84C46845-CC22-5644-89BA-1F8B49DB0D57}" dt="2023-02-08T10:56:56.884" v="388"/>
          <ac:spMkLst>
            <pc:docMk/>
            <pc:sldMk cId="0" sldId="282"/>
            <ac:spMk id="335" creationId="{00000000-0000-0000-0000-000000000000}"/>
          </ac:spMkLst>
        </pc:spChg>
      </pc:sldChg>
      <pc:sldChg chg="ord">
        <pc:chgData name="Paul Kelly" userId="a8eab0d472cb567b" providerId="LiveId" clId="{84C46845-CC22-5644-89BA-1F8B49DB0D57}" dt="2023-02-03T11:14:43.531" v="2" actId="20578"/>
        <pc:sldMkLst>
          <pc:docMk/>
          <pc:sldMk cId="2189810228" sldId="333"/>
        </pc:sldMkLst>
      </pc:sldChg>
      <pc:sldChg chg="addSp modSp mod setBg">
        <pc:chgData name="Paul Kelly" userId="a8eab0d472cb567b" providerId="LiveId" clId="{84C46845-CC22-5644-89BA-1F8B49DB0D57}" dt="2023-02-08T10:55:44.938" v="385" actId="15"/>
        <pc:sldMkLst>
          <pc:docMk/>
          <pc:sldMk cId="3471109844" sldId="342"/>
        </pc:sldMkLst>
        <pc:spChg chg="mod">
          <ac:chgData name="Paul Kelly" userId="a8eab0d472cb567b" providerId="LiveId" clId="{84C46845-CC22-5644-89BA-1F8B49DB0D57}" dt="2023-02-08T10:55:38.263" v="383" actId="26606"/>
          <ac:spMkLst>
            <pc:docMk/>
            <pc:sldMk cId="3471109844" sldId="342"/>
            <ac:spMk id="2" creationId="{B24D3565-889C-4026-8A58-B097CA3FB04F}"/>
          </ac:spMkLst>
        </pc:spChg>
        <pc:spChg chg="mod ord">
          <ac:chgData name="Paul Kelly" userId="a8eab0d472cb567b" providerId="LiveId" clId="{84C46845-CC22-5644-89BA-1F8B49DB0D57}" dt="2023-02-08T10:55:44.938" v="385" actId="15"/>
          <ac:spMkLst>
            <pc:docMk/>
            <pc:sldMk cId="3471109844" sldId="342"/>
            <ac:spMk id="307" creationId="{00000000-0000-0000-0000-000000000000}"/>
          </ac:spMkLst>
        </pc:spChg>
        <pc:spChg chg="add">
          <ac:chgData name="Paul Kelly" userId="a8eab0d472cb567b" providerId="LiveId" clId="{84C46845-CC22-5644-89BA-1F8B49DB0D57}" dt="2023-02-08T10:55:38.263" v="383" actId="26606"/>
          <ac:spMkLst>
            <pc:docMk/>
            <pc:sldMk cId="3471109844" sldId="342"/>
            <ac:spMk id="313" creationId="{FB9B907B-F9A2-45A5-BDBA-C371127CA60B}"/>
          </ac:spMkLst>
        </pc:spChg>
        <pc:spChg chg="add">
          <ac:chgData name="Paul Kelly" userId="a8eab0d472cb567b" providerId="LiveId" clId="{84C46845-CC22-5644-89BA-1F8B49DB0D57}" dt="2023-02-08T10:55:38.263" v="383" actId="26606"/>
          <ac:spMkLst>
            <pc:docMk/>
            <pc:sldMk cId="3471109844" sldId="342"/>
            <ac:spMk id="315" creationId="{FC72A6E7-EEB3-4011-AFDE-5D01CF93E6C8}"/>
          </ac:spMkLst>
        </pc:spChg>
        <pc:spChg chg="add">
          <ac:chgData name="Paul Kelly" userId="a8eab0d472cb567b" providerId="LiveId" clId="{84C46845-CC22-5644-89BA-1F8B49DB0D57}" dt="2023-02-08T10:55:38.263" v="383" actId="26606"/>
          <ac:spMkLst>
            <pc:docMk/>
            <pc:sldMk cId="3471109844" sldId="342"/>
            <ac:spMk id="317" creationId="{8CD93300-52E3-4A04-AB11-4E86A29BE276}"/>
          </ac:spMkLst>
        </pc:spChg>
        <pc:picChg chg="add">
          <ac:chgData name="Paul Kelly" userId="a8eab0d472cb567b" providerId="LiveId" clId="{84C46845-CC22-5644-89BA-1F8B49DB0D57}" dt="2023-02-08T10:55:38.263" v="383" actId="26606"/>
          <ac:picMkLst>
            <pc:docMk/>
            <pc:sldMk cId="3471109844" sldId="342"/>
            <ac:picMk id="309" creationId="{2EFBF56E-ADA3-82D3-8387-7DD2D93852E9}"/>
          </ac:picMkLst>
        </pc:picChg>
      </pc:sldChg>
      <pc:sldChg chg="addSp modSp mod setBg">
        <pc:chgData name="Paul Kelly" userId="a8eab0d472cb567b" providerId="LiveId" clId="{84C46845-CC22-5644-89BA-1F8B49DB0D57}" dt="2023-02-08T10:55:58.884" v="386" actId="26606"/>
        <pc:sldMkLst>
          <pc:docMk/>
          <pc:sldMk cId="1484335110" sldId="343"/>
        </pc:sldMkLst>
        <pc:spChg chg="mod">
          <ac:chgData name="Paul Kelly" userId="a8eab0d472cb567b" providerId="LiveId" clId="{84C46845-CC22-5644-89BA-1F8B49DB0D57}" dt="2023-02-08T10:55:58.884" v="386" actId="26606"/>
          <ac:spMkLst>
            <pc:docMk/>
            <pc:sldMk cId="1484335110" sldId="343"/>
            <ac:spMk id="2" creationId="{B24D3565-889C-4026-8A58-B097CA3FB04F}"/>
          </ac:spMkLst>
        </pc:spChg>
        <pc:spChg chg="mod ord">
          <ac:chgData name="Paul Kelly" userId="a8eab0d472cb567b" providerId="LiveId" clId="{84C46845-CC22-5644-89BA-1F8B49DB0D57}" dt="2023-02-08T10:55:58.884" v="386" actId="26606"/>
          <ac:spMkLst>
            <pc:docMk/>
            <pc:sldMk cId="1484335110" sldId="343"/>
            <ac:spMk id="307" creationId="{00000000-0000-0000-0000-000000000000}"/>
          </ac:spMkLst>
        </pc:spChg>
        <pc:spChg chg="add">
          <ac:chgData name="Paul Kelly" userId="a8eab0d472cb567b" providerId="LiveId" clId="{84C46845-CC22-5644-89BA-1F8B49DB0D57}" dt="2023-02-08T10:55:58.884" v="386" actId="26606"/>
          <ac:spMkLst>
            <pc:docMk/>
            <pc:sldMk cId="1484335110" sldId="343"/>
            <ac:spMk id="313" creationId="{FB9B907B-F9A2-45A5-BDBA-C371127CA60B}"/>
          </ac:spMkLst>
        </pc:spChg>
        <pc:spChg chg="add">
          <ac:chgData name="Paul Kelly" userId="a8eab0d472cb567b" providerId="LiveId" clId="{84C46845-CC22-5644-89BA-1F8B49DB0D57}" dt="2023-02-08T10:55:58.884" v="386" actId="26606"/>
          <ac:spMkLst>
            <pc:docMk/>
            <pc:sldMk cId="1484335110" sldId="343"/>
            <ac:spMk id="315" creationId="{FC72A6E7-EEB3-4011-AFDE-5D01CF93E6C8}"/>
          </ac:spMkLst>
        </pc:spChg>
        <pc:spChg chg="add">
          <ac:chgData name="Paul Kelly" userId="a8eab0d472cb567b" providerId="LiveId" clId="{84C46845-CC22-5644-89BA-1F8B49DB0D57}" dt="2023-02-08T10:55:58.884" v="386" actId="26606"/>
          <ac:spMkLst>
            <pc:docMk/>
            <pc:sldMk cId="1484335110" sldId="343"/>
            <ac:spMk id="317" creationId="{8CD93300-52E3-4A04-AB11-4E86A29BE276}"/>
          </ac:spMkLst>
        </pc:spChg>
        <pc:picChg chg="add">
          <ac:chgData name="Paul Kelly" userId="a8eab0d472cb567b" providerId="LiveId" clId="{84C46845-CC22-5644-89BA-1F8B49DB0D57}" dt="2023-02-08T10:55:58.884" v="386" actId="26606"/>
          <ac:picMkLst>
            <pc:docMk/>
            <pc:sldMk cId="1484335110" sldId="343"/>
            <ac:picMk id="309" creationId="{065DCEF7-33F7-313B-FEA4-59AA6DC94C6A}"/>
          </ac:picMkLst>
        </pc:picChg>
      </pc:sldChg>
      <pc:sldChg chg="addSp delSp modSp add mod ord setBg">
        <pc:chgData name="Paul Kelly" userId="a8eab0d472cb567b" providerId="LiveId" clId="{84C46845-CC22-5644-89BA-1F8B49DB0D57}" dt="2023-02-03T11:21:40.334" v="133" actId="2711"/>
        <pc:sldMkLst>
          <pc:docMk/>
          <pc:sldMk cId="2783551964" sldId="344"/>
        </pc:sldMkLst>
        <pc:spChg chg="mod">
          <ac:chgData name="Paul Kelly" userId="a8eab0d472cb567b" providerId="LiveId" clId="{84C46845-CC22-5644-89BA-1F8B49DB0D57}" dt="2023-02-03T11:15:43.490" v="49" actId="26606"/>
          <ac:spMkLst>
            <pc:docMk/>
            <pc:sldMk cId="2783551964" sldId="344"/>
            <ac:spMk id="2" creationId="{0E984C1E-4B96-4C69-A0FB-C737D3307149}"/>
          </ac:spMkLst>
        </pc:spChg>
        <pc:spChg chg="mod ord">
          <ac:chgData name="Paul Kelly" userId="a8eab0d472cb567b" providerId="LiveId" clId="{84C46845-CC22-5644-89BA-1F8B49DB0D57}" dt="2023-02-03T11:21:40.334" v="133" actId="2711"/>
          <ac:spMkLst>
            <pc:docMk/>
            <pc:sldMk cId="2783551964" sldId="344"/>
            <ac:spMk id="881" creationId="{00000000-0000-0000-0000-000000000000}"/>
          </ac:spMkLst>
        </pc:spChg>
        <pc:spChg chg="add del">
          <ac:chgData name="Paul Kelly" userId="a8eab0d472cb567b" providerId="LiveId" clId="{84C46845-CC22-5644-89BA-1F8B49DB0D57}" dt="2023-02-03T11:15:37.175" v="44" actId="26606"/>
          <ac:spMkLst>
            <pc:docMk/>
            <pc:sldMk cId="2783551964" sldId="344"/>
            <ac:spMk id="888" creationId="{743AA782-23D1-4521-8CAD-47662984AA08}"/>
          </ac:spMkLst>
        </pc:spChg>
        <pc:spChg chg="add del">
          <ac:chgData name="Paul Kelly" userId="a8eab0d472cb567b" providerId="LiveId" clId="{84C46845-CC22-5644-89BA-1F8B49DB0D57}" dt="2023-02-03T11:15:37.175" v="44" actId="26606"/>
          <ac:spMkLst>
            <pc:docMk/>
            <pc:sldMk cId="2783551964" sldId="344"/>
            <ac:spMk id="890" creationId="{71877DBC-BB60-40F0-AC93-2ACDBAAE60CE}"/>
          </ac:spMkLst>
        </pc:spChg>
        <pc:spChg chg="add del">
          <ac:chgData name="Paul Kelly" userId="a8eab0d472cb567b" providerId="LiveId" clId="{84C46845-CC22-5644-89BA-1F8B49DB0D57}" dt="2023-02-03T11:15:38.552" v="46" actId="26606"/>
          <ac:spMkLst>
            <pc:docMk/>
            <pc:sldMk cId="2783551964" sldId="344"/>
            <ac:spMk id="892" creationId="{7B831B6F-405A-4B47-B9BB-5CA88F285844}"/>
          </ac:spMkLst>
        </pc:spChg>
        <pc:spChg chg="add del">
          <ac:chgData name="Paul Kelly" userId="a8eab0d472cb567b" providerId="LiveId" clId="{84C46845-CC22-5644-89BA-1F8B49DB0D57}" dt="2023-02-03T11:15:38.552" v="46" actId="26606"/>
          <ac:spMkLst>
            <pc:docMk/>
            <pc:sldMk cId="2783551964" sldId="344"/>
            <ac:spMk id="894" creationId="{953EE71A-6488-4203-A7C4-77102FD0DCCA}"/>
          </ac:spMkLst>
        </pc:spChg>
        <pc:spChg chg="add del">
          <ac:chgData name="Paul Kelly" userId="a8eab0d472cb567b" providerId="LiveId" clId="{84C46845-CC22-5644-89BA-1F8B49DB0D57}" dt="2023-02-03T11:15:43.478" v="48" actId="26606"/>
          <ac:spMkLst>
            <pc:docMk/>
            <pc:sldMk cId="2783551964" sldId="344"/>
            <ac:spMk id="896" creationId="{743AA782-23D1-4521-8CAD-47662984AA08}"/>
          </ac:spMkLst>
        </pc:spChg>
        <pc:spChg chg="add del">
          <ac:chgData name="Paul Kelly" userId="a8eab0d472cb567b" providerId="LiveId" clId="{84C46845-CC22-5644-89BA-1F8B49DB0D57}" dt="2023-02-03T11:15:43.478" v="48" actId="26606"/>
          <ac:spMkLst>
            <pc:docMk/>
            <pc:sldMk cId="2783551964" sldId="344"/>
            <ac:spMk id="897" creationId="{71877DBC-BB60-40F0-AC93-2ACDBAAE60CE}"/>
          </ac:spMkLst>
        </pc:spChg>
        <pc:spChg chg="add">
          <ac:chgData name="Paul Kelly" userId="a8eab0d472cb567b" providerId="LiveId" clId="{84C46845-CC22-5644-89BA-1F8B49DB0D57}" dt="2023-02-03T11:15:43.490" v="49" actId="26606"/>
          <ac:spMkLst>
            <pc:docMk/>
            <pc:sldMk cId="2783551964" sldId="344"/>
            <ac:spMk id="900" creationId="{59A309A7-1751-4ABE-A3C1-EEC40366AD89}"/>
          </ac:spMkLst>
        </pc:spChg>
        <pc:spChg chg="add">
          <ac:chgData name="Paul Kelly" userId="a8eab0d472cb567b" providerId="LiveId" clId="{84C46845-CC22-5644-89BA-1F8B49DB0D57}" dt="2023-02-03T11:15:43.490" v="49" actId="26606"/>
          <ac:spMkLst>
            <pc:docMk/>
            <pc:sldMk cId="2783551964" sldId="344"/>
            <ac:spMk id="901" creationId="{967D8EB6-EAE1-4F9C-B398-83321E287204}"/>
          </ac:spMkLst>
        </pc:spChg>
        <pc:picChg chg="add del">
          <ac:chgData name="Paul Kelly" userId="a8eab0d472cb567b" providerId="LiveId" clId="{84C46845-CC22-5644-89BA-1F8B49DB0D57}" dt="2023-02-03T11:15:37.175" v="44" actId="26606"/>
          <ac:picMkLst>
            <pc:docMk/>
            <pc:sldMk cId="2783551964" sldId="344"/>
            <ac:picMk id="885" creationId="{B8A53226-FE0D-53C8-52E5-359B9DAA37A7}"/>
          </ac:picMkLst>
        </pc:picChg>
        <pc:picChg chg="add del">
          <ac:chgData name="Paul Kelly" userId="a8eab0d472cb567b" providerId="LiveId" clId="{84C46845-CC22-5644-89BA-1F8B49DB0D57}" dt="2023-02-03T11:15:38.552" v="46" actId="26606"/>
          <ac:picMkLst>
            <pc:docMk/>
            <pc:sldMk cId="2783551964" sldId="344"/>
            <ac:picMk id="893" creationId="{CF8833F7-13A4-191A-0B3E-394D75F365A3}"/>
          </ac:picMkLst>
        </pc:picChg>
        <pc:picChg chg="add del">
          <ac:chgData name="Paul Kelly" userId="a8eab0d472cb567b" providerId="LiveId" clId="{84C46845-CC22-5644-89BA-1F8B49DB0D57}" dt="2023-02-03T11:15:43.478" v="48" actId="26606"/>
          <ac:picMkLst>
            <pc:docMk/>
            <pc:sldMk cId="2783551964" sldId="344"/>
            <ac:picMk id="898" creationId="{B8A53226-FE0D-53C8-52E5-359B9DAA37A7}"/>
          </ac:picMkLst>
        </pc:picChg>
        <pc:picChg chg="add">
          <ac:chgData name="Paul Kelly" userId="a8eab0d472cb567b" providerId="LiveId" clId="{84C46845-CC22-5644-89BA-1F8B49DB0D57}" dt="2023-02-03T11:15:43.490" v="49" actId="26606"/>
          <ac:picMkLst>
            <pc:docMk/>
            <pc:sldMk cId="2783551964" sldId="344"/>
            <ac:picMk id="902" creationId="{3D649236-1CC6-4EEC-610D-A68D715FD529}"/>
          </ac:picMkLst>
        </pc:picChg>
      </pc:sldChg>
      <pc:sldChg chg="modSp add mod">
        <pc:chgData name="Paul Kelly" userId="a8eab0d472cb567b" providerId="LiveId" clId="{84C46845-CC22-5644-89BA-1F8B49DB0D57}" dt="2023-02-03T11:21:30.173" v="132" actId="2711"/>
        <pc:sldMkLst>
          <pc:docMk/>
          <pc:sldMk cId="303452307" sldId="345"/>
        </pc:sldMkLst>
        <pc:spChg chg="mod">
          <ac:chgData name="Paul Kelly" userId="a8eab0d472cb567b" providerId="LiveId" clId="{84C46845-CC22-5644-89BA-1F8B49DB0D57}" dt="2023-02-03T11:21:30.173" v="132" actId="2711"/>
          <ac:spMkLst>
            <pc:docMk/>
            <pc:sldMk cId="303452307" sldId="345"/>
            <ac:spMk id="881" creationId="{00000000-0000-0000-0000-000000000000}"/>
          </ac:spMkLst>
        </pc:spChg>
      </pc:sldChg>
      <pc:sldChg chg="add del">
        <pc:chgData name="Paul Kelly" userId="a8eab0d472cb567b" providerId="LiveId" clId="{84C46845-CC22-5644-89BA-1F8B49DB0D57}" dt="2023-02-03T11:17:48.870" v="76" actId="2696"/>
        <pc:sldMkLst>
          <pc:docMk/>
          <pc:sldMk cId="1495664454" sldId="346"/>
        </pc:sldMkLst>
      </pc:sldChg>
      <pc:sldChg chg="modSp add mod ord">
        <pc:chgData name="Paul Kelly" userId="a8eab0d472cb567b" providerId="LiveId" clId="{84C46845-CC22-5644-89BA-1F8B49DB0D57}" dt="2023-02-03T11:21:15.097" v="130" actId="2711"/>
        <pc:sldMkLst>
          <pc:docMk/>
          <pc:sldMk cId="1745026918" sldId="347"/>
        </pc:sldMkLst>
        <pc:spChg chg="mod">
          <ac:chgData name="Paul Kelly" userId="a8eab0d472cb567b" providerId="LiveId" clId="{84C46845-CC22-5644-89BA-1F8B49DB0D57}" dt="2023-02-03T11:19:33.372" v="96"/>
          <ac:spMkLst>
            <pc:docMk/>
            <pc:sldMk cId="1745026918" sldId="347"/>
            <ac:spMk id="2" creationId="{0E984C1E-4B96-4C69-A0FB-C737D3307149}"/>
          </ac:spMkLst>
        </pc:spChg>
        <pc:spChg chg="mod">
          <ac:chgData name="Paul Kelly" userId="a8eab0d472cb567b" providerId="LiveId" clId="{84C46845-CC22-5644-89BA-1F8B49DB0D57}" dt="2023-02-03T11:21:15.097" v="130" actId="2711"/>
          <ac:spMkLst>
            <pc:docMk/>
            <pc:sldMk cId="1745026918" sldId="347"/>
            <ac:spMk id="881" creationId="{00000000-0000-0000-0000-000000000000}"/>
          </ac:spMkLst>
        </pc:spChg>
      </pc:sldChg>
      <pc:sldChg chg="modSp add del mod">
        <pc:chgData name="Paul Kelly" userId="a8eab0d472cb567b" providerId="LiveId" clId="{84C46845-CC22-5644-89BA-1F8B49DB0D57}" dt="2023-02-03T11:22:29.867" v="214" actId="2696"/>
        <pc:sldMkLst>
          <pc:docMk/>
          <pc:sldMk cId="814742311" sldId="348"/>
        </pc:sldMkLst>
        <pc:spChg chg="mod">
          <ac:chgData name="Paul Kelly" userId="a8eab0d472cb567b" providerId="LiveId" clId="{84C46845-CC22-5644-89BA-1F8B49DB0D57}" dt="2023-02-03T11:19:46.339" v="119" actId="20577"/>
          <ac:spMkLst>
            <pc:docMk/>
            <pc:sldMk cId="814742311" sldId="348"/>
            <ac:spMk id="2" creationId="{0E984C1E-4B96-4C69-A0FB-C737D3307149}"/>
          </ac:spMkLst>
        </pc:spChg>
        <pc:spChg chg="mod">
          <ac:chgData name="Paul Kelly" userId="a8eab0d472cb567b" providerId="LiveId" clId="{84C46845-CC22-5644-89BA-1F8B49DB0D57}" dt="2023-02-03T11:20:10.191" v="123" actId="20577"/>
          <ac:spMkLst>
            <pc:docMk/>
            <pc:sldMk cId="814742311" sldId="348"/>
            <ac:spMk id="881" creationId="{00000000-0000-0000-0000-000000000000}"/>
          </ac:spMkLst>
        </pc:spChg>
      </pc:sldChg>
      <pc:sldChg chg="addSp modSp add mod ord setBg">
        <pc:chgData name="Paul Kelly" userId="a8eab0d472cb567b" providerId="LiveId" clId="{84C46845-CC22-5644-89BA-1F8B49DB0D57}" dt="2023-02-03T11:22:51.362" v="215" actId="26606"/>
        <pc:sldMkLst>
          <pc:docMk/>
          <pc:sldMk cId="4215283846" sldId="349"/>
        </pc:sldMkLst>
        <pc:spChg chg="mod">
          <ac:chgData name="Paul Kelly" userId="a8eab0d472cb567b" providerId="LiveId" clId="{84C46845-CC22-5644-89BA-1F8B49DB0D57}" dt="2023-02-03T11:22:51.362" v="215" actId="26606"/>
          <ac:spMkLst>
            <pc:docMk/>
            <pc:sldMk cId="4215283846" sldId="349"/>
            <ac:spMk id="2" creationId="{0685673C-EC54-45C7-A644-A8B58C9C6DB6}"/>
          </ac:spMkLst>
        </pc:spChg>
        <pc:spChg chg="mod ord">
          <ac:chgData name="Paul Kelly" userId="a8eab0d472cb567b" providerId="LiveId" clId="{84C46845-CC22-5644-89BA-1F8B49DB0D57}" dt="2023-02-03T11:22:51.362" v="215" actId="26606"/>
          <ac:spMkLst>
            <pc:docMk/>
            <pc:sldMk cId="4215283846" sldId="349"/>
            <ac:spMk id="877" creationId="{00000000-0000-0000-0000-000000000000}"/>
          </ac:spMkLst>
        </pc:spChg>
        <pc:spChg chg="add">
          <ac:chgData name="Paul Kelly" userId="a8eab0d472cb567b" providerId="LiveId" clId="{84C46845-CC22-5644-89BA-1F8B49DB0D57}" dt="2023-02-03T11:22:51.362" v="215" actId="26606"/>
          <ac:spMkLst>
            <pc:docMk/>
            <pc:sldMk cId="4215283846" sldId="349"/>
            <ac:spMk id="882" creationId="{B6CDA21F-E7AF-4C75-8395-33F58D5B0E45}"/>
          </ac:spMkLst>
        </pc:spChg>
        <pc:spChg chg="add">
          <ac:chgData name="Paul Kelly" userId="a8eab0d472cb567b" providerId="LiveId" clId="{84C46845-CC22-5644-89BA-1F8B49DB0D57}" dt="2023-02-03T11:22:51.362" v="215" actId="26606"/>
          <ac:spMkLst>
            <pc:docMk/>
            <pc:sldMk cId="4215283846" sldId="349"/>
            <ac:spMk id="889" creationId="{D5B0017B-2ECA-49AF-B397-DC140825DF8D}"/>
          </ac:spMkLst>
        </pc:spChg>
        <pc:grpChg chg="add">
          <ac:chgData name="Paul Kelly" userId="a8eab0d472cb567b" providerId="LiveId" clId="{84C46845-CC22-5644-89BA-1F8B49DB0D57}" dt="2023-02-03T11:22:51.362" v="215" actId="26606"/>
          <ac:grpSpMkLst>
            <pc:docMk/>
            <pc:sldMk cId="4215283846" sldId="349"/>
            <ac:grpSpMk id="884" creationId="{AE1C45F0-260A-458C-96ED-C1F6D2151219}"/>
          </ac:grpSpMkLst>
        </pc:grpChg>
        <pc:cxnChg chg="add">
          <ac:chgData name="Paul Kelly" userId="a8eab0d472cb567b" providerId="LiveId" clId="{84C46845-CC22-5644-89BA-1F8B49DB0D57}" dt="2023-02-03T11:22:51.362" v="215" actId="26606"/>
          <ac:cxnSpMkLst>
            <pc:docMk/>
            <pc:sldMk cId="4215283846" sldId="349"/>
            <ac:cxnSpMk id="891" creationId="{6CF1BAF6-AD41-4082-B212-8A1F9A2E8779}"/>
          </ac:cxnSpMkLst>
        </pc:cxnChg>
      </pc:sldChg>
      <pc:sldChg chg="modSp add mod">
        <pc:chgData name="Paul Kelly" userId="a8eab0d472cb567b" providerId="LiveId" clId="{84C46845-CC22-5644-89BA-1F8B49DB0D57}" dt="2023-02-03T11:24:07.143" v="248" actId="12"/>
        <pc:sldMkLst>
          <pc:docMk/>
          <pc:sldMk cId="1507797489" sldId="350"/>
        </pc:sldMkLst>
        <pc:spChg chg="mod">
          <ac:chgData name="Paul Kelly" userId="a8eab0d472cb567b" providerId="LiveId" clId="{84C46845-CC22-5644-89BA-1F8B49DB0D57}" dt="2023-02-03T11:23:06.218" v="232" actId="20577"/>
          <ac:spMkLst>
            <pc:docMk/>
            <pc:sldMk cId="1507797489" sldId="350"/>
            <ac:spMk id="2" creationId="{0685673C-EC54-45C7-A644-A8B58C9C6DB6}"/>
          </ac:spMkLst>
        </pc:spChg>
        <pc:spChg chg="mod">
          <ac:chgData name="Paul Kelly" userId="a8eab0d472cb567b" providerId="LiveId" clId="{84C46845-CC22-5644-89BA-1F8B49DB0D57}" dt="2023-02-03T11:24:07.143" v="248" actId="12"/>
          <ac:spMkLst>
            <pc:docMk/>
            <pc:sldMk cId="1507797489" sldId="350"/>
            <ac:spMk id="877" creationId="{00000000-0000-0000-0000-000000000000}"/>
          </ac:spMkLst>
        </pc:spChg>
      </pc:sldChg>
      <pc:sldChg chg="addSp delSp modSp add mod">
        <pc:chgData name="Paul Kelly" userId="a8eab0d472cb567b" providerId="LiveId" clId="{84C46845-CC22-5644-89BA-1F8B49DB0D57}" dt="2023-02-03T11:26:45.808" v="258" actId="15"/>
        <pc:sldMkLst>
          <pc:docMk/>
          <pc:sldMk cId="4264373705" sldId="351"/>
        </pc:sldMkLst>
        <pc:spChg chg="mod">
          <ac:chgData name="Paul Kelly" userId="a8eab0d472cb567b" providerId="LiveId" clId="{84C46845-CC22-5644-89BA-1F8B49DB0D57}" dt="2023-02-03T11:24:39.112" v="251" actId="26606"/>
          <ac:spMkLst>
            <pc:docMk/>
            <pc:sldMk cId="4264373705" sldId="351"/>
            <ac:spMk id="2" creationId="{0685673C-EC54-45C7-A644-A8B58C9C6DB6}"/>
          </ac:spMkLst>
        </pc:spChg>
        <pc:spChg chg="mod">
          <ac:chgData name="Paul Kelly" userId="a8eab0d472cb567b" providerId="LiveId" clId="{84C46845-CC22-5644-89BA-1F8B49DB0D57}" dt="2023-02-03T11:26:45.808" v="258" actId="15"/>
          <ac:spMkLst>
            <pc:docMk/>
            <pc:sldMk cId="4264373705" sldId="351"/>
            <ac:spMk id="877" creationId="{00000000-0000-0000-0000-000000000000}"/>
          </ac:spMkLst>
        </pc:spChg>
        <pc:spChg chg="del">
          <ac:chgData name="Paul Kelly" userId="a8eab0d472cb567b" providerId="LiveId" clId="{84C46845-CC22-5644-89BA-1F8B49DB0D57}" dt="2023-02-03T11:24:39.112" v="251" actId="26606"/>
          <ac:spMkLst>
            <pc:docMk/>
            <pc:sldMk cId="4264373705" sldId="351"/>
            <ac:spMk id="882" creationId="{B6CDA21F-E7AF-4C75-8395-33F58D5B0E45}"/>
          </ac:spMkLst>
        </pc:spChg>
        <pc:spChg chg="del">
          <ac:chgData name="Paul Kelly" userId="a8eab0d472cb567b" providerId="LiveId" clId="{84C46845-CC22-5644-89BA-1F8B49DB0D57}" dt="2023-02-03T11:24:39.112" v="251" actId="26606"/>
          <ac:spMkLst>
            <pc:docMk/>
            <pc:sldMk cId="4264373705" sldId="351"/>
            <ac:spMk id="889" creationId="{D5B0017B-2ECA-49AF-B397-DC140825DF8D}"/>
          </ac:spMkLst>
        </pc:spChg>
        <pc:spChg chg="add">
          <ac:chgData name="Paul Kelly" userId="a8eab0d472cb567b" providerId="LiveId" clId="{84C46845-CC22-5644-89BA-1F8B49DB0D57}" dt="2023-02-03T11:24:39.112" v="251" actId="26606"/>
          <ac:spMkLst>
            <pc:docMk/>
            <pc:sldMk cId="4264373705" sldId="351"/>
            <ac:spMk id="896" creationId="{058A14AF-9FB5-4CC7-BA35-E8E85D3EDF0E}"/>
          </ac:spMkLst>
        </pc:spChg>
        <pc:spChg chg="add">
          <ac:chgData name="Paul Kelly" userId="a8eab0d472cb567b" providerId="LiveId" clId="{84C46845-CC22-5644-89BA-1F8B49DB0D57}" dt="2023-02-03T11:24:39.112" v="251" actId="26606"/>
          <ac:spMkLst>
            <pc:docMk/>
            <pc:sldMk cId="4264373705" sldId="351"/>
            <ac:spMk id="898" creationId="{3A9A4357-BD1D-4622-A4FE-766E6AB8DE84}"/>
          </ac:spMkLst>
        </pc:spChg>
        <pc:spChg chg="add">
          <ac:chgData name="Paul Kelly" userId="a8eab0d472cb567b" providerId="LiveId" clId="{84C46845-CC22-5644-89BA-1F8B49DB0D57}" dt="2023-02-03T11:24:39.112" v="251" actId="26606"/>
          <ac:spMkLst>
            <pc:docMk/>
            <pc:sldMk cId="4264373705" sldId="351"/>
            <ac:spMk id="900" creationId="{E659831F-0D9A-4C63-9EBB-8435B85A440F}"/>
          </ac:spMkLst>
        </pc:spChg>
        <pc:spChg chg="add">
          <ac:chgData name="Paul Kelly" userId="a8eab0d472cb567b" providerId="LiveId" clId="{84C46845-CC22-5644-89BA-1F8B49DB0D57}" dt="2023-02-03T11:24:39.112" v="251" actId="26606"/>
          <ac:spMkLst>
            <pc:docMk/>
            <pc:sldMk cId="4264373705" sldId="351"/>
            <ac:spMk id="902" creationId="{E6995CE5-F890-4ABA-82A2-26507CE8D2A3}"/>
          </ac:spMkLst>
        </pc:spChg>
        <pc:grpChg chg="del">
          <ac:chgData name="Paul Kelly" userId="a8eab0d472cb567b" providerId="LiveId" clId="{84C46845-CC22-5644-89BA-1F8B49DB0D57}" dt="2023-02-03T11:24:39.112" v="251" actId="26606"/>
          <ac:grpSpMkLst>
            <pc:docMk/>
            <pc:sldMk cId="4264373705" sldId="351"/>
            <ac:grpSpMk id="884" creationId="{AE1C45F0-260A-458C-96ED-C1F6D2151219}"/>
          </ac:grpSpMkLst>
        </pc:grpChg>
        <pc:picChg chg="add mod">
          <ac:chgData name="Paul Kelly" userId="a8eab0d472cb567b" providerId="LiveId" clId="{84C46845-CC22-5644-89BA-1F8B49DB0D57}" dt="2023-02-03T11:24:55.397" v="253" actId="27614"/>
          <ac:picMkLst>
            <pc:docMk/>
            <pc:sldMk cId="4264373705" sldId="351"/>
            <ac:picMk id="3" creationId="{047F6D8C-80D5-F3FE-F4DF-72AF0BE818C5}"/>
          </ac:picMkLst>
        </pc:picChg>
        <pc:cxnChg chg="del">
          <ac:chgData name="Paul Kelly" userId="a8eab0d472cb567b" providerId="LiveId" clId="{84C46845-CC22-5644-89BA-1F8B49DB0D57}" dt="2023-02-03T11:24:39.112" v="251" actId="26606"/>
          <ac:cxnSpMkLst>
            <pc:docMk/>
            <pc:sldMk cId="4264373705" sldId="351"/>
            <ac:cxnSpMk id="891" creationId="{6CF1BAF6-AD41-4082-B212-8A1F9A2E8779}"/>
          </ac:cxnSpMkLst>
        </pc:cxnChg>
      </pc:sldChg>
      <pc:sldChg chg="add del ord">
        <pc:chgData name="Paul Kelly" userId="a8eab0d472cb567b" providerId="LiveId" clId="{84C46845-CC22-5644-89BA-1F8B49DB0D57}" dt="2023-02-03T12:02:14.439" v="262" actId="2696"/>
        <pc:sldMkLst>
          <pc:docMk/>
          <pc:sldMk cId="986550104" sldId="352"/>
        </pc:sldMkLst>
      </pc:sldChg>
      <pc:sldChg chg="addSp delSp modSp add mod">
        <pc:chgData name="Paul Kelly" userId="a8eab0d472cb567b" providerId="LiveId" clId="{84C46845-CC22-5644-89BA-1F8B49DB0D57}" dt="2023-02-03T12:51:53.310" v="305" actId="20577"/>
        <pc:sldMkLst>
          <pc:docMk/>
          <pc:sldMk cId="2783068245" sldId="353"/>
        </pc:sldMkLst>
        <pc:spChg chg="mod">
          <ac:chgData name="Paul Kelly" userId="a8eab0d472cb567b" providerId="LiveId" clId="{84C46845-CC22-5644-89BA-1F8B49DB0D57}" dt="2023-02-03T12:40:37.716" v="301" actId="26606"/>
          <ac:spMkLst>
            <pc:docMk/>
            <pc:sldMk cId="2783068245" sldId="353"/>
            <ac:spMk id="2" creationId="{0685673C-EC54-45C7-A644-A8B58C9C6DB6}"/>
          </ac:spMkLst>
        </pc:spChg>
        <pc:spChg chg="mod">
          <ac:chgData name="Paul Kelly" userId="a8eab0d472cb567b" providerId="LiveId" clId="{84C46845-CC22-5644-89BA-1F8B49DB0D57}" dt="2023-02-03T12:51:53.310" v="305" actId="20577"/>
          <ac:spMkLst>
            <pc:docMk/>
            <pc:sldMk cId="2783068245" sldId="353"/>
            <ac:spMk id="877" creationId="{00000000-0000-0000-0000-000000000000}"/>
          </ac:spMkLst>
        </pc:spChg>
        <pc:spChg chg="del">
          <ac:chgData name="Paul Kelly" userId="a8eab0d472cb567b" providerId="LiveId" clId="{84C46845-CC22-5644-89BA-1F8B49DB0D57}" dt="2023-02-03T12:40:37.716" v="301" actId="26606"/>
          <ac:spMkLst>
            <pc:docMk/>
            <pc:sldMk cId="2783068245" sldId="353"/>
            <ac:spMk id="896" creationId="{058A14AF-9FB5-4CC7-BA35-E8E85D3EDF0E}"/>
          </ac:spMkLst>
        </pc:spChg>
        <pc:spChg chg="del">
          <ac:chgData name="Paul Kelly" userId="a8eab0d472cb567b" providerId="LiveId" clId="{84C46845-CC22-5644-89BA-1F8B49DB0D57}" dt="2023-02-03T12:40:37.716" v="301" actId="26606"/>
          <ac:spMkLst>
            <pc:docMk/>
            <pc:sldMk cId="2783068245" sldId="353"/>
            <ac:spMk id="898" creationId="{3A9A4357-BD1D-4622-A4FE-766E6AB8DE84}"/>
          </ac:spMkLst>
        </pc:spChg>
        <pc:spChg chg="del">
          <ac:chgData name="Paul Kelly" userId="a8eab0d472cb567b" providerId="LiveId" clId="{84C46845-CC22-5644-89BA-1F8B49DB0D57}" dt="2023-02-03T12:40:37.716" v="301" actId="26606"/>
          <ac:spMkLst>
            <pc:docMk/>
            <pc:sldMk cId="2783068245" sldId="353"/>
            <ac:spMk id="900" creationId="{E659831F-0D9A-4C63-9EBB-8435B85A440F}"/>
          </ac:spMkLst>
        </pc:spChg>
        <pc:spChg chg="del">
          <ac:chgData name="Paul Kelly" userId="a8eab0d472cb567b" providerId="LiveId" clId="{84C46845-CC22-5644-89BA-1F8B49DB0D57}" dt="2023-02-03T12:40:37.716" v="301" actId="26606"/>
          <ac:spMkLst>
            <pc:docMk/>
            <pc:sldMk cId="2783068245" sldId="353"/>
            <ac:spMk id="902" creationId="{E6995CE5-F890-4ABA-82A2-26507CE8D2A3}"/>
          </ac:spMkLst>
        </pc:spChg>
        <pc:spChg chg="add">
          <ac:chgData name="Paul Kelly" userId="a8eab0d472cb567b" providerId="LiveId" clId="{84C46845-CC22-5644-89BA-1F8B49DB0D57}" dt="2023-02-03T12:40:37.716" v="301" actId="26606"/>
          <ac:spMkLst>
            <pc:docMk/>
            <pc:sldMk cId="2783068245" sldId="353"/>
            <ac:spMk id="907" creationId="{B6CDA21F-E7AF-4C75-8395-33F58D5B0E45}"/>
          </ac:spMkLst>
        </pc:spChg>
        <pc:spChg chg="add">
          <ac:chgData name="Paul Kelly" userId="a8eab0d472cb567b" providerId="LiveId" clId="{84C46845-CC22-5644-89BA-1F8B49DB0D57}" dt="2023-02-03T12:40:37.716" v="301" actId="26606"/>
          <ac:spMkLst>
            <pc:docMk/>
            <pc:sldMk cId="2783068245" sldId="353"/>
            <ac:spMk id="914" creationId="{D5B0017B-2ECA-49AF-B397-DC140825DF8D}"/>
          </ac:spMkLst>
        </pc:spChg>
        <pc:grpChg chg="add">
          <ac:chgData name="Paul Kelly" userId="a8eab0d472cb567b" providerId="LiveId" clId="{84C46845-CC22-5644-89BA-1F8B49DB0D57}" dt="2023-02-03T12:40:37.716" v="301" actId="26606"/>
          <ac:grpSpMkLst>
            <pc:docMk/>
            <pc:sldMk cId="2783068245" sldId="353"/>
            <ac:grpSpMk id="909" creationId="{AE1C45F0-260A-458C-96ED-C1F6D2151219}"/>
          </ac:grpSpMkLst>
        </pc:grpChg>
        <pc:picChg chg="del">
          <ac:chgData name="Paul Kelly" userId="a8eab0d472cb567b" providerId="LiveId" clId="{84C46845-CC22-5644-89BA-1F8B49DB0D57}" dt="2023-02-03T12:40:17.615" v="294" actId="478"/>
          <ac:picMkLst>
            <pc:docMk/>
            <pc:sldMk cId="2783068245" sldId="353"/>
            <ac:picMk id="3" creationId="{047F6D8C-80D5-F3FE-F4DF-72AF0BE818C5}"/>
          </ac:picMkLst>
        </pc:picChg>
        <pc:cxnChg chg="add">
          <ac:chgData name="Paul Kelly" userId="a8eab0d472cb567b" providerId="LiveId" clId="{84C46845-CC22-5644-89BA-1F8B49DB0D57}" dt="2023-02-03T12:40:37.716" v="301" actId="26606"/>
          <ac:cxnSpMkLst>
            <pc:docMk/>
            <pc:sldMk cId="2783068245" sldId="353"/>
            <ac:cxnSpMk id="916" creationId="{6CF1BAF6-AD41-4082-B212-8A1F9A2E8779}"/>
          </ac:cxnSpMkLst>
        </pc:cxnChg>
      </pc:sldChg>
      <pc:sldChg chg="addSp delSp modSp add mod ord">
        <pc:chgData name="Paul Kelly" userId="a8eab0d472cb567b" providerId="LiveId" clId="{84C46845-CC22-5644-89BA-1F8B49DB0D57}" dt="2023-02-03T12:55:57.943" v="379" actId="20577"/>
        <pc:sldMkLst>
          <pc:docMk/>
          <pc:sldMk cId="1793488876" sldId="354"/>
        </pc:sldMkLst>
        <pc:spChg chg="mod">
          <ac:chgData name="Paul Kelly" userId="a8eab0d472cb567b" providerId="LiveId" clId="{84C46845-CC22-5644-89BA-1F8B49DB0D57}" dt="2023-02-03T12:55:57.943" v="379" actId="20577"/>
          <ac:spMkLst>
            <pc:docMk/>
            <pc:sldMk cId="1793488876" sldId="354"/>
            <ac:spMk id="2" creationId="{0685673C-EC54-45C7-A644-A8B58C9C6DB6}"/>
          </ac:spMkLst>
        </pc:spChg>
        <pc:spChg chg="add mod">
          <ac:chgData name="Paul Kelly" userId="a8eab0d472cb567b" providerId="LiveId" clId="{84C46845-CC22-5644-89BA-1F8B49DB0D57}" dt="2023-02-03T12:55:07.190" v="324" actId="255"/>
          <ac:spMkLst>
            <pc:docMk/>
            <pc:sldMk cId="1793488876" sldId="354"/>
            <ac:spMk id="5" creationId="{A7987CE3-FF02-DA4D-4CD1-10F73C79C743}"/>
          </ac:spMkLst>
        </pc:spChg>
        <pc:spChg chg="del">
          <ac:chgData name="Paul Kelly" userId="a8eab0d472cb567b" providerId="LiveId" clId="{84C46845-CC22-5644-89BA-1F8B49DB0D57}" dt="2023-02-03T12:54:01.725" v="307" actId="478"/>
          <ac:spMkLst>
            <pc:docMk/>
            <pc:sldMk cId="1793488876" sldId="354"/>
            <ac:spMk id="877" creationId="{00000000-0000-0000-0000-000000000000}"/>
          </ac:spMkLst>
        </pc:spChg>
        <pc:spChg chg="del">
          <ac:chgData name="Paul Kelly" userId="a8eab0d472cb567b" providerId="LiveId" clId="{84C46845-CC22-5644-89BA-1F8B49DB0D57}" dt="2023-02-03T12:54:59.516" v="322" actId="26606"/>
          <ac:spMkLst>
            <pc:docMk/>
            <pc:sldMk cId="1793488876" sldId="354"/>
            <ac:spMk id="907" creationId="{B6CDA21F-E7AF-4C75-8395-33F58D5B0E45}"/>
          </ac:spMkLst>
        </pc:spChg>
        <pc:spChg chg="del">
          <ac:chgData name="Paul Kelly" userId="a8eab0d472cb567b" providerId="LiveId" clId="{84C46845-CC22-5644-89BA-1F8B49DB0D57}" dt="2023-02-03T12:54:59.516" v="322" actId="26606"/>
          <ac:spMkLst>
            <pc:docMk/>
            <pc:sldMk cId="1793488876" sldId="354"/>
            <ac:spMk id="914" creationId="{D5B0017B-2ECA-49AF-B397-DC140825DF8D}"/>
          </ac:spMkLst>
        </pc:spChg>
        <pc:spChg chg="add">
          <ac:chgData name="Paul Kelly" userId="a8eab0d472cb567b" providerId="LiveId" clId="{84C46845-CC22-5644-89BA-1F8B49DB0D57}" dt="2023-02-03T12:54:59.516" v="322" actId="26606"/>
          <ac:spMkLst>
            <pc:docMk/>
            <pc:sldMk cId="1793488876" sldId="354"/>
            <ac:spMk id="921" creationId="{9D80C9EF-3CC6-4ECC-9C2D-9D0396C96ED9}"/>
          </ac:spMkLst>
        </pc:spChg>
        <pc:spChg chg="add">
          <ac:chgData name="Paul Kelly" userId="a8eab0d472cb567b" providerId="LiveId" clId="{84C46845-CC22-5644-89BA-1F8B49DB0D57}" dt="2023-02-03T12:54:59.516" v="322" actId="26606"/>
          <ac:spMkLst>
            <pc:docMk/>
            <pc:sldMk cId="1793488876" sldId="354"/>
            <ac:spMk id="923" creationId="{5DA32751-37A2-45C0-BE94-63D375E27003}"/>
          </ac:spMkLst>
        </pc:spChg>
        <pc:spChg chg="add">
          <ac:chgData name="Paul Kelly" userId="a8eab0d472cb567b" providerId="LiveId" clId="{84C46845-CC22-5644-89BA-1F8B49DB0D57}" dt="2023-02-03T12:54:59.516" v="322" actId="26606"/>
          <ac:spMkLst>
            <pc:docMk/>
            <pc:sldMk cId="1793488876" sldId="354"/>
            <ac:spMk id="925" creationId="{E659831F-0D9A-4C63-9EBB-8435B85A440F}"/>
          </ac:spMkLst>
        </pc:spChg>
        <pc:spChg chg="add">
          <ac:chgData name="Paul Kelly" userId="a8eab0d472cb567b" providerId="LiveId" clId="{84C46845-CC22-5644-89BA-1F8B49DB0D57}" dt="2023-02-03T12:54:59.516" v="322" actId="26606"/>
          <ac:spMkLst>
            <pc:docMk/>
            <pc:sldMk cId="1793488876" sldId="354"/>
            <ac:spMk id="927" creationId="{5A55FBCD-CD42-40F5-8A1B-3203F9CAEEAA}"/>
          </ac:spMkLst>
        </pc:spChg>
        <pc:grpChg chg="del">
          <ac:chgData name="Paul Kelly" userId="a8eab0d472cb567b" providerId="LiveId" clId="{84C46845-CC22-5644-89BA-1F8B49DB0D57}" dt="2023-02-03T12:54:59.516" v="322" actId="26606"/>
          <ac:grpSpMkLst>
            <pc:docMk/>
            <pc:sldMk cId="1793488876" sldId="354"/>
            <ac:grpSpMk id="909" creationId="{AE1C45F0-260A-458C-96ED-C1F6D2151219}"/>
          </ac:grpSpMkLst>
        </pc:grpChg>
        <pc:picChg chg="add mod">
          <ac:chgData name="Paul Kelly" userId="a8eab0d472cb567b" providerId="LiveId" clId="{84C46845-CC22-5644-89BA-1F8B49DB0D57}" dt="2023-02-03T12:54:59.516" v="322" actId="26606"/>
          <ac:picMkLst>
            <pc:docMk/>
            <pc:sldMk cId="1793488876" sldId="354"/>
            <ac:picMk id="3" creationId="{0A3C5EB9-9094-0F61-021E-CD38EAFB298F}"/>
          </ac:picMkLst>
        </pc:picChg>
        <pc:cxnChg chg="del">
          <ac:chgData name="Paul Kelly" userId="a8eab0d472cb567b" providerId="LiveId" clId="{84C46845-CC22-5644-89BA-1F8B49DB0D57}" dt="2023-02-03T12:54:59.516" v="322" actId="26606"/>
          <ac:cxnSpMkLst>
            <pc:docMk/>
            <pc:sldMk cId="1793488876" sldId="354"/>
            <ac:cxnSpMk id="916" creationId="{6CF1BAF6-AD41-4082-B212-8A1F9A2E8779}"/>
          </ac:cxnSpMkLst>
        </pc:cxnChg>
      </pc:sldChg>
      <pc:sldChg chg="addSp delSp modSp add mod">
        <pc:chgData name="Paul Kelly" userId="a8eab0d472cb567b" providerId="LiveId" clId="{84C46845-CC22-5644-89BA-1F8B49DB0D57}" dt="2023-02-03T12:55:44.116" v="366" actId="26606"/>
        <pc:sldMkLst>
          <pc:docMk/>
          <pc:sldMk cId="101520556" sldId="355"/>
        </pc:sldMkLst>
        <pc:spChg chg="mod">
          <ac:chgData name="Paul Kelly" userId="a8eab0d472cb567b" providerId="LiveId" clId="{84C46845-CC22-5644-89BA-1F8B49DB0D57}" dt="2023-02-03T12:55:44.116" v="366" actId="26606"/>
          <ac:spMkLst>
            <pc:docMk/>
            <pc:sldMk cId="101520556" sldId="355"/>
            <ac:spMk id="2" creationId="{0685673C-EC54-45C7-A644-A8B58C9C6DB6}"/>
          </ac:spMkLst>
        </pc:spChg>
        <pc:spChg chg="del">
          <ac:chgData name="Paul Kelly" userId="a8eab0d472cb567b" providerId="LiveId" clId="{84C46845-CC22-5644-89BA-1F8B49DB0D57}" dt="2023-02-03T12:55:39.816" v="365" actId="478"/>
          <ac:spMkLst>
            <pc:docMk/>
            <pc:sldMk cId="101520556" sldId="355"/>
            <ac:spMk id="877" creationId="{00000000-0000-0000-0000-000000000000}"/>
          </ac:spMkLst>
        </pc:spChg>
        <pc:spChg chg="del">
          <ac:chgData name="Paul Kelly" userId="a8eab0d472cb567b" providerId="LiveId" clId="{84C46845-CC22-5644-89BA-1F8B49DB0D57}" dt="2023-02-03T12:55:44.116" v="366" actId="26606"/>
          <ac:spMkLst>
            <pc:docMk/>
            <pc:sldMk cId="101520556" sldId="355"/>
            <ac:spMk id="907" creationId="{B6CDA21F-E7AF-4C75-8395-33F58D5B0E45}"/>
          </ac:spMkLst>
        </pc:spChg>
        <pc:spChg chg="del">
          <ac:chgData name="Paul Kelly" userId="a8eab0d472cb567b" providerId="LiveId" clId="{84C46845-CC22-5644-89BA-1F8B49DB0D57}" dt="2023-02-03T12:55:44.116" v="366" actId="26606"/>
          <ac:spMkLst>
            <pc:docMk/>
            <pc:sldMk cId="101520556" sldId="355"/>
            <ac:spMk id="914" creationId="{D5B0017B-2ECA-49AF-B397-DC140825DF8D}"/>
          </ac:spMkLst>
        </pc:spChg>
        <pc:spChg chg="add">
          <ac:chgData name="Paul Kelly" userId="a8eab0d472cb567b" providerId="LiveId" clId="{84C46845-CC22-5644-89BA-1F8B49DB0D57}" dt="2023-02-03T12:55:44.116" v="366" actId="26606"/>
          <ac:spMkLst>
            <pc:docMk/>
            <pc:sldMk cId="101520556" sldId="355"/>
            <ac:spMk id="923" creationId="{91DC6ABD-215C-4EA8-A483-CEF5B99AB385}"/>
          </ac:spMkLst>
        </pc:spChg>
        <pc:spChg chg="add">
          <ac:chgData name="Paul Kelly" userId="a8eab0d472cb567b" providerId="LiveId" clId="{84C46845-CC22-5644-89BA-1F8B49DB0D57}" dt="2023-02-03T12:55:44.116" v="366" actId="26606"/>
          <ac:spMkLst>
            <pc:docMk/>
            <pc:sldMk cId="101520556" sldId="355"/>
            <ac:spMk id="929" creationId="{04357C93-F0CB-4A1C-8F77-4E9063789819}"/>
          </ac:spMkLst>
        </pc:spChg>
        <pc:grpChg chg="del">
          <ac:chgData name="Paul Kelly" userId="a8eab0d472cb567b" providerId="LiveId" clId="{84C46845-CC22-5644-89BA-1F8B49DB0D57}" dt="2023-02-03T12:55:44.116" v="366" actId="26606"/>
          <ac:grpSpMkLst>
            <pc:docMk/>
            <pc:sldMk cId="101520556" sldId="355"/>
            <ac:grpSpMk id="909" creationId="{AE1C45F0-260A-458C-96ED-C1F6D2151219}"/>
          </ac:grpSpMkLst>
        </pc:grpChg>
        <pc:grpChg chg="add">
          <ac:chgData name="Paul Kelly" userId="a8eab0d472cb567b" providerId="LiveId" clId="{84C46845-CC22-5644-89BA-1F8B49DB0D57}" dt="2023-02-03T12:55:44.116" v="366" actId="26606"/>
          <ac:grpSpMkLst>
            <pc:docMk/>
            <pc:sldMk cId="101520556" sldId="355"/>
            <ac:grpSpMk id="925" creationId="{3AF6A671-C637-4547-85F4-51B6D1881399}"/>
          </ac:grpSpMkLst>
        </pc:grpChg>
        <pc:picChg chg="add">
          <ac:chgData name="Paul Kelly" userId="a8eab0d472cb567b" providerId="LiveId" clId="{84C46845-CC22-5644-89BA-1F8B49DB0D57}" dt="2023-02-03T12:55:44.116" v="366" actId="26606"/>
          <ac:picMkLst>
            <pc:docMk/>
            <pc:sldMk cId="101520556" sldId="355"/>
            <ac:picMk id="920" creationId="{B12D0ADC-DA0F-D780-BA54-067A76EBC82F}"/>
          </ac:picMkLst>
        </pc:picChg>
        <pc:cxnChg chg="del">
          <ac:chgData name="Paul Kelly" userId="a8eab0d472cb567b" providerId="LiveId" clId="{84C46845-CC22-5644-89BA-1F8B49DB0D57}" dt="2023-02-03T12:55:44.116" v="366" actId="26606"/>
          <ac:cxnSpMkLst>
            <pc:docMk/>
            <pc:sldMk cId="101520556" sldId="355"/>
            <ac:cxnSpMk id="916" creationId="{6CF1BAF6-AD41-4082-B212-8A1F9A2E8779}"/>
          </ac:cxnSpMkLst>
        </pc:cxnChg>
      </pc:sldChg>
    </pc:docChg>
  </pc:docChgLst>
  <pc:docChgLst>
    <pc:chgData name="Giulia Vilone" userId="S::giulia.vilone@tudublin.ie::0c58d732-b0d9-492e-ba07-5ae44eefa3de" providerId="AD" clId="Web-{BECDAB6C-CD2F-B14D-57CF-80946E5BF4E0}"/>
    <pc:docChg chg="addSld delSld modSld sldOrd">
      <pc:chgData name="Giulia Vilone" userId="S::giulia.vilone@tudublin.ie::0c58d732-b0d9-492e-ba07-5ae44eefa3de" providerId="AD" clId="Web-{BECDAB6C-CD2F-B14D-57CF-80946E5BF4E0}" dt="2022-02-07T10:41:15.736" v="626" actId="20577"/>
      <pc:docMkLst>
        <pc:docMk/>
      </pc:docMkLst>
      <pc:sldChg chg="del">
        <pc:chgData name="Giulia Vilone" userId="S::giulia.vilone@tudublin.ie::0c58d732-b0d9-492e-ba07-5ae44eefa3de" providerId="AD" clId="Web-{BECDAB6C-CD2F-B14D-57CF-80946E5BF4E0}" dt="2022-02-07T10:14:55.634" v="107"/>
        <pc:sldMkLst>
          <pc:docMk/>
          <pc:sldMk cId="0" sldId="274"/>
        </pc:sldMkLst>
      </pc:sldChg>
      <pc:sldChg chg="modSp">
        <pc:chgData name="Giulia Vilone" userId="S::giulia.vilone@tudublin.ie::0c58d732-b0d9-492e-ba07-5ae44eefa3de" providerId="AD" clId="Web-{BECDAB6C-CD2F-B14D-57CF-80946E5BF4E0}" dt="2022-02-07T10:22:11.461" v="200" actId="20577"/>
        <pc:sldMkLst>
          <pc:docMk/>
          <pc:sldMk cId="0" sldId="289"/>
        </pc:sldMkLst>
        <pc:spChg chg="mod">
          <ac:chgData name="Giulia Vilone" userId="S::giulia.vilone@tudublin.ie::0c58d732-b0d9-492e-ba07-5ae44eefa3de" providerId="AD" clId="Web-{BECDAB6C-CD2F-B14D-57CF-80946E5BF4E0}" dt="2022-02-07T10:22:11.461" v="200" actId="20577"/>
          <ac:spMkLst>
            <pc:docMk/>
            <pc:sldMk cId="0" sldId="289"/>
            <ac:spMk id="450" creationId="{00000000-0000-0000-0000-000000000000}"/>
          </ac:spMkLst>
        </pc:spChg>
      </pc:sldChg>
      <pc:sldChg chg="del ord">
        <pc:chgData name="Giulia Vilone" userId="S::giulia.vilone@tudublin.ie::0c58d732-b0d9-492e-ba07-5ae44eefa3de" providerId="AD" clId="Web-{BECDAB6C-CD2F-B14D-57CF-80946E5BF4E0}" dt="2022-02-07T10:10:36.393" v="78"/>
        <pc:sldMkLst>
          <pc:docMk/>
          <pc:sldMk cId="2982249944" sldId="334"/>
        </pc:sldMkLst>
      </pc:sldChg>
      <pc:sldChg chg="del">
        <pc:chgData name="Giulia Vilone" userId="S::giulia.vilone@tudublin.ie::0c58d732-b0d9-492e-ba07-5ae44eefa3de" providerId="AD" clId="Web-{BECDAB6C-CD2F-B14D-57CF-80946E5BF4E0}" dt="2022-02-07T10:22:23.102" v="201"/>
        <pc:sldMkLst>
          <pc:docMk/>
          <pc:sldMk cId="693659642" sldId="335"/>
        </pc:sldMkLst>
      </pc:sldChg>
      <pc:sldChg chg="modSp ord">
        <pc:chgData name="Giulia Vilone" userId="S::giulia.vilone@tudublin.ie::0c58d732-b0d9-492e-ba07-5ae44eefa3de" providerId="AD" clId="Web-{BECDAB6C-CD2F-B14D-57CF-80946E5BF4E0}" dt="2022-02-07T10:26:03.982" v="205" actId="20577"/>
        <pc:sldMkLst>
          <pc:docMk/>
          <pc:sldMk cId="3239876071" sldId="336"/>
        </pc:sldMkLst>
        <pc:spChg chg="mod">
          <ac:chgData name="Giulia Vilone" userId="S::giulia.vilone@tudublin.ie::0c58d732-b0d9-492e-ba07-5ae44eefa3de" providerId="AD" clId="Web-{BECDAB6C-CD2F-B14D-57CF-80946E5BF4E0}" dt="2022-02-07T10:26:03.982" v="205" actId="20577"/>
          <ac:spMkLst>
            <pc:docMk/>
            <pc:sldMk cId="3239876071" sldId="336"/>
            <ac:spMk id="2" creationId="{B24D3565-889C-4026-8A58-B097CA3FB04F}"/>
          </ac:spMkLst>
        </pc:spChg>
        <pc:spChg chg="mod">
          <ac:chgData name="Giulia Vilone" userId="S::giulia.vilone@tudublin.ie::0c58d732-b0d9-492e-ba07-5ae44eefa3de" providerId="AD" clId="Web-{BECDAB6C-CD2F-B14D-57CF-80946E5BF4E0}" dt="2022-02-07T10:21:17.429" v="190" actId="20577"/>
          <ac:spMkLst>
            <pc:docMk/>
            <pc:sldMk cId="3239876071" sldId="336"/>
            <ac:spMk id="307" creationId="{00000000-0000-0000-0000-000000000000}"/>
          </ac:spMkLst>
        </pc:spChg>
      </pc:sldChg>
      <pc:sldChg chg="modSp add replId">
        <pc:chgData name="Giulia Vilone" userId="S::giulia.vilone@tudublin.ie::0c58d732-b0d9-492e-ba07-5ae44eefa3de" providerId="AD" clId="Web-{BECDAB6C-CD2F-B14D-57CF-80946E5BF4E0}" dt="2022-02-07T10:12:58.631" v="104" actId="20577"/>
        <pc:sldMkLst>
          <pc:docMk/>
          <pc:sldMk cId="3061713356" sldId="337"/>
        </pc:sldMkLst>
        <pc:spChg chg="mod">
          <ac:chgData name="Giulia Vilone" userId="S::giulia.vilone@tudublin.ie::0c58d732-b0d9-492e-ba07-5ae44eefa3de" providerId="AD" clId="Web-{BECDAB6C-CD2F-B14D-57CF-80946E5BF4E0}" dt="2022-02-07T10:12:58.631" v="104" actId="20577"/>
          <ac:spMkLst>
            <pc:docMk/>
            <pc:sldMk cId="3061713356" sldId="337"/>
            <ac:spMk id="307" creationId="{00000000-0000-0000-0000-000000000000}"/>
          </ac:spMkLst>
        </pc:spChg>
      </pc:sldChg>
      <pc:sldChg chg="add replId">
        <pc:chgData name="Giulia Vilone" userId="S::giulia.vilone@tudublin.ie::0c58d732-b0d9-492e-ba07-5ae44eefa3de" providerId="AD" clId="Web-{BECDAB6C-CD2F-B14D-57CF-80946E5BF4E0}" dt="2022-02-07T10:13:35.335" v="105"/>
        <pc:sldMkLst>
          <pc:docMk/>
          <pc:sldMk cId="1151254137" sldId="338"/>
        </pc:sldMkLst>
      </pc:sldChg>
      <pc:sldChg chg="modSp add replId">
        <pc:chgData name="Giulia Vilone" userId="S::giulia.vilone@tudublin.ie::0c58d732-b0d9-492e-ba07-5ae44eefa3de" providerId="AD" clId="Web-{BECDAB6C-CD2F-B14D-57CF-80946E5BF4E0}" dt="2022-02-07T10:26:12.764" v="206" actId="20577"/>
        <pc:sldMkLst>
          <pc:docMk/>
          <pc:sldMk cId="1324661936" sldId="339"/>
        </pc:sldMkLst>
        <pc:spChg chg="mod">
          <ac:chgData name="Giulia Vilone" userId="S::giulia.vilone@tudublin.ie::0c58d732-b0d9-492e-ba07-5ae44eefa3de" providerId="AD" clId="Web-{BECDAB6C-CD2F-B14D-57CF-80946E5BF4E0}" dt="2022-02-07T10:26:12.764" v="206" actId="20577"/>
          <ac:spMkLst>
            <pc:docMk/>
            <pc:sldMk cId="1324661936" sldId="339"/>
            <ac:spMk id="2" creationId="{B24D3565-889C-4026-8A58-B097CA3FB04F}"/>
          </ac:spMkLst>
        </pc:spChg>
        <pc:spChg chg="mod">
          <ac:chgData name="Giulia Vilone" userId="S::giulia.vilone@tudublin.ie::0c58d732-b0d9-492e-ba07-5ae44eefa3de" providerId="AD" clId="Web-{BECDAB6C-CD2F-B14D-57CF-80946E5BF4E0}" dt="2022-02-07T10:20:46.225" v="188" actId="20577"/>
          <ac:spMkLst>
            <pc:docMk/>
            <pc:sldMk cId="1324661936" sldId="339"/>
            <ac:spMk id="307" creationId="{00000000-0000-0000-0000-000000000000}"/>
          </ac:spMkLst>
        </pc:spChg>
      </pc:sldChg>
      <pc:sldChg chg="modSp add ord replId">
        <pc:chgData name="Giulia Vilone" userId="S::giulia.vilone@tudublin.ie::0c58d732-b0d9-492e-ba07-5ae44eefa3de" providerId="AD" clId="Web-{BECDAB6C-CD2F-B14D-57CF-80946E5BF4E0}" dt="2022-02-07T10:28:16.532" v="247" actId="20577"/>
        <pc:sldMkLst>
          <pc:docMk/>
          <pc:sldMk cId="667709726" sldId="340"/>
        </pc:sldMkLst>
        <pc:spChg chg="mod">
          <ac:chgData name="Giulia Vilone" userId="S::giulia.vilone@tudublin.ie::0c58d732-b0d9-492e-ba07-5ae44eefa3de" providerId="AD" clId="Web-{BECDAB6C-CD2F-B14D-57CF-80946E5BF4E0}" dt="2022-02-07T10:26:24.139" v="207" actId="20577"/>
          <ac:spMkLst>
            <pc:docMk/>
            <pc:sldMk cId="667709726" sldId="340"/>
            <ac:spMk id="2" creationId="{B24D3565-889C-4026-8A58-B097CA3FB04F}"/>
          </ac:spMkLst>
        </pc:spChg>
        <pc:spChg chg="mod">
          <ac:chgData name="Giulia Vilone" userId="S::giulia.vilone@tudublin.ie::0c58d732-b0d9-492e-ba07-5ae44eefa3de" providerId="AD" clId="Web-{BECDAB6C-CD2F-B14D-57CF-80946E5BF4E0}" dt="2022-02-07T10:28:16.532" v="247" actId="20577"/>
          <ac:spMkLst>
            <pc:docMk/>
            <pc:sldMk cId="667709726" sldId="340"/>
            <ac:spMk id="307" creationId="{00000000-0000-0000-0000-000000000000}"/>
          </ac:spMkLst>
        </pc:spChg>
      </pc:sldChg>
      <pc:sldChg chg="modSp add replId">
        <pc:chgData name="Giulia Vilone" userId="S::giulia.vilone@tudublin.ie::0c58d732-b0d9-492e-ba07-5ae44eefa3de" providerId="AD" clId="Web-{BECDAB6C-CD2F-B14D-57CF-80946E5BF4E0}" dt="2022-02-07T10:30:36.004" v="308" actId="20577"/>
        <pc:sldMkLst>
          <pc:docMk/>
          <pc:sldMk cId="2949260585" sldId="341"/>
        </pc:sldMkLst>
        <pc:spChg chg="mod">
          <ac:chgData name="Giulia Vilone" userId="S::giulia.vilone@tudublin.ie::0c58d732-b0d9-492e-ba07-5ae44eefa3de" providerId="AD" clId="Web-{BECDAB6C-CD2F-B14D-57CF-80946E5BF4E0}" dt="2022-02-07T10:30:36.004" v="308" actId="20577"/>
          <ac:spMkLst>
            <pc:docMk/>
            <pc:sldMk cId="2949260585" sldId="341"/>
            <ac:spMk id="307" creationId="{00000000-0000-0000-0000-000000000000}"/>
          </ac:spMkLst>
        </pc:spChg>
      </pc:sldChg>
      <pc:sldChg chg="modSp add ord replId">
        <pc:chgData name="Giulia Vilone" userId="S::giulia.vilone@tudublin.ie::0c58d732-b0d9-492e-ba07-5ae44eefa3de" providerId="AD" clId="Web-{BECDAB6C-CD2F-B14D-57CF-80946E5BF4E0}" dt="2022-02-07T10:36:00.355" v="427" actId="20577"/>
        <pc:sldMkLst>
          <pc:docMk/>
          <pc:sldMk cId="3471109844" sldId="342"/>
        </pc:sldMkLst>
        <pc:spChg chg="mod">
          <ac:chgData name="Giulia Vilone" userId="S::giulia.vilone@tudublin.ie::0c58d732-b0d9-492e-ba07-5ae44eefa3de" providerId="AD" clId="Web-{BECDAB6C-CD2F-B14D-57CF-80946E5BF4E0}" dt="2022-02-07T10:31:54.193" v="312" actId="20577"/>
          <ac:spMkLst>
            <pc:docMk/>
            <pc:sldMk cId="3471109844" sldId="342"/>
            <ac:spMk id="2" creationId="{B24D3565-889C-4026-8A58-B097CA3FB04F}"/>
          </ac:spMkLst>
        </pc:spChg>
        <pc:spChg chg="mod">
          <ac:chgData name="Giulia Vilone" userId="S::giulia.vilone@tudublin.ie::0c58d732-b0d9-492e-ba07-5ae44eefa3de" providerId="AD" clId="Web-{BECDAB6C-CD2F-B14D-57CF-80946E5BF4E0}" dt="2022-02-07T10:36:00.355" v="427" actId="20577"/>
          <ac:spMkLst>
            <pc:docMk/>
            <pc:sldMk cId="3471109844" sldId="342"/>
            <ac:spMk id="307" creationId="{00000000-0000-0000-0000-000000000000}"/>
          </ac:spMkLst>
        </pc:spChg>
      </pc:sldChg>
      <pc:sldChg chg="modSp add replId">
        <pc:chgData name="Giulia Vilone" userId="S::giulia.vilone@tudublin.ie::0c58d732-b0d9-492e-ba07-5ae44eefa3de" providerId="AD" clId="Web-{BECDAB6C-CD2F-B14D-57CF-80946E5BF4E0}" dt="2022-02-07T10:41:15.736" v="626" actId="20577"/>
        <pc:sldMkLst>
          <pc:docMk/>
          <pc:sldMk cId="1484335110" sldId="343"/>
        </pc:sldMkLst>
        <pc:spChg chg="mod">
          <ac:chgData name="Giulia Vilone" userId="S::giulia.vilone@tudublin.ie::0c58d732-b0d9-492e-ba07-5ae44eefa3de" providerId="AD" clId="Web-{BECDAB6C-CD2F-B14D-57CF-80946E5BF4E0}" dt="2022-02-07T10:41:15.736" v="626" actId="20577"/>
          <ac:spMkLst>
            <pc:docMk/>
            <pc:sldMk cId="1484335110" sldId="343"/>
            <ac:spMk id="307" creationId="{00000000-0000-0000-0000-000000000000}"/>
          </ac:spMkLst>
        </pc:spChg>
      </pc:sldChg>
    </pc:docChg>
  </pc:docChgLst>
  <pc:docChgLst>
    <pc:chgData name="Giulia Vilone" userId="S::giulia.vilone@tudublin.ie::0c58d732-b0d9-492e-ba07-5ae44eefa3de" providerId="AD" clId="Web-{4D5F9111-38C2-7F87-84D3-F01A2DBB34C8}"/>
    <pc:docChg chg="modSld">
      <pc:chgData name="Giulia Vilone" userId="S::giulia.vilone@tudublin.ie::0c58d732-b0d9-492e-ba07-5ae44eefa3de" providerId="AD" clId="Web-{4D5F9111-38C2-7F87-84D3-F01A2DBB34C8}" dt="2022-01-27T19:20:18.202" v="24" actId="20577"/>
      <pc:docMkLst>
        <pc:docMk/>
      </pc:docMkLst>
      <pc:sldChg chg="addSp delSp">
        <pc:chgData name="Giulia Vilone" userId="S::giulia.vilone@tudublin.ie::0c58d732-b0d9-492e-ba07-5ae44eefa3de" providerId="AD" clId="Web-{4D5F9111-38C2-7F87-84D3-F01A2DBB34C8}" dt="2022-01-27T19:18:51.357" v="20"/>
        <pc:sldMkLst>
          <pc:docMk/>
          <pc:sldMk cId="0" sldId="292"/>
        </pc:sldMkLst>
        <pc:spChg chg="add">
          <ac:chgData name="Giulia Vilone" userId="S::giulia.vilone@tudublin.ie::0c58d732-b0d9-492e-ba07-5ae44eefa3de" providerId="AD" clId="Web-{4D5F9111-38C2-7F87-84D3-F01A2DBB34C8}" dt="2022-01-27T19:18:49.169" v="19"/>
          <ac:spMkLst>
            <pc:docMk/>
            <pc:sldMk cId="0" sldId="292"/>
            <ac:spMk id="3" creationId="{85014D19-D0EF-4CF3-916D-5EAA9341F669}"/>
          </ac:spMkLst>
        </pc:spChg>
        <pc:spChg chg="del">
          <ac:chgData name="Giulia Vilone" userId="S::giulia.vilone@tudublin.ie::0c58d732-b0d9-492e-ba07-5ae44eefa3de" providerId="AD" clId="Web-{4D5F9111-38C2-7F87-84D3-F01A2DBB34C8}" dt="2022-01-27T19:18:51.357" v="20"/>
          <ac:spMkLst>
            <pc:docMk/>
            <pc:sldMk cId="0" sldId="292"/>
            <ac:spMk id="461" creationId="{00000000-0000-0000-0000-000000000000}"/>
          </ac:spMkLst>
        </pc:spChg>
      </pc:sldChg>
      <pc:sldChg chg="addSp delSp">
        <pc:chgData name="Giulia Vilone" userId="S::giulia.vilone@tudublin.ie::0c58d732-b0d9-492e-ba07-5ae44eefa3de" providerId="AD" clId="Web-{4D5F9111-38C2-7F87-84D3-F01A2DBB34C8}" dt="2022-01-27T19:18:31.965" v="16"/>
        <pc:sldMkLst>
          <pc:docMk/>
          <pc:sldMk cId="0" sldId="293"/>
        </pc:sldMkLst>
        <pc:spChg chg="add">
          <ac:chgData name="Giulia Vilone" userId="S::giulia.vilone@tudublin.ie::0c58d732-b0d9-492e-ba07-5ae44eefa3de" providerId="AD" clId="Web-{4D5F9111-38C2-7F87-84D3-F01A2DBB34C8}" dt="2022-01-27T19:18:28.747" v="14"/>
          <ac:spMkLst>
            <pc:docMk/>
            <pc:sldMk cId="0" sldId="293"/>
            <ac:spMk id="4" creationId="{C39723AC-5A7C-44F5-B78F-9994601E5880}"/>
          </ac:spMkLst>
        </pc:spChg>
        <pc:spChg chg="add del">
          <ac:chgData name="Giulia Vilone" userId="S::giulia.vilone@tudublin.ie::0c58d732-b0d9-492e-ba07-5ae44eefa3de" providerId="AD" clId="Web-{4D5F9111-38C2-7F87-84D3-F01A2DBB34C8}" dt="2022-01-27T19:18:31.965" v="16"/>
          <ac:spMkLst>
            <pc:docMk/>
            <pc:sldMk cId="0" sldId="293"/>
            <ac:spMk id="5" creationId="{19D991FD-3680-40A6-8314-488AAF4182D4}"/>
          </ac:spMkLst>
        </pc:spChg>
        <pc:spChg chg="del">
          <ac:chgData name="Giulia Vilone" userId="S::giulia.vilone@tudublin.ie::0c58d732-b0d9-492e-ba07-5ae44eefa3de" providerId="AD" clId="Web-{4D5F9111-38C2-7F87-84D3-F01A2DBB34C8}" dt="2022-01-27T19:18:28.309" v="11"/>
          <ac:spMkLst>
            <pc:docMk/>
            <pc:sldMk cId="0" sldId="293"/>
            <ac:spMk id="481" creationId="{00000000-0000-0000-0000-000000000000}"/>
          </ac:spMkLst>
        </pc:spChg>
        <pc:picChg chg="add">
          <ac:chgData name="Giulia Vilone" userId="S::giulia.vilone@tudublin.ie::0c58d732-b0d9-492e-ba07-5ae44eefa3de" providerId="AD" clId="Web-{4D5F9111-38C2-7F87-84D3-F01A2DBB34C8}" dt="2022-01-27T19:18:28.747" v="13"/>
          <ac:picMkLst>
            <pc:docMk/>
            <pc:sldMk cId="0" sldId="293"/>
            <ac:picMk id="3" creationId="{42F22A87-B61D-4333-AB72-15CC063BA2F8}"/>
          </ac:picMkLst>
        </pc:picChg>
        <pc:picChg chg="del">
          <ac:chgData name="Giulia Vilone" userId="S::giulia.vilone@tudublin.ie::0c58d732-b0d9-492e-ba07-5ae44eefa3de" providerId="AD" clId="Web-{4D5F9111-38C2-7F87-84D3-F01A2DBB34C8}" dt="2022-01-27T19:18:28.309" v="12"/>
          <ac:picMkLst>
            <pc:docMk/>
            <pc:sldMk cId="0" sldId="293"/>
            <ac:picMk id="480" creationId="{00000000-0000-0000-0000-000000000000}"/>
          </ac:picMkLst>
        </pc:picChg>
      </pc:sldChg>
      <pc:sldChg chg="addSp delSp modSp">
        <pc:chgData name="Giulia Vilone" userId="S::giulia.vilone@tudublin.ie::0c58d732-b0d9-492e-ba07-5ae44eefa3de" providerId="AD" clId="Web-{4D5F9111-38C2-7F87-84D3-F01A2DBB34C8}" dt="2022-01-27T19:18:38.653" v="17" actId="1076"/>
        <pc:sldMkLst>
          <pc:docMk/>
          <pc:sldMk cId="0" sldId="294"/>
        </pc:sldMkLst>
        <pc:spChg chg="add">
          <ac:chgData name="Giulia Vilone" userId="S::giulia.vilone@tudublin.ie::0c58d732-b0d9-492e-ba07-5ae44eefa3de" providerId="AD" clId="Web-{4D5F9111-38C2-7F87-84D3-F01A2DBB34C8}" dt="2022-01-27T19:18:22.543" v="9"/>
          <ac:spMkLst>
            <pc:docMk/>
            <pc:sldMk cId="0" sldId="294"/>
            <ac:spMk id="4" creationId="{8D560806-EE61-4F7A-BFEE-96BC132AB70F}"/>
          </ac:spMkLst>
        </pc:spChg>
        <pc:spChg chg="add mod">
          <ac:chgData name="Giulia Vilone" userId="S::giulia.vilone@tudublin.ie::0c58d732-b0d9-492e-ba07-5ae44eefa3de" providerId="AD" clId="Web-{4D5F9111-38C2-7F87-84D3-F01A2DBB34C8}" dt="2022-01-27T19:18:38.653" v="17" actId="1076"/>
          <ac:spMkLst>
            <pc:docMk/>
            <pc:sldMk cId="0" sldId="294"/>
            <ac:spMk id="5" creationId="{F4EF5ECA-CED1-4806-BDDB-6F1A9ECD70AD}"/>
          </ac:spMkLst>
        </pc:spChg>
        <pc:spChg chg="del">
          <ac:chgData name="Giulia Vilone" userId="S::giulia.vilone@tudublin.ie::0c58d732-b0d9-492e-ba07-5ae44eefa3de" providerId="AD" clId="Web-{4D5F9111-38C2-7F87-84D3-F01A2DBB34C8}" dt="2022-01-27T19:18:13.403" v="6"/>
          <ac:spMkLst>
            <pc:docMk/>
            <pc:sldMk cId="0" sldId="294"/>
            <ac:spMk id="505" creationId="{00000000-0000-0000-0000-000000000000}"/>
          </ac:spMkLst>
        </pc:spChg>
        <pc:spChg chg="del">
          <ac:chgData name="Giulia Vilone" userId="S::giulia.vilone@tudublin.ie::0c58d732-b0d9-492e-ba07-5ae44eefa3de" providerId="AD" clId="Web-{4D5F9111-38C2-7F87-84D3-F01A2DBB34C8}" dt="2022-01-27T19:18:13.403" v="5"/>
          <ac:spMkLst>
            <pc:docMk/>
            <pc:sldMk cId="0" sldId="294"/>
            <ac:spMk id="528" creationId="{00000000-0000-0000-0000-000000000000}"/>
          </ac:spMkLst>
        </pc:spChg>
        <pc:picChg chg="add">
          <ac:chgData name="Giulia Vilone" userId="S::giulia.vilone@tudublin.ie::0c58d732-b0d9-492e-ba07-5ae44eefa3de" providerId="AD" clId="Web-{4D5F9111-38C2-7F87-84D3-F01A2DBB34C8}" dt="2022-01-27T19:18:22.512" v="8"/>
          <ac:picMkLst>
            <pc:docMk/>
            <pc:sldMk cId="0" sldId="294"/>
            <ac:picMk id="3" creationId="{C18D6E53-BDEE-405D-B907-AD6B5E7BD0B4}"/>
          </ac:picMkLst>
        </pc:picChg>
        <pc:picChg chg="del">
          <ac:chgData name="Giulia Vilone" userId="S::giulia.vilone@tudublin.ie::0c58d732-b0d9-492e-ba07-5ae44eefa3de" providerId="AD" clId="Web-{4D5F9111-38C2-7F87-84D3-F01A2DBB34C8}" dt="2022-01-27T19:18:13.403" v="7"/>
          <ac:picMkLst>
            <pc:docMk/>
            <pc:sldMk cId="0" sldId="294"/>
            <ac:picMk id="504" creationId="{00000000-0000-0000-0000-000000000000}"/>
          </ac:picMkLst>
        </pc:picChg>
      </pc:sldChg>
      <pc:sldChg chg="modSp">
        <pc:chgData name="Giulia Vilone" userId="S::giulia.vilone@tudublin.ie::0c58d732-b0d9-492e-ba07-5ae44eefa3de" providerId="AD" clId="Web-{4D5F9111-38C2-7F87-84D3-F01A2DBB34C8}" dt="2022-01-27T19:20:18.202" v="24" actId="20577"/>
        <pc:sldMkLst>
          <pc:docMk/>
          <pc:sldMk cId="0" sldId="295"/>
        </pc:sldMkLst>
        <pc:spChg chg="mod">
          <ac:chgData name="Giulia Vilone" userId="S::giulia.vilone@tudublin.ie::0c58d732-b0d9-492e-ba07-5ae44eefa3de" providerId="AD" clId="Web-{4D5F9111-38C2-7F87-84D3-F01A2DBB34C8}" dt="2022-01-27T19:16:15.291" v="0" actId="1076"/>
          <ac:spMkLst>
            <pc:docMk/>
            <pc:sldMk cId="0" sldId="295"/>
            <ac:spMk id="543" creationId="{00000000-0000-0000-0000-000000000000}"/>
          </ac:spMkLst>
        </pc:spChg>
        <pc:spChg chg="mod">
          <ac:chgData name="Giulia Vilone" userId="S::giulia.vilone@tudublin.ie::0c58d732-b0d9-492e-ba07-5ae44eefa3de" providerId="AD" clId="Web-{4D5F9111-38C2-7F87-84D3-F01A2DBB34C8}" dt="2022-01-27T19:18:43.747" v="18" actId="1076"/>
          <ac:spMkLst>
            <pc:docMk/>
            <pc:sldMk cId="0" sldId="295"/>
            <ac:spMk id="566" creationId="{00000000-0000-0000-0000-000000000000}"/>
          </ac:spMkLst>
        </pc:spChg>
        <pc:spChg chg="mod">
          <ac:chgData name="Giulia Vilone" userId="S::giulia.vilone@tudublin.ie::0c58d732-b0d9-492e-ba07-5ae44eefa3de" providerId="AD" clId="Web-{4D5F9111-38C2-7F87-84D3-F01A2DBB34C8}" dt="2022-01-27T19:20:18.202" v="24" actId="20577"/>
          <ac:spMkLst>
            <pc:docMk/>
            <pc:sldMk cId="0" sldId="295"/>
            <ac:spMk id="572" creationId="{00000000-0000-0000-0000-000000000000}"/>
          </ac:spMkLst>
        </pc:spChg>
        <pc:spChg chg="ord">
          <ac:chgData name="Giulia Vilone" userId="S::giulia.vilone@tudublin.ie::0c58d732-b0d9-492e-ba07-5ae44eefa3de" providerId="AD" clId="Web-{4D5F9111-38C2-7F87-84D3-F01A2DBB34C8}" dt="2022-01-27T19:20:13.733" v="21"/>
          <ac:spMkLst>
            <pc:docMk/>
            <pc:sldMk cId="0" sldId="295"/>
            <ac:spMk id="573" creationId="{00000000-0000-0000-0000-000000000000}"/>
          </ac:spMkLst>
        </pc:spChg>
        <pc:picChg chg="mod">
          <ac:chgData name="Giulia Vilone" userId="S::giulia.vilone@tudublin.ie::0c58d732-b0d9-492e-ba07-5ae44eefa3de" providerId="AD" clId="Web-{4D5F9111-38C2-7F87-84D3-F01A2DBB34C8}" dt="2022-01-27T19:18:02.668" v="3" actId="1076"/>
          <ac:picMkLst>
            <pc:docMk/>
            <pc:sldMk cId="0" sldId="295"/>
            <ac:picMk id="542" creationId="{00000000-0000-0000-0000-000000000000}"/>
          </ac:picMkLst>
        </pc:picChg>
      </pc:sldChg>
    </pc:docChg>
  </pc:docChgLst>
  <pc:docChgLst>
    <pc:chgData name="Giulia Vilone" userId="S::giulia.vilone@tudublin.ie::0c58d732-b0d9-492e-ba07-5ae44eefa3de" providerId="AD" clId="Web-{57DA6144-85E5-FEB3-10F5-411B60B8482F}"/>
    <pc:docChg chg="mod addSld delSld modSld sldOrd modMainMaster setSldSz">
      <pc:chgData name="Giulia Vilone" userId="S::giulia.vilone@tudublin.ie::0c58d732-b0d9-492e-ba07-5ae44eefa3de" providerId="AD" clId="Web-{57DA6144-85E5-FEB3-10F5-411B60B8482F}" dt="2022-01-27T16:24:56.616" v="1249"/>
      <pc:docMkLst>
        <pc:docMk/>
      </pc:docMkLst>
      <pc:sldChg chg="modSp">
        <pc:chgData name="Giulia Vilone" userId="S::giulia.vilone@tudublin.ie::0c58d732-b0d9-492e-ba07-5ae44eefa3de" providerId="AD" clId="Web-{57DA6144-85E5-FEB3-10F5-411B60B8482F}" dt="2022-01-27T14:17:50.530" v="11"/>
        <pc:sldMkLst>
          <pc:docMk/>
          <pc:sldMk cId="0" sldId="256"/>
        </pc:sldMkLst>
        <pc:spChg chg="mod">
          <ac:chgData name="Giulia Vilone" userId="S::giulia.vilone@tudublin.ie::0c58d732-b0d9-492e-ba07-5ae44eefa3de" providerId="AD" clId="Web-{57DA6144-85E5-FEB3-10F5-411B60B8482F}" dt="2022-01-27T14:17:50.530" v="11"/>
          <ac:spMkLst>
            <pc:docMk/>
            <pc:sldMk cId="0" sldId="256"/>
            <ac:spMk id="1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6"/>
            <ac:spMk id="129" creationId="{00000000-0000-0000-0000-000000000000}"/>
          </ac:spMkLst>
        </pc:spChg>
      </pc:sldChg>
      <pc:sldChg chg="modSp del">
        <pc:chgData name="Giulia Vilone" userId="S::giulia.vilone@tudublin.ie::0c58d732-b0d9-492e-ba07-5ae44eefa3de" providerId="AD" clId="Web-{57DA6144-85E5-FEB3-10F5-411B60B8482F}" dt="2022-01-27T14:18:34.955" v="16"/>
        <pc:sldMkLst>
          <pc:docMk/>
          <pc:sldMk cId="0" sldId="257"/>
        </pc:sldMkLst>
        <pc:spChg chg="mod">
          <ac:chgData name="Giulia Vilone" userId="S::giulia.vilone@tudublin.ie::0c58d732-b0d9-492e-ba07-5ae44eefa3de" providerId="AD" clId="Web-{57DA6144-85E5-FEB3-10F5-411B60B8482F}" dt="2022-01-27T14:18:30.923" v="15" actId="1076"/>
          <ac:spMkLst>
            <pc:docMk/>
            <pc:sldMk cId="0" sldId="257"/>
            <ac:spMk id="1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7"/>
            <ac:spMk id="131" creationId="{00000000-0000-0000-0000-000000000000}"/>
          </ac:spMkLst>
        </pc:spChg>
      </pc:sldChg>
      <pc:sldChg chg="modSp">
        <pc:chgData name="Giulia Vilone" userId="S::giulia.vilone@tudublin.ie::0c58d732-b0d9-492e-ba07-5ae44eefa3de" providerId="AD" clId="Web-{57DA6144-85E5-FEB3-10F5-411B60B8482F}" dt="2022-01-27T14:18:58.034" v="20" actId="14100"/>
        <pc:sldMkLst>
          <pc:docMk/>
          <pc:sldMk cId="0" sldId="258"/>
        </pc:sldMkLst>
        <pc:spChg chg="mod">
          <ac:chgData name="Giulia Vilone" userId="S::giulia.vilone@tudublin.ie::0c58d732-b0d9-492e-ba07-5ae44eefa3de" providerId="AD" clId="Web-{57DA6144-85E5-FEB3-10F5-411B60B8482F}" dt="2022-01-27T14:18:45.909" v="18" actId="1076"/>
          <ac:spMkLst>
            <pc:docMk/>
            <pc:sldMk cId="0" sldId="258"/>
            <ac:spMk id="132" creationId="{00000000-0000-0000-0000-000000000000}"/>
          </ac:spMkLst>
        </pc:spChg>
        <pc:spChg chg="mod">
          <ac:chgData name="Giulia Vilone" userId="S::giulia.vilone@tudublin.ie::0c58d732-b0d9-492e-ba07-5ae44eefa3de" providerId="AD" clId="Web-{57DA6144-85E5-FEB3-10F5-411B60B8482F}" dt="2022-01-27T14:18:58.034" v="20" actId="14100"/>
          <ac:spMkLst>
            <pc:docMk/>
            <pc:sldMk cId="0" sldId="258"/>
            <ac:spMk id="13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58"/>
            <ac:picMk id="13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8" creationId="{00000000-0000-0000-0000-000000000000}"/>
          </ac:picMkLst>
        </pc:picChg>
      </pc:sldChg>
      <pc:sldChg chg="addSp delSp modSp">
        <pc:chgData name="Giulia Vilone" userId="S::giulia.vilone@tudublin.ie::0c58d732-b0d9-492e-ba07-5ae44eefa3de" providerId="AD" clId="Web-{57DA6144-85E5-FEB3-10F5-411B60B8482F}" dt="2022-01-27T14:19:13.348" v="24"/>
        <pc:sldMkLst>
          <pc:docMk/>
          <pc:sldMk cId="0" sldId="259"/>
        </pc:sldMkLst>
        <pc:spChg chg="add">
          <ac:chgData name="Giulia Vilone" userId="S::giulia.vilone@tudublin.ie::0c58d732-b0d9-492e-ba07-5ae44eefa3de" providerId="AD" clId="Web-{57DA6144-85E5-FEB3-10F5-411B60B8482F}" dt="2022-01-27T14:19:13.348" v="23"/>
          <ac:spMkLst>
            <pc:docMk/>
            <pc:sldMk cId="0" sldId="259"/>
            <ac:spMk id="2" creationId="{C2951DD5-9C1A-4F3E-AF11-8EB8605AD488}"/>
          </ac:spMkLst>
        </pc:spChg>
        <pc:spChg chg="add">
          <ac:chgData name="Giulia Vilone" userId="S::giulia.vilone@tudublin.ie::0c58d732-b0d9-492e-ba07-5ae44eefa3de" providerId="AD" clId="Web-{57DA6144-85E5-FEB3-10F5-411B60B8482F}" dt="2022-01-27T14:19:13.348" v="24"/>
          <ac:spMkLst>
            <pc:docMk/>
            <pc:sldMk cId="0" sldId="259"/>
            <ac:spMk id="3" creationId="{92A550C3-F506-4295-AEEE-973843CD7E43}"/>
          </ac:spMkLst>
        </pc:spChg>
        <pc:spChg chg="mod">
          <ac:chgData name="Giulia Vilone" userId="S::giulia.vilone@tudublin.ie::0c58d732-b0d9-492e-ba07-5ae44eefa3de" providerId="AD" clId="Web-{57DA6144-85E5-FEB3-10F5-411B60B8482F}" dt="2022-01-27T14:17:50.530" v="11"/>
          <ac:spMkLst>
            <pc:docMk/>
            <pc:sldMk cId="0" sldId="259"/>
            <ac:spMk id="139" creationId="{00000000-0000-0000-0000-000000000000}"/>
          </ac:spMkLst>
        </pc:spChg>
        <pc:spChg chg="del mod">
          <ac:chgData name="Giulia Vilone" userId="S::giulia.vilone@tudublin.ie::0c58d732-b0d9-492e-ba07-5ae44eefa3de" providerId="AD" clId="Web-{57DA6144-85E5-FEB3-10F5-411B60B8482F}" dt="2022-01-27T14:19:10.316" v="21"/>
          <ac:spMkLst>
            <pc:docMk/>
            <pc:sldMk cId="0" sldId="259"/>
            <ac:spMk id="140" creationId="{00000000-0000-0000-0000-000000000000}"/>
          </ac:spMkLst>
        </pc:spChg>
        <pc:spChg chg="del mod">
          <ac:chgData name="Giulia Vilone" userId="S::giulia.vilone@tudublin.ie::0c58d732-b0d9-492e-ba07-5ae44eefa3de" providerId="AD" clId="Web-{57DA6144-85E5-FEB3-10F5-411B60B8482F}" dt="2022-01-27T14:19:12.957" v="22"/>
          <ac:spMkLst>
            <pc:docMk/>
            <pc:sldMk cId="0" sldId="259"/>
            <ac:spMk id="1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4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4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4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59"/>
            <ac:picMk id="14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6" creationId="{00000000-0000-0000-0000-000000000000}"/>
          </ac:picMkLst>
        </pc:picChg>
      </pc:sldChg>
      <pc:sldChg chg="addSp delSp modSp">
        <pc:chgData name="Giulia Vilone" userId="S::giulia.vilone@tudublin.ie::0c58d732-b0d9-492e-ba07-5ae44eefa3de" providerId="AD" clId="Web-{57DA6144-85E5-FEB3-10F5-411B60B8482F}" dt="2022-01-27T14:19:20.129" v="28"/>
        <pc:sldMkLst>
          <pc:docMk/>
          <pc:sldMk cId="0" sldId="260"/>
        </pc:sldMkLst>
        <pc:spChg chg="add">
          <ac:chgData name="Giulia Vilone" userId="S::giulia.vilone@tudublin.ie::0c58d732-b0d9-492e-ba07-5ae44eefa3de" providerId="AD" clId="Web-{57DA6144-85E5-FEB3-10F5-411B60B8482F}" dt="2022-01-27T14:19:20.114" v="27"/>
          <ac:spMkLst>
            <pc:docMk/>
            <pc:sldMk cId="0" sldId="260"/>
            <ac:spMk id="2" creationId="{596A6C42-8443-492C-A1EA-13B6E5546087}"/>
          </ac:spMkLst>
        </pc:spChg>
        <pc:spChg chg="add">
          <ac:chgData name="Giulia Vilone" userId="S::giulia.vilone@tudublin.ie::0c58d732-b0d9-492e-ba07-5ae44eefa3de" providerId="AD" clId="Web-{57DA6144-85E5-FEB3-10F5-411B60B8482F}" dt="2022-01-27T14:19:20.129" v="28"/>
          <ac:spMkLst>
            <pc:docMk/>
            <pc:sldMk cId="0" sldId="260"/>
            <ac:spMk id="3" creationId="{E7213FA1-ADAC-458B-8574-F8B85F042D3F}"/>
          </ac:spMkLst>
        </pc:spChg>
        <pc:spChg chg="mod">
          <ac:chgData name="Giulia Vilone" userId="S::giulia.vilone@tudublin.ie::0c58d732-b0d9-492e-ba07-5ae44eefa3de" providerId="AD" clId="Web-{57DA6144-85E5-FEB3-10F5-411B60B8482F}" dt="2022-01-27T14:17:50.530" v="11"/>
          <ac:spMkLst>
            <pc:docMk/>
            <pc:sldMk cId="0" sldId="260"/>
            <ac:spMk id="154" creationId="{00000000-0000-0000-0000-000000000000}"/>
          </ac:spMkLst>
        </pc:spChg>
        <pc:spChg chg="del mod">
          <ac:chgData name="Giulia Vilone" userId="S::giulia.vilone@tudublin.ie::0c58d732-b0d9-492e-ba07-5ae44eefa3de" providerId="AD" clId="Web-{57DA6144-85E5-FEB3-10F5-411B60B8482F}" dt="2022-01-27T14:19:19.035" v="26"/>
          <ac:spMkLst>
            <pc:docMk/>
            <pc:sldMk cId="0" sldId="260"/>
            <ac:spMk id="155" creationId="{00000000-0000-0000-0000-000000000000}"/>
          </ac:spMkLst>
        </pc:spChg>
        <pc:spChg chg="del mod">
          <ac:chgData name="Giulia Vilone" userId="S::giulia.vilone@tudublin.ie::0c58d732-b0d9-492e-ba07-5ae44eefa3de" providerId="AD" clId="Web-{57DA6144-85E5-FEB3-10F5-411B60B8482F}" dt="2022-01-27T14:19:19.035" v="25"/>
          <ac:spMkLst>
            <pc:docMk/>
            <pc:sldMk cId="0" sldId="260"/>
            <ac:spMk id="1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5"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60"/>
            <ac:picMk id="15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5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5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6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61" creationId="{00000000-0000-0000-0000-000000000000}"/>
          </ac:picMkLst>
        </pc:picChg>
      </pc:sldChg>
      <pc:sldChg chg="addSp delSp modSp">
        <pc:chgData name="Giulia Vilone" userId="S::giulia.vilone@tudublin.ie::0c58d732-b0d9-492e-ba07-5ae44eefa3de" providerId="AD" clId="Web-{57DA6144-85E5-FEB3-10F5-411B60B8482F}" dt="2022-01-27T14:19:50.881" v="34" actId="14100"/>
        <pc:sldMkLst>
          <pc:docMk/>
          <pc:sldMk cId="0" sldId="261"/>
        </pc:sldMkLst>
        <pc:spChg chg="add">
          <ac:chgData name="Giulia Vilone" userId="S::giulia.vilone@tudublin.ie::0c58d732-b0d9-492e-ba07-5ae44eefa3de" providerId="AD" clId="Web-{57DA6144-85E5-FEB3-10F5-411B60B8482F}" dt="2022-01-27T14:19:24.801" v="29"/>
          <ac:spMkLst>
            <pc:docMk/>
            <pc:sldMk cId="0" sldId="261"/>
            <ac:spMk id="2" creationId="{2FF0C5B1-B435-433C-A9FA-E7887EAC1421}"/>
          </ac:spMkLst>
        </pc:spChg>
        <pc:spChg chg="add del">
          <ac:chgData name="Giulia Vilone" userId="S::giulia.vilone@tudublin.ie::0c58d732-b0d9-492e-ba07-5ae44eefa3de" providerId="AD" clId="Web-{57DA6144-85E5-FEB3-10F5-411B60B8482F}" dt="2022-01-27T14:19:29.661" v="31"/>
          <ac:spMkLst>
            <pc:docMk/>
            <pc:sldMk cId="0" sldId="261"/>
            <ac:spMk id="3" creationId="{05578886-59D4-4960-9DC8-418ECC696C99}"/>
          </ac:spMkLst>
        </pc:spChg>
        <pc:spChg chg="del mod">
          <ac:chgData name="Giulia Vilone" userId="S::giulia.vilone@tudublin.ie::0c58d732-b0d9-492e-ba07-5ae44eefa3de" providerId="AD" clId="Web-{57DA6144-85E5-FEB3-10F5-411B60B8482F}" dt="2022-01-27T14:19:37.443" v="32"/>
          <ac:spMkLst>
            <pc:docMk/>
            <pc:sldMk cId="0" sldId="261"/>
            <ac:spMk id="176" creationId="{00000000-0000-0000-0000-000000000000}"/>
          </ac:spMkLst>
        </pc:spChg>
        <pc:spChg chg="mod">
          <ac:chgData name="Giulia Vilone" userId="S::giulia.vilone@tudublin.ie::0c58d732-b0d9-492e-ba07-5ae44eefa3de" providerId="AD" clId="Web-{57DA6144-85E5-FEB3-10F5-411B60B8482F}" dt="2022-01-27T14:19:50.881" v="34" actId="14100"/>
          <ac:spMkLst>
            <pc:docMk/>
            <pc:sldMk cId="0" sldId="261"/>
            <ac:spMk id="177" creationId="{00000000-0000-0000-0000-000000000000}"/>
          </ac:spMkLst>
        </pc:spChg>
      </pc:sldChg>
      <pc:sldChg chg="addSp delSp modSp">
        <pc:chgData name="Giulia Vilone" userId="S::giulia.vilone@tudublin.ie::0c58d732-b0d9-492e-ba07-5ae44eefa3de" providerId="AD" clId="Web-{57DA6144-85E5-FEB3-10F5-411B60B8482F}" dt="2022-01-27T14:21:12.651" v="51" actId="14100"/>
        <pc:sldMkLst>
          <pc:docMk/>
          <pc:sldMk cId="0" sldId="262"/>
        </pc:sldMkLst>
        <pc:spChg chg="add">
          <ac:chgData name="Giulia Vilone" userId="S::giulia.vilone@tudublin.ie::0c58d732-b0d9-492e-ba07-5ae44eefa3de" providerId="AD" clId="Web-{57DA6144-85E5-FEB3-10F5-411B60B8482F}" dt="2022-01-27T14:19:59.303" v="36"/>
          <ac:spMkLst>
            <pc:docMk/>
            <pc:sldMk cId="0" sldId="262"/>
            <ac:spMk id="2" creationId="{5B6224CF-E0CF-4415-9181-2C6615B3C758}"/>
          </ac:spMkLst>
        </pc:spChg>
        <pc:spChg chg="del mod">
          <ac:chgData name="Giulia Vilone" userId="S::giulia.vilone@tudublin.ie::0c58d732-b0d9-492e-ba07-5ae44eefa3de" providerId="AD" clId="Web-{57DA6144-85E5-FEB3-10F5-411B60B8482F}" dt="2022-01-27T14:19:58.975" v="35"/>
          <ac:spMkLst>
            <pc:docMk/>
            <pc:sldMk cId="0" sldId="262"/>
            <ac:spMk id="178" creationId="{00000000-0000-0000-0000-000000000000}"/>
          </ac:spMkLst>
        </pc:spChg>
        <pc:spChg chg="mod">
          <ac:chgData name="Giulia Vilone" userId="S::giulia.vilone@tudublin.ie::0c58d732-b0d9-492e-ba07-5ae44eefa3de" providerId="AD" clId="Web-{57DA6144-85E5-FEB3-10F5-411B60B8482F}" dt="2022-01-27T14:21:12.651" v="51" actId="14100"/>
          <ac:spMkLst>
            <pc:docMk/>
            <pc:sldMk cId="0" sldId="262"/>
            <ac:spMk id="179" creationId="{00000000-0000-0000-0000-000000000000}"/>
          </ac:spMkLst>
        </pc:spChg>
      </pc:sldChg>
      <pc:sldChg chg="modSp del">
        <pc:chgData name="Giulia Vilone" userId="S::giulia.vilone@tudublin.ie::0c58d732-b0d9-492e-ba07-5ae44eefa3de" providerId="AD" clId="Web-{57DA6144-85E5-FEB3-10F5-411B60B8482F}" dt="2022-01-27T14:20:26.508" v="41"/>
        <pc:sldMkLst>
          <pc:docMk/>
          <pc:sldMk cId="0" sldId="263"/>
        </pc:sldMkLst>
        <pc:spChg chg="mod">
          <ac:chgData name="Giulia Vilone" userId="S::giulia.vilone@tudublin.ie::0c58d732-b0d9-492e-ba07-5ae44eefa3de" providerId="AD" clId="Web-{57DA6144-85E5-FEB3-10F5-411B60B8482F}" dt="2022-01-27T14:17:50.530" v="11"/>
          <ac:spMkLst>
            <pc:docMk/>
            <pc:sldMk cId="0" sldId="263"/>
            <ac:spMk id="180" creationId="{00000000-0000-0000-0000-000000000000}"/>
          </ac:spMkLst>
        </pc:spChg>
        <pc:spChg chg="mod">
          <ac:chgData name="Giulia Vilone" userId="S::giulia.vilone@tudublin.ie::0c58d732-b0d9-492e-ba07-5ae44eefa3de" providerId="AD" clId="Web-{57DA6144-85E5-FEB3-10F5-411B60B8482F}" dt="2022-01-27T14:20:23.461" v="40" actId="20577"/>
          <ac:spMkLst>
            <pc:docMk/>
            <pc:sldMk cId="0" sldId="263"/>
            <ac:spMk id="181" creationId="{00000000-0000-0000-0000-000000000000}"/>
          </ac:spMkLst>
        </pc:spChg>
      </pc:sldChg>
      <pc:sldChg chg="addSp delSp modSp">
        <pc:chgData name="Giulia Vilone" userId="S::giulia.vilone@tudublin.ie::0c58d732-b0d9-492e-ba07-5ae44eefa3de" providerId="AD" clId="Web-{57DA6144-85E5-FEB3-10F5-411B60B8482F}" dt="2022-01-27T14:21:32.793" v="55" actId="14100"/>
        <pc:sldMkLst>
          <pc:docMk/>
          <pc:sldMk cId="0" sldId="264"/>
        </pc:sldMkLst>
        <pc:spChg chg="add">
          <ac:chgData name="Giulia Vilone" userId="S::giulia.vilone@tudublin.ie::0c58d732-b0d9-492e-ba07-5ae44eefa3de" providerId="AD" clId="Web-{57DA6144-85E5-FEB3-10F5-411B60B8482F}" dt="2022-01-27T14:21:24.074" v="53"/>
          <ac:spMkLst>
            <pc:docMk/>
            <pc:sldMk cId="0" sldId="264"/>
            <ac:spMk id="2" creationId="{477B717B-776D-4FCB-9531-E1B4C0D6C965}"/>
          </ac:spMkLst>
        </pc:spChg>
        <pc:spChg chg="del mod">
          <ac:chgData name="Giulia Vilone" userId="S::giulia.vilone@tudublin.ie::0c58d732-b0d9-492e-ba07-5ae44eefa3de" providerId="AD" clId="Web-{57DA6144-85E5-FEB3-10F5-411B60B8482F}" dt="2022-01-27T14:21:23.761" v="52"/>
          <ac:spMkLst>
            <pc:docMk/>
            <pc:sldMk cId="0" sldId="264"/>
            <ac:spMk id="182" creationId="{00000000-0000-0000-0000-000000000000}"/>
          </ac:spMkLst>
        </pc:spChg>
        <pc:spChg chg="mod">
          <ac:chgData name="Giulia Vilone" userId="S::giulia.vilone@tudublin.ie::0c58d732-b0d9-492e-ba07-5ae44eefa3de" providerId="AD" clId="Web-{57DA6144-85E5-FEB3-10F5-411B60B8482F}" dt="2022-01-27T14:21:32.793" v="55" actId="14100"/>
          <ac:spMkLst>
            <pc:docMk/>
            <pc:sldMk cId="0" sldId="264"/>
            <ac:spMk id="183" creationId="{00000000-0000-0000-0000-000000000000}"/>
          </ac:spMkLst>
        </pc:spChg>
      </pc:sldChg>
      <pc:sldChg chg="addSp delSp modSp">
        <pc:chgData name="Giulia Vilone" userId="S::giulia.vilone@tudublin.ie::0c58d732-b0d9-492e-ba07-5ae44eefa3de" providerId="AD" clId="Web-{57DA6144-85E5-FEB3-10F5-411B60B8482F}" dt="2022-01-27T14:24:10.599" v="76" actId="20577"/>
        <pc:sldMkLst>
          <pc:docMk/>
          <pc:sldMk cId="0" sldId="265"/>
        </pc:sldMkLst>
        <pc:spChg chg="add">
          <ac:chgData name="Giulia Vilone" userId="S::giulia.vilone@tudublin.ie::0c58d732-b0d9-492e-ba07-5ae44eefa3de" providerId="AD" clId="Web-{57DA6144-85E5-FEB3-10F5-411B60B8482F}" dt="2022-01-27T14:21:42.044" v="57"/>
          <ac:spMkLst>
            <pc:docMk/>
            <pc:sldMk cId="0" sldId="265"/>
            <ac:spMk id="2" creationId="{60BCC421-16B4-4E0E-A31B-391B05447656}"/>
          </ac:spMkLst>
        </pc:spChg>
        <pc:spChg chg="del mod">
          <ac:chgData name="Giulia Vilone" userId="S::giulia.vilone@tudublin.ie::0c58d732-b0d9-492e-ba07-5ae44eefa3de" providerId="AD" clId="Web-{57DA6144-85E5-FEB3-10F5-411B60B8482F}" dt="2022-01-27T14:21:41.731" v="56"/>
          <ac:spMkLst>
            <pc:docMk/>
            <pc:sldMk cId="0" sldId="265"/>
            <ac:spMk id="184" creationId="{00000000-0000-0000-0000-000000000000}"/>
          </ac:spMkLst>
        </pc:spChg>
        <pc:spChg chg="mod ord">
          <ac:chgData name="Giulia Vilone" userId="S::giulia.vilone@tudublin.ie::0c58d732-b0d9-492e-ba07-5ae44eefa3de" providerId="AD" clId="Web-{57DA6144-85E5-FEB3-10F5-411B60B8482F}" dt="2022-01-27T14:24:10.599" v="76" actId="20577"/>
          <ac:spMkLst>
            <pc:docMk/>
            <pc:sldMk cId="0" sldId="265"/>
            <ac:spMk id="185" creationId="{00000000-0000-0000-0000-000000000000}"/>
          </ac:spMkLst>
        </pc:spChg>
        <pc:spChg chg="mod ord">
          <ac:chgData name="Giulia Vilone" userId="S::giulia.vilone@tudublin.ie::0c58d732-b0d9-492e-ba07-5ae44eefa3de" providerId="AD" clId="Web-{57DA6144-85E5-FEB3-10F5-411B60B8482F}" dt="2022-01-27T14:24:02.551" v="74"/>
          <ac:spMkLst>
            <pc:docMk/>
            <pc:sldMk cId="0" sldId="265"/>
            <ac:spMk id="1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5"/>
            <ac:spMk id="187" creationId="{00000000-0000-0000-0000-000000000000}"/>
          </ac:spMkLst>
        </pc:spChg>
      </pc:sldChg>
      <pc:sldChg chg="modSp">
        <pc:chgData name="Giulia Vilone" userId="S::giulia.vilone@tudublin.ie::0c58d732-b0d9-492e-ba07-5ae44eefa3de" providerId="AD" clId="Web-{57DA6144-85E5-FEB3-10F5-411B60B8482F}" dt="2022-01-27T14:17:50.530" v="11"/>
        <pc:sldMkLst>
          <pc:docMk/>
          <pc:sldMk cId="0" sldId="266"/>
        </pc:sldMkLst>
        <pc:spChg chg="mod">
          <ac:chgData name="Giulia Vilone" userId="S::giulia.vilone@tudublin.ie::0c58d732-b0d9-492e-ba07-5ae44eefa3de" providerId="AD" clId="Web-{57DA6144-85E5-FEB3-10F5-411B60B8482F}" dt="2022-01-27T14:17:50.530" v="11"/>
          <ac:spMkLst>
            <pc:docMk/>
            <pc:sldMk cId="0" sldId="266"/>
            <ac:spMk id="188" creationId="{00000000-0000-0000-0000-000000000000}"/>
          </ac:spMkLst>
        </pc:spChg>
      </pc:sldChg>
      <pc:sldChg chg="addSp delSp modSp">
        <pc:chgData name="Giulia Vilone" userId="S::giulia.vilone@tudublin.ie::0c58d732-b0d9-492e-ba07-5ae44eefa3de" providerId="AD" clId="Web-{57DA6144-85E5-FEB3-10F5-411B60B8482F}" dt="2022-01-27T14:24:53.492" v="84"/>
        <pc:sldMkLst>
          <pc:docMk/>
          <pc:sldMk cId="0" sldId="267"/>
        </pc:sldMkLst>
        <pc:spChg chg="add mod">
          <ac:chgData name="Giulia Vilone" userId="S::giulia.vilone@tudublin.ie::0c58d732-b0d9-492e-ba07-5ae44eefa3de" providerId="AD" clId="Web-{57DA6144-85E5-FEB3-10F5-411B60B8482F}" dt="2022-01-27T14:24:36.913" v="81" actId="20577"/>
          <ac:spMkLst>
            <pc:docMk/>
            <pc:sldMk cId="0" sldId="267"/>
            <ac:spMk id="2" creationId="{AA8FCECD-9633-4090-9C5C-1C072D238FE0}"/>
          </ac:spMkLst>
        </pc:spChg>
        <pc:spChg chg="del mod">
          <ac:chgData name="Giulia Vilone" userId="S::giulia.vilone@tudublin.ie::0c58d732-b0d9-492e-ba07-5ae44eefa3de" providerId="AD" clId="Web-{57DA6144-85E5-FEB3-10F5-411B60B8482F}" dt="2022-01-27T14:24:31.678" v="78"/>
          <ac:spMkLst>
            <pc:docMk/>
            <pc:sldMk cId="0" sldId="267"/>
            <ac:spMk id="189" creationId="{00000000-0000-0000-0000-000000000000}"/>
          </ac:spMkLst>
        </pc:spChg>
        <pc:spChg chg="mod">
          <ac:chgData name="Giulia Vilone" userId="S::giulia.vilone@tudublin.ie::0c58d732-b0d9-492e-ba07-5ae44eefa3de" providerId="AD" clId="Web-{57DA6144-85E5-FEB3-10F5-411B60B8482F}" dt="2022-01-27T14:24:53.492" v="84"/>
          <ac:spMkLst>
            <pc:docMk/>
            <pc:sldMk cId="0" sldId="267"/>
            <ac:spMk id="190" creationId="{00000000-0000-0000-0000-000000000000}"/>
          </ac:spMkLst>
        </pc:spChg>
      </pc:sldChg>
      <pc:sldChg chg="addSp delSp modSp">
        <pc:chgData name="Giulia Vilone" userId="S::giulia.vilone@tudublin.ie::0c58d732-b0d9-492e-ba07-5ae44eefa3de" providerId="AD" clId="Web-{57DA6144-85E5-FEB3-10F5-411B60B8482F}" dt="2022-01-27T14:25:32.338" v="91"/>
        <pc:sldMkLst>
          <pc:docMk/>
          <pc:sldMk cId="0" sldId="268"/>
        </pc:sldMkLst>
        <pc:spChg chg="add mod">
          <ac:chgData name="Giulia Vilone" userId="S::giulia.vilone@tudublin.ie::0c58d732-b0d9-492e-ba07-5ae44eefa3de" providerId="AD" clId="Web-{57DA6144-85E5-FEB3-10F5-411B60B8482F}" dt="2022-01-27T14:25:16.040" v="87" actId="20577"/>
          <ac:spMkLst>
            <pc:docMk/>
            <pc:sldMk cId="0" sldId="268"/>
            <ac:spMk id="2" creationId="{E058EDBD-10C8-45EB-BD0C-22A5E160FF76}"/>
          </ac:spMkLst>
        </pc:spChg>
        <pc:spChg chg="del mod">
          <ac:chgData name="Giulia Vilone" userId="S::giulia.vilone@tudublin.ie::0c58d732-b0d9-492e-ba07-5ae44eefa3de" providerId="AD" clId="Web-{57DA6144-85E5-FEB3-10F5-411B60B8482F}" dt="2022-01-27T14:25:12.368" v="86"/>
          <ac:spMkLst>
            <pc:docMk/>
            <pc:sldMk cId="0" sldId="268"/>
            <ac:spMk id="191" creationId="{00000000-0000-0000-0000-000000000000}"/>
          </ac:spMkLst>
        </pc:spChg>
        <pc:spChg chg="mod">
          <ac:chgData name="Giulia Vilone" userId="S::giulia.vilone@tudublin.ie::0c58d732-b0d9-492e-ba07-5ae44eefa3de" providerId="AD" clId="Web-{57DA6144-85E5-FEB3-10F5-411B60B8482F}" dt="2022-01-27T14:25:32.338" v="91"/>
          <ac:spMkLst>
            <pc:docMk/>
            <pc:sldMk cId="0" sldId="268"/>
            <ac:spMk id="192" creationId="{00000000-0000-0000-0000-000000000000}"/>
          </ac:spMkLst>
        </pc:spChg>
      </pc:sldChg>
      <pc:sldChg chg="addSp delSp modSp">
        <pc:chgData name="Giulia Vilone" userId="S::giulia.vilone@tudublin.ie::0c58d732-b0d9-492e-ba07-5ae44eefa3de" providerId="AD" clId="Web-{57DA6144-85E5-FEB3-10F5-411B60B8482F}" dt="2022-01-27T14:25:41.760" v="93"/>
        <pc:sldMkLst>
          <pc:docMk/>
          <pc:sldMk cId="0" sldId="269"/>
        </pc:sldMkLst>
        <pc:spChg chg="add">
          <ac:chgData name="Giulia Vilone" userId="S::giulia.vilone@tudublin.ie::0c58d732-b0d9-492e-ba07-5ae44eefa3de" providerId="AD" clId="Web-{57DA6144-85E5-FEB3-10F5-411B60B8482F}" dt="2022-01-27T14:25:41.760" v="93"/>
          <ac:spMkLst>
            <pc:docMk/>
            <pc:sldMk cId="0" sldId="269"/>
            <ac:spMk id="2" creationId="{D2A81E42-FF03-4587-816B-025FF6C076AC}"/>
          </ac:spMkLst>
        </pc:spChg>
        <pc:spChg chg="del mod">
          <ac:chgData name="Giulia Vilone" userId="S::giulia.vilone@tudublin.ie::0c58d732-b0d9-492e-ba07-5ae44eefa3de" providerId="AD" clId="Web-{57DA6144-85E5-FEB3-10F5-411B60B8482F}" dt="2022-01-27T14:25:41.495" v="92"/>
          <ac:spMkLst>
            <pc:docMk/>
            <pc:sldMk cId="0" sldId="269"/>
            <ac:spMk id="1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9" creationId="{00000000-0000-0000-0000-000000000000}"/>
          </ac:spMkLst>
        </pc:spChg>
      </pc:sldChg>
      <pc:sldChg chg="addSp delSp modSp">
        <pc:chgData name="Giulia Vilone" userId="S::giulia.vilone@tudublin.ie::0c58d732-b0d9-492e-ba07-5ae44eefa3de" providerId="AD" clId="Web-{57DA6144-85E5-FEB3-10F5-411B60B8482F}" dt="2022-01-27T14:25:46.401" v="95"/>
        <pc:sldMkLst>
          <pc:docMk/>
          <pc:sldMk cId="0" sldId="270"/>
        </pc:sldMkLst>
        <pc:spChg chg="add">
          <ac:chgData name="Giulia Vilone" userId="S::giulia.vilone@tudublin.ie::0c58d732-b0d9-492e-ba07-5ae44eefa3de" providerId="AD" clId="Web-{57DA6144-85E5-FEB3-10F5-411B60B8482F}" dt="2022-01-27T14:25:46.401" v="95"/>
          <ac:spMkLst>
            <pc:docMk/>
            <pc:sldMk cId="0" sldId="270"/>
            <ac:spMk id="2" creationId="{5D832D95-599A-4F1C-8ED4-9546C1C25643}"/>
          </ac:spMkLst>
        </pc:spChg>
        <pc:spChg chg="del mod">
          <ac:chgData name="Giulia Vilone" userId="S::giulia.vilone@tudublin.ie::0c58d732-b0d9-492e-ba07-5ae44eefa3de" providerId="AD" clId="Web-{57DA6144-85E5-FEB3-10F5-411B60B8482F}" dt="2022-01-27T14:25:46.042" v="94"/>
          <ac:spMkLst>
            <pc:docMk/>
            <pc:sldMk cId="0" sldId="270"/>
            <ac:spMk id="2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1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1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0"/>
            <ac:picMk id="20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1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11" creationId="{00000000-0000-0000-0000-000000000000}"/>
          </ac:picMkLst>
        </pc:picChg>
      </pc:sldChg>
      <pc:sldChg chg="addSp delSp modSp">
        <pc:chgData name="Giulia Vilone" userId="S::giulia.vilone@tudublin.ie::0c58d732-b0d9-492e-ba07-5ae44eefa3de" providerId="AD" clId="Web-{57DA6144-85E5-FEB3-10F5-411B60B8482F}" dt="2022-01-27T14:25:51.839" v="97"/>
        <pc:sldMkLst>
          <pc:docMk/>
          <pc:sldMk cId="0" sldId="271"/>
        </pc:sldMkLst>
        <pc:spChg chg="add">
          <ac:chgData name="Giulia Vilone" userId="S::giulia.vilone@tudublin.ie::0c58d732-b0d9-492e-ba07-5ae44eefa3de" providerId="AD" clId="Web-{57DA6144-85E5-FEB3-10F5-411B60B8482F}" dt="2022-01-27T14:25:51.839" v="97"/>
          <ac:spMkLst>
            <pc:docMk/>
            <pc:sldMk cId="0" sldId="271"/>
            <ac:spMk id="2" creationId="{28E4E51A-3261-411D-8AC5-B345EE9AE18A}"/>
          </ac:spMkLst>
        </pc:spChg>
        <pc:spChg chg="del mod">
          <ac:chgData name="Giulia Vilone" userId="S::giulia.vilone@tudublin.ie::0c58d732-b0d9-492e-ba07-5ae44eefa3de" providerId="AD" clId="Web-{57DA6144-85E5-FEB3-10F5-411B60B8482F}" dt="2022-01-27T14:25:51.308" v="96"/>
          <ac:spMkLst>
            <pc:docMk/>
            <pc:sldMk cId="0" sldId="271"/>
            <ac:spMk id="21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4"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1"/>
            <ac:picMk id="21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2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25" creationId="{00000000-0000-0000-0000-000000000000}"/>
          </ac:picMkLst>
        </pc:picChg>
      </pc:sldChg>
      <pc:sldChg chg="addSp delSp modSp">
        <pc:chgData name="Giulia Vilone" userId="S::giulia.vilone@tudublin.ie::0c58d732-b0d9-492e-ba07-5ae44eefa3de" providerId="AD" clId="Web-{57DA6144-85E5-FEB3-10F5-411B60B8482F}" dt="2022-01-27T14:26:07.652" v="102" actId="14100"/>
        <pc:sldMkLst>
          <pc:docMk/>
          <pc:sldMk cId="0" sldId="272"/>
        </pc:sldMkLst>
        <pc:spChg chg="add">
          <ac:chgData name="Giulia Vilone" userId="S::giulia.vilone@tudublin.ie::0c58d732-b0d9-492e-ba07-5ae44eefa3de" providerId="AD" clId="Web-{57DA6144-85E5-FEB3-10F5-411B60B8482F}" dt="2022-01-27T14:25:56.683" v="99"/>
          <ac:spMkLst>
            <pc:docMk/>
            <pc:sldMk cId="0" sldId="272"/>
            <ac:spMk id="2" creationId="{4B569AEC-04C8-4E3D-9DE3-19253610BA74}"/>
          </ac:spMkLst>
        </pc:spChg>
        <pc:spChg chg="del mod">
          <ac:chgData name="Giulia Vilone" userId="S::giulia.vilone@tudublin.ie::0c58d732-b0d9-492e-ba07-5ae44eefa3de" providerId="AD" clId="Web-{57DA6144-85E5-FEB3-10F5-411B60B8482F}" dt="2022-01-27T14:25:56.355" v="98"/>
          <ac:spMkLst>
            <pc:docMk/>
            <pc:sldMk cId="0" sldId="272"/>
            <ac:spMk id="235" creationId="{00000000-0000-0000-0000-000000000000}"/>
          </ac:spMkLst>
        </pc:spChg>
        <pc:spChg chg="mod">
          <ac:chgData name="Giulia Vilone" userId="S::giulia.vilone@tudublin.ie::0c58d732-b0d9-492e-ba07-5ae44eefa3de" providerId="AD" clId="Web-{57DA6144-85E5-FEB3-10F5-411B60B8482F}" dt="2022-01-27T14:26:07.652" v="102" actId="14100"/>
          <ac:spMkLst>
            <pc:docMk/>
            <pc:sldMk cId="0" sldId="272"/>
            <ac:spMk id="236" creationId="{00000000-0000-0000-0000-000000000000}"/>
          </ac:spMkLst>
        </pc:spChg>
      </pc:sldChg>
      <pc:sldChg chg="addSp delSp modSp">
        <pc:chgData name="Giulia Vilone" userId="S::giulia.vilone@tudublin.ie::0c58d732-b0d9-492e-ba07-5ae44eefa3de" providerId="AD" clId="Web-{57DA6144-85E5-FEB3-10F5-411B60B8482F}" dt="2022-01-27T14:26:24.810" v="106" actId="1076"/>
        <pc:sldMkLst>
          <pc:docMk/>
          <pc:sldMk cId="0" sldId="273"/>
        </pc:sldMkLst>
        <pc:spChg chg="add">
          <ac:chgData name="Giulia Vilone" userId="S::giulia.vilone@tudublin.ie::0c58d732-b0d9-492e-ba07-5ae44eefa3de" providerId="AD" clId="Web-{57DA6144-85E5-FEB3-10F5-411B60B8482F}" dt="2022-01-27T14:26:12.090" v="104"/>
          <ac:spMkLst>
            <pc:docMk/>
            <pc:sldMk cId="0" sldId="273"/>
            <ac:spMk id="2" creationId="{6B4BCEB1-A9FB-487E-B276-8543E03861B2}"/>
          </ac:spMkLst>
        </pc:spChg>
        <pc:spChg chg="del mod">
          <ac:chgData name="Giulia Vilone" userId="S::giulia.vilone@tudublin.ie::0c58d732-b0d9-492e-ba07-5ae44eefa3de" providerId="AD" clId="Web-{57DA6144-85E5-FEB3-10F5-411B60B8482F}" dt="2022-01-27T14:26:11.606" v="103"/>
          <ac:spMkLst>
            <pc:docMk/>
            <pc:sldMk cId="0" sldId="273"/>
            <ac:spMk id="2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8" creationId="{00000000-0000-0000-0000-000000000000}"/>
          </ac:spMkLst>
        </pc:spChg>
        <pc:spChg chg="mod">
          <ac:chgData name="Giulia Vilone" userId="S::giulia.vilone@tudublin.ie::0c58d732-b0d9-492e-ba07-5ae44eefa3de" providerId="AD" clId="Web-{57DA6144-85E5-FEB3-10F5-411B60B8482F}" dt="2022-01-27T14:26:24.794" v="105" actId="1076"/>
          <ac:spMkLst>
            <pc:docMk/>
            <pc:sldMk cId="0" sldId="273"/>
            <ac:spMk id="259" creationId="{00000000-0000-0000-0000-000000000000}"/>
          </ac:spMkLst>
        </pc:spChg>
        <pc:spChg chg="mod">
          <ac:chgData name="Giulia Vilone" userId="S::giulia.vilone@tudublin.ie::0c58d732-b0d9-492e-ba07-5ae44eefa3de" providerId="AD" clId="Web-{57DA6144-85E5-FEB3-10F5-411B60B8482F}" dt="2022-01-27T14:26:24.810" v="106" actId="1076"/>
          <ac:spMkLst>
            <pc:docMk/>
            <pc:sldMk cId="0" sldId="273"/>
            <ac:spMk id="260"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3"/>
            <ac:picMk id="2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3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8" creationId="{00000000-0000-0000-0000-000000000000}"/>
          </ac:picMkLst>
        </pc:picChg>
      </pc:sldChg>
      <pc:sldChg chg="addSp delSp modSp">
        <pc:chgData name="Giulia Vilone" userId="S::giulia.vilone@tudublin.ie::0c58d732-b0d9-492e-ba07-5ae44eefa3de" providerId="AD" clId="Web-{57DA6144-85E5-FEB3-10F5-411B60B8482F}" dt="2022-01-27T14:26:39.998" v="110" actId="14100"/>
        <pc:sldMkLst>
          <pc:docMk/>
          <pc:sldMk cId="0" sldId="274"/>
        </pc:sldMkLst>
        <pc:spChg chg="add">
          <ac:chgData name="Giulia Vilone" userId="S::giulia.vilone@tudublin.ie::0c58d732-b0d9-492e-ba07-5ae44eefa3de" providerId="AD" clId="Web-{57DA6144-85E5-FEB3-10F5-411B60B8482F}" dt="2022-01-27T14:26:29.966" v="108"/>
          <ac:spMkLst>
            <pc:docMk/>
            <pc:sldMk cId="0" sldId="274"/>
            <ac:spMk id="2" creationId="{1A2CD9CB-A6BF-4B3E-A48E-83330F6CF3D2}"/>
          </ac:spMkLst>
        </pc:spChg>
        <pc:spChg chg="del mod">
          <ac:chgData name="Giulia Vilone" userId="S::giulia.vilone@tudublin.ie::0c58d732-b0d9-492e-ba07-5ae44eefa3de" providerId="AD" clId="Web-{57DA6144-85E5-FEB3-10F5-411B60B8482F}" dt="2022-01-27T14:26:29.638" v="107"/>
          <ac:spMkLst>
            <pc:docMk/>
            <pc:sldMk cId="0" sldId="274"/>
            <ac:spMk id="261" creationId="{00000000-0000-0000-0000-000000000000}"/>
          </ac:spMkLst>
        </pc:spChg>
        <pc:spChg chg="mod">
          <ac:chgData name="Giulia Vilone" userId="S::giulia.vilone@tudublin.ie::0c58d732-b0d9-492e-ba07-5ae44eefa3de" providerId="AD" clId="Web-{57DA6144-85E5-FEB3-10F5-411B60B8482F}" dt="2022-01-27T14:26:39.998" v="110" actId="14100"/>
          <ac:spMkLst>
            <pc:docMk/>
            <pc:sldMk cId="0" sldId="274"/>
            <ac:spMk id="262" creationId="{00000000-0000-0000-0000-000000000000}"/>
          </ac:spMkLst>
        </pc:spChg>
      </pc:sldChg>
      <pc:sldChg chg="addSp delSp modSp">
        <pc:chgData name="Giulia Vilone" userId="S::giulia.vilone@tudublin.ie::0c58d732-b0d9-492e-ba07-5ae44eefa3de" providerId="AD" clId="Web-{57DA6144-85E5-FEB3-10F5-411B60B8482F}" dt="2022-01-27T14:26:58.108" v="115" actId="14100"/>
        <pc:sldMkLst>
          <pc:docMk/>
          <pc:sldMk cId="0" sldId="275"/>
        </pc:sldMkLst>
        <pc:spChg chg="add mod">
          <ac:chgData name="Giulia Vilone" userId="S::giulia.vilone@tudublin.ie::0c58d732-b0d9-492e-ba07-5ae44eefa3de" providerId="AD" clId="Web-{57DA6144-85E5-FEB3-10F5-411B60B8482F}" dt="2022-01-27T14:26:48.123" v="113" actId="20577"/>
          <ac:spMkLst>
            <pc:docMk/>
            <pc:sldMk cId="0" sldId="275"/>
            <ac:spMk id="2" creationId="{D4DDC8D4-6A78-44DB-8859-5C43597B3C3D}"/>
          </ac:spMkLst>
        </pc:spChg>
        <pc:spChg chg="del mod">
          <ac:chgData name="Giulia Vilone" userId="S::giulia.vilone@tudublin.ie::0c58d732-b0d9-492e-ba07-5ae44eefa3de" providerId="AD" clId="Web-{57DA6144-85E5-FEB3-10F5-411B60B8482F}" dt="2022-01-27T14:26:45.186" v="111"/>
          <ac:spMkLst>
            <pc:docMk/>
            <pc:sldMk cId="0" sldId="275"/>
            <ac:spMk id="263" creationId="{00000000-0000-0000-0000-000000000000}"/>
          </ac:spMkLst>
        </pc:spChg>
        <pc:spChg chg="mod">
          <ac:chgData name="Giulia Vilone" userId="S::giulia.vilone@tudublin.ie::0c58d732-b0d9-492e-ba07-5ae44eefa3de" providerId="AD" clId="Web-{57DA6144-85E5-FEB3-10F5-411B60B8482F}" dt="2022-01-27T14:26:58.108" v="115" actId="14100"/>
          <ac:spMkLst>
            <pc:docMk/>
            <pc:sldMk cId="0" sldId="275"/>
            <ac:spMk id="264" creationId="{00000000-0000-0000-0000-000000000000}"/>
          </ac:spMkLst>
        </pc:spChg>
      </pc:sldChg>
      <pc:sldChg chg="addSp delSp modSp">
        <pc:chgData name="Giulia Vilone" userId="S::giulia.vilone@tudublin.ie::0c58d732-b0d9-492e-ba07-5ae44eefa3de" providerId="AD" clId="Web-{57DA6144-85E5-FEB3-10F5-411B60B8482F}" dt="2022-01-27T14:27:06.328" v="117"/>
        <pc:sldMkLst>
          <pc:docMk/>
          <pc:sldMk cId="0" sldId="276"/>
        </pc:sldMkLst>
        <pc:spChg chg="add">
          <ac:chgData name="Giulia Vilone" userId="S::giulia.vilone@tudublin.ie::0c58d732-b0d9-492e-ba07-5ae44eefa3de" providerId="AD" clId="Web-{57DA6144-85E5-FEB3-10F5-411B60B8482F}" dt="2022-01-27T14:27:06.328" v="117"/>
          <ac:spMkLst>
            <pc:docMk/>
            <pc:sldMk cId="0" sldId="276"/>
            <ac:spMk id="2" creationId="{9B9F983C-30BF-4EFC-A85A-2922C6DFF24A}"/>
          </ac:spMkLst>
        </pc:spChg>
        <pc:spChg chg="del mod">
          <ac:chgData name="Giulia Vilone" userId="S::giulia.vilone@tudublin.ie::0c58d732-b0d9-492e-ba07-5ae44eefa3de" providerId="AD" clId="Web-{57DA6144-85E5-FEB3-10F5-411B60B8482F}" dt="2022-01-27T14:27:06.046" v="116"/>
          <ac:spMkLst>
            <pc:docMk/>
            <pc:sldMk cId="0" sldId="276"/>
            <ac:spMk id="2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72" creationId="{00000000-0000-0000-0000-000000000000}"/>
          </ac:spMkLst>
        </pc:spChg>
      </pc:sldChg>
      <pc:sldChg chg="addSp delSp modSp">
        <pc:chgData name="Giulia Vilone" userId="S::giulia.vilone@tudublin.ie::0c58d732-b0d9-492e-ba07-5ae44eefa3de" providerId="AD" clId="Web-{57DA6144-85E5-FEB3-10F5-411B60B8482F}" dt="2022-01-27T14:27:09.671" v="119"/>
        <pc:sldMkLst>
          <pc:docMk/>
          <pc:sldMk cId="0" sldId="277"/>
        </pc:sldMkLst>
        <pc:spChg chg="add">
          <ac:chgData name="Giulia Vilone" userId="S::giulia.vilone@tudublin.ie::0c58d732-b0d9-492e-ba07-5ae44eefa3de" providerId="AD" clId="Web-{57DA6144-85E5-FEB3-10F5-411B60B8482F}" dt="2022-01-27T14:27:09.671" v="119"/>
          <ac:spMkLst>
            <pc:docMk/>
            <pc:sldMk cId="0" sldId="277"/>
            <ac:spMk id="2" creationId="{8FF25131-6C74-405A-A8D2-DC18F4A25992}"/>
          </ac:spMkLst>
        </pc:spChg>
        <pc:spChg chg="del mod">
          <ac:chgData name="Giulia Vilone" userId="S::giulia.vilone@tudublin.ie::0c58d732-b0d9-492e-ba07-5ae44eefa3de" providerId="AD" clId="Web-{57DA6144-85E5-FEB3-10F5-411B60B8482F}" dt="2022-01-27T14:27:09.296" v="118"/>
          <ac:spMkLst>
            <pc:docMk/>
            <pc:sldMk cId="0" sldId="277"/>
            <ac:spMk id="2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6"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7"/>
            <ac:picMk id="27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82" creationId="{00000000-0000-0000-0000-000000000000}"/>
          </ac:picMkLst>
        </pc:picChg>
      </pc:sldChg>
      <pc:sldChg chg="addSp delSp modSp">
        <pc:chgData name="Giulia Vilone" userId="S::giulia.vilone@tudublin.ie::0c58d732-b0d9-492e-ba07-5ae44eefa3de" providerId="AD" clId="Web-{57DA6144-85E5-FEB3-10F5-411B60B8482F}" dt="2022-01-27T14:27:13.265" v="121"/>
        <pc:sldMkLst>
          <pc:docMk/>
          <pc:sldMk cId="0" sldId="278"/>
        </pc:sldMkLst>
        <pc:spChg chg="add">
          <ac:chgData name="Giulia Vilone" userId="S::giulia.vilone@tudublin.ie::0c58d732-b0d9-492e-ba07-5ae44eefa3de" providerId="AD" clId="Web-{57DA6144-85E5-FEB3-10F5-411B60B8482F}" dt="2022-01-27T14:27:13.265" v="121"/>
          <ac:spMkLst>
            <pc:docMk/>
            <pc:sldMk cId="0" sldId="278"/>
            <ac:spMk id="2" creationId="{C384ACB9-42CC-4B84-9D31-FF0E9440C97B}"/>
          </ac:spMkLst>
        </pc:spChg>
        <pc:spChg chg="del mod">
          <ac:chgData name="Giulia Vilone" userId="S::giulia.vilone@tudublin.ie::0c58d732-b0d9-492e-ba07-5ae44eefa3de" providerId="AD" clId="Web-{57DA6144-85E5-FEB3-10F5-411B60B8482F}" dt="2022-01-27T14:27:12.922" v="120"/>
          <ac:spMkLst>
            <pc:docMk/>
            <pc:sldMk cId="0" sldId="278"/>
            <ac:spMk id="28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5"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8"/>
            <ac:picMk id="28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8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5" creationId="{00000000-0000-0000-0000-000000000000}"/>
          </ac:picMkLst>
        </pc:picChg>
      </pc:sldChg>
      <pc:sldChg chg="addSp delSp modSp">
        <pc:chgData name="Giulia Vilone" userId="S::giulia.vilone@tudublin.ie::0c58d732-b0d9-492e-ba07-5ae44eefa3de" providerId="AD" clId="Web-{57DA6144-85E5-FEB3-10F5-411B60B8482F}" dt="2022-01-27T14:27:42.033" v="135" actId="14100"/>
        <pc:sldMkLst>
          <pc:docMk/>
          <pc:sldMk cId="0" sldId="279"/>
        </pc:sldMkLst>
        <pc:spChg chg="add">
          <ac:chgData name="Giulia Vilone" userId="S::giulia.vilone@tudublin.ie::0c58d732-b0d9-492e-ba07-5ae44eefa3de" providerId="AD" clId="Web-{57DA6144-85E5-FEB3-10F5-411B60B8482F}" dt="2022-01-27T14:27:17.625" v="123"/>
          <ac:spMkLst>
            <pc:docMk/>
            <pc:sldMk cId="0" sldId="279"/>
            <ac:spMk id="2" creationId="{B24D3565-889C-4026-8A58-B097CA3FB04F}"/>
          </ac:spMkLst>
        </pc:spChg>
        <pc:spChg chg="del mod">
          <ac:chgData name="Giulia Vilone" userId="S::giulia.vilone@tudublin.ie::0c58d732-b0d9-492e-ba07-5ae44eefa3de" providerId="AD" clId="Web-{57DA6144-85E5-FEB3-10F5-411B60B8482F}" dt="2022-01-27T14:27:17.359" v="122"/>
          <ac:spMkLst>
            <pc:docMk/>
            <pc:sldMk cId="0" sldId="279"/>
            <ac:spMk id="306" creationId="{00000000-0000-0000-0000-000000000000}"/>
          </ac:spMkLst>
        </pc:spChg>
        <pc:spChg chg="mod">
          <ac:chgData name="Giulia Vilone" userId="S::giulia.vilone@tudublin.ie::0c58d732-b0d9-492e-ba07-5ae44eefa3de" providerId="AD" clId="Web-{57DA6144-85E5-FEB3-10F5-411B60B8482F}" dt="2022-01-27T14:27:42.033" v="135" actId="14100"/>
          <ac:spMkLst>
            <pc:docMk/>
            <pc:sldMk cId="0" sldId="279"/>
            <ac:spMk id="307" creationId="{00000000-0000-0000-0000-000000000000}"/>
          </ac:spMkLst>
        </pc:spChg>
      </pc:sldChg>
      <pc:sldChg chg="addSp delSp modSp del">
        <pc:chgData name="Giulia Vilone" userId="S::giulia.vilone@tudublin.ie::0c58d732-b0d9-492e-ba07-5ae44eefa3de" providerId="AD" clId="Web-{57DA6144-85E5-FEB3-10F5-411B60B8482F}" dt="2022-01-27T14:27:44.033" v="136"/>
        <pc:sldMkLst>
          <pc:docMk/>
          <pc:sldMk cId="0" sldId="280"/>
        </pc:sldMkLst>
        <pc:spChg chg="add">
          <ac:chgData name="Giulia Vilone" userId="S::giulia.vilone@tudublin.ie::0c58d732-b0d9-492e-ba07-5ae44eefa3de" providerId="AD" clId="Web-{57DA6144-85E5-FEB3-10F5-411B60B8482F}" dt="2022-01-27T14:27:30.985" v="127"/>
          <ac:spMkLst>
            <pc:docMk/>
            <pc:sldMk cId="0" sldId="280"/>
            <ac:spMk id="2" creationId="{21AAD68D-225C-4ADF-A1EC-ADF259E9D0ED}"/>
          </ac:spMkLst>
        </pc:spChg>
        <pc:spChg chg="del mod">
          <ac:chgData name="Giulia Vilone" userId="S::giulia.vilone@tudublin.ie::0c58d732-b0d9-492e-ba07-5ae44eefa3de" providerId="AD" clId="Web-{57DA6144-85E5-FEB3-10F5-411B60B8482F}" dt="2022-01-27T14:27:30.548" v="126"/>
          <ac:spMkLst>
            <pc:docMk/>
            <pc:sldMk cId="0" sldId="280"/>
            <ac:spMk id="308" creationId="{00000000-0000-0000-0000-000000000000}"/>
          </ac:spMkLst>
        </pc:spChg>
        <pc:spChg chg="mod">
          <ac:chgData name="Giulia Vilone" userId="S::giulia.vilone@tudublin.ie::0c58d732-b0d9-492e-ba07-5ae44eefa3de" providerId="AD" clId="Web-{57DA6144-85E5-FEB3-10F5-411B60B8482F}" dt="2022-01-27T14:27:36.048" v="129" actId="20577"/>
          <ac:spMkLst>
            <pc:docMk/>
            <pc:sldMk cId="0" sldId="280"/>
            <ac:spMk id="309" creationId="{00000000-0000-0000-0000-000000000000}"/>
          </ac:spMkLst>
        </pc:spChg>
      </pc:sldChg>
      <pc:sldChg chg="addSp delSp modSp">
        <pc:chgData name="Giulia Vilone" userId="S::giulia.vilone@tudublin.ie::0c58d732-b0d9-492e-ba07-5ae44eefa3de" providerId="AD" clId="Web-{57DA6144-85E5-FEB3-10F5-411B60B8482F}" dt="2022-01-27T14:28:19.003" v="144" actId="1076"/>
        <pc:sldMkLst>
          <pc:docMk/>
          <pc:sldMk cId="0" sldId="281"/>
        </pc:sldMkLst>
        <pc:spChg chg="add del mod">
          <ac:chgData name="Giulia Vilone" userId="S::giulia.vilone@tudublin.ie::0c58d732-b0d9-492e-ba07-5ae44eefa3de" providerId="AD" clId="Web-{57DA6144-85E5-FEB3-10F5-411B60B8482F}" dt="2022-01-27T14:27:57.877" v="141"/>
          <ac:spMkLst>
            <pc:docMk/>
            <pc:sldMk cId="0" sldId="281"/>
            <ac:spMk id="2" creationId="{395DAED3-D599-4D1E-88DF-CCC9CCA2D639}"/>
          </ac:spMkLst>
        </pc:spChg>
        <pc:spChg chg="add">
          <ac:chgData name="Giulia Vilone" userId="S::giulia.vilone@tudublin.ie::0c58d732-b0d9-492e-ba07-5ae44eefa3de" providerId="AD" clId="Web-{57DA6144-85E5-FEB3-10F5-411B60B8482F}" dt="2022-01-27T14:28:02.956" v="142"/>
          <ac:spMkLst>
            <pc:docMk/>
            <pc:sldMk cId="0" sldId="281"/>
            <ac:spMk id="3" creationId="{BF7BF314-C05D-49E0-A371-85E95D6AF52C}"/>
          </ac:spMkLst>
        </pc:spChg>
        <pc:spChg chg="del mod">
          <ac:chgData name="Giulia Vilone" userId="S::giulia.vilone@tudublin.ie::0c58d732-b0d9-492e-ba07-5ae44eefa3de" providerId="AD" clId="Web-{57DA6144-85E5-FEB3-10F5-411B60B8482F}" dt="2022-01-27T14:27:54.846" v="137"/>
          <ac:spMkLst>
            <pc:docMk/>
            <pc:sldMk cId="0" sldId="281"/>
            <ac:spMk id="3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31" creationId="{00000000-0000-0000-0000-000000000000}"/>
          </ac:spMkLst>
        </pc:spChg>
        <pc:spChg chg="mod">
          <ac:chgData name="Giulia Vilone" userId="S::giulia.vilone@tudublin.ie::0c58d732-b0d9-492e-ba07-5ae44eefa3de" providerId="AD" clId="Web-{57DA6144-85E5-FEB3-10F5-411B60B8482F}" dt="2022-01-27T14:28:19.003" v="144" actId="1076"/>
          <ac:spMkLst>
            <pc:docMk/>
            <pc:sldMk cId="0" sldId="281"/>
            <ac:spMk id="332" creationId="{00000000-0000-0000-0000-000000000000}"/>
          </ac:spMkLst>
        </pc:spChg>
        <pc:spChg chg="mod">
          <ac:chgData name="Giulia Vilone" userId="S::giulia.vilone@tudublin.ie::0c58d732-b0d9-492e-ba07-5ae44eefa3de" providerId="AD" clId="Web-{57DA6144-85E5-FEB3-10F5-411B60B8482F}" dt="2022-01-27T14:28:15.269" v="143" actId="1076"/>
          <ac:spMkLst>
            <pc:docMk/>
            <pc:sldMk cId="0" sldId="281"/>
            <ac:spMk id="33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1"/>
            <ac:picMk id="3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9" creationId="{00000000-0000-0000-0000-000000000000}"/>
          </ac:picMkLst>
        </pc:picChg>
      </pc:sldChg>
      <pc:sldChg chg="addSp delSp modSp">
        <pc:chgData name="Giulia Vilone" userId="S::giulia.vilone@tudublin.ie::0c58d732-b0d9-492e-ba07-5ae44eefa3de" providerId="AD" clId="Web-{57DA6144-85E5-FEB3-10F5-411B60B8482F}" dt="2022-01-27T14:28:38.505" v="150" actId="14100"/>
        <pc:sldMkLst>
          <pc:docMk/>
          <pc:sldMk cId="0" sldId="282"/>
        </pc:sldMkLst>
        <pc:spChg chg="add mod">
          <ac:chgData name="Giulia Vilone" userId="S::giulia.vilone@tudublin.ie::0c58d732-b0d9-492e-ba07-5ae44eefa3de" providerId="AD" clId="Web-{57DA6144-85E5-FEB3-10F5-411B60B8482F}" dt="2022-01-27T14:28:29.754" v="148" actId="20577"/>
          <ac:spMkLst>
            <pc:docMk/>
            <pc:sldMk cId="0" sldId="282"/>
            <ac:spMk id="2" creationId="{478DC0AC-43B7-4465-A638-1505330C944D}"/>
          </ac:spMkLst>
        </pc:spChg>
        <pc:spChg chg="del mod">
          <ac:chgData name="Giulia Vilone" userId="S::giulia.vilone@tudublin.ie::0c58d732-b0d9-492e-ba07-5ae44eefa3de" providerId="AD" clId="Web-{57DA6144-85E5-FEB3-10F5-411B60B8482F}" dt="2022-01-27T14:28:26.457" v="145"/>
          <ac:spMkLst>
            <pc:docMk/>
            <pc:sldMk cId="0" sldId="282"/>
            <ac:spMk id="334" creationId="{00000000-0000-0000-0000-000000000000}"/>
          </ac:spMkLst>
        </pc:spChg>
        <pc:spChg chg="mod">
          <ac:chgData name="Giulia Vilone" userId="S::giulia.vilone@tudublin.ie::0c58d732-b0d9-492e-ba07-5ae44eefa3de" providerId="AD" clId="Web-{57DA6144-85E5-FEB3-10F5-411B60B8482F}" dt="2022-01-27T14:28:38.505" v="150" actId="14100"/>
          <ac:spMkLst>
            <pc:docMk/>
            <pc:sldMk cId="0" sldId="282"/>
            <ac:spMk id="335" creationId="{00000000-0000-0000-0000-000000000000}"/>
          </ac:spMkLst>
        </pc:spChg>
      </pc:sldChg>
      <pc:sldChg chg="addSp delSp modSp">
        <pc:chgData name="Giulia Vilone" userId="S::giulia.vilone@tudublin.ie::0c58d732-b0d9-492e-ba07-5ae44eefa3de" providerId="AD" clId="Web-{57DA6144-85E5-FEB3-10F5-411B60B8482F}" dt="2022-01-27T14:28:44.708" v="152"/>
        <pc:sldMkLst>
          <pc:docMk/>
          <pc:sldMk cId="0" sldId="283"/>
        </pc:sldMkLst>
        <pc:spChg chg="add">
          <ac:chgData name="Giulia Vilone" userId="S::giulia.vilone@tudublin.ie::0c58d732-b0d9-492e-ba07-5ae44eefa3de" providerId="AD" clId="Web-{57DA6144-85E5-FEB3-10F5-411B60B8482F}" dt="2022-01-27T14:28:44.708" v="152"/>
          <ac:spMkLst>
            <pc:docMk/>
            <pc:sldMk cId="0" sldId="283"/>
            <ac:spMk id="2" creationId="{3CCAB959-F812-4A91-9526-17AE3E3DF9AC}"/>
          </ac:spMkLst>
        </pc:spChg>
        <pc:spChg chg="del mod">
          <ac:chgData name="Giulia Vilone" userId="S::giulia.vilone@tudublin.ie::0c58d732-b0d9-492e-ba07-5ae44eefa3de" providerId="AD" clId="Web-{57DA6144-85E5-FEB3-10F5-411B60B8482F}" dt="2022-01-27T14:28:44.442" v="151"/>
          <ac:spMkLst>
            <pc:docMk/>
            <pc:sldMk cId="0" sldId="283"/>
            <ac:spMk id="3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3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3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5" creationId="{00000000-0000-0000-0000-000000000000}"/>
          </ac:spMkLst>
        </pc:spChg>
      </pc:sldChg>
      <pc:sldChg chg="addSp delSp modSp">
        <pc:chgData name="Giulia Vilone" userId="S::giulia.vilone@tudublin.ie::0c58d732-b0d9-492e-ba07-5ae44eefa3de" providerId="AD" clId="Web-{57DA6144-85E5-FEB3-10F5-411B60B8482F}" dt="2022-01-27T14:28:48.865" v="154"/>
        <pc:sldMkLst>
          <pc:docMk/>
          <pc:sldMk cId="0" sldId="284"/>
        </pc:sldMkLst>
        <pc:spChg chg="add">
          <ac:chgData name="Giulia Vilone" userId="S::giulia.vilone@tudublin.ie::0c58d732-b0d9-492e-ba07-5ae44eefa3de" providerId="AD" clId="Web-{57DA6144-85E5-FEB3-10F5-411B60B8482F}" dt="2022-01-27T14:28:48.865" v="154"/>
          <ac:spMkLst>
            <pc:docMk/>
            <pc:sldMk cId="0" sldId="284"/>
            <ac:spMk id="2" creationId="{4A672E8F-FE8B-4C1A-A3CE-9C6BDF941D6D}"/>
          </ac:spMkLst>
        </pc:spChg>
        <pc:spChg chg="del mod">
          <ac:chgData name="Giulia Vilone" userId="S::giulia.vilone@tudublin.ie::0c58d732-b0d9-492e-ba07-5ae44eefa3de" providerId="AD" clId="Web-{57DA6144-85E5-FEB3-10F5-411B60B8482F}" dt="2022-01-27T14:28:48.599" v="153"/>
          <ac:spMkLst>
            <pc:docMk/>
            <pc:sldMk cId="0" sldId="284"/>
            <ac:spMk id="3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4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6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4"/>
            <ac:picMk id="34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4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61" creationId="{00000000-0000-0000-0000-000000000000}"/>
          </ac:picMkLst>
        </pc:picChg>
      </pc:sldChg>
      <pc:sldChg chg="addSp delSp modSp">
        <pc:chgData name="Giulia Vilone" userId="S::giulia.vilone@tudublin.ie::0c58d732-b0d9-492e-ba07-5ae44eefa3de" providerId="AD" clId="Web-{57DA6144-85E5-FEB3-10F5-411B60B8482F}" dt="2022-01-27T14:37:58.052" v="296"/>
        <pc:sldMkLst>
          <pc:docMk/>
          <pc:sldMk cId="0" sldId="285"/>
        </pc:sldMkLst>
        <pc:spChg chg="add">
          <ac:chgData name="Giulia Vilone" userId="S::giulia.vilone@tudublin.ie::0c58d732-b0d9-492e-ba07-5ae44eefa3de" providerId="AD" clId="Web-{57DA6144-85E5-FEB3-10F5-411B60B8482F}" dt="2022-01-27T14:37:58.052" v="296"/>
          <ac:spMkLst>
            <pc:docMk/>
            <pc:sldMk cId="0" sldId="285"/>
            <ac:spMk id="2" creationId="{229D5762-FCA2-48D1-BCD6-183328C228D1}"/>
          </ac:spMkLst>
        </pc:spChg>
        <pc:spChg chg="add del">
          <ac:chgData name="Giulia Vilone" userId="S::giulia.vilone@tudublin.ie::0c58d732-b0d9-492e-ba07-5ae44eefa3de" providerId="AD" clId="Web-{57DA6144-85E5-FEB3-10F5-411B60B8482F}" dt="2022-01-27T14:37:57.708" v="295"/>
          <ac:spMkLst>
            <pc:docMk/>
            <pc:sldMk cId="0" sldId="285"/>
            <ac:spMk id="28" creationId="{E586D291-D178-42CC-B98D-403D54E69141}"/>
          </ac:spMkLst>
        </pc:spChg>
        <pc:spChg chg="del mod">
          <ac:chgData name="Giulia Vilone" userId="S::giulia.vilone@tudublin.ie::0c58d732-b0d9-492e-ba07-5ae44eefa3de" providerId="AD" clId="Web-{57DA6144-85E5-FEB3-10F5-411B60B8482F}" dt="2022-01-27T14:37:50.395" v="293"/>
          <ac:spMkLst>
            <pc:docMk/>
            <pc:sldMk cId="0" sldId="285"/>
            <ac:spMk id="3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5"/>
            <ac:picMk id="36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6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6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8" creationId="{00000000-0000-0000-0000-000000000000}"/>
          </ac:picMkLst>
        </pc:picChg>
      </pc:sldChg>
      <pc:sldChg chg="addSp delSp modSp">
        <pc:chgData name="Giulia Vilone" userId="S::giulia.vilone@tudublin.ie::0c58d732-b0d9-492e-ba07-5ae44eefa3de" providerId="AD" clId="Web-{57DA6144-85E5-FEB3-10F5-411B60B8482F}" dt="2022-01-27T14:29:05.428" v="161" actId="14100"/>
        <pc:sldMkLst>
          <pc:docMk/>
          <pc:sldMk cId="0" sldId="286"/>
        </pc:sldMkLst>
        <pc:spChg chg="add">
          <ac:chgData name="Giulia Vilone" userId="S::giulia.vilone@tudublin.ie::0c58d732-b0d9-492e-ba07-5ae44eefa3de" providerId="AD" clId="Web-{57DA6144-85E5-FEB3-10F5-411B60B8482F}" dt="2022-01-27T14:28:53.662" v="156"/>
          <ac:spMkLst>
            <pc:docMk/>
            <pc:sldMk cId="0" sldId="286"/>
            <ac:spMk id="2" creationId="{45CAE455-8D43-4BBC-A007-FAECE8396A77}"/>
          </ac:spMkLst>
        </pc:spChg>
        <pc:spChg chg="del mod">
          <ac:chgData name="Giulia Vilone" userId="S::giulia.vilone@tudublin.ie::0c58d732-b0d9-492e-ba07-5ae44eefa3de" providerId="AD" clId="Web-{57DA6144-85E5-FEB3-10F5-411B60B8482F}" dt="2022-01-27T14:28:53.224" v="155"/>
          <ac:spMkLst>
            <pc:docMk/>
            <pc:sldMk cId="0" sldId="286"/>
            <ac:spMk id="389" creationId="{00000000-0000-0000-0000-000000000000}"/>
          </ac:spMkLst>
        </pc:spChg>
        <pc:spChg chg="mod">
          <ac:chgData name="Giulia Vilone" userId="S::giulia.vilone@tudublin.ie::0c58d732-b0d9-492e-ba07-5ae44eefa3de" providerId="AD" clId="Web-{57DA6144-85E5-FEB3-10F5-411B60B8482F}" dt="2022-01-27T14:29:05.428" v="161" actId="14100"/>
          <ac:spMkLst>
            <pc:docMk/>
            <pc:sldMk cId="0" sldId="286"/>
            <ac:spMk id="390" creationId="{00000000-0000-0000-0000-000000000000}"/>
          </ac:spMkLst>
        </pc:spChg>
      </pc:sldChg>
      <pc:sldChg chg="addSp delSp modSp">
        <pc:chgData name="Giulia Vilone" userId="S::giulia.vilone@tudublin.ie::0c58d732-b0d9-492e-ba07-5ae44eefa3de" providerId="AD" clId="Web-{57DA6144-85E5-FEB3-10F5-411B60B8482F}" dt="2022-01-27T14:29:36.055" v="166"/>
        <pc:sldMkLst>
          <pc:docMk/>
          <pc:sldMk cId="0" sldId="287"/>
        </pc:sldMkLst>
        <pc:spChg chg="add">
          <ac:chgData name="Giulia Vilone" userId="S::giulia.vilone@tudublin.ie::0c58d732-b0d9-492e-ba07-5ae44eefa3de" providerId="AD" clId="Web-{57DA6144-85E5-FEB3-10F5-411B60B8482F}" dt="2022-01-27T14:29:10.413" v="163"/>
          <ac:spMkLst>
            <pc:docMk/>
            <pc:sldMk cId="0" sldId="287"/>
            <ac:spMk id="2" creationId="{B766D8BA-63E4-43D5-85D9-0E197AE24731}"/>
          </ac:spMkLst>
        </pc:spChg>
        <pc:spChg chg="del mod">
          <ac:chgData name="Giulia Vilone" userId="S::giulia.vilone@tudublin.ie::0c58d732-b0d9-492e-ba07-5ae44eefa3de" providerId="AD" clId="Web-{57DA6144-85E5-FEB3-10F5-411B60B8482F}" dt="2022-01-27T14:29:10.022" v="162"/>
          <ac:spMkLst>
            <pc:docMk/>
            <pc:sldMk cId="0" sldId="287"/>
            <ac:spMk id="39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6" creationId="{00000000-0000-0000-0000-000000000000}"/>
          </ac:spMkLst>
        </pc:spChg>
        <pc:spChg chg="mod">
          <ac:chgData name="Giulia Vilone" userId="S::giulia.vilone@tudublin.ie::0c58d732-b0d9-492e-ba07-5ae44eefa3de" providerId="AD" clId="Web-{57DA6144-85E5-FEB3-10F5-411B60B8482F}" dt="2022-01-27T14:29:24.320" v="165" actId="1076"/>
          <ac:spMkLst>
            <pc:docMk/>
            <pc:sldMk cId="0" sldId="287"/>
            <ac:spMk id="417" creationId="{00000000-0000-0000-0000-000000000000}"/>
          </ac:spMkLst>
        </pc:spChg>
        <pc:spChg chg="mod ord">
          <ac:chgData name="Giulia Vilone" userId="S::giulia.vilone@tudublin.ie::0c58d732-b0d9-492e-ba07-5ae44eefa3de" providerId="AD" clId="Web-{57DA6144-85E5-FEB3-10F5-411B60B8482F}" dt="2022-01-27T14:29:36.055" v="166"/>
          <ac:spMkLst>
            <pc:docMk/>
            <pc:sldMk cId="0" sldId="287"/>
            <ac:spMk id="41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7"/>
            <ac:picMk id="39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3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39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39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4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4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406" creationId="{00000000-0000-0000-0000-000000000000}"/>
          </ac:picMkLst>
        </pc:picChg>
      </pc:sldChg>
      <pc:sldChg chg="addSp delSp modSp">
        <pc:chgData name="Giulia Vilone" userId="S::giulia.vilone@tudublin.ie::0c58d732-b0d9-492e-ba07-5ae44eefa3de" providerId="AD" clId="Web-{57DA6144-85E5-FEB3-10F5-411B60B8482F}" dt="2022-01-27T14:30:12.135" v="173"/>
        <pc:sldMkLst>
          <pc:docMk/>
          <pc:sldMk cId="0" sldId="288"/>
        </pc:sldMkLst>
        <pc:spChg chg="add">
          <ac:chgData name="Giulia Vilone" userId="S::giulia.vilone@tudublin.ie::0c58d732-b0d9-492e-ba07-5ae44eefa3de" providerId="AD" clId="Web-{57DA6144-85E5-FEB3-10F5-411B60B8482F}" dt="2022-01-27T14:29:52.618" v="169"/>
          <ac:spMkLst>
            <pc:docMk/>
            <pc:sldMk cId="0" sldId="288"/>
            <ac:spMk id="2" creationId="{E77B3A38-3319-46F3-8D2B-6F2EFF4BB513}"/>
          </ac:spMkLst>
        </pc:spChg>
        <pc:spChg chg="add">
          <ac:chgData name="Giulia Vilone" userId="S::giulia.vilone@tudublin.ie::0c58d732-b0d9-492e-ba07-5ae44eefa3de" providerId="AD" clId="Web-{57DA6144-85E5-FEB3-10F5-411B60B8482F}" dt="2022-01-27T14:29:52.649" v="170"/>
          <ac:spMkLst>
            <pc:docMk/>
            <pc:sldMk cId="0" sldId="288"/>
            <ac:spMk id="3" creationId="{FFB852C5-4AC9-4BB3-85B2-1A01A0CC7075}"/>
          </ac:spMkLst>
        </pc:spChg>
        <pc:spChg chg="add">
          <ac:chgData name="Giulia Vilone" userId="S::giulia.vilone@tudublin.ie::0c58d732-b0d9-492e-ba07-5ae44eefa3de" providerId="AD" clId="Web-{57DA6144-85E5-FEB3-10F5-411B60B8482F}" dt="2022-01-27T14:30:12.135" v="173"/>
          <ac:spMkLst>
            <pc:docMk/>
            <pc:sldMk cId="0" sldId="288"/>
            <ac:spMk id="4" creationId="{3F3A4C9B-11D0-49B3-B71F-AA2BA0660ED3}"/>
          </ac:spMkLst>
        </pc:spChg>
        <pc:spChg chg="mod">
          <ac:chgData name="Giulia Vilone" userId="S::giulia.vilone@tudublin.ie::0c58d732-b0d9-492e-ba07-5ae44eefa3de" providerId="AD" clId="Web-{57DA6144-85E5-FEB3-10F5-411B60B8482F}" dt="2022-01-27T14:29:58.290" v="171" actId="1076"/>
          <ac:spMkLst>
            <pc:docMk/>
            <pc:sldMk cId="0" sldId="288"/>
            <ac:spMk id="4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5" creationId="{00000000-0000-0000-0000-000000000000}"/>
          </ac:spMkLst>
        </pc:spChg>
        <pc:spChg chg="del mod">
          <ac:chgData name="Giulia Vilone" userId="S::giulia.vilone@tudublin.ie::0c58d732-b0d9-492e-ba07-5ae44eefa3de" providerId="AD" clId="Web-{57DA6144-85E5-FEB3-10F5-411B60B8482F}" dt="2022-01-27T14:30:11.791" v="172"/>
          <ac:spMkLst>
            <pc:docMk/>
            <pc:sldMk cId="0" sldId="288"/>
            <ac:spMk id="446" creationId="{00000000-0000-0000-0000-000000000000}"/>
          </ac:spMkLst>
        </pc:spChg>
        <pc:spChg chg="del mod">
          <ac:chgData name="Giulia Vilone" userId="S::giulia.vilone@tudublin.ie::0c58d732-b0d9-492e-ba07-5ae44eefa3de" providerId="AD" clId="Web-{57DA6144-85E5-FEB3-10F5-411B60B8482F}" dt="2022-01-27T14:29:51.837" v="168"/>
          <ac:spMkLst>
            <pc:docMk/>
            <pc:sldMk cId="0" sldId="288"/>
            <ac:spMk id="447" creationId="{00000000-0000-0000-0000-000000000000}"/>
          </ac:spMkLst>
        </pc:spChg>
        <pc:spChg chg="del mod">
          <ac:chgData name="Giulia Vilone" userId="S::giulia.vilone@tudublin.ie::0c58d732-b0d9-492e-ba07-5ae44eefa3de" providerId="AD" clId="Web-{57DA6144-85E5-FEB3-10F5-411B60B8482F}" dt="2022-01-27T14:29:48.977" v="167"/>
          <ac:spMkLst>
            <pc:docMk/>
            <pc:sldMk cId="0" sldId="288"/>
            <ac:spMk id="44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8"/>
            <ac:picMk id="42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33" creationId="{00000000-0000-0000-0000-000000000000}"/>
          </ac:picMkLst>
        </pc:picChg>
      </pc:sldChg>
      <pc:sldChg chg="addSp delSp modSp">
        <pc:chgData name="Giulia Vilone" userId="S::giulia.vilone@tudublin.ie::0c58d732-b0d9-492e-ba07-5ae44eefa3de" providerId="AD" clId="Web-{57DA6144-85E5-FEB3-10F5-411B60B8482F}" dt="2022-01-27T14:30:41.043" v="179" actId="14100"/>
        <pc:sldMkLst>
          <pc:docMk/>
          <pc:sldMk cId="0" sldId="289"/>
        </pc:sldMkLst>
        <pc:spChg chg="add">
          <ac:chgData name="Giulia Vilone" userId="S::giulia.vilone@tudublin.ie::0c58d732-b0d9-492e-ba07-5ae44eefa3de" providerId="AD" clId="Web-{57DA6144-85E5-FEB3-10F5-411B60B8482F}" dt="2022-01-27T14:30:33.542" v="177"/>
          <ac:spMkLst>
            <pc:docMk/>
            <pc:sldMk cId="0" sldId="289"/>
            <ac:spMk id="2" creationId="{EB8FF3A8-E3E8-4299-B68A-7F2FC8AF8E0F}"/>
          </ac:spMkLst>
        </pc:spChg>
        <pc:spChg chg="del mod">
          <ac:chgData name="Giulia Vilone" userId="S::giulia.vilone@tudublin.ie::0c58d732-b0d9-492e-ba07-5ae44eefa3de" providerId="AD" clId="Web-{57DA6144-85E5-FEB3-10F5-411B60B8482F}" dt="2022-01-27T14:30:33.058" v="176"/>
          <ac:spMkLst>
            <pc:docMk/>
            <pc:sldMk cId="0" sldId="289"/>
            <ac:spMk id="449" creationId="{00000000-0000-0000-0000-000000000000}"/>
          </ac:spMkLst>
        </pc:spChg>
        <pc:spChg chg="mod">
          <ac:chgData name="Giulia Vilone" userId="S::giulia.vilone@tudublin.ie::0c58d732-b0d9-492e-ba07-5ae44eefa3de" providerId="AD" clId="Web-{57DA6144-85E5-FEB3-10F5-411B60B8482F}" dt="2022-01-27T14:30:41.043" v="179" actId="14100"/>
          <ac:spMkLst>
            <pc:docMk/>
            <pc:sldMk cId="0" sldId="289"/>
            <ac:spMk id="450" creationId="{00000000-0000-0000-0000-000000000000}"/>
          </ac:spMkLst>
        </pc:spChg>
      </pc:sldChg>
      <pc:sldChg chg="addSp delSp modSp">
        <pc:chgData name="Giulia Vilone" userId="S::giulia.vilone@tudublin.ie::0c58d732-b0d9-492e-ba07-5ae44eefa3de" providerId="AD" clId="Web-{57DA6144-85E5-FEB3-10F5-411B60B8482F}" dt="2022-01-27T14:30:55.684" v="186" actId="14100"/>
        <pc:sldMkLst>
          <pc:docMk/>
          <pc:sldMk cId="0" sldId="290"/>
        </pc:sldMkLst>
        <pc:spChg chg="add mod">
          <ac:chgData name="Giulia Vilone" userId="S::giulia.vilone@tudublin.ie::0c58d732-b0d9-492e-ba07-5ae44eefa3de" providerId="AD" clId="Web-{57DA6144-85E5-FEB3-10F5-411B60B8482F}" dt="2022-01-27T14:30:48.403" v="184" actId="20577"/>
          <ac:spMkLst>
            <pc:docMk/>
            <pc:sldMk cId="0" sldId="290"/>
            <ac:spMk id="2" creationId="{83E1B9D3-AF54-4297-8CC8-D531A0833347}"/>
          </ac:spMkLst>
        </pc:spChg>
        <pc:spChg chg="del mod">
          <ac:chgData name="Giulia Vilone" userId="S::giulia.vilone@tudublin.ie::0c58d732-b0d9-492e-ba07-5ae44eefa3de" providerId="AD" clId="Web-{57DA6144-85E5-FEB3-10F5-411B60B8482F}" dt="2022-01-27T14:30:44.809" v="180"/>
          <ac:spMkLst>
            <pc:docMk/>
            <pc:sldMk cId="0" sldId="290"/>
            <ac:spMk id="451" creationId="{00000000-0000-0000-0000-000000000000}"/>
          </ac:spMkLst>
        </pc:spChg>
        <pc:spChg chg="mod">
          <ac:chgData name="Giulia Vilone" userId="S::giulia.vilone@tudublin.ie::0c58d732-b0d9-492e-ba07-5ae44eefa3de" providerId="AD" clId="Web-{57DA6144-85E5-FEB3-10F5-411B60B8482F}" dt="2022-01-27T14:30:55.684" v="186" actId="14100"/>
          <ac:spMkLst>
            <pc:docMk/>
            <pc:sldMk cId="0" sldId="290"/>
            <ac:spMk id="452" creationId="{00000000-0000-0000-0000-000000000000}"/>
          </ac:spMkLst>
        </pc:spChg>
      </pc:sldChg>
      <pc:sldChg chg="addSp delSp modSp">
        <pc:chgData name="Giulia Vilone" userId="S::giulia.vilone@tudublin.ie::0c58d732-b0d9-492e-ba07-5ae44eefa3de" providerId="AD" clId="Web-{57DA6144-85E5-FEB3-10F5-411B60B8482F}" dt="2022-01-27T14:31:28.077" v="195" actId="20577"/>
        <pc:sldMkLst>
          <pc:docMk/>
          <pc:sldMk cId="0" sldId="291"/>
        </pc:sldMkLst>
        <pc:spChg chg="add">
          <ac:chgData name="Giulia Vilone" userId="S::giulia.vilone@tudublin.ie::0c58d732-b0d9-492e-ba07-5ae44eefa3de" providerId="AD" clId="Web-{57DA6144-85E5-FEB3-10F5-411B60B8482F}" dt="2022-01-27T14:31:04.341" v="188"/>
          <ac:spMkLst>
            <pc:docMk/>
            <pc:sldMk cId="0" sldId="291"/>
            <ac:spMk id="2" creationId="{90EEC420-8B75-4638-A58A-FAE6CD73D8B4}"/>
          </ac:spMkLst>
        </pc:spChg>
        <pc:spChg chg="del mod">
          <ac:chgData name="Giulia Vilone" userId="S::giulia.vilone@tudublin.ie::0c58d732-b0d9-492e-ba07-5ae44eefa3de" providerId="AD" clId="Web-{57DA6144-85E5-FEB3-10F5-411B60B8482F}" dt="2022-01-27T14:31:04.138" v="187"/>
          <ac:spMkLst>
            <pc:docMk/>
            <pc:sldMk cId="0" sldId="291"/>
            <ac:spMk id="453" creationId="{00000000-0000-0000-0000-000000000000}"/>
          </ac:spMkLst>
        </pc:spChg>
        <pc:spChg chg="mod">
          <ac:chgData name="Giulia Vilone" userId="S::giulia.vilone@tudublin.ie::0c58d732-b0d9-492e-ba07-5ae44eefa3de" providerId="AD" clId="Web-{57DA6144-85E5-FEB3-10F5-411B60B8482F}" dt="2022-01-27T14:31:28.077" v="195" actId="20577"/>
          <ac:spMkLst>
            <pc:docMk/>
            <pc:sldMk cId="0" sldId="291"/>
            <ac:spMk id="454" creationId="{00000000-0000-0000-0000-000000000000}"/>
          </ac:spMkLst>
        </pc:spChg>
      </pc:sldChg>
      <pc:sldChg chg="addSp delSp modSp">
        <pc:chgData name="Giulia Vilone" userId="S::giulia.vilone@tudublin.ie::0c58d732-b0d9-492e-ba07-5ae44eefa3de" providerId="AD" clId="Web-{57DA6144-85E5-FEB3-10F5-411B60B8482F}" dt="2022-01-27T14:32:03.407" v="201" actId="14100"/>
        <pc:sldMkLst>
          <pc:docMk/>
          <pc:sldMk cId="0" sldId="292"/>
        </pc:sldMkLst>
        <pc:spChg chg="add mod">
          <ac:chgData name="Giulia Vilone" userId="S::giulia.vilone@tudublin.ie::0c58d732-b0d9-492e-ba07-5ae44eefa3de" providerId="AD" clId="Web-{57DA6144-85E5-FEB3-10F5-411B60B8482F}" dt="2022-01-27T14:32:03.407" v="201" actId="14100"/>
          <ac:spMkLst>
            <pc:docMk/>
            <pc:sldMk cId="0" sldId="292"/>
            <ac:spMk id="2" creationId="{DE992D34-BD10-41A8-ACA1-94ADC461F273}"/>
          </ac:spMkLst>
        </pc:spChg>
        <pc:spChg chg="mod">
          <ac:chgData name="Giulia Vilone" userId="S::giulia.vilone@tudublin.ie::0c58d732-b0d9-492e-ba07-5ae44eefa3de" providerId="AD" clId="Web-{57DA6144-85E5-FEB3-10F5-411B60B8482F}" dt="2022-01-27T14:17:50.530" v="11"/>
          <ac:spMkLst>
            <pc:docMk/>
            <pc:sldMk cId="0" sldId="292"/>
            <ac:spMk id="4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7" creationId="{00000000-0000-0000-0000-000000000000}"/>
          </ac:spMkLst>
        </pc:spChg>
        <pc:spChg chg="del mod">
          <ac:chgData name="Giulia Vilone" userId="S::giulia.vilone@tudublin.ie::0c58d732-b0d9-492e-ba07-5ae44eefa3de" providerId="AD" clId="Web-{57DA6144-85E5-FEB3-10F5-411B60B8482F}" dt="2022-01-27T14:31:37.687" v="196"/>
          <ac:spMkLst>
            <pc:docMk/>
            <pc:sldMk cId="0" sldId="292"/>
            <ac:spMk id="468" creationId="{00000000-0000-0000-0000-000000000000}"/>
          </ac:spMkLst>
        </pc:spChg>
      </pc:sldChg>
      <pc:sldChg chg="addSp delSp modSp">
        <pc:chgData name="Giulia Vilone" userId="S::giulia.vilone@tudublin.ie::0c58d732-b0d9-492e-ba07-5ae44eefa3de" providerId="AD" clId="Web-{57DA6144-85E5-FEB3-10F5-411B60B8482F}" dt="2022-01-27T14:32:12.735" v="203"/>
        <pc:sldMkLst>
          <pc:docMk/>
          <pc:sldMk cId="0" sldId="293"/>
        </pc:sldMkLst>
        <pc:spChg chg="add">
          <ac:chgData name="Giulia Vilone" userId="S::giulia.vilone@tudublin.ie::0c58d732-b0d9-492e-ba07-5ae44eefa3de" providerId="AD" clId="Web-{57DA6144-85E5-FEB3-10F5-411B60B8482F}" dt="2022-01-27T14:32:12.735" v="203"/>
          <ac:spMkLst>
            <pc:docMk/>
            <pc:sldMk cId="0" sldId="293"/>
            <ac:spMk id="2" creationId="{CEDFAA91-F074-466D-A59F-9A26E521FC93}"/>
          </ac:spMkLst>
        </pc:spChg>
        <pc:spChg chg="mod">
          <ac:chgData name="Giulia Vilone" userId="S::giulia.vilone@tudublin.ie::0c58d732-b0d9-492e-ba07-5ae44eefa3de" providerId="AD" clId="Web-{57DA6144-85E5-FEB3-10F5-411B60B8482F}" dt="2022-01-27T14:17:50.530" v="11"/>
          <ac:spMkLst>
            <pc:docMk/>
            <pc:sldMk cId="0" sldId="293"/>
            <ac:spMk id="4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91" creationId="{00000000-0000-0000-0000-000000000000}"/>
          </ac:spMkLst>
        </pc:spChg>
        <pc:spChg chg="del mod">
          <ac:chgData name="Giulia Vilone" userId="S::giulia.vilone@tudublin.ie::0c58d732-b0d9-492e-ba07-5ae44eefa3de" providerId="AD" clId="Web-{57DA6144-85E5-FEB3-10F5-411B60B8482F}" dt="2022-01-27T14:32:12.329" v="202"/>
          <ac:spMkLst>
            <pc:docMk/>
            <pc:sldMk cId="0" sldId="293"/>
            <ac:spMk id="49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3"/>
            <ac:picMk id="46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90" creationId="{00000000-0000-0000-0000-000000000000}"/>
          </ac:picMkLst>
        </pc:picChg>
      </pc:sldChg>
      <pc:sldChg chg="addSp delSp modSp">
        <pc:chgData name="Giulia Vilone" userId="S::giulia.vilone@tudublin.ie::0c58d732-b0d9-492e-ba07-5ae44eefa3de" providerId="AD" clId="Web-{57DA6144-85E5-FEB3-10F5-411B60B8482F}" dt="2022-01-27T14:32:19.611" v="205"/>
        <pc:sldMkLst>
          <pc:docMk/>
          <pc:sldMk cId="0" sldId="294"/>
        </pc:sldMkLst>
        <pc:spChg chg="add">
          <ac:chgData name="Giulia Vilone" userId="S::giulia.vilone@tudublin.ie::0c58d732-b0d9-492e-ba07-5ae44eefa3de" providerId="AD" clId="Web-{57DA6144-85E5-FEB3-10F5-411B60B8482F}" dt="2022-01-27T14:32:19.611" v="205"/>
          <ac:spMkLst>
            <pc:docMk/>
            <pc:sldMk cId="0" sldId="294"/>
            <ac:spMk id="2" creationId="{736A51B2-3736-47CF-A2DD-4D21E7684BDC}"/>
          </ac:spMkLst>
        </pc:spChg>
        <pc:spChg chg="mod">
          <ac:chgData name="Giulia Vilone" userId="S::giulia.vilone@tudublin.ie::0c58d732-b0d9-492e-ba07-5ae44eefa3de" providerId="AD" clId="Web-{57DA6144-85E5-FEB3-10F5-411B60B8482F}" dt="2022-01-27T14:17:50.530" v="11"/>
          <ac:spMkLst>
            <pc:docMk/>
            <pc:sldMk cId="0" sldId="294"/>
            <ac:spMk id="4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4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4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4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5" creationId="{00000000-0000-0000-0000-000000000000}"/>
          </ac:spMkLst>
        </pc:spChg>
        <pc:spChg chg="del mod">
          <ac:chgData name="Giulia Vilone" userId="S::giulia.vilone@tudublin.ie::0c58d732-b0d9-492e-ba07-5ae44eefa3de" providerId="AD" clId="Web-{57DA6144-85E5-FEB3-10F5-411B60B8482F}" dt="2022-01-27T14:32:18.955" v="204"/>
          <ac:spMkLst>
            <pc:docMk/>
            <pc:sldMk cId="0" sldId="294"/>
            <ac:spMk id="5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30"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4"/>
            <ac:picMk id="49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4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49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1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14" creationId="{00000000-0000-0000-0000-000000000000}"/>
          </ac:picMkLst>
        </pc:picChg>
      </pc:sldChg>
      <pc:sldChg chg="addSp delSp modSp">
        <pc:chgData name="Giulia Vilone" userId="S::giulia.vilone@tudublin.ie::0c58d732-b0d9-492e-ba07-5ae44eefa3de" providerId="AD" clId="Web-{57DA6144-85E5-FEB3-10F5-411B60B8482F}" dt="2022-01-27T14:32:25.205" v="207"/>
        <pc:sldMkLst>
          <pc:docMk/>
          <pc:sldMk cId="0" sldId="295"/>
        </pc:sldMkLst>
        <pc:spChg chg="add">
          <ac:chgData name="Giulia Vilone" userId="S::giulia.vilone@tudublin.ie::0c58d732-b0d9-492e-ba07-5ae44eefa3de" providerId="AD" clId="Web-{57DA6144-85E5-FEB3-10F5-411B60B8482F}" dt="2022-01-27T14:32:25.205" v="207"/>
          <ac:spMkLst>
            <pc:docMk/>
            <pc:sldMk cId="0" sldId="295"/>
            <ac:spMk id="2" creationId="{09DCDC9B-B854-4AFF-8ABE-96BC5B3F8E62}"/>
          </ac:spMkLst>
        </pc:spChg>
        <pc:spChg chg="mod">
          <ac:chgData name="Giulia Vilone" userId="S::giulia.vilone@tudublin.ie::0c58d732-b0d9-492e-ba07-5ae44eefa3de" providerId="AD" clId="Web-{57DA6144-85E5-FEB3-10F5-411B60B8482F}" dt="2022-01-27T14:17:50.530" v="11"/>
          <ac:spMkLst>
            <pc:docMk/>
            <pc:sldMk cId="0" sldId="295"/>
            <ac:spMk id="53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3" creationId="{00000000-0000-0000-0000-000000000000}"/>
          </ac:spMkLst>
        </pc:spChg>
        <pc:spChg chg="del mod">
          <ac:chgData name="Giulia Vilone" userId="S::giulia.vilone@tudublin.ie::0c58d732-b0d9-492e-ba07-5ae44eefa3de" providerId="AD" clId="Web-{57DA6144-85E5-FEB3-10F5-411B60B8482F}" dt="2022-01-27T14:32:24.705" v="206"/>
          <ac:spMkLst>
            <pc:docMk/>
            <pc:sldMk cId="0" sldId="295"/>
            <ac:spMk id="5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5"/>
            <ac:picMk id="5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3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3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5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52" creationId="{00000000-0000-0000-0000-000000000000}"/>
          </ac:picMkLst>
        </pc:picChg>
      </pc:sldChg>
      <pc:sldChg chg="addSp delSp modSp">
        <pc:chgData name="Giulia Vilone" userId="S::giulia.vilone@tudublin.ie::0c58d732-b0d9-492e-ba07-5ae44eefa3de" providerId="AD" clId="Web-{57DA6144-85E5-FEB3-10F5-411B60B8482F}" dt="2022-01-27T14:33:07.785" v="218"/>
        <pc:sldMkLst>
          <pc:docMk/>
          <pc:sldMk cId="0" sldId="296"/>
        </pc:sldMkLst>
        <pc:spChg chg="add del mod">
          <ac:chgData name="Giulia Vilone" userId="S::giulia.vilone@tudublin.ie::0c58d732-b0d9-492e-ba07-5ae44eefa3de" providerId="AD" clId="Web-{57DA6144-85E5-FEB3-10F5-411B60B8482F}" dt="2022-01-27T14:33:07.785" v="218"/>
          <ac:spMkLst>
            <pc:docMk/>
            <pc:sldMk cId="0" sldId="296"/>
            <ac:spMk id="2" creationId="{B21F45C1-8F44-4B07-9BD2-E039D23636EB}"/>
          </ac:spMkLst>
        </pc:spChg>
        <pc:spChg chg="del mod">
          <ac:chgData name="Giulia Vilone" userId="S::giulia.vilone@tudublin.ie::0c58d732-b0d9-492e-ba07-5ae44eefa3de" providerId="AD" clId="Web-{57DA6144-85E5-FEB3-10F5-411B60B8482F}" dt="2022-01-27T14:32:41.815" v="209"/>
          <ac:spMkLst>
            <pc:docMk/>
            <pc:sldMk cId="0" sldId="296"/>
            <ac:spMk id="574" creationId="{00000000-0000-0000-0000-000000000000}"/>
          </ac:spMkLst>
        </pc:spChg>
        <pc:spChg chg="mod">
          <ac:chgData name="Giulia Vilone" userId="S::giulia.vilone@tudublin.ie::0c58d732-b0d9-492e-ba07-5ae44eefa3de" providerId="AD" clId="Web-{57DA6144-85E5-FEB3-10F5-411B60B8482F}" dt="2022-01-27T14:32:58.722" v="216" actId="14100"/>
          <ac:spMkLst>
            <pc:docMk/>
            <pc:sldMk cId="0" sldId="296"/>
            <ac:spMk id="575" creationId="{00000000-0000-0000-0000-000000000000}"/>
          </ac:spMkLst>
        </pc:spChg>
      </pc:sldChg>
      <pc:sldChg chg="addSp delSp modSp">
        <pc:chgData name="Giulia Vilone" userId="S::giulia.vilone@tudublin.ie::0c58d732-b0d9-492e-ba07-5ae44eefa3de" providerId="AD" clId="Web-{57DA6144-85E5-FEB3-10F5-411B60B8482F}" dt="2022-01-27T14:33:11.161" v="220"/>
        <pc:sldMkLst>
          <pc:docMk/>
          <pc:sldMk cId="0" sldId="297"/>
        </pc:sldMkLst>
        <pc:spChg chg="add">
          <ac:chgData name="Giulia Vilone" userId="S::giulia.vilone@tudublin.ie::0c58d732-b0d9-492e-ba07-5ae44eefa3de" providerId="AD" clId="Web-{57DA6144-85E5-FEB3-10F5-411B60B8482F}" dt="2022-01-27T14:33:11.161" v="220"/>
          <ac:spMkLst>
            <pc:docMk/>
            <pc:sldMk cId="0" sldId="297"/>
            <ac:spMk id="4" creationId="{27CA29E3-CED0-4274-AE9D-06404CA0FFC5}"/>
          </ac:spMkLst>
        </pc:spChg>
        <pc:spChg chg="del mod">
          <ac:chgData name="Giulia Vilone" userId="S::giulia.vilone@tudublin.ie::0c58d732-b0d9-492e-ba07-5ae44eefa3de" providerId="AD" clId="Web-{57DA6144-85E5-FEB3-10F5-411B60B8482F}" dt="2022-01-27T14:33:10.879" v="219"/>
          <ac:spMkLst>
            <pc:docMk/>
            <pc:sldMk cId="0" sldId="297"/>
            <ac:spMk id="57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7"/>
            <ac:spMk id="577" creationId="{00000000-0000-0000-0000-000000000000}"/>
          </ac:spMkLst>
        </pc:spChg>
      </pc:sldChg>
      <pc:sldChg chg="addSp delSp modSp">
        <pc:chgData name="Giulia Vilone" userId="S::giulia.vilone@tudublin.ie::0c58d732-b0d9-492e-ba07-5ae44eefa3de" providerId="AD" clId="Web-{57DA6144-85E5-FEB3-10F5-411B60B8482F}" dt="2022-01-27T14:33:19.442" v="222"/>
        <pc:sldMkLst>
          <pc:docMk/>
          <pc:sldMk cId="0" sldId="298"/>
        </pc:sldMkLst>
        <pc:spChg chg="add">
          <ac:chgData name="Giulia Vilone" userId="S::giulia.vilone@tudublin.ie::0c58d732-b0d9-492e-ba07-5ae44eefa3de" providerId="AD" clId="Web-{57DA6144-85E5-FEB3-10F5-411B60B8482F}" dt="2022-01-27T14:33:19.442" v="222"/>
          <ac:spMkLst>
            <pc:docMk/>
            <pc:sldMk cId="0" sldId="298"/>
            <ac:spMk id="39" creationId="{27CA29E3-CED0-4274-AE9D-06404CA0FFC5}"/>
          </ac:spMkLst>
        </pc:spChg>
        <pc:spChg chg="del mod">
          <ac:chgData name="Giulia Vilone" userId="S::giulia.vilone@tudublin.ie::0c58d732-b0d9-492e-ba07-5ae44eefa3de" providerId="AD" clId="Web-{57DA6144-85E5-FEB3-10F5-411B60B8482F}" dt="2022-01-27T14:33:19.005" v="221"/>
          <ac:spMkLst>
            <pc:docMk/>
            <pc:sldMk cId="0" sldId="298"/>
            <ac:spMk id="57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1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14"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8"/>
            <ac:picMk id="58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61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613" creationId="{00000000-0000-0000-0000-000000000000}"/>
          </ac:picMkLst>
        </pc:picChg>
      </pc:sldChg>
      <pc:sldChg chg="addSp delSp modSp">
        <pc:chgData name="Giulia Vilone" userId="S::giulia.vilone@tudublin.ie::0c58d732-b0d9-492e-ba07-5ae44eefa3de" providerId="AD" clId="Web-{57DA6144-85E5-FEB3-10F5-411B60B8482F}" dt="2022-01-27T14:33:24.568" v="224"/>
        <pc:sldMkLst>
          <pc:docMk/>
          <pc:sldMk cId="0" sldId="299"/>
        </pc:sldMkLst>
        <pc:spChg chg="add">
          <ac:chgData name="Giulia Vilone" userId="S::giulia.vilone@tudublin.ie::0c58d732-b0d9-492e-ba07-5ae44eefa3de" providerId="AD" clId="Web-{57DA6144-85E5-FEB3-10F5-411B60B8482F}" dt="2022-01-27T14:33:24.568" v="224"/>
          <ac:spMkLst>
            <pc:docMk/>
            <pc:sldMk cId="0" sldId="299"/>
            <ac:spMk id="35" creationId="{27CA29E3-CED0-4274-AE9D-06404CA0FFC5}"/>
          </ac:spMkLst>
        </pc:spChg>
        <pc:spChg chg="del mod">
          <ac:chgData name="Giulia Vilone" userId="S::giulia.vilone@tudublin.ie::0c58d732-b0d9-492e-ba07-5ae44eefa3de" providerId="AD" clId="Web-{57DA6144-85E5-FEB3-10F5-411B60B8482F}" dt="2022-01-27T14:33:24.474" v="223"/>
          <ac:spMkLst>
            <pc:docMk/>
            <pc:sldMk cId="0" sldId="299"/>
            <ac:spMk id="61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1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7"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9"/>
            <ac:picMk id="61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1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2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2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2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9" creationId="{00000000-0000-0000-0000-000000000000}"/>
          </ac:picMkLst>
        </pc:picChg>
      </pc:sldChg>
      <pc:sldChg chg="addSp delSp modSp">
        <pc:chgData name="Giulia Vilone" userId="S::giulia.vilone@tudublin.ie::0c58d732-b0d9-492e-ba07-5ae44eefa3de" providerId="AD" clId="Web-{57DA6144-85E5-FEB3-10F5-411B60B8482F}" dt="2022-01-27T14:33:28.537" v="226"/>
        <pc:sldMkLst>
          <pc:docMk/>
          <pc:sldMk cId="0" sldId="300"/>
        </pc:sldMkLst>
        <pc:spChg chg="add">
          <ac:chgData name="Giulia Vilone" userId="S::giulia.vilone@tudublin.ie::0c58d732-b0d9-492e-ba07-5ae44eefa3de" providerId="AD" clId="Web-{57DA6144-85E5-FEB3-10F5-411B60B8482F}" dt="2022-01-27T14:33:28.537" v="226"/>
          <ac:spMkLst>
            <pc:docMk/>
            <pc:sldMk cId="0" sldId="300"/>
            <ac:spMk id="4" creationId="{27CA29E3-CED0-4274-AE9D-06404CA0FFC5}"/>
          </ac:spMkLst>
        </pc:spChg>
        <pc:spChg chg="del mod">
          <ac:chgData name="Giulia Vilone" userId="S::giulia.vilone@tudublin.ie::0c58d732-b0d9-492e-ba07-5ae44eefa3de" providerId="AD" clId="Web-{57DA6144-85E5-FEB3-10F5-411B60B8482F}" dt="2022-01-27T14:33:28.099" v="225"/>
          <ac:spMkLst>
            <pc:docMk/>
            <pc:sldMk cId="0" sldId="300"/>
            <ac:spMk id="64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0"/>
            <ac:spMk id="649" creationId="{00000000-0000-0000-0000-000000000000}"/>
          </ac:spMkLst>
        </pc:spChg>
      </pc:sldChg>
      <pc:sldChg chg="addSp delSp modSp">
        <pc:chgData name="Giulia Vilone" userId="S::giulia.vilone@tudublin.ie::0c58d732-b0d9-492e-ba07-5ae44eefa3de" providerId="AD" clId="Web-{57DA6144-85E5-FEB3-10F5-411B60B8482F}" dt="2022-01-27T14:33:33.303" v="228"/>
        <pc:sldMkLst>
          <pc:docMk/>
          <pc:sldMk cId="0" sldId="301"/>
        </pc:sldMkLst>
        <pc:spChg chg="add">
          <ac:chgData name="Giulia Vilone" userId="S::giulia.vilone@tudublin.ie::0c58d732-b0d9-492e-ba07-5ae44eefa3de" providerId="AD" clId="Web-{57DA6144-85E5-FEB3-10F5-411B60B8482F}" dt="2022-01-27T14:33:33.303" v="228"/>
          <ac:spMkLst>
            <pc:docMk/>
            <pc:sldMk cId="0" sldId="301"/>
            <ac:spMk id="38" creationId="{27CA29E3-CED0-4274-AE9D-06404CA0FFC5}"/>
          </ac:spMkLst>
        </pc:spChg>
        <pc:spChg chg="del mod">
          <ac:chgData name="Giulia Vilone" userId="S::giulia.vilone@tudublin.ie::0c58d732-b0d9-492e-ba07-5ae44eefa3de" providerId="AD" clId="Web-{57DA6144-85E5-FEB3-10F5-411B60B8482F}" dt="2022-01-27T14:33:32.927" v="227"/>
          <ac:spMkLst>
            <pc:docMk/>
            <pc:sldMk cId="0" sldId="301"/>
            <ac:spMk id="6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5"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1"/>
            <ac:picMk id="65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6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8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84" creationId="{00000000-0000-0000-0000-000000000000}"/>
          </ac:picMkLst>
        </pc:picChg>
      </pc:sldChg>
      <pc:sldChg chg="addSp delSp modSp">
        <pc:chgData name="Giulia Vilone" userId="S::giulia.vilone@tudublin.ie::0c58d732-b0d9-492e-ba07-5ae44eefa3de" providerId="AD" clId="Web-{57DA6144-85E5-FEB3-10F5-411B60B8482F}" dt="2022-01-27T14:33:38.943" v="230"/>
        <pc:sldMkLst>
          <pc:docMk/>
          <pc:sldMk cId="0" sldId="302"/>
        </pc:sldMkLst>
        <pc:spChg chg="add">
          <ac:chgData name="Giulia Vilone" userId="S::giulia.vilone@tudublin.ie::0c58d732-b0d9-492e-ba07-5ae44eefa3de" providerId="AD" clId="Web-{57DA6144-85E5-FEB3-10F5-411B60B8482F}" dt="2022-01-27T14:33:38.943" v="230"/>
          <ac:spMkLst>
            <pc:docMk/>
            <pc:sldMk cId="0" sldId="302"/>
            <ac:spMk id="35" creationId="{27CA29E3-CED0-4274-AE9D-06404CA0FFC5}"/>
          </ac:spMkLst>
        </pc:spChg>
        <pc:spChg chg="del mod">
          <ac:chgData name="Giulia Vilone" userId="S::giulia.vilone@tudublin.ie::0c58d732-b0d9-492e-ba07-5ae44eefa3de" providerId="AD" clId="Web-{57DA6144-85E5-FEB3-10F5-411B60B8482F}" dt="2022-01-27T14:33:38.537" v="229"/>
          <ac:spMkLst>
            <pc:docMk/>
            <pc:sldMk cId="0" sldId="302"/>
            <ac:spMk id="6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8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2"/>
            <ac:picMk id="68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68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69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69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1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15" creationId="{00000000-0000-0000-0000-000000000000}"/>
          </ac:picMkLst>
        </pc:picChg>
      </pc:sldChg>
      <pc:sldChg chg="addSp delSp modSp">
        <pc:chgData name="Giulia Vilone" userId="S::giulia.vilone@tudublin.ie::0c58d732-b0d9-492e-ba07-5ae44eefa3de" providerId="AD" clId="Web-{57DA6144-85E5-FEB3-10F5-411B60B8482F}" dt="2022-01-27T14:33:43.350" v="232"/>
        <pc:sldMkLst>
          <pc:docMk/>
          <pc:sldMk cId="0" sldId="303"/>
        </pc:sldMkLst>
        <pc:spChg chg="add">
          <ac:chgData name="Giulia Vilone" userId="S::giulia.vilone@tudublin.ie::0c58d732-b0d9-492e-ba07-5ae44eefa3de" providerId="AD" clId="Web-{57DA6144-85E5-FEB3-10F5-411B60B8482F}" dt="2022-01-27T14:33:43.350" v="232"/>
          <ac:spMkLst>
            <pc:docMk/>
            <pc:sldMk cId="0" sldId="303"/>
            <ac:spMk id="36" creationId="{27CA29E3-CED0-4274-AE9D-06404CA0FFC5}"/>
          </ac:spMkLst>
        </pc:spChg>
        <pc:spChg chg="del mod">
          <ac:chgData name="Giulia Vilone" userId="S::giulia.vilone@tudublin.ie::0c58d732-b0d9-492e-ba07-5ae44eefa3de" providerId="AD" clId="Web-{57DA6144-85E5-FEB3-10F5-411B60B8482F}" dt="2022-01-27T14:33:42.959" v="231"/>
          <ac:spMkLst>
            <pc:docMk/>
            <pc:sldMk cId="0" sldId="303"/>
            <ac:spMk id="7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5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3"/>
            <ac:picMk id="72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2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2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2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4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4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49" creationId="{00000000-0000-0000-0000-000000000000}"/>
          </ac:picMkLst>
        </pc:picChg>
      </pc:sldChg>
      <pc:sldChg chg="addSp delSp modSp">
        <pc:chgData name="Giulia Vilone" userId="S::giulia.vilone@tudublin.ie::0c58d732-b0d9-492e-ba07-5ae44eefa3de" providerId="AD" clId="Web-{57DA6144-85E5-FEB3-10F5-411B60B8482F}" dt="2022-01-27T14:33:47.600" v="234"/>
        <pc:sldMkLst>
          <pc:docMk/>
          <pc:sldMk cId="0" sldId="304"/>
        </pc:sldMkLst>
        <pc:spChg chg="add">
          <ac:chgData name="Giulia Vilone" userId="S::giulia.vilone@tudublin.ie::0c58d732-b0d9-492e-ba07-5ae44eefa3de" providerId="AD" clId="Web-{57DA6144-85E5-FEB3-10F5-411B60B8482F}" dt="2022-01-27T14:33:47.600" v="234"/>
          <ac:spMkLst>
            <pc:docMk/>
            <pc:sldMk cId="0" sldId="304"/>
            <ac:spMk id="4" creationId="{27CA29E3-CED0-4274-AE9D-06404CA0FFC5}"/>
          </ac:spMkLst>
        </pc:spChg>
        <pc:spChg chg="del mod">
          <ac:chgData name="Giulia Vilone" userId="S::giulia.vilone@tudublin.ie::0c58d732-b0d9-492e-ba07-5ae44eefa3de" providerId="AD" clId="Web-{57DA6144-85E5-FEB3-10F5-411B60B8482F}" dt="2022-01-27T14:33:47.319" v="233"/>
          <ac:spMkLst>
            <pc:docMk/>
            <pc:sldMk cId="0" sldId="304"/>
            <ac:spMk id="7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4"/>
            <ac:spMk id="754" creationId="{00000000-0000-0000-0000-000000000000}"/>
          </ac:spMkLst>
        </pc:spChg>
      </pc:sldChg>
      <pc:sldChg chg="addSp delSp modSp">
        <pc:chgData name="Giulia Vilone" userId="S::giulia.vilone@tudublin.ie::0c58d732-b0d9-492e-ba07-5ae44eefa3de" providerId="AD" clId="Web-{57DA6144-85E5-FEB3-10F5-411B60B8482F}" dt="2022-01-27T14:33:51.116" v="236"/>
        <pc:sldMkLst>
          <pc:docMk/>
          <pc:sldMk cId="0" sldId="305"/>
        </pc:sldMkLst>
        <pc:spChg chg="add">
          <ac:chgData name="Giulia Vilone" userId="S::giulia.vilone@tudublin.ie::0c58d732-b0d9-492e-ba07-5ae44eefa3de" providerId="AD" clId="Web-{57DA6144-85E5-FEB3-10F5-411B60B8482F}" dt="2022-01-27T14:33:51.116" v="236"/>
          <ac:spMkLst>
            <pc:docMk/>
            <pc:sldMk cId="0" sldId="305"/>
            <ac:spMk id="40" creationId="{27CA29E3-CED0-4274-AE9D-06404CA0FFC5}"/>
          </ac:spMkLst>
        </pc:spChg>
        <pc:spChg chg="del mod">
          <ac:chgData name="Giulia Vilone" userId="S::giulia.vilone@tudublin.ie::0c58d732-b0d9-492e-ba07-5ae44eefa3de" providerId="AD" clId="Web-{57DA6144-85E5-FEB3-10F5-411B60B8482F}" dt="2022-01-27T14:33:50.835" v="235"/>
          <ac:spMkLst>
            <pc:docMk/>
            <pc:sldMk cId="0" sldId="305"/>
            <ac:spMk id="7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9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9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9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5"/>
            <ac:picMk id="75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5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8" creationId="{00000000-0000-0000-0000-000000000000}"/>
          </ac:picMkLst>
        </pc:picChg>
      </pc:sldChg>
      <pc:sldChg chg="addSp delSp modSp">
        <pc:chgData name="Giulia Vilone" userId="S::giulia.vilone@tudublin.ie::0c58d732-b0d9-492e-ba07-5ae44eefa3de" providerId="AD" clId="Web-{57DA6144-85E5-FEB3-10F5-411B60B8482F}" dt="2022-01-27T14:33:54.554" v="238"/>
        <pc:sldMkLst>
          <pc:docMk/>
          <pc:sldMk cId="0" sldId="306"/>
        </pc:sldMkLst>
        <pc:spChg chg="add">
          <ac:chgData name="Giulia Vilone" userId="S::giulia.vilone@tudublin.ie::0c58d732-b0d9-492e-ba07-5ae44eefa3de" providerId="AD" clId="Web-{57DA6144-85E5-FEB3-10F5-411B60B8482F}" dt="2022-01-27T14:33:54.554" v="238"/>
          <ac:spMkLst>
            <pc:docMk/>
            <pc:sldMk cId="0" sldId="306"/>
            <ac:spMk id="37" creationId="{27CA29E3-CED0-4274-AE9D-06404CA0FFC5}"/>
          </ac:spMkLst>
        </pc:spChg>
        <pc:spChg chg="del mod">
          <ac:chgData name="Giulia Vilone" userId="S::giulia.vilone@tudublin.ie::0c58d732-b0d9-492e-ba07-5ae44eefa3de" providerId="AD" clId="Web-{57DA6144-85E5-FEB3-10F5-411B60B8482F}" dt="2022-01-27T14:33:54.101" v="237"/>
          <ac:spMkLst>
            <pc:docMk/>
            <pc:sldMk cId="0" sldId="306"/>
            <ac:spMk id="7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7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7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7"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6"/>
            <ac:picMk id="7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79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79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79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4" creationId="{00000000-0000-0000-0000-000000000000}"/>
          </ac:picMkLst>
        </pc:picChg>
      </pc:sldChg>
      <pc:sldChg chg="addSp delSp modSp">
        <pc:chgData name="Giulia Vilone" userId="S::giulia.vilone@tudublin.ie::0c58d732-b0d9-492e-ba07-5ae44eefa3de" providerId="AD" clId="Web-{57DA6144-85E5-FEB3-10F5-411B60B8482F}" dt="2022-01-27T14:33:59.320" v="240"/>
        <pc:sldMkLst>
          <pc:docMk/>
          <pc:sldMk cId="0" sldId="307"/>
        </pc:sldMkLst>
        <pc:spChg chg="add">
          <ac:chgData name="Giulia Vilone" userId="S::giulia.vilone@tudublin.ie::0c58d732-b0d9-492e-ba07-5ae44eefa3de" providerId="AD" clId="Web-{57DA6144-85E5-FEB3-10F5-411B60B8482F}" dt="2022-01-27T14:33:59.320" v="240"/>
          <ac:spMkLst>
            <pc:docMk/>
            <pc:sldMk cId="0" sldId="307"/>
            <ac:spMk id="38" creationId="{27CA29E3-CED0-4274-AE9D-06404CA0FFC5}"/>
          </ac:spMkLst>
        </pc:spChg>
        <pc:spChg chg="del mod">
          <ac:chgData name="Giulia Vilone" userId="S::giulia.vilone@tudublin.ie::0c58d732-b0d9-492e-ba07-5ae44eefa3de" providerId="AD" clId="Web-{57DA6144-85E5-FEB3-10F5-411B60B8482F}" dt="2022-01-27T14:33:59.101" v="239"/>
          <ac:spMkLst>
            <pc:docMk/>
            <pc:sldMk cId="0" sldId="307"/>
            <ac:spMk id="8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7"/>
            <ac:picMk id="82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9" creationId="{00000000-0000-0000-0000-000000000000}"/>
          </ac:picMkLst>
        </pc:picChg>
      </pc:sldChg>
      <pc:sldChg chg="modSp">
        <pc:chgData name="Giulia Vilone" userId="S::giulia.vilone@tudublin.ie::0c58d732-b0d9-492e-ba07-5ae44eefa3de" providerId="AD" clId="Web-{57DA6144-85E5-FEB3-10F5-411B60B8482F}" dt="2022-01-27T14:17:50.530" v="11"/>
        <pc:sldMkLst>
          <pc:docMk/>
          <pc:sldMk cId="0" sldId="308"/>
        </pc:sldMkLst>
        <pc:spChg chg="mod">
          <ac:chgData name="Giulia Vilone" userId="S::giulia.vilone@tudublin.ie::0c58d732-b0d9-492e-ba07-5ae44eefa3de" providerId="AD" clId="Web-{57DA6144-85E5-FEB3-10F5-411B60B8482F}" dt="2022-01-27T14:17:50.530" v="11"/>
          <ac:spMkLst>
            <pc:docMk/>
            <pc:sldMk cId="0" sldId="308"/>
            <ac:spMk id="864" creationId="{00000000-0000-0000-0000-000000000000}"/>
          </ac:spMkLst>
        </pc:spChg>
      </pc:sldChg>
      <pc:sldChg chg="addSp delSp modSp">
        <pc:chgData name="Giulia Vilone" userId="S::giulia.vilone@tudublin.ie::0c58d732-b0d9-492e-ba07-5ae44eefa3de" providerId="AD" clId="Web-{57DA6144-85E5-FEB3-10F5-411B60B8482F}" dt="2022-01-27T14:34:32.103" v="250" actId="20577"/>
        <pc:sldMkLst>
          <pc:docMk/>
          <pc:sldMk cId="0" sldId="309"/>
        </pc:sldMkLst>
        <pc:spChg chg="add mod">
          <ac:chgData name="Giulia Vilone" userId="S::giulia.vilone@tudublin.ie::0c58d732-b0d9-492e-ba07-5ae44eefa3de" providerId="AD" clId="Web-{57DA6144-85E5-FEB3-10F5-411B60B8482F}" dt="2022-01-27T14:34:14.633" v="246" actId="20577"/>
          <ac:spMkLst>
            <pc:docMk/>
            <pc:sldMk cId="0" sldId="309"/>
            <ac:spMk id="4" creationId="{27CA29E3-CED0-4274-AE9D-06404CA0FFC5}"/>
          </ac:spMkLst>
        </pc:spChg>
        <pc:spChg chg="del mod">
          <ac:chgData name="Giulia Vilone" userId="S::giulia.vilone@tudublin.ie::0c58d732-b0d9-492e-ba07-5ae44eefa3de" providerId="AD" clId="Web-{57DA6144-85E5-FEB3-10F5-411B60B8482F}" dt="2022-01-27T14:34:06.179" v="242"/>
          <ac:spMkLst>
            <pc:docMk/>
            <pc:sldMk cId="0" sldId="309"/>
            <ac:spMk id="865" creationId="{00000000-0000-0000-0000-000000000000}"/>
          </ac:spMkLst>
        </pc:spChg>
        <pc:spChg chg="mod">
          <ac:chgData name="Giulia Vilone" userId="S::giulia.vilone@tudublin.ie::0c58d732-b0d9-492e-ba07-5ae44eefa3de" providerId="AD" clId="Web-{57DA6144-85E5-FEB3-10F5-411B60B8482F}" dt="2022-01-27T14:34:32.103" v="250" actId="20577"/>
          <ac:spMkLst>
            <pc:docMk/>
            <pc:sldMk cId="0" sldId="309"/>
            <ac:spMk id="866" creationId="{00000000-0000-0000-0000-000000000000}"/>
          </ac:spMkLst>
        </pc:spChg>
      </pc:sldChg>
      <pc:sldChg chg="addSp delSp modSp">
        <pc:chgData name="Giulia Vilone" userId="S::giulia.vilone@tudublin.ie::0c58d732-b0d9-492e-ba07-5ae44eefa3de" providerId="AD" clId="Web-{57DA6144-85E5-FEB3-10F5-411B60B8482F}" dt="2022-01-27T14:34:49.166" v="258" actId="1076"/>
        <pc:sldMkLst>
          <pc:docMk/>
          <pc:sldMk cId="0" sldId="310"/>
        </pc:sldMkLst>
        <pc:spChg chg="add">
          <ac:chgData name="Giulia Vilone" userId="S::giulia.vilone@tudublin.ie::0c58d732-b0d9-492e-ba07-5ae44eefa3de" providerId="AD" clId="Web-{57DA6144-85E5-FEB3-10F5-411B60B8482F}" dt="2022-01-27T14:34:38.806" v="252"/>
          <ac:spMkLst>
            <pc:docMk/>
            <pc:sldMk cId="0" sldId="310"/>
            <ac:spMk id="2" creationId="{82682175-D80A-4268-8C6E-ADB97C2BBC45}"/>
          </ac:spMkLst>
        </pc:spChg>
        <pc:spChg chg="del mod">
          <ac:chgData name="Giulia Vilone" userId="S::giulia.vilone@tudublin.ie::0c58d732-b0d9-492e-ba07-5ae44eefa3de" providerId="AD" clId="Web-{57DA6144-85E5-FEB3-10F5-411B60B8482F}" dt="2022-01-27T14:34:38.291" v="251"/>
          <ac:spMkLst>
            <pc:docMk/>
            <pc:sldMk cId="0" sldId="310"/>
            <ac:spMk id="867" creationId="{00000000-0000-0000-0000-000000000000}"/>
          </ac:spMkLst>
        </pc:spChg>
        <pc:spChg chg="mod">
          <ac:chgData name="Giulia Vilone" userId="S::giulia.vilone@tudublin.ie::0c58d732-b0d9-492e-ba07-5ae44eefa3de" providerId="AD" clId="Web-{57DA6144-85E5-FEB3-10F5-411B60B8482F}" dt="2022-01-27T14:34:49.135" v="255" actId="1076"/>
          <ac:spMkLst>
            <pc:docMk/>
            <pc:sldMk cId="0" sldId="310"/>
            <ac:spMk id="870" creationId="{00000000-0000-0000-0000-000000000000}"/>
          </ac:spMkLst>
        </pc:spChg>
        <pc:spChg chg="mod">
          <ac:chgData name="Giulia Vilone" userId="S::giulia.vilone@tudublin.ie::0c58d732-b0d9-492e-ba07-5ae44eefa3de" providerId="AD" clId="Web-{57DA6144-85E5-FEB3-10F5-411B60B8482F}" dt="2022-01-27T14:34:49.151" v="256" actId="1076"/>
          <ac:spMkLst>
            <pc:docMk/>
            <pc:sldMk cId="0" sldId="310"/>
            <ac:spMk id="871" creationId="{00000000-0000-0000-0000-000000000000}"/>
          </ac:spMkLst>
        </pc:spChg>
        <pc:spChg chg="mod">
          <ac:chgData name="Giulia Vilone" userId="S::giulia.vilone@tudublin.ie::0c58d732-b0d9-492e-ba07-5ae44eefa3de" providerId="AD" clId="Web-{57DA6144-85E5-FEB3-10F5-411B60B8482F}" dt="2022-01-27T14:34:49.151" v="257" actId="1076"/>
          <ac:spMkLst>
            <pc:docMk/>
            <pc:sldMk cId="0" sldId="310"/>
            <ac:spMk id="872" creationId="{00000000-0000-0000-0000-000000000000}"/>
          </ac:spMkLst>
        </pc:spChg>
        <pc:picChg chg="mod">
          <ac:chgData name="Giulia Vilone" userId="S::giulia.vilone@tudublin.ie::0c58d732-b0d9-492e-ba07-5ae44eefa3de" providerId="AD" clId="Web-{57DA6144-85E5-FEB3-10F5-411B60B8482F}" dt="2022-01-27T14:34:49.119" v="253" actId="1076"/>
          <ac:picMkLst>
            <pc:docMk/>
            <pc:sldMk cId="0" sldId="310"/>
            <ac:picMk id="868" creationId="{00000000-0000-0000-0000-000000000000}"/>
          </ac:picMkLst>
        </pc:picChg>
        <pc:picChg chg="mod">
          <ac:chgData name="Giulia Vilone" userId="S::giulia.vilone@tudublin.ie::0c58d732-b0d9-492e-ba07-5ae44eefa3de" providerId="AD" clId="Web-{57DA6144-85E5-FEB3-10F5-411B60B8482F}" dt="2022-01-27T14:34:49.135" v="254" actId="1076"/>
          <ac:picMkLst>
            <pc:docMk/>
            <pc:sldMk cId="0" sldId="310"/>
            <ac:picMk id="869" creationId="{00000000-0000-0000-0000-000000000000}"/>
          </ac:picMkLst>
        </pc:picChg>
        <pc:picChg chg="mod">
          <ac:chgData name="Giulia Vilone" userId="S::giulia.vilone@tudublin.ie::0c58d732-b0d9-492e-ba07-5ae44eefa3de" providerId="AD" clId="Web-{57DA6144-85E5-FEB3-10F5-411B60B8482F}" dt="2022-01-27T14:34:49.166" v="258" actId="1076"/>
          <ac:picMkLst>
            <pc:docMk/>
            <pc:sldMk cId="0" sldId="310"/>
            <ac:picMk id="873" creationId="{00000000-0000-0000-0000-000000000000}"/>
          </ac:picMkLst>
        </pc:picChg>
      </pc:sldChg>
      <pc:sldChg chg="addSp delSp modSp">
        <pc:chgData name="Giulia Vilone" userId="S::giulia.vilone@tudublin.ie::0c58d732-b0d9-492e-ba07-5ae44eefa3de" providerId="AD" clId="Web-{57DA6144-85E5-FEB3-10F5-411B60B8482F}" dt="2022-01-27T14:35:19.012" v="275" actId="14100"/>
        <pc:sldMkLst>
          <pc:docMk/>
          <pc:sldMk cId="0" sldId="311"/>
        </pc:sldMkLst>
        <pc:spChg chg="add">
          <ac:chgData name="Giulia Vilone" userId="S::giulia.vilone@tudublin.ie::0c58d732-b0d9-492e-ba07-5ae44eefa3de" providerId="AD" clId="Web-{57DA6144-85E5-FEB3-10F5-411B60B8482F}" dt="2022-01-27T14:34:53.120" v="260"/>
          <ac:spMkLst>
            <pc:docMk/>
            <pc:sldMk cId="0" sldId="311"/>
            <ac:spMk id="2" creationId="{F242217A-EB9C-4433-8D56-DFD1295CDD7B}"/>
          </ac:spMkLst>
        </pc:spChg>
        <pc:spChg chg="del mod">
          <ac:chgData name="Giulia Vilone" userId="S::giulia.vilone@tudublin.ie::0c58d732-b0d9-492e-ba07-5ae44eefa3de" providerId="AD" clId="Web-{57DA6144-85E5-FEB3-10F5-411B60B8482F}" dt="2022-01-27T14:34:52.745" v="259"/>
          <ac:spMkLst>
            <pc:docMk/>
            <pc:sldMk cId="0" sldId="311"/>
            <ac:spMk id="874" creationId="{00000000-0000-0000-0000-000000000000}"/>
          </ac:spMkLst>
        </pc:spChg>
        <pc:spChg chg="mod">
          <ac:chgData name="Giulia Vilone" userId="S::giulia.vilone@tudublin.ie::0c58d732-b0d9-492e-ba07-5ae44eefa3de" providerId="AD" clId="Web-{57DA6144-85E5-FEB3-10F5-411B60B8482F}" dt="2022-01-27T14:35:19.012" v="275" actId="14100"/>
          <ac:spMkLst>
            <pc:docMk/>
            <pc:sldMk cId="0" sldId="311"/>
            <ac:spMk id="875" creationId="{00000000-0000-0000-0000-000000000000}"/>
          </ac:spMkLst>
        </pc:spChg>
      </pc:sldChg>
      <pc:sldChg chg="addSp delSp modSp">
        <pc:chgData name="Giulia Vilone" userId="S::giulia.vilone@tudublin.ie::0c58d732-b0d9-492e-ba07-5ae44eefa3de" providerId="AD" clId="Web-{57DA6144-85E5-FEB3-10F5-411B60B8482F}" dt="2022-01-27T14:35:31.497" v="279" actId="14100"/>
        <pc:sldMkLst>
          <pc:docMk/>
          <pc:sldMk cId="0" sldId="312"/>
        </pc:sldMkLst>
        <pc:spChg chg="add">
          <ac:chgData name="Giulia Vilone" userId="S::giulia.vilone@tudublin.ie::0c58d732-b0d9-492e-ba07-5ae44eefa3de" providerId="AD" clId="Web-{57DA6144-85E5-FEB3-10F5-411B60B8482F}" dt="2022-01-27T14:35:23.528" v="277"/>
          <ac:spMkLst>
            <pc:docMk/>
            <pc:sldMk cId="0" sldId="312"/>
            <ac:spMk id="2" creationId="{0685673C-EC54-45C7-A644-A8B58C9C6DB6}"/>
          </ac:spMkLst>
        </pc:spChg>
        <pc:spChg chg="del mod">
          <ac:chgData name="Giulia Vilone" userId="S::giulia.vilone@tudublin.ie::0c58d732-b0d9-492e-ba07-5ae44eefa3de" providerId="AD" clId="Web-{57DA6144-85E5-FEB3-10F5-411B60B8482F}" dt="2022-01-27T14:35:23.184" v="276"/>
          <ac:spMkLst>
            <pc:docMk/>
            <pc:sldMk cId="0" sldId="312"/>
            <ac:spMk id="876" creationId="{00000000-0000-0000-0000-000000000000}"/>
          </ac:spMkLst>
        </pc:spChg>
        <pc:spChg chg="mod">
          <ac:chgData name="Giulia Vilone" userId="S::giulia.vilone@tudublin.ie::0c58d732-b0d9-492e-ba07-5ae44eefa3de" providerId="AD" clId="Web-{57DA6144-85E5-FEB3-10F5-411B60B8482F}" dt="2022-01-27T14:35:31.497" v="279" actId="14100"/>
          <ac:spMkLst>
            <pc:docMk/>
            <pc:sldMk cId="0" sldId="312"/>
            <ac:spMk id="877" creationId="{00000000-0000-0000-0000-000000000000}"/>
          </ac:spMkLst>
        </pc:spChg>
      </pc:sldChg>
      <pc:sldChg chg="addSp delSp modSp">
        <pc:chgData name="Giulia Vilone" userId="S::giulia.vilone@tudublin.ie::0c58d732-b0d9-492e-ba07-5ae44eefa3de" providerId="AD" clId="Web-{57DA6144-85E5-FEB3-10F5-411B60B8482F}" dt="2022-01-27T14:35:50.404" v="285" actId="14100"/>
        <pc:sldMkLst>
          <pc:docMk/>
          <pc:sldMk cId="0" sldId="313"/>
        </pc:sldMkLst>
        <pc:spChg chg="add">
          <ac:chgData name="Giulia Vilone" userId="S::giulia.vilone@tudublin.ie::0c58d732-b0d9-492e-ba07-5ae44eefa3de" providerId="AD" clId="Web-{57DA6144-85E5-FEB3-10F5-411B60B8482F}" dt="2022-01-27T14:35:35.778" v="281"/>
          <ac:spMkLst>
            <pc:docMk/>
            <pc:sldMk cId="0" sldId="313"/>
            <ac:spMk id="2" creationId="{B0977EC3-3B1C-4A28-B141-4F92B90DDFF8}"/>
          </ac:spMkLst>
        </pc:spChg>
        <pc:spChg chg="del mod">
          <ac:chgData name="Giulia Vilone" userId="S::giulia.vilone@tudublin.ie::0c58d732-b0d9-492e-ba07-5ae44eefa3de" providerId="AD" clId="Web-{57DA6144-85E5-FEB3-10F5-411B60B8482F}" dt="2022-01-27T14:35:35.403" v="280"/>
          <ac:spMkLst>
            <pc:docMk/>
            <pc:sldMk cId="0" sldId="313"/>
            <ac:spMk id="878" creationId="{00000000-0000-0000-0000-000000000000}"/>
          </ac:spMkLst>
        </pc:spChg>
        <pc:spChg chg="mod">
          <ac:chgData name="Giulia Vilone" userId="S::giulia.vilone@tudublin.ie::0c58d732-b0d9-492e-ba07-5ae44eefa3de" providerId="AD" clId="Web-{57DA6144-85E5-FEB3-10F5-411B60B8482F}" dt="2022-01-27T14:35:50.404" v="285" actId="14100"/>
          <ac:spMkLst>
            <pc:docMk/>
            <pc:sldMk cId="0" sldId="313"/>
            <ac:spMk id="879" creationId="{00000000-0000-0000-0000-000000000000}"/>
          </ac:spMkLst>
        </pc:spChg>
      </pc:sldChg>
      <pc:sldChg chg="addSp delSp modSp">
        <pc:chgData name="Giulia Vilone" userId="S::giulia.vilone@tudublin.ie::0c58d732-b0d9-492e-ba07-5ae44eefa3de" providerId="AD" clId="Web-{57DA6144-85E5-FEB3-10F5-411B60B8482F}" dt="2022-01-27T14:36:09.999" v="292" actId="14100"/>
        <pc:sldMkLst>
          <pc:docMk/>
          <pc:sldMk cId="0" sldId="314"/>
        </pc:sldMkLst>
        <pc:spChg chg="add">
          <ac:chgData name="Giulia Vilone" userId="S::giulia.vilone@tudublin.ie::0c58d732-b0d9-492e-ba07-5ae44eefa3de" providerId="AD" clId="Web-{57DA6144-85E5-FEB3-10F5-411B60B8482F}" dt="2022-01-27T14:35:54.967" v="287"/>
          <ac:spMkLst>
            <pc:docMk/>
            <pc:sldMk cId="0" sldId="314"/>
            <ac:spMk id="2" creationId="{0E984C1E-4B96-4C69-A0FB-C737D3307149}"/>
          </ac:spMkLst>
        </pc:spChg>
        <pc:spChg chg="del mod">
          <ac:chgData name="Giulia Vilone" userId="S::giulia.vilone@tudublin.ie::0c58d732-b0d9-492e-ba07-5ae44eefa3de" providerId="AD" clId="Web-{57DA6144-85E5-FEB3-10F5-411B60B8482F}" dt="2022-01-27T14:35:54.436" v="286"/>
          <ac:spMkLst>
            <pc:docMk/>
            <pc:sldMk cId="0" sldId="314"/>
            <ac:spMk id="880" creationId="{00000000-0000-0000-0000-000000000000}"/>
          </ac:spMkLst>
        </pc:spChg>
        <pc:spChg chg="mod">
          <ac:chgData name="Giulia Vilone" userId="S::giulia.vilone@tudublin.ie::0c58d732-b0d9-492e-ba07-5ae44eefa3de" providerId="AD" clId="Web-{57DA6144-85E5-FEB3-10F5-411B60B8482F}" dt="2022-01-27T14:36:09.999" v="292" actId="14100"/>
          <ac:spMkLst>
            <pc:docMk/>
            <pc:sldMk cId="0" sldId="314"/>
            <ac:spMk id="881" creationId="{00000000-0000-0000-0000-000000000000}"/>
          </ac:spMkLst>
        </pc:spChg>
      </pc:sldChg>
      <pc:sldChg chg="modSp add ord replId">
        <pc:chgData name="Giulia Vilone" userId="S::giulia.vilone@tudublin.ie::0c58d732-b0d9-492e-ba07-5ae44eefa3de" providerId="AD" clId="Web-{57DA6144-85E5-FEB3-10F5-411B60B8482F}" dt="2022-01-27T14:17:50.530" v="11"/>
        <pc:sldMkLst>
          <pc:docMk/>
          <pc:sldMk cId="3468605115" sldId="315"/>
        </pc:sldMkLst>
        <pc:spChg chg="mod">
          <ac:chgData name="Giulia Vilone" userId="S::giulia.vilone@tudublin.ie::0c58d732-b0d9-492e-ba07-5ae44eefa3de" providerId="AD" clId="Web-{57DA6144-85E5-FEB3-10F5-411B60B8482F}" dt="2022-01-27T14:17:50.530" v="11"/>
          <ac:spMkLst>
            <pc:docMk/>
            <pc:sldMk cId="3468605115" sldId="315"/>
            <ac:spMk id="864" creationId="{00000000-0000-0000-0000-000000000000}"/>
          </ac:spMkLst>
        </pc:spChg>
      </pc:sldChg>
      <pc:sldChg chg="addSp delSp modSp add mod ord replId setBg">
        <pc:chgData name="Giulia Vilone" userId="S::giulia.vilone@tudublin.ie::0c58d732-b0d9-492e-ba07-5ae44eefa3de" providerId="AD" clId="Web-{57DA6144-85E5-FEB3-10F5-411B60B8482F}" dt="2022-01-27T14:42:25.426" v="371" actId="20577"/>
        <pc:sldMkLst>
          <pc:docMk/>
          <pc:sldMk cId="3604213468" sldId="316"/>
        </pc:sldMkLst>
        <pc:spChg chg="add del">
          <ac:chgData name="Giulia Vilone" userId="S::giulia.vilone@tudublin.ie::0c58d732-b0d9-492e-ba07-5ae44eefa3de" providerId="AD" clId="Web-{57DA6144-85E5-FEB3-10F5-411B60B8482F}" dt="2022-01-27T14:30:23.948" v="175"/>
          <ac:spMkLst>
            <pc:docMk/>
            <pc:sldMk cId="3604213468" sldId="316"/>
            <ac:spMk id="2" creationId="{78F1ED86-364D-405E-90C0-0052DC5E61AE}"/>
          </ac:spMkLst>
        </pc:spChg>
        <pc:spChg chg="add mod ord">
          <ac:chgData name="Giulia Vilone" userId="S::giulia.vilone@tudublin.ie::0c58d732-b0d9-492e-ba07-5ae44eefa3de" providerId="AD" clId="Web-{57DA6144-85E5-FEB3-10F5-411B60B8482F}" dt="2022-01-27T14:42:25.426" v="371" actId="20577"/>
          <ac:spMkLst>
            <pc:docMk/>
            <pc:sldMk cId="3604213468" sldId="316"/>
            <ac:spMk id="3" creationId="{DA6CCFAA-34DE-434E-8E27-C95D5D6563C5}"/>
          </ac:spMkLst>
        </pc:spChg>
        <pc:spChg chg="add">
          <ac:chgData name="Giulia Vilone" userId="S::giulia.vilone@tudublin.ie::0c58d732-b0d9-492e-ba07-5ae44eefa3de" providerId="AD" clId="Web-{57DA6144-85E5-FEB3-10F5-411B60B8482F}" dt="2022-01-27T14:41:22.032" v="359"/>
          <ac:spMkLst>
            <pc:docMk/>
            <pc:sldMk cId="3604213468" sldId="316"/>
            <ac:spMk id="118" creationId="{04812C46-200A-4DEB-A05E-3ED6C68C2387}"/>
          </ac:spMkLst>
        </pc:spChg>
        <pc:spChg chg="add">
          <ac:chgData name="Giulia Vilone" userId="S::giulia.vilone@tudublin.ie::0c58d732-b0d9-492e-ba07-5ae44eefa3de" providerId="AD" clId="Web-{57DA6144-85E5-FEB3-10F5-411B60B8482F}" dt="2022-01-27T14:41:22.032" v="359"/>
          <ac:spMkLst>
            <pc:docMk/>
            <pc:sldMk cId="3604213468" sldId="316"/>
            <ac:spMk id="120" creationId="{D1EA859B-E555-4109-94F3-6700E046E008}"/>
          </ac:spMkLst>
        </pc:spChg>
        <pc:spChg chg="del mod">
          <ac:chgData name="Giulia Vilone" userId="S::giulia.vilone@tudublin.ie::0c58d732-b0d9-492e-ba07-5ae44eefa3de" providerId="AD" clId="Web-{57DA6144-85E5-FEB3-10F5-411B60B8482F}" dt="2022-01-27T14:38:16.022" v="297"/>
          <ac:spMkLst>
            <pc:docMk/>
            <pc:sldMk cId="3604213468" sldId="316"/>
            <ac:spMk id="880" creationId="{00000000-0000-0000-0000-000000000000}"/>
          </ac:spMkLst>
        </pc:spChg>
        <pc:spChg chg="mod ord">
          <ac:chgData name="Giulia Vilone" userId="S::giulia.vilone@tudublin.ie::0c58d732-b0d9-492e-ba07-5ae44eefa3de" providerId="AD" clId="Web-{57DA6144-85E5-FEB3-10F5-411B60B8482F}" dt="2022-01-27T14:42:09.675" v="367" actId="20577"/>
          <ac:spMkLst>
            <pc:docMk/>
            <pc:sldMk cId="3604213468" sldId="316"/>
            <ac:spMk id="881" creationId="{00000000-0000-0000-0000-000000000000}"/>
          </ac:spMkLst>
        </pc:spChg>
        <pc:picChg chg="add mod">
          <ac:chgData name="Giulia Vilone" userId="S::giulia.vilone@tudublin.ie::0c58d732-b0d9-492e-ba07-5ae44eefa3de" providerId="AD" clId="Web-{57DA6144-85E5-FEB3-10F5-411B60B8482F}" dt="2022-01-27T14:41:22.032" v="359"/>
          <ac:picMkLst>
            <pc:docMk/>
            <pc:sldMk cId="3604213468" sldId="316"/>
            <ac:picMk id="5" creationId="{4AE102E5-72F0-4AEE-A300-A4C37F8B4998}"/>
          </ac:picMkLst>
        </pc:picChg>
      </pc:sldChg>
      <pc:sldChg chg="addSp delSp modSp add ord replId">
        <pc:chgData name="Giulia Vilone" userId="S::giulia.vilone@tudublin.ie::0c58d732-b0d9-492e-ba07-5ae44eefa3de" providerId="AD" clId="Web-{57DA6144-85E5-FEB3-10F5-411B60B8482F}" dt="2022-01-27T15:03:40.749" v="598" actId="1076"/>
        <pc:sldMkLst>
          <pc:docMk/>
          <pc:sldMk cId="4096119563" sldId="317"/>
        </pc:sldMkLst>
        <pc:spChg chg="mod">
          <ac:chgData name="Giulia Vilone" userId="S::giulia.vilone@tudublin.ie::0c58d732-b0d9-492e-ba07-5ae44eefa3de" providerId="AD" clId="Web-{57DA6144-85E5-FEB3-10F5-411B60B8482F}" dt="2022-01-27T14:43:52.572" v="376" actId="20577"/>
          <ac:spMkLst>
            <pc:docMk/>
            <pc:sldMk cId="4096119563" sldId="317"/>
            <ac:spMk id="2" creationId="{0E984C1E-4B96-4C69-A0FB-C737D3307149}"/>
          </ac:spMkLst>
        </pc:spChg>
        <pc:spChg chg="add mod">
          <ac:chgData name="Giulia Vilone" userId="S::giulia.vilone@tudublin.ie::0c58d732-b0d9-492e-ba07-5ae44eefa3de" providerId="AD" clId="Web-{57DA6144-85E5-FEB3-10F5-411B60B8482F}" dt="2022-01-27T15:03:40.749" v="598" actId="1076"/>
          <ac:spMkLst>
            <pc:docMk/>
            <pc:sldMk cId="4096119563" sldId="317"/>
            <ac:spMk id="3" creationId="{06CB4A63-B0BB-4F0A-9D2A-A66CF74B5410}"/>
          </ac:spMkLst>
        </pc:spChg>
        <pc:spChg chg="add mod">
          <ac:chgData name="Giulia Vilone" userId="S::giulia.vilone@tudublin.ie::0c58d732-b0d9-492e-ba07-5ae44eefa3de" providerId="AD" clId="Web-{57DA6144-85E5-FEB3-10F5-411B60B8482F}" dt="2022-01-27T14:56:08.770" v="448" actId="1076"/>
          <ac:spMkLst>
            <pc:docMk/>
            <pc:sldMk cId="4096119563" sldId="317"/>
            <ac:spMk id="15" creationId="{371509EE-D882-4C09-AC23-45455BB714EA}"/>
          </ac:spMkLst>
        </pc:spChg>
        <pc:spChg chg="add mod">
          <ac:chgData name="Giulia Vilone" userId="S::giulia.vilone@tudublin.ie::0c58d732-b0d9-492e-ba07-5ae44eefa3de" providerId="AD" clId="Web-{57DA6144-85E5-FEB3-10F5-411B60B8482F}" dt="2022-01-27T14:55:59.723" v="446" actId="1076"/>
          <ac:spMkLst>
            <pc:docMk/>
            <pc:sldMk cId="4096119563" sldId="317"/>
            <ac:spMk id="17" creationId="{2ABC3553-16BD-494A-AFA7-A303D4530251}"/>
          </ac:spMkLst>
        </pc:spChg>
        <pc:spChg chg="add mod">
          <ac:chgData name="Giulia Vilone" userId="S::giulia.vilone@tudublin.ie::0c58d732-b0d9-492e-ba07-5ae44eefa3de" providerId="AD" clId="Web-{57DA6144-85E5-FEB3-10F5-411B60B8482F}" dt="2022-01-27T14:56:21.489" v="450" actId="1076"/>
          <ac:spMkLst>
            <pc:docMk/>
            <pc:sldMk cId="4096119563" sldId="317"/>
            <ac:spMk id="18" creationId="{2DA991A1-1A62-42DF-A8A8-2126B9FE2047}"/>
          </ac:spMkLst>
        </pc:spChg>
        <pc:spChg chg="add mod">
          <ac:chgData name="Giulia Vilone" userId="S::giulia.vilone@tudublin.ie::0c58d732-b0d9-492e-ba07-5ae44eefa3de" providerId="AD" clId="Web-{57DA6144-85E5-FEB3-10F5-411B60B8482F}" dt="2022-01-27T14:56:30.255" v="452" actId="1076"/>
          <ac:spMkLst>
            <pc:docMk/>
            <pc:sldMk cId="4096119563" sldId="317"/>
            <ac:spMk id="19" creationId="{E68906D1-11B9-462C-808C-BE6EA37783FF}"/>
          </ac:spMkLst>
        </pc:spChg>
        <pc:spChg chg="add mod">
          <ac:chgData name="Giulia Vilone" userId="S::giulia.vilone@tudublin.ie::0c58d732-b0d9-492e-ba07-5ae44eefa3de" providerId="AD" clId="Web-{57DA6144-85E5-FEB3-10F5-411B60B8482F}" dt="2022-01-27T14:56:38.225" v="454" actId="1076"/>
          <ac:spMkLst>
            <pc:docMk/>
            <pc:sldMk cId="4096119563" sldId="317"/>
            <ac:spMk id="20" creationId="{C6ED270F-1AD6-4917-A7D0-80C05BE0A6B4}"/>
          </ac:spMkLst>
        </pc:spChg>
        <pc:spChg chg="add mod">
          <ac:chgData name="Giulia Vilone" userId="S::giulia.vilone@tudublin.ie::0c58d732-b0d9-492e-ba07-5ae44eefa3de" providerId="AD" clId="Web-{57DA6144-85E5-FEB3-10F5-411B60B8482F}" dt="2022-01-27T15:02:03.040" v="520" actId="1076"/>
          <ac:spMkLst>
            <pc:docMk/>
            <pc:sldMk cId="4096119563" sldId="317"/>
            <ac:spMk id="21" creationId="{3B72A721-BF3E-46BD-AB5C-B1514CBAD22B}"/>
          </ac:spMkLst>
        </pc:spChg>
        <pc:spChg chg="add mod">
          <ac:chgData name="Giulia Vilone" userId="S::giulia.vilone@tudublin.ie::0c58d732-b0d9-492e-ba07-5ae44eefa3de" providerId="AD" clId="Web-{57DA6144-85E5-FEB3-10F5-411B60B8482F}" dt="2022-01-27T14:57:51.401" v="475" actId="1076"/>
          <ac:spMkLst>
            <pc:docMk/>
            <pc:sldMk cId="4096119563" sldId="317"/>
            <ac:spMk id="22" creationId="{C833ED6D-F0CD-463E-A665-326C5BFDCA60}"/>
          </ac:spMkLst>
        </pc:spChg>
        <pc:spChg chg="add mod">
          <ac:chgData name="Giulia Vilone" userId="S::giulia.vilone@tudublin.ie::0c58d732-b0d9-492e-ba07-5ae44eefa3de" providerId="AD" clId="Web-{57DA6144-85E5-FEB3-10F5-411B60B8482F}" dt="2022-01-27T14:58:07.605" v="480" actId="20577"/>
          <ac:spMkLst>
            <pc:docMk/>
            <pc:sldMk cId="4096119563" sldId="317"/>
            <ac:spMk id="23" creationId="{91B179CA-10B2-4722-8A54-8F2FC6655D64}"/>
          </ac:spMkLst>
        </pc:spChg>
        <pc:spChg chg="del">
          <ac:chgData name="Giulia Vilone" userId="S::giulia.vilone@tudublin.ie::0c58d732-b0d9-492e-ba07-5ae44eefa3de" providerId="AD" clId="Web-{57DA6144-85E5-FEB3-10F5-411B60B8482F}" dt="2022-01-27T14:43:59.604" v="377"/>
          <ac:spMkLst>
            <pc:docMk/>
            <pc:sldMk cId="4096119563" sldId="317"/>
            <ac:spMk id="881" creationId="{00000000-0000-0000-0000-000000000000}"/>
          </ac:spMkLst>
        </pc:spChg>
        <pc:picChg chg="add mod">
          <ac:chgData name="Giulia Vilone" userId="S::giulia.vilone@tudublin.ie::0c58d732-b0d9-492e-ba07-5ae44eefa3de" providerId="AD" clId="Web-{57DA6144-85E5-FEB3-10F5-411B60B8482F}" dt="2022-01-27T14:51:21.347" v="390" actId="1076"/>
          <ac:picMkLst>
            <pc:docMk/>
            <pc:sldMk cId="4096119563" sldId="317"/>
            <ac:picMk id="5" creationId="{E11B7ABB-B380-4C65-829B-A38FF5E3189F}"/>
          </ac:picMkLst>
        </pc:picChg>
        <pc:picChg chg="add mod">
          <ac:chgData name="Giulia Vilone" userId="S::giulia.vilone@tudublin.ie::0c58d732-b0d9-492e-ba07-5ae44eefa3de" providerId="AD" clId="Web-{57DA6144-85E5-FEB3-10F5-411B60B8482F}" dt="2022-01-27T14:51:29.270" v="392" actId="1076"/>
          <ac:picMkLst>
            <pc:docMk/>
            <pc:sldMk cId="4096119563" sldId="317"/>
            <ac:picMk id="6" creationId="{89BD783B-11E6-43BE-B86E-E54D36794F09}"/>
          </ac:picMkLst>
        </pc:picChg>
        <pc:picChg chg="add del mod">
          <ac:chgData name="Giulia Vilone" userId="S::giulia.vilone@tudublin.ie::0c58d732-b0d9-492e-ba07-5ae44eefa3de" providerId="AD" clId="Web-{57DA6144-85E5-FEB3-10F5-411B60B8482F}" dt="2022-01-27T14:53:36.449" v="411"/>
          <ac:picMkLst>
            <pc:docMk/>
            <pc:sldMk cId="4096119563" sldId="317"/>
            <ac:picMk id="7" creationId="{380897E4-1864-405D-9D44-129E42E58239}"/>
          </ac:picMkLst>
        </pc:picChg>
        <pc:picChg chg="add mod">
          <ac:chgData name="Giulia Vilone" userId="S::giulia.vilone@tudublin.ie::0c58d732-b0d9-492e-ba07-5ae44eefa3de" providerId="AD" clId="Web-{57DA6144-85E5-FEB3-10F5-411B60B8482F}" dt="2022-01-27T14:51:35.239" v="394" actId="1076"/>
          <ac:picMkLst>
            <pc:docMk/>
            <pc:sldMk cId="4096119563" sldId="317"/>
            <ac:picMk id="8" creationId="{69383A5B-4211-433B-B7C5-9D6F1BEDE1FA}"/>
          </ac:picMkLst>
        </pc:picChg>
        <pc:picChg chg="add mod">
          <ac:chgData name="Giulia Vilone" userId="S::giulia.vilone@tudublin.ie::0c58d732-b0d9-492e-ba07-5ae44eefa3de" providerId="AD" clId="Web-{57DA6144-85E5-FEB3-10F5-411B60B8482F}" dt="2022-01-27T14:51:43.052" v="396" actId="1076"/>
          <ac:picMkLst>
            <pc:docMk/>
            <pc:sldMk cId="4096119563" sldId="317"/>
            <ac:picMk id="9" creationId="{7E8CA129-62D9-46AB-AD8F-42BCAC814ED0}"/>
          </ac:picMkLst>
        </pc:picChg>
        <pc:picChg chg="add del mod">
          <ac:chgData name="Giulia Vilone" userId="S::giulia.vilone@tudublin.ie::0c58d732-b0d9-492e-ba07-5ae44eefa3de" providerId="AD" clId="Web-{57DA6144-85E5-FEB3-10F5-411B60B8482F}" dt="2022-01-27T14:51:58.740" v="401"/>
          <ac:picMkLst>
            <pc:docMk/>
            <pc:sldMk cId="4096119563" sldId="317"/>
            <ac:picMk id="10" creationId="{10BAB8F3-E8EF-4936-9646-A768B5A983F1}"/>
          </ac:picMkLst>
        </pc:picChg>
        <pc:picChg chg="add mod">
          <ac:chgData name="Giulia Vilone" userId="S::giulia.vilone@tudublin.ie::0c58d732-b0d9-492e-ba07-5ae44eefa3de" providerId="AD" clId="Web-{57DA6144-85E5-FEB3-10F5-411B60B8482F}" dt="2022-01-27T14:52:03.819" v="402" actId="1076"/>
          <ac:picMkLst>
            <pc:docMk/>
            <pc:sldMk cId="4096119563" sldId="317"/>
            <ac:picMk id="11" creationId="{481362C8-5E1E-4D1C-B12A-5BD0BF44CC9E}"/>
          </ac:picMkLst>
        </pc:picChg>
        <pc:picChg chg="add del mod">
          <ac:chgData name="Giulia Vilone" userId="S::giulia.vilone@tudublin.ie::0c58d732-b0d9-492e-ba07-5ae44eefa3de" providerId="AD" clId="Web-{57DA6144-85E5-FEB3-10F5-411B60B8482F}" dt="2022-01-27T14:53:47.528" v="419"/>
          <ac:picMkLst>
            <pc:docMk/>
            <pc:sldMk cId="4096119563" sldId="317"/>
            <ac:picMk id="12" creationId="{896F89CB-717D-4799-88A0-10221B17AD4B}"/>
          </ac:picMkLst>
        </pc:picChg>
        <pc:picChg chg="add del mod">
          <ac:chgData name="Giulia Vilone" userId="S::giulia.vilone@tudublin.ie::0c58d732-b0d9-492e-ba07-5ae44eefa3de" providerId="AD" clId="Web-{57DA6144-85E5-FEB3-10F5-411B60B8482F}" dt="2022-01-27T14:54:14.732" v="421"/>
          <ac:picMkLst>
            <pc:docMk/>
            <pc:sldMk cId="4096119563" sldId="317"/>
            <ac:picMk id="13" creationId="{0A9826AC-8096-4CEC-8696-751A32172160}"/>
          </ac:picMkLst>
        </pc:picChg>
        <pc:picChg chg="add mod">
          <ac:chgData name="Giulia Vilone" userId="S::giulia.vilone@tudublin.ie::0c58d732-b0d9-492e-ba07-5ae44eefa3de" providerId="AD" clId="Web-{57DA6144-85E5-FEB3-10F5-411B60B8482F}" dt="2022-01-27T15:02:03.024" v="519" actId="1076"/>
          <ac:picMkLst>
            <pc:docMk/>
            <pc:sldMk cId="4096119563" sldId="317"/>
            <ac:picMk id="14" creationId="{3355A1B6-16F1-4154-B003-644925D26115}"/>
          </ac:picMkLst>
        </pc:picChg>
        <pc:cxnChg chg="add mod">
          <ac:chgData name="Giulia Vilone" userId="S::giulia.vilone@tudublin.ie::0c58d732-b0d9-492e-ba07-5ae44eefa3de" providerId="AD" clId="Web-{57DA6144-85E5-FEB3-10F5-411B60B8482F}" dt="2022-01-27T15:01:04.849" v="508" actId="14100"/>
          <ac:cxnSpMkLst>
            <pc:docMk/>
            <pc:sldMk cId="4096119563" sldId="317"/>
            <ac:cxnSpMk id="16" creationId="{2E22BBAC-7A4D-4A97-8AF7-98320D525E25}"/>
          </ac:cxnSpMkLst>
        </pc:cxnChg>
        <pc:cxnChg chg="add mod">
          <ac:chgData name="Giulia Vilone" userId="S::giulia.vilone@tudublin.ie::0c58d732-b0d9-492e-ba07-5ae44eefa3de" providerId="AD" clId="Web-{57DA6144-85E5-FEB3-10F5-411B60B8482F}" dt="2022-01-27T15:01:07.662" v="509" actId="14100"/>
          <ac:cxnSpMkLst>
            <pc:docMk/>
            <pc:sldMk cId="4096119563" sldId="317"/>
            <ac:cxnSpMk id="25" creationId="{397DE416-B825-4ACA-8C9D-6964EF626799}"/>
          </ac:cxnSpMkLst>
        </pc:cxnChg>
        <pc:cxnChg chg="add mod">
          <ac:chgData name="Giulia Vilone" userId="S::giulia.vilone@tudublin.ie::0c58d732-b0d9-492e-ba07-5ae44eefa3de" providerId="AD" clId="Web-{57DA6144-85E5-FEB3-10F5-411B60B8482F}" dt="2022-01-27T15:01:17.944" v="511" actId="1076"/>
          <ac:cxnSpMkLst>
            <pc:docMk/>
            <pc:sldMk cId="4096119563" sldId="317"/>
            <ac:cxnSpMk id="26" creationId="{DDDB08CA-722C-4D9B-92EA-8987A43F2BB7}"/>
          </ac:cxnSpMkLst>
        </pc:cxnChg>
        <pc:cxnChg chg="add mod">
          <ac:chgData name="Giulia Vilone" userId="S::giulia.vilone@tudublin.ie::0c58d732-b0d9-492e-ba07-5ae44eefa3de" providerId="AD" clId="Web-{57DA6144-85E5-FEB3-10F5-411B60B8482F}" dt="2022-01-27T15:02:11.822" v="522" actId="14100"/>
          <ac:cxnSpMkLst>
            <pc:docMk/>
            <pc:sldMk cId="4096119563" sldId="317"/>
            <ac:cxnSpMk id="27" creationId="{930927D6-5A9E-4B1E-ADDC-9DBC193AC6AB}"/>
          </ac:cxnSpMkLst>
        </pc:cxnChg>
        <pc:cxnChg chg="add mod">
          <ac:chgData name="Giulia Vilone" userId="S::giulia.vilone@tudublin.ie::0c58d732-b0d9-492e-ba07-5ae44eefa3de" providerId="AD" clId="Web-{57DA6144-85E5-FEB3-10F5-411B60B8482F}" dt="2022-01-27T15:02:05.681" v="521" actId="14100"/>
          <ac:cxnSpMkLst>
            <pc:docMk/>
            <pc:sldMk cId="4096119563" sldId="317"/>
            <ac:cxnSpMk id="28" creationId="{F23F2C31-500D-4919-85EF-D0BF60247B5F}"/>
          </ac:cxnSpMkLst>
        </pc:cxnChg>
      </pc:sldChg>
      <pc:sldChg chg="addSp delSp modSp add replId">
        <pc:chgData name="Giulia Vilone" userId="S::giulia.vilone@tudublin.ie::0c58d732-b0d9-492e-ba07-5ae44eefa3de" providerId="AD" clId="Web-{57DA6144-85E5-FEB3-10F5-411B60B8482F}" dt="2022-01-27T15:08:38.031" v="704" actId="14100"/>
        <pc:sldMkLst>
          <pc:docMk/>
          <pc:sldMk cId="980475058" sldId="318"/>
        </pc:sldMkLst>
        <pc:spChg chg="mod">
          <ac:chgData name="Giulia Vilone" userId="S::giulia.vilone@tudublin.ie::0c58d732-b0d9-492e-ba07-5ae44eefa3de" providerId="AD" clId="Web-{57DA6144-85E5-FEB3-10F5-411B60B8482F}" dt="2022-01-27T15:05:15.363" v="622" actId="20577"/>
          <ac:spMkLst>
            <pc:docMk/>
            <pc:sldMk cId="980475058" sldId="318"/>
            <ac:spMk id="2" creationId="{0E984C1E-4B96-4C69-A0FB-C737D3307149}"/>
          </ac:spMkLst>
        </pc:spChg>
        <pc:spChg chg="mod">
          <ac:chgData name="Giulia Vilone" userId="S::giulia.vilone@tudublin.ie::0c58d732-b0d9-492e-ba07-5ae44eefa3de" providerId="AD" clId="Web-{57DA6144-85E5-FEB3-10F5-411B60B8482F}" dt="2022-01-27T15:08:38.031" v="704" actId="14100"/>
          <ac:spMkLst>
            <pc:docMk/>
            <pc:sldMk cId="980475058" sldId="318"/>
            <ac:spMk id="3" creationId="{06CB4A63-B0BB-4F0A-9D2A-A66CF74B5410}"/>
          </ac:spMkLst>
        </pc:spChg>
        <pc:spChg chg="del">
          <ac:chgData name="Giulia Vilone" userId="S::giulia.vilone@tudublin.ie::0c58d732-b0d9-492e-ba07-5ae44eefa3de" providerId="AD" clId="Web-{57DA6144-85E5-FEB3-10F5-411B60B8482F}" dt="2022-01-27T15:04:07.188" v="605"/>
          <ac:spMkLst>
            <pc:docMk/>
            <pc:sldMk cId="980475058" sldId="318"/>
            <ac:spMk id="15" creationId="{371509EE-D882-4C09-AC23-45455BB714EA}"/>
          </ac:spMkLst>
        </pc:spChg>
        <pc:spChg chg="del">
          <ac:chgData name="Giulia Vilone" userId="S::giulia.vilone@tudublin.ie::0c58d732-b0d9-492e-ba07-5ae44eefa3de" providerId="AD" clId="Web-{57DA6144-85E5-FEB3-10F5-411B60B8482F}" dt="2022-01-27T15:04:10.235" v="608"/>
          <ac:spMkLst>
            <pc:docMk/>
            <pc:sldMk cId="980475058" sldId="318"/>
            <ac:spMk id="17" creationId="{2ABC3553-16BD-494A-AFA7-A303D4530251}"/>
          </ac:spMkLst>
        </pc:spChg>
        <pc:spChg chg="del">
          <ac:chgData name="Giulia Vilone" userId="S::giulia.vilone@tudublin.ie::0c58d732-b0d9-492e-ba07-5ae44eefa3de" providerId="AD" clId="Web-{57DA6144-85E5-FEB3-10F5-411B60B8482F}" dt="2022-01-27T15:04:21.688" v="618"/>
          <ac:spMkLst>
            <pc:docMk/>
            <pc:sldMk cId="980475058" sldId="318"/>
            <ac:spMk id="18" creationId="{2DA991A1-1A62-42DF-A8A8-2126B9FE2047}"/>
          </ac:spMkLst>
        </pc:spChg>
        <pc:spChg chg="del">
          <ac:chgData name="Giulia Vilone" userId="S::giulia.vilone@tudublin.ie::0c58d732-b0d9-492e-ba07-5ae44eefa3de" providerId="AD" clId="Web-{57DA6144-85E5-FEB3-10F5-411B60B8482F}" dt="2022-01-27T15:04:19.641" v="616"/>
          <ac:spMkLst>
            <pc:docMk/>
            <pc:sldMk cId="980475058" sldId="318"/>
            <ac:spMk id="19" creationId="{E68906D1-11B9-462C-808C-BE6EA37783FF}"/>
          </ac:spMkLst>
        </pc:spChg>
        <pc:spChg chg="del">
          <ac:chgData name="Giulia Vilone" userId="S::giulia.vilone@tudublin.ie::0c58d732-b0d9-492e-ba07-5ae44eefa3de" providerId="AD" clId="Web-{57DA6144-85E5-FEB3-10F5-411B60B8482F}" dt="2022-01-27T15:04:14.094" v="611"/>
          <ac:spMkLst>
            <pc:docMk/>
            <pc:sldMk cId="980475058" sldId="318"/>
            <ac:spMk id="20" creationId="{C6ED270F-1AD6-4917-A7D0-80C05BE0A6B4}"/>
          </ac:spMkLst>
        </pc:spChg>
        <pc:spChg chg="del">
          <ac:chgData name="Giulia Vilone" userId="S::giulia.vilone@tudublin.ie::0c58d732-b0d9-492e-ba07-5ae44eefa3de" providerId="AD" clId="Web-{57DA6144-85E5-FEB3-10F5-411B60B8482F}" dt="2022-01-27T15:04:02.281" v="600"/>
          <ac:spMkLst>
            <pc:docMk/>
            <pc:sldMk cId="980475058" sldId="318"/>
            <ac:spMk id="21" creationId="{3B72A721-BF3E-46BD-AB5C-B1514CBAD22B}"/>
          </ac:spMkLst>
        </pc:spChg>
        <pc:spChg chg="del">
          <ac:chgData name="Giulia Vilone" userId="S::giulia.vilone@tudublin.ie::0c58d732-b0d9-492e-ba07-5ae44eefa3de" providerId="AD" clId="Web-{57DA6144-85E5-FEB3-10F5-411B60B8482F}" dt="2022-01-27T15:04:12.688" v="610"/>
          <ac:spMkLst>
            <pc:docMk/>
            <pc:sldMk cId="980475058" sldId="318"/>
            <ac:spMk id="22" creationId="{C833ED6D-F0CD-463E-A665-326C5BFDCA60}"/>
          </ac:spMkLst>
        </pc:spChg>
        <pc:spChg chg="del">
          <ac:chgData name="Giulia Vilone" userId="S::giulia.vilone@tudublin.ie::0c58d732-b0d9-492e-ba07-5ae44eefa3de" providerId="AD" clId="Web-{57DA6144-85E5-FEB3-10F5-411B60B8482F}" dt="2022-01-27T15:04:18.188" v="615"/>
          <ac:spMkLst>
            <pc:docMk/>
            <pc:sldMk cId="980475058" sldId="318"/>
            <ac:spMk id="23" creationId="{91B179CA-10B2-4722-8A54-8F2FC6655D64}"/>
          </ac:spMkLst>
        </pc:spChg>
        <pc:picChg chg="add del mod">
          <ac:chgData name="Giulia Vilone" userId="S::giulia.vilone@tudublin.ie::0c58d732-b0d9-492e-ba07-5ae44eefa3de" providerId="AD" clId="Web-{57DA6144-85E5-FEB3-10F5-411B60B8482F}" dt="2022-01-27T15:07:18.136" v="687"/>
          <ac:picMkLst>
            <pc:docMk/>
            <pc:sldMk cId="980475058" sldId="318"/>
            <ac:picMk id="4" creationId="{B8212061-6614-4113-B066-2EADED212544}"/>
          </ac:picMkLst>
        </pc:picChg>
        <pc:picChg chg="del">
          <ac:chgData name="Giulia Vilone" userId="S::giulia.vilone@tudublin.ie::0c58d732-b0d9-492e-ba07-5ae44eefa3de" providerId="AD" clId="Web-{57DA6144-85E5-FEB3-10F5-411B60B8482F}" dt="2022-01-27T15:04:04.672" v="603"/>
          <ac:picMkLst>
            <pc:docMk/>
            <pc:sldMk cId="980475058" sldId="318"/>
            <ac:picMk id="5" creationId="{E11B7ABB-B380-4C65-829B-A38FF5E3189F}"/>
          </ac:picMkLst>
        </pc:picChg>
        <pc:picChg chg="del">
          <ac:chgData name="Giulia Vilone" userId="S::giulia.vilone@tudublin.ie::0c58d732-b0d9-492e-ba07-5ae44eefa3de" providerId="AD" clId="Web-{57DA6144-85E5-FEB3-10F5-411B60B8482F}" dt="2022-01-27T15:04:16.782" v="614"/>
          <ac:picMkLst>
            <pc:docMk/>
            <pc:sldMk cId="980475058" sldId="318"/>
            <ac:picMk id="6" creationId="{89BD783B-11E6-43BE-B86E-E54D36794F09}"/>
          </ac:picMkLst>
        </pc:picChg>
        <pc:picChg chg="add del mod">
          <ac:chgData name="Giulia Vilone" userId="S::giulia.vilone@tudublin.ie::0c58d732-b0d9-492e-ba07-5ae44eefa3de" providerId="AD" clId="Web-{57DA6144-85E5-FEB3-10F5-411B60B8482F}" dt="2022-01-27T15:07:59.669" v="695"/>
          <ac:picMkLst>
            <pc:docMk/>
            <pc:sldMk cId="980475058" sldId="318"/>
            <ac:picMk id="7" creationId="{CA8C944E-E77C-4C71-8745-F66562A44975}"/>
          </ac:picMkLst>
        </pc:picChg>
        <pc:picChg chg="del">
          <ac:chgData name="Giulia Vilone" userId="S::giulia.vilone@tudublin.ie::0c58d732-b0d9-492e-ba07-5ae44eefa3de" providerId="AD" clId="Web-{57DA6144-85E5-FEB3-10F5-411B60B8482F}" dt="2022-01-27T15:04:11.063" v="609"/>
          <ac:picMkLst>
            <pc:docMk/>
            <pc:sldMk cId="980475058" sldId="318"/>
            <ac:picMk id="8" creationId="{69383A5B-4211-433B-B7C5-9D6F1BEDE1FA}"/>
          </ac:picMkLst>
        </pc:picChg>
        <pc:picChg chg="del">
          <ac:chgData name="Giulia Vilone" userId="S::giulia.vilone@tudublin.ie::0c58d732-b0d9-492e-ba07-5ae44eefa3de" providerId="AD" clId="Web-{57DA6144-85E5-FEB3-10F5-411B60B8482F}" dt="2022-01-27T15:04:20.329" v="617"/>
          <ac:picMkLst>
            <pc:docMk/>
            <pc:sldMk cId="980475058" sldId="318"/>
            <ac:picMk id="9" creationId="{7E8CA129-62D9-46AB-AD8F-42BCAC814ED0}"/>
          </ac:picMkLst>
        </pc:picChg>
        <pc:picChg chg="add mod">
          <ac:chgData name="Giulia Vilone" userId="S::giulia.vilone@tudublin.ie::0c58d732-b0d9-492e-ba07-5ae44eefa3de" providerId="AD" clId="Web-{57DA6144-85E5-FEB3-10F5-411B60B8482F}" dt="2022-01-27T15:08:20.639" v="699" actId="1076"/>
          <ac:picMkLst>
            <pc:docMk/>
            <pc:sldMk cId="980475058" sldId="318"/>
            <ac:picMk id="10" creationId="{27FC25C4-922E-447B-B7EE-A051B10A6ECC}"/>
          </ac:picMkLst>
        </pc:picChg>
        <pc:picChg chg="del">
          <ac:chgData name="Giulia Vilone" userId="S::giulia.vilone@tudublin.ie::0c58d732-b0d9-492e-ba07-5ae44eefa3de" providerId="AD" clId="Web-{57DA6144-85E5-FEB3-10F5-411B60B8482F}" dt="2022-01-27T15:04:07.844" v="606"/>
          <ac:picMkLst>
            <pc:docMk/>
            <pc:sldMk cId="980475058" sldId="318"/>
            <ac:picMk id="11" creationId="{481362C8-5E1E-4D1C-B12A-5BD0BF44CC9E}"/>
          </ac:picMkLst>
        </pc:picChg>
        <pc:picChg chg="del">
          <ac:chgData name="Giulia Vilone" userId="S::giulia.vilone@tudublin.ie::0c58d732-b0d9-492e-ba07-5ae44eefa3de" providerId="AD" clId="Web-{57DA6144-85E5-FEB3-10F5-411B60B8482F}" dt="2022-01-27T15:04:03.125" v="601"/>
          <ac:picMkLst>
            <pc:docMk/>
            <pc:sldMk cId="980475058" sldId="318"/>
            <ac:picMk id="14" creationId="{3355A1B6-16F1-4154-B003-644925D26115}"/>
          </ac:picMkLst>
        </pc:picChg>
        <pc:cxnChg chg="del">
          <ac:chgData name="Giulia Vilone" userId="S::giulia.vilone@tudublin.ie::0c58d732-b0d9-492e-ba07-5ae44eefa3de" providerId="AD" clId="Web-{57DA6144-85E5-FEB3-10F5-411B60B8482F}" dt="2022-01-27T15:04:15.016" v="612"/>
          <ac:cxnSpMkLst>
            <pc:docMk/>
            <pc:sldMk cId="980475058" sldId="318"/>
            <ac:cxnSpMk id="16" creationId="{2E22BBAC-7A4D-4A97-8AF7-98320D525E25}"/>
          </ac:cxnSpMkLst>
        </pc:cxnChg>
        <pc:cxnChg chg="del">
          <ac:chgData name="Giulia Vilone" userId="S::giulia.vilone@tudublin.ie::0c58d732-b0d9-492e-ba07-5ae44eefa3de" providerId="AD" clId="Web-{57DA6144-85E5-FEB3-10F5-411B60B8482F}" dt="2022-01-27T15:04:05.406" v="604"/>
          <ac:cxnSpMkLst>
            <pc:docMk/>
            <pc:sldMk cId="980475058" sldId="318"/>
            <ac:cxnSpMk id="25" creationId="{397DE416-B825-4ACA-8C9D-6964EF626799}"/>
          </ac:cxnSpMkLst>
        </pc:cxnChg>
        <pc:cxnChg chg="del">
          <ac:chgData name="Giulia Vilone" userId="S::giulia.vilone@tudublin.ie::0c58d732-b0d9-492e-ba07-5ae44eefa3de" providerId="AD" clId="Web-{57DA6144-85E5-FEB3-10F5-411B60B8482F}" dt="2022-01-27T15:04:16.126" v="613"/>
          <ac:cxnSpMkLst>
            <pc:docMk/>
            <pc:sldMk cId="980475058" sldId="318"/>
            <ac:cxnSpMk id="26" creationId="{DDDB08CA-722C-4D9B-92EA-8987A43F2BB7}"/>
          </ac:cxnSpMkLst>
        </pc:cxnChg>
        <pc:cxnChg chg="del">
          <ac:chgData name="Giulia Vilone" userId="S::giulia.vilone@tudublin.ie::0c58d732-b0d9-492e-ba07-5ae44eefa3de" providerId="AD" clId="Web-{57DA6144-85E5-FEB3-10F5-411B60B8482F}" dt="2022-01-27T15:04:09.047" v="607"/>
          <ac:cxnSpMkLst>
            <pc:docMk/>
            <pc:sldMk cId="980475058" sldId="318"/>
            <ac:cxnSpMk id="27" creationId="{930927D6-5A9E-4B1E-ADDC-9DBC193AC6AB}"/>
          </ac:cxnSpMkLst>
        </pc:cxnChg>
        <pc:cxnChg chg="del">
          <ac:chgData name="Giulia Vilone" userId="S::giulia.vilone@tudublin.ie::0c58d732-b0d9-492e-ba07-5ae44eefa3de" providerId="AD" clId="Web-{57DA6144-85E5-FEB3-10F5-411B60B8482F}" dt="2022-01-27T15:04:03.953" v="602"/>
          <ac:cxnSpMkLst>
            <pc:docMk/>
            <pc:sldMk cId="980475058" sldId="318"/>
            <ac:cxnSpMk id="28" creationId="{F23F2C31-500D-4919-85EF-D0BF60247B5F}"/>
          </ac:cxnSpMkLst>
        </pc:cxnChg>
      </pc:sldChg>
      <pc:sldChg chg="addSp delSp modSp add replId">
        <pc:chgData name="Giulia Vilone" userId="S::giulia.vilone@tudublin.ie::0c58d732-b0d9-492e-ba07-5ae44eefa3de" providerId="AD" clId="Web-{57DA6144-85E5-FEB3-10F5-411B60B8482F}" dt="2022-01-27T15:41:42.543" v="854" actId="14100"/>
        <pc:sldMkLst>
          <pc:docMk/>
          <pc:sldMk cId="1049693478" sldId="319"/>
        </pc:sldMkLst>
        <pc:spChg chg="mod">
          <ac:chgData name="Giulia Vilone" userId="S::giulia.vilone@tudublin.ie::0c58d732-b0d9-492e-ba07-5ae44eefa3de" providerId="AD" clId="Web-{57DA6144-85E5-FEB3-10F5-411B60B8482F}" dt="2022-01-27T15:09:05.689" v="708" actId="20577"/>
          <ac:spMkLst>
            <pc:docMk/>
            <pc:sldMk cId="1049693478" sldId="319"/>
            <ac:spMk id="2" creationId="{0E984C1E-4B96-4C69-A0FB-C737D3307149}"/>
          </ac:spMkLst>
        </pc:spChg>
        <pc:spChg chg="mod">
          <ac:chgData name="Giulia Vilone" userId="S::giulia.vilone@tudublin.ie::0c58d732-b0d9-492e-ba07-5ae44eefa3de" providerId="AD" clId="Web-{57DA6144-85E5-FEB3-10F5-411B60B8482F}" dt="2022-01-27T15:40:37.120" v="849" actId="20577"/>
          <ac:spMkLst>
            <pc:docMk/>
            <pc:sldMk cId="1049693478" sldId="319"/>
            <ac:spMk id="3" creationId="{06CB4A63-B0BB-4F0A-9D2A-A66CF74B5410}"/>
          </ac:spMkLst>
        </pc:spChg>
        <pc:picChg chg="add del mod">
          <ac:chgData name="Giulia Vilone" userId="S::giulia.vilone@tudublin.ie::0c58d732-b0d9-492e-ba07-5ae44eefa3de" providerId="AD" clId="Web-{57DA6144-85E5-FEB3-10F5-411B60B8482F}" dt="2022-01-27T15:25:33.094" v="718"/>
          <ac:picMkLst>
            <pc:docMk/>
            <pc:sldMk cId="1049693478" sldId="319"/>
            <ac:picMk id="4" creationId="{DE61AD85-D4A2-4D32-A69E-DA251C3D95AD}"/>
          </ac:picMkLst>
        </pc:picChg>
        <pc:picChg chg="add del mod">
          <ac:chgData name="Giulia Vilone" userId="S::giulia.vilone@tudublin.ie::0c58d732-b0d9-492e-ba07-5ae44eefa3de" providerId="AD" clId="Web-{57DA6144-85E5-FEB3-10F5-411B60B8482F}" dt="2022-01-27T15:26:45.628" v="723"/>
          <ac:picMkLst>
            <pc:docMk/>
            <pc:sldMk cId="1049693478" sldId="319"/>
            <ac:picMk id="5" creationId="{0DAEAAC7-7102-41B8-9DDF-4D4E95B5D1D7}"/>
          </ac:picMkLst>
        </pc:picChg>
        <pc:picChg chg="add mod">
          <ac:chgData name="Giulia Vilone" userId="S::giulia.vilone@tudublin.ie::0c58d732-b0d9-492e-ba07-5ae44eefa3de" providerId="AD" clId="Web-{57DA6144-85E5-FEB3-10F5-411B60B8482F}" dt="2022-01-27T15:41:42.543" v="854" actId="14100"/>
          <ac:picMkLst>
            <pc:docMk/>
            <pc:sldMk cId="1049693478" sldId="319"/>
            <ac:picMk id="6" creationId="{043189F0-FF72-484A-BDBF-379AED68B7DD}"/>
          </ac:picMkLst>
        </pc:picChg>
        <pc:picChg chg="del">
          <ac:chgData name="Giulia Vilone" userId="S::giulia.vilone@tudublin.ie::0c58d732-b0d9-492e-ba07-5ae44eefa3de" providerId="AD" clId="Web-{57DA6144-85E5-FEB3-10F5-411B60B8482F}" dt="2022-01-27T15:09:11.252" v="709"/>
          <ac:picMkLst>
            <pc:docMk/>
            <pc:sldMk cId="1049693478" sldId="319"/>
            <ac:picMk id="10" creationId="{27FC25C4-922E-447B-B7EE-A051B10A6ECC}"/>
          </ac:picMkLst>
        </pc:picChg>
      </pc:sldChg>
      <pc:sldChg chg="addSp delSp modSp add replId">
        <pc:chgData name="Giulia Vilone" userId="S::giulia.vilone@tudublin.ie::0c58d732-b0d9-492e-ba07-5ae44eefa3de" providerId="AD" clId="Web-{57DA6144-85E5-FEB3-10F5-411B60B8482F}" dt="2022-01-27T15:41:26.856" v="853" actId="14100"/>
        <pc:sldMkLst>
          <pc:docMk/>
          <pc:sldMk cId="867385334" sldId="320"/>
        </pc:sldMkLst>
        <pc:spChg chg="mod">
          <ac:chgData name="Giulia Vilone" userId="S::giulia.vilone@tudublin.ie::0c58d732-b0d9-492e-ba07-5ae44eefa3de" providerId="AD" clId="Web-{57DA6144-85E5-FEB3-10F5-411B60B8482F}" dt="2022-01-27T15:40:51.042" v="852" actId="20577"/>
          <ac:spMkLst>
            <pc:docMk/>
            <pc:sldMk cId="867385334" sldId="320"/>
            <ac:spMk id="3" creationId="{06CB4A63-B0BB-4F0A-9D2A-A66CF74B5410}"/>
          </ac:spMkLst>
        </pc:spChg>
        <pc:picChg chg="add mod">
          <ac:chgData name="Giulia Vilone" userId="S::giulia.vilone@tudublin.ie::0c58d732-b0d9-492e-ba07-5ae44eefa3de" providerId="AD" clId="Web-{57DA6144-85E5-FEB3-10F5-411B60B8482F}" dt="2022-01-27T15:41:26.856" v="853" actId="14100"/>
          <ac:picMkLst>
            <pc:docMk/>
            <pc:sldMk cId="867385334" sldId="320"/>
            <ac:picMk id="4" creationId="{EC0219BA-3441-4FE4-A04C-5159C5A8A27D}"/>
          </ac:picMkLst>
        </pc:picChg>
        <pc:picChg chg="del">
          <ac:chgData name="Giulia Vilone" userId="S::giulia.vilone@tudublin.ie::0c58d732-b0d9-492e-ba07-5ae44eefa3de" providerId="AD" clId="Web-{57DA6144-85E5-FEB3-10F5-411B60B8482F}" dt="2022-01-27T15:28:18.193" v="737"/>
          <ac:picMkLst>
            <pc:docMk/>
            <pc:sldMk cId="867385334" sldId="320"/>
            <ac:picMk id="6" creationId="{043189F0-FF72-484A-BDBF-379AED68B7DD}"/>
          </ac:picMkLst>
        </pc:picChg>
      </pc:sldChg>
      <pc:sldChg chg="addSp delSp modSp add replId">
        <pc:chgData name="Giulia Vilone" userId="S::giulia.vilone@tudublin.ie::0c58d732-b0d9-492e-ba07-5ae44eefa3de" providerId="AD" clId="Web-{57DA6144-85E5-FEB3-10F5-411B60B8482F}" dt="2022-01-27T15:45:57.363" v="893" actId="1076"/>
        <pc:sldMkLst>
          <pc:docMk/>
          <pc:sldMk cId="2379754724" sldId="321"/>
        </pc:sldMkLst>
        <pc:spChg chg="mod">
          <ac:chgData name="Giulia Vilone" userId="S::giulia.vilone@tudublin.ie::0c58d732-b0d9-492e-ba07-5ae44eefa3de" providerId="AD" clId="Web-{57DA6144-85E5-FEB3-10F5-411B60B8482F}" dt="2022-01-27T15:43:11.108" v="858" actId="20577"/>
          <ac:spMkLst>
            <pc:docMk/>
            <pc:sldMk cId="2379754724" sldId="321"/>
            <ac:spMk id="3" creationId="{06CB4A63-B0BB-4F0A-9D2A-A66CF74B5410}"/>
          </ac:spMkLst>
        </pc:spChg>
        <pc:spChg chg="add mod">
          <ac:chgData name="Giulia Vilone" userId="S::giulia.vilone@tudublin.ie::0c58d732-b0d9-492e-ba07-5ae44eefa3de" providerId="AD" clId="Web-{57DA6144-85E5-FEB3-10F5-411B60B8482F}" dt="2022-01-27T15:45:57.363" v="893" actId="1076"/>
          <ac:spMkLst>
            <pc:docMk/>
            <pc:sldMk cId="2379754724" sldId="321"/>
            <ac:spMk id="5" creationId="{898E2990-6E71-4237-ABF8-15755DBF8071}"/>
          </ac:spMkLst>
        </pc:spChg>
        <pc:spChg chg="add del">
          <ac:chgData name="Giulia Vilone" userId="S::giulia.vilone@tudublin.ie::0c58d732-b0d9-492e-ba07-5ae44eefa3de" providerId="AD" clId="Web-{57DA6144-85E5-FEB3-10F5-411B60B8482F}" dt="2022-01-27T15:44:52.846" v="883"/>
          <ac:spMkLst>
            <pc:docMk/>
            <pc:sldMk cId="2379754724" sldId="321"/>
            <ac:spMk id="6" creationId="{39B7B92B-8AB2-4CEF-8469-FE76ED7FA0A5}"/>
          </ac:spMkLst>
        </pc:spChg>
        <pc:picChg chg="mod">
          <ac:chgData name="Giulia Vilone" userId="S::giulia.vilone@tudublin.ie::0c58d732-b0d9-492e-ba07-5ae44eefa3de" providerId="AD" clId="Web-{57DA6144-85E5-FEB3-10F5-411B60B8482F}" dt="2022-01-27T15:43:20.984" v="861" actId="14100"/>
          <ac:picMkLst>
            <pc:docMk/>
            <pc:sldMk cId="2379754724" sldId="321"/>
            <ac:picMk id="4" creationId="{EC0219BA-3441-4FE4-A04C-5159C5A8A27D}"/>
          </ac:picMkLst>
        </pc:picChg>
      </pc:sldChg>
      <pc:sldChg chg="addSp modSp add replId">
        <pc:chgData name="Giulia Vilone" userId="S::giulia.vilone@tudublin.ie::0c58d732-b0d9-492e-ba07-5ae44eefa3de" providerId="AD" clId="Web-{57DA6144-85E5-FEB3-10F5-411B60B8482F}" dt="2022-01-27T15:47:31.756" v="908" actId="14100"/>
        <pc:sldMkLst>
          <pc:docMk/>
          <pc:sldMk cId="804140343" sldId="322"/>
        </pc:sldMkLst>
        <pc:spChg chg="mod">
          <ac:chgData name="Giulia Vilone" userId="S::giulia.vilone@tudublin.ie::0c58d732-b0d9-492e-ba07-5ae44eefa3de" providerId="AD" clId="Web-{57DA6144-85E5-FEB3-10F5-411B60B8482F}" dt="2022-01-27T15:46:34.895" v="896" actId="20577"/>
          <ac:spMkLst>
            <pc:docMk/>
            <pc:sldMk cId="804140343" sldId="322"/>
            <ac:spMk id="5" creationId="{898E2990-6E71-4237-ABF8-15755DBF8071}"/>
          </ac:spMkLst>
        </pc:spChg>
        <pc:spChg chg="add mod">
          <ac:chgData name="Giulia Vilone" userId="S::giulia.vilone@tudublin.ie::0c58d732-b0d9-492e-ba07-5ae44eefa3de" providerId="AD" clId="Web-{57DA6144-85E5-FEB3-10F5-411B60B8482F}" dt="2022-01-27T15:47:31.756" v="908" actId="14100"/>
          <ac:spMkLst>
            <pc:docMk/>
            <pc:sldMk cId="804140343" sldId="322"/>
            <ac:spMk id="6" creationId="{2DC2153D-D59A-4ABD-BB55-08A1F2F44778}"/>
          </ac:spMkLst>
        </pc:spChg>
      </pc:sldChg>
      <pc:sldChg chg="addSp modSp add replId">
        <pc:chgData name="Giulia Vilone" userId="S::giulia.vilone@tudublin.ie::0c58d732-b0d9-492e-ba07-5ae44eefa3de" providerId="AD" clId="Web-{57DA6144-85E5-FEB3-10F5-411B60B8482F}" dt="2022-01-27T15:48:02.476" v="914" actId="14100"/>
        <pc:sldMkLst>
          <pc:docMk/>
          <pc:sldMk cId="503398834" sldId="323"/>
        </pc:sldMkLst>
        <pc:spChg chg="mod">
          <ac:chgData name="Giulia Vilone" userId="S::giulia.vilone@tudublin.ie::0c58d732-b0d9-492e-ba07-5ae44eefa3de" providerId="AD" clId="Web-{57DA6144-85E5-FEB3-10F5-411B60B8482F}" dt="2022-01-27T15:47:40.225" v="909" actId="20577"/>
          <ac:spMkLst>
            <pc:docMk/>
            <pc:sldMk cId="503398834" sldId="323"/>
            <ac:spMk id="5" creationId="{898E2990-6E71-4237-ABF8-15755DBF8071}"/>
          </ac:spMkLst>
        </pc:spChg>
        <pc:spChg chg="add mod">
          <ac:chgData name="Giulia Vilone" userId="S::giulia.vilone@tudublin.ie::0c58d732-b0d9-492e-ba07-5ae44eefa3de" providerId="AD" clId="Web-{57DA6144-85E5-FEB3-10F5-411B60B8482F}" dt="2022-01-27T15:48:02.476" v="914" actId="14100"/>
          <ac:spMkLst>
            <pc:docMk/>
            <pc:sldMk cId="503398834" sldId="323"/>
            <ac:spMk id="7" creationId="{DECD8655-55D1-4CB2-B5FD-15D31EB05D95}"/>
          </ac:spMkLst>
        </pc:spChg>
      </pc:sldChg>
      <pc:sldChg chg="addSp delSp modSp add ord replId addAnim delAnim">
        <pc:chgData name="Giulia Vilone" userId="S::giulia.vilone@tudublin.ie::0c58d732-b0d9-492e-ba07-5ae44eefa3de" providerId="AD" clId="Web-{57DA6144-85E5-FEB3-10F5-411B60B8482F}" dt="2022-01-27T16:18:48.371" v="1172" actId="20577"/>
        <pc:sldMkLst>
          <pc:docMk/>
          <pc:sldMk cId="3999420608" sldId="324"/>
        </pc:sldMkLst>
        <pc:spChg chg="mod">
          <ac:chgData name="Giulia Vilone" userId="S::giulia.vilone@tudublin.ie::0c58d732-b0d9-492e-ba07-5ae44eefa3de" providerId="AD" clId="Web-{57DA6144-85E5-FEB3-10F5-411B60B8482F}" dt="2022-01-27T15:49:48.948" v="931" actId="20577"/>
          <ac:spMkLst>
            <pc:docMk/>
            <pc:sldMk cId="3999420608" sldId="324"/>
            <ac:spMk id="2" creationId="{0E984C1E-4B96-4C69-A0FB-C737D3307149}"/>
          </ac:spMkLst>
        </pc:spChg>
        <pc:spChg chg="mod">
          <ac:chgData name="Giulia Vilone" userId="S::giulia.vilone@tudublin.ie::0c58d732-b0d9-492e-ba07-5ae44eefa3de" providerId="AD" clId="Web-{57DA6144-85E5-FEB3-10F5-411B60B8482F}" dt="2022-01-27T16:18:48.371" v="1172" actId="20577"/>
          <ac:spMkLst>
            <pc:docMk/>
            <pc:sldMk cId="3999420608" sldId="324"/>
            <ac:spMk id="3" creationId="{06CB4A63-B0BB-4F0A-9D2A-A66CF74B5410}"/>
          </ac:spMkLst>
        </pc:spChg>
        <pc:spChg chg="add mod">
          <ac:chgData name="Giulia Vilone" userId="S::giulia.vilone@tudublin.ie::0c58d732-b0d9-492e-ba07-5ae44eefa3de" providerId="AD" clId="Web-{57DA6144-85E5-FEB3-10F5-411B60B8482F}" dt="2022-01-27T16:00:31.356" v="1004" actId="14100"/>
          <ac:spMkLst>
            <pc:docMk/>
            <pc:sldMk cId="3999420608" sldId="324"/>
            <ac:spMk id="6" creationId="{D69CC14F-B9BF-4983-A68F-0D0531BC5289}"/>
          </ac:spMkLst>
        </pc:spChg>
        <pc:spChg chg="add del mod">
          <ac:chgData name="Giulia Vilone" userId="S::giulia.vilone@tudublin.ie::0c58d732-b0d9-492e-ba07-5ae44eefa3de" providerId="AD" clId="Web-{57DA6144-85E5-FEB3-10F5-411B60B8482F}" dt="2022-01-27T16:03:24.549" v="1037"/>
          <ac:spMkLst>
            <pc:docMk/>
            <pc:sldMk cId="3999420608" sldId="324"/>
            <ac:spMk id="7" creationId="{A70CF93D-9F2F-4CDD-8747-E1C856AC40C3}"/>
          </ac:spMkLst>
        </pc:spChg>
        <pc:spChg chg="add del mod">
          <ac:chgData name="Giulia Vilone" userId="S::giulia.vilone@tudublin.ie::0c58d732-b0d9-492e-ba07-5ae44eefa3de" providerId="AD" clId="Web-{57DA6144-85E5-FEB3-10F5-411B60B8482F}" dt="2022-01-27T16:03:22.080" v="1036"/>
          <ac:spMkLst>
            <pc:docMk/>
            <pc:sldMk cId="3999420608" sldId="324"/>
            <ac:spMk id="9" creationId="{7751A4C6-99AA-49F0-AE4F-46E76ADBCF0D}"/>
          </ac:spMkLst>
        </pc:spChg>
        <pc:spChg chg="add del">
          <ac:chgData name="Giulia Vilone" userId="S::giulia.vilone@tudublin.ie::0c58d732-b0d9-492e-ba07-5ae44eefa3de" providerId="AD" clId="Web-{57DA6144-85E5-FEB3-10F5-411B60B8482F}" dt="2022-01-27T16:18:42.153" v="1170"/>
          <ac:spMkLst>
            <pc:docMk/>
            <pc:sldMk cId="3999420608" sldId="324"/>
            <ac:spMk id="11" creationId="{E59592DB-4E56-45F3-A5B1-26F0C45B5FB6}"/>
          </ac:spMkLst>
        </pc:spChg>
        <pc:picChg chg="del">
          <ac:chgData name="Giulia Vilone" userId="S::giulia.vilone@tudublin.ie::0c58d732-b0d9-492e-ba07-5ae44eefa3de" providerId="AD" clId="Web-{57DA6144-85E5-FEB3-10F5-411B60B8482F}" dt="2022-01-27T15:50:05.073" v="932"/>
          <ac:picMkLst>
            <pc:docMk/>
            <pc:sldMk cId="3999420608" sldId="324"/>
            <ac:picMk id="4" creationId="{EC0219BA-3441-4FE4-A04C-5159C5A8A27D}"/>
          </ac:picMkLst>
        </pc:picChg>
      </pc:sldChg>
      <pc:sldChg chg="modSp add replId addAnim delAnim modAnim">
        <pc:chgData name="Giulia Vilone" userId="S::giulia.vilone@tudublin.ie::0c58d732-b0d9-492e-ba07-5ae44eefa3de" providerId="AD" clId="Web-{57DA6144-85E5-FEB3-10F5-411B60B8482F}" dt="2022-01-27T16:15:12.787" v="1141"/>
        <pc:sldMkLst>
          <pc:docMk/>
          <pc:sldMk cId="1799769549" sldId="325"/>
        </pc:sldMkLst>
        <pc:spChg chg="mod">
          <ac:chgData name="Giulia Vilone" userId="S::giulia.vilone@tudublin.ie::0c58d732-b0d9-492e-ba07-5ae44eefa3de" providerId="AD" clId="Web-{57DA6144-85E5-FEB3-10F5-411B60B8482F}" dt="2022-01-27T16:03:56.675" v="1043" actId="1076"/>
          <ac:spMkLst>
            <pc:docMk/>
            <pc:sldMk cId="1799769549" sldId="325"/>
            <ac:spMk id="7" creationId="{A70CF93D-9F2F-4CDD-8747-E1C856AC40C3}"/>
          </ac:spMkLst>
        </pc:spChg>
      </pc:sldChg>
      <pc:sldChg chg="addSp delSp modSp add replId addAnim delAnim modAnim">
        <pc:chgData name="Giulia Vilone" userId="S::giulia.vilone@tudublin.ie::0c58d732-b0d9-492e-ba07-5ae44eefa3de" providerId="AD" clId="Web-{57DA6144-85E5-FEB3-10F5-411B60B8482F}" dt="2022-01-27T16:18:50.950" v="1173" actId="20577"/>
        <pc:sldMkLst>
          <pc:docMk/>
          <pc:sldMk cId="353953284" sldId="326"/>
        </pc:sldMkLst>
        <pc:spChg chg="mod">
          <ac:chgData name="Giulia Vilone" userId="S::giulia.vilone@tudublin.ie::0c58d732-b0d9-492e-ba07-5ae44eefa3de" providerId="AD" clId="Web-{57DA6144-85E5-FEB3-10F5-411B60B8482F}" dt="2022-01-27T16:18:50.950" v="1173" actId="20577"/>
          <ac:spMkLst>
            <pc:docMk/>
            <pc:sldMk cId="353953284" sldId="326"/>
            <ac:spMk id="3" creationId="{06CB4A63-B0BB-4F0A-9D2A-A66CF74B5410}"/>
          </ac:spMkLst>
        </pc:spChg>
        <pc:spChg chg="add del mod">
          <ac:chgData name="Giulia Vilone" userId="S::giulia.vilone@tudublin.ie::0c58d732-b0d9-492e-ba07-5ae44eefa3de" providerId="AD" clId="Web-{57DA6144-85E5-FEB3-10F5-411B60B8482F}" dt="2022-01-27T16:07:58.744" v="1059"/>
          <ac:spMkLst>
            <pc:docMk/>
            <pc:sldMk cId="353953284" sldId="326"/>
            <ac:spMk id="4" creationId="{A9806C05-13B6-497C-81CB-A9381D3E6A30}"/>
          </ac:spMkLst>
        </pc:spChg>
        <pc:spChg chg="add mod">
          <ac:chgData name="Giulia Vilone" userId="S::giulia.vilone@tudublin.ie::0c58d732-b0d9-492e-ba07-5ae44eefa3de" providerId="AD" clId="Web-{57DA6144-85E5-FEB3-10F5-411B60B8482F}" dt="2022-01-27T16:09:01.746" v="1074" actId="1076"/>
          <ac:spMkLst>
            <pc:docMk/>
            <pc:sldMk cId="353953284" sldId="326"/>
            <ac:spMk id="5" creationId="{D3B9257B-3567-4C11-B636-4CD8E7E0B814}"/>
          </ac:spMkLst>
        </pc:spChg>
        <pc:spChg chg="mod">
          <ac:chgData name="Giulia Vilone" userId="S::giulia.vilone@tudublin.ie::0c58d732-b0d9-492e-ba07-5ae44eefa3de" providerId="AD" clId="Web-{57DA6144-85E5-FEB3-10F5-411B60B8482F}" dt="2022-01-27T16:09:32.528" v="1080" actId="20577"/>
          <ac:spMkLst>
            <pc:docMk/>
            <pc:sldMk cId="353953284" sldId="326"/>
            <ac:spMk id="6" creationId="{D69CC14F-B9BF-4983-A68F-0D0531BC5289}"/>
          </ac:spMkLst>
        </pc:spChg>
        <pc:spChg chg="del">
          <ac:chgData name="Giulia Vilone" userId="S::giulia.vilone@tudublin.ie::0c58d732-b0d9-492e-ba07-5ae44eefa3de" providerId="AD" clId="Web-{57DA6144-85E5-FEB3-10F5-411B60B8482F}" dt="2022-01-27T16:07:18.462" v="1052"/>
          <ac:spMkLst>
            <pc:docMk/>
            <pc:sldMk cId="353953284" sldId="326"/>
            <ac:spMk id="7" creationId="{A70CF93D-9F2F-4CDD-8747-E1C856AC40C3}"/>
          </ac:spMkLst>
        </pc:spChg>
        <pc:spChg chg="del">
          <ac:chgData name="Giulia Vilone" userId="S::giulia.vilone@tudublin.ie::0c58d732-b0d9-492e-ba07-5ae44eefa3de" providerId="AD" clId="Web-{57DA6144-85E5-FEB3-10F5-411B60B8482F}" dt="2022-01-27T16:07:16.774" v="1051"/>
          <ac:spMkLst>
            <pc:docMk/>
            <pc:sldMk cId="353953284" sldId="326"/>
            <ac:spMk id="9" creationId="{7751A4C6-99AA-49F0-AE4F-46E76ADBCF0D}"/>
          </ac:spMkLst>
        </pc:spChg>
        <pc:spChg chg="add mod">
          <ac:chgData name="Giulia Vilone" userId="S::giulia.vilone@tudublin.ie::0c58d732-b0d9-492e-ba07-5ae44eefa3de" providerId="AD" clId="Web-{57DA6144-85E5-FEB3-10F5-411B60B8482F}" dt="2022-01-27T16:09:20.856" v="1077"/>
          <ac:spMkLst>
            <pc:docMk/>
            <pc:sldMk cId="353953284" sldId="326"/>
            <ac:spMk id="10" creationId="{A9B812F4-1EE5-4485-8231-0E6C6C196B2E}"/>
          </ac:spMkLst>
        </pc:spChg>
        <pc:spChg chg="add mod">
          <ac:chgData name="Giulia Vilone" userId="S::giulia.vilone@tudublin.ie::0c58d732-b0d9-492e-ba07-5ae44eefa3de" providerId="AD" clId="Web-{57DA6144-85E5-FEB3-10F5-411B60B8482F}" dt="2022-01-27T16:10:39.077" v="1101"/>
          <ac:spMkLst>
            <pc:docMk/>
            <pc:sldMk cId="353953284" sldId="326"/>
            <ac:spMk id="11" creationId="{53039A44-0402-488C-BA47-EE2728190A83}"/>
          </ac:spMkLst>
        </pc:spChg>
        <pc:spChg chg="add mod">
          <ac:chgData name="Giulia Vilone" userId="S::giulia.vilone@tudublin.ie::0c58d732-b0d9-492e-ba07-5ae44eefa3de" providerId="AD" clId="Web-{57DA6144-85E5-FEB3-10F5-411B60B8482F}" dt="2022-01-27T16:10:34.561" v="1100"/>
          <ac:spMkLst>
            <pc:docMk/>
            <pc:sldMk cId="353953284" sldId="326"/>
            <ac:spMk id="12" creationId="{C9606F24-8627-430A-AE71-3FD93EC64337}"/>
          </ac:spMkLst>
        </pc:spChg>
      </pc:sldChg>
      <pc:sldChg chg="addSp delSp modSp add replId addAnim">
        <pc:chgData name="Giulia Vilone" userId="S::giulia.vilone@tudublin.ie::0c58d732-b0d9-492e-ba07-5ae44eefa3de" providerId="AD" clId="Web-{57DA6144-85E5-FEB3-10F5-411B60B8482F}" dt="2022-01-27T16:18:53.481" v="1174" actId="20577"/>
        <pc:sldMkLst>
          <pc:docMk/>
          <pc:sldMk cId="2594949277" sldId="327"/>
        </pc:sldMkLst>
        <pc:spChg chg="mod">
          <ac:chgData name="Giulia Vilone" userId="S::giulia.vilone@tudublin.ie::0c58d732-b0d9-492e-ba07-5ae44eefa3de" providerId="AD" clId="Web-{57DA6144-85E5-FEB3-10F5-411B60B8482F}" dt="2022-01-27T16:18:53.481" v="1174" actId="20577"/>
          <ac:spMkLst>
            <pc:docMk/>
            <pc:sldMk cId="2594949277" sldId="327"/>
            <ac:spMk id="3" creationId="{06CB4A63-B0BB-4F0A-9D2A-A66CF74B5410}"/>
          </ac:spMkLst>
        </pc:spChg>
        <pc:spChg chg="add mod">
          <ac:chgData name="Giulia Vilone" userId="S::giulia.vilone@tudublin.ie::0c58d732-b0d9-492e-ba07-5ae44eefa3de" providerId="AD" clId="Web-{57DA6144-85E5-FEB3-10F5-411B60B8482F}" dt="2022-01-27T16:12:53.315" v="1119"/>
          <ac:spMkLst>
            <pc:docMk/>
            <pc:sldMk cId="2594949277" sldId="327"/>
            <ac:spMk id="4" creationId="{C8428770-0CF4-4961-BDDB-EF594543CB32}"/>
          </ac:spMkLst>
        </pc:spChg>
        <pc:spChg chg="del">
          <ac:chgData name="Giulia Vilone" userId="S::giulia.vilone@tudublin.ie::0c58d732-b0d9-492e-ba07-5ae44eefa3de" providerId="AD" clId="Web-{57DA6144-85E5-FEB3-10F5-411B60B8482F}" dt="2022-01-27T16:11:50.719" v="1105"/>
          <ac:spMkLst>
            <pc:docMk/>
            <pc:sldMk cId="2594949277" sldId="327"/>
            <ac:spMk id="5" creationId="{D3B9257B-3567-4C11-B636-4CD8E7E0B814}"/>
          </ac:spMkLst>
        </pc:spChg>
        <pc:spChg chg="add mod">
          <ac:chgData name="Giulia Vilone" userId="S::giulia.vilone@tudublin.ie::0c58d732-b0d9-492e-ba07-5ae44eefa3de" providerId="AD" clId="Web-{57DA6144-85E5-FEB3-10F5-411B60B8482F}" dt="2022-01-27T16:13:52.066" v="1125" actId="20577"/>
          <ac:spMkLst>
            <pc:docMk/>
            <pc:sldMk cId="2594949277" sldId="327"/>
            <ac:spMk id="7" creationId="{31A077D9-A9F5-4724-9E3A-2929BB0F7D8D}"/>
          </ac:spMkLst>
        </pc:spChg>
        <pc:spChg chg="add mod">
          <ac:chgData name="Giulia Vilone" userId="S::giulia.vilone@tudublin.ie::0c58d732-b0d9-492e-ba07-5ae44eefa3de" providerId="AD" clId="Web-{57DA6144-85E5-FEB3-10F5-411B60B8482F}" dt="2022-01-27T16:14:02.551" v="1130" actId="20577"/>
          <ac:spMkLst>
            <pc:docMk/>
            <pc:sldMk cId="2594949277" sldId="327"/>
            <ac:spMk id="8" creationId="{BFB122FF-2095-4B63-90DD-C04616C76F64}"/>
          </ac:spMkLst>
        </pc:spChg>
        <pc:spChg chg="add mod">
          <ac:chgData name="Giulia Vilone" userId="S::giulia.vilone@tudublin.ie::0c58d732-b0d9-492e-ba07-5ae44eefa3de" providerId="AD" clId="Web-{57DA6144-85E5-FEB3-10F5-411B60B8482F}" dt="2022-01-27T16:12:27.267" v="1115" actId="20577"/>
          <ac:spMkLst>
            <pc:docMk/>
            <pc:sldMk cId="2594949277" sldId="327"/>
            <ac:spMk id="9" creationId="{61331D87-E1C2-4E30-83DC-F8B2A0257758}"/>
          </ac:spMkLst>
        </pc:spChg>
        <pc:spChg chg="del">
          <ac:chgData name="Giulia Vilone" userId="S::giulia.vilone@tudublin.ie::0c58d732-b0d9-492e-ba07-5ae44eefa3de" providerId="AD" clId="Web-{57DA6144-85E5-FEB3-10F5-411B60B8482F}" dt="2022-01-27T16:11:46.969" v="1103"/>
          <ac:spMkLst>
            <pc:docMk/>
            <pc:sldMk cId="2594949277" sldId="327"/>
            <ac:spMk id="10" creationId="{A9B812F4-1EE5-4485-8231-0E6C6C196B2E}"/>
          </ac:spMkLst>
        </pc:spChg>
        <pc:spChg chg="del">
          <ac:chgData name="Giulia Vilone" userId="S::giulia.vilone@tudublin.ie::0c58d732-b0d9-492e-ba07-5ae44eefa3de" providerId="AD" clId="Web-{57DA6144-85E5-FEB3-10F5-411B60B8482F}" dt="2022-01-27T16:11:52.672" v="1106"/>
          <ac:spMkLst>
            <pc:docMk/>
            <pc:sldMk cId="2594949277" sldId="327"/>
            <ac:spMk id="11" creationId="{53039A44-0402-488C-BA47-EE2728190A83}"/>
          </ac:spMkLst>
        </pc:spChg>
        <pc:spChg chg="del">
          <ac:chgData name="Giulia Vilone" userId="S::giulia.vilone@tudublin.ie::0c58d732-b0d9-492e-ba07-5ae44eefa3de" providerId="AD" clId="Web-{57DA6144-85E5-FEB3-10F5-411B60B8482F}" dt="2022-01-27T16:11:48.907" v="1104"/>
          <ac:spMkLst>
            <pc:docMk/>
            <pc:sldMk cId="2594949277" sldId="327"/>
            <ac:spMk id="12" creationId="{C9606F24-8627-430A-AE71-3FD93EC64337}"/>
          </ac:spMkLst>
        </pc:spChg>
        <pc:spChg chg="add mod">
          <ac:chgData name="Giulia Vilone" userId="S::giulia.vilone@tudublin.ie::0c58d732-b0d9-492e-ba07-5ae44eefa3de" providerId="AD" clId="Web-{57DA6144-85E5-FEB3-10F5-411B60B8482F}" dt="2022-01-27T16:12:34.220" v="1116" actId="20577"/>
          <ac:spMkLst>
            <pc:docMk/>
            <pc:sldMk cId="2594949277" sldId="327"/>
            <ac:spMk id="13" creationId="{F2CABE4E-CF84-427B-A395-834DBC6376CB}"/>
          </ac:spMkLst>
        </pc:spChg>
      </pc:sldChg>
      <pc:sldChg chg="modSp add replId delAnim modAnim">
        <pc:chgData name="Giulia Vilone" userId="S::giulia.vilone@tudublin.ie::0c58d732-b0d9-492e-ba07-5ae44eefa3de" providerId="AD" clId="Web-{57DA6144-85E5-FEB3-10F5-411B60B8482F}" dt="2022-01-27T16:20:52.203" v="1183"/>
        <pc:sldMkLst>
          <pc:docMk/>
          <pc:sldMk cId="3978643656" sldId="328"/>
        </pc:sldMkLst>
        <pc:spChg chg="mod">
          <ac:chgData name="Giulia Vilone" userId="S::giulia.vilone@tudublin.ie::0c58d732-b0d9-492e-ba07-5ae44eefa3de" providerId="AD" clId="Web-{57DA6144-85E5-FEB3-10F5-411B60B8482F}" dt="2022-01-27T16:18:55.512" v="1175" actId="20577"/>
          <ac:spMkLst>
            <pc:docMk/>
            <pc:sldMk cId="3978643656" sldId="328"/>
            <ac:spMk id="3" creationId="{06CB4A63-B0BB-4F0A-9D2A-A66CF74B5410}"/>
          </ac:spMkLst>
        </pc:spChg>
        <pc:spChg chg="mod">
          <ac:chgData name="Giulia Vilone" userId="S::giulia.vilone@tudublin.ie::0c58d732-b0d9-492e-ba07-5ae44eefa3de" providerId="AD" clId="Web-{57DA6144-85E5-FEB3-10F5-411B60B8482F}" dt="2022-01-27T16:14:23.114" v="1135" actId="20577"/>
          <ac:spMkLst>
            <pc:docMk/>
            <pc:sldMk cId="3978643656" sldId="328"/>
            <ac:spMk id="6" creationId="{D69CC14F-B9BF-4983-A68F-0D0531BC5289}"/>
          </ac:spMkLst>
        </pc:spChg>
        <pc:spChg chg="mod">
          <ac:chgData name="Giulia Vilone" userId="S::giulia.vilone@tudublin.ie::0c58d732-b0d9-492e-ba07-5ae44eefa3de" providerId="AD" clId="Web-{57DA6144-85E5-FEB3-10F5-411B60B8482F}" dt="2022-01-27T16:14:28.083" v="1136" actId="20577"/>
          <ac:spMkLst>
            <pc:docMk/>
            <pc:sldMk cId="3978643656" sldId="328"/>
            <ac:spMk id="9" creationId="{61331D87-E1C2-4E30-83DC-F8B2A0257758}"/>
          </ac:spMkLst>
        </pc:spChg>
        <pc:spChg chg="mod">
          <ac:chgData name="Giulia Vilone" userId="S::giulia.vilone@tudublin.ie::0c58d732-b0d9-492e-ba07-5ae44eefa3de" providerId="AD" clId="Web-{57DA6144-85E5-FEB3-10F5-411B60B8482F}" dt="2022-01-27T16:14:35.958" v="1139" actId="20577"/>
          <ac:spMkLst>
            <pc:docMk/>
            <pc:sldMk cId="3978643656" sldId="328"/>
            <ac:spMk id="13" creationId="{F2CABE4E-CF84-427B-A395-834DBC6376CB}"/>
          </ac:spMkLst>
        </pc:spChg>
      </pc:sldChg>
      <pc:sldChg chg="addSp delSp modSp add del replId delAnim">
        <pc:chgData name="Giulia Vilone" userId="S::giulia.vilone@tudublin.ie::0c58d732-b0d9-492e-ba07-5ae44eefa3de" providerId="AD" clId="Web-{57DA6144-85E5-FEB3-10F5-411B60B8482F}" dt="2022-01-27T16:24:56.616" v="1249"/>
        <pc:sldMkLst>
          <pc:docMk/>
          <pc:sldMk cId="2547409491" sldId="329"/>
        </pc:sldMkLst>
        <pc:spChg chg="mod">
          <ac:chgData name="Giulia Vilone" userId="S::giulia.vilone@tudublin.ie::0c58d732-b0d9-492e-ba07-5ae44eefa3de" providerId="AD" clId="Web-{57DA6144-85E5-FEB3-10F5-411B60B8482F}" dt="2022-01-27T16:17:59.151" v="1146" actId="20577"/>
          <ac:spMkLst>
            <pc:docMk/>
            <pc:sldMk cId="2547409491" sldId="329"/>
            <ac:spMk id="2" creationId="{0E984C1E-4B96-4C69-A0FB-C737D3307149}"/>
          </ac:spMkLst>
        </pc:spChg>
        <pc:spChg chg="mod">
          <ac:chgData name="Giulia Vilone" userId="S::giulia.vilone@tudublin.ie::0c58d732-b0d9-492e-ba07-5ae44eefa3de" providerId="AD" clId="Web-{57DA6144-85E5-FEB3-10F5-411B60B8482F}" dt="2022-01-27T16:18:38.543" v="1167" actId="20577"/>
          <ac:spMkLst>
            <pc:docMk/>
            <pc:sldMk cId="2547409491" sldId="329"/>
            <ac:spMk id="3" creationId="{06CB4A63-B0BB-4F0A-9D2A-A66CF74B5410}"/>
          </ac:spMkLst>
        </pc:spChg>
        <pc:spChg chg="del mod">
          <ac:chgData name="Giulia Vilone" userId="S::giulia.vilone@tudublin.ie::0c58d732-b0d9-492e-ba07-5ae44eefa3de" providerId="AD" clId="Web-{57DA6144-85E5-FEB3-10F5-411B60B8482F}" dt="2022-01-27T16:21:16.954" v="1186"/>
          <ac:spMkLst>
            <pc:docMk/>
            <pc:sldMk cId="2547409491" sldId="329"/>
            <ac:spMk id="4" creationId="{C8428770-0CF4-4961-BDDB-EF594543CB32}"/>
          </ac:spMkLst>
        </pc:spChg>
        <pc:spChg chg="mod">
          <ac:chgData name="Giulia Vilone" userId="S::giulia.vilone@tudublin.ie::0c58d732-b0d9-492e-ba07-5ae44eefa3de" providerId="AD" clId="Web-{57DA6144-85E5-FEB3-10F5-411B60B8482F}" dt="2022-01-27T16:22:01.455" v="1203" actId="20577"/>
          <ac:spMkLst>
            <pc:docMk/>
            <pc:sldMk cId="2547409491" sldId="329"/>
            <ac:spMk id="6" creationId="{D69CC14F-B9BF-4983-A68F-0D0531BC5289}"/>
          </ac:spMkLst>
        </pc:spChg>
        <pc:spChg chg="del">
          <ac:chgData name="Giulia Vilone" userId="S::giulia.vilone@tudublin.ie::0c58d732-b0d9-492e-ba07-5ae44eefa3de" providerId="AD" clId="Web-{57DA6144-85E5-FEB3-10F5-411B60B8482F}" dt="2022-01-27T16:20:37.484" v="1178"/>
          <ac:spMkLst>
            <pc:docMk/>
            <pc:sldMk cId="2547409491" sldId="329"/>
            <ac:spMk id="7" creationId="{31A077D9-A9F5-4724-9E3A-2929BB0F7D8D}"/>
          </ac:spMkLst>
        </pc:spChg>
        <pc:spChg chg="del">
          <ac:chgData name="Giulia Vilone" userId="S::giulia.vilone@tudublin.ie::0c58d732-b0d9-492e-ba07-5ae44eefa3de" providerId="AD" clId="Web-{57DA6144-85E5-FEB3-10F5-411B60B8482F}" dt="2022-01-27T16:20:41.140" v="1180"/>
          <ac:spMkLst>
            <pc:docMk/>
            <pc:sldMk cId="2547409491" sldId="329"/>
            <ac:spMk id="8" creationId="{BFB122FF-2095-4B63-90DD-C04616C76F64}"/>
          </ac:spMkLst>
        </pc:spChg>
        <pc:spChg chg="del">
          <ac:chgData name="Giulia Vilone" userId="S::giulia.vilone@tudublin.ie::0c58d732-b0d9-492e-ba07-5ae44eefa3de" providerId="AD" clId="Web-{57DA6144-85E5-FEB3-10F5-411B60B8482F}" dt="2022-01-27T16:20:35.624" v="1177"/>
          <ac:spMkLst>
            <pc:docMk/>
            <pc:sldMk cId="2547409491" sldId="329"/>
            <ac:spMk id="9" creationId="{61331D87-E1C2-4E30-83DC-F8B2A0257758}"/>
          </ac:spMkLst>
        </pc:spChg>
        <pc:spChg chg="add mod">
          <ac:chgData name="Giulia Vilone" userId="S::giulia.vilone@tudublin.ie::0c58d732-b0d9-492e-ba07-5ae44eefa3de" providerId="AD" clId="Web-{57DA6144-85E5-FEB3-10F5-411B60B8482F}" dt="2022-01-27T16:21:55.314" v="1199"/>
          <ac:spMkLst>
            <pc:docMk/>
            <pc:sldMk cId="2547409491" sldId="329"/>
            <ac:spMk id="10" creationId="{813F0874-B691-4E87-8160-3500792CDD83}"/>
          </ac:spMkLst>
        </pc:spChg>
        <pc:spChg chg="del">
          <ac:chgData name="Giulia Vilone" userId="S::giulia.vilone@tudublin.ie::0c58d732-b0d9-492e-ba07-5ae44eefa3de" providerId="AD" clId="Web-{57DA6144-85E5-FEB3-10F5-411B60B8482F}" dt="2022-01-27T16:20:39.468" v="1179"/>
          <ac:spMkLst>
            <pc:docMk/>
            <pc:sldMk cId="2547409491" sldId="329"/>
            <ac:spMk id="13" creationId="{F2CABE4E-CF84-427B-A395-834DBC6376CB}"/>
          </ac:spMkLst>
        </pc:spChg>
      </pc:sldChg>
      <pc:sldChg chg="delSp add del ord replId">
        <pc:chgData name="Giulia Vilone" userId="S::giulia.vilone@tudublin.ie::0c58d732-b0d9-492e-ba07-5ae44eefa3de" providerId="AD" clId="Web-{57DA6144-85E5-FEB3-10F5-411B60B8482F}" dt="2022-01-27T16:24:23.146" v="1241"/>
        <pc:sldMkLst>
          <pc:docMk/>
          <pc:sldMk cId="1860116574" sldId="330"/>
        </pc:sldMkLst>
        <pc:spChg chg="del">
          <ac:chgData name="Giulia Vilone" userId="S::giulia.vilone@tudublin.ie::0c58d732-b0d9-492e-ba07-5ae44eefa3de" providerId="AD" clId="Web-{57DA6144-85E5-FEB3-10F5-411B60B8482F}" dt="2022-01-27T16:22:17.330" v="1205"/>
          <ac:spMkLst>
            <pc:docMk/>
            <pc:sldMk cId="1860116574" sldId="330"/>
            <ac:spMk id="10" creationId="{813F0874-B691-4E87-8160-3500792CDD83}"/>
          </ac:spMkLst>
        </pc:spChg>
      </pc:sldChg>
      <pc:sldChg chg="addSp delSp modSp add replId">
        <pc:chgData name="Giulia Vilone" userId="S::giulia.vilone@tudublin.ie::0c58d732-b0d9-492e-ba07-5ae44eefa3de" providerId="AD" clId="Web-{57DA6144-85E5-FEB3-10F5-411B60B8482F}" dt="2022-01-27T16:24:52.100" v="1248"/>
        <pc:sldMkLst>
          <pc:docMk/>
          <pc:sldMk cId="316162966" sldId="331"/>
        </pc:sldMkLst>
        <pc:spChg chg="add del mod">
          <ac:chgData name="Giulia Vilone" userId="S::giulia.vilone@tudublin.ie::0c58d732-b0d9-492e-ba07-5ae44eefa3de" providerId="AD" clId="Web-{57DA6144-85E5-FEB3-10F5-411B60B8482F}" dt="2022-01-27T16:24:45.069" v="1245"/>
          <ac:spMkLst>
            <pc:docMk/>
            <pc:sldMk cId="316162966" sldId="331"/>
            <ac:spMk id="4" creationId="{D0DFC5CE-A026-4B31-8B17-CBD875A56CB0}"/>
          </ac:spMkLst>
        </pc:spChg>
        <pc:spChg chg="add del mod">
          <ac:chgData name="Giulia Vilone" userId="S::giulia.vilone@tudublin.ie::0c58d732-b0d9-492e-ba07-5ae44eefa3de" providerId="AD" clId="Web-{57DA6144-85E5-FEB3-10F5-411B60B8482F}" dt="2022-01-27T16:24:46.632" v="1246"/>
          <ac:spMkLst>
            <pc:docMk/>
            <pc:sldMk cId="316162966" sldId="331"/>
            <ac:spMk id="5" creationId="{10E9BA93-EAC7-492E-95C9-ED6AF27387EB}"/>
          </ac:spMkLst>
        </pc:spChg>
        <pc:spChg chg="mod">
          <ac:chgData name="Giulia Vilone" userId="S::giulia.vilone@tudublin.ie::0c58d732-b0d9-492e-ba07-5ae44eefa3de" providerId="AD" clId="Web-{57DA6144-85E5-FEB3-10F5-411B60B8482F}" dt="2022-01-27T16:24:52.100" v="1248"/>
          <ac:spMkLst>
            <pc:docMk/>
            <pc:sldMk cId="316162966" sldId="331"/>
            <ac:spMk id="6" creationId="{D69CC14F-B9BF-4983-A68F-0D0531BC5289}"/>
          </ac:spMkLst>
        </pc:spChg>
        <pc:spChg chg="add del mod">
          <ac:chgData name="Giulia Vilone" userId="S::giulia.vilone@tudublin.ie::0c58d732-b0d9-492e-ba07-5ae44eefa3de" providerId="AD" clId="Web-{57DA6144-85E5-FEB3-10F5-411B60B8482F}" dt="2022-01-27T16:24:43.007" v="1244"/>
          <ac:spMkLst>
            <pc:docMk/>
            <pc:sldMk cId="316162966" sldId="331"/>
            <ac:spMk id="9" creationId="{8D81F2E0-AD0B-4251-A6B4-3190F85A556D}"/>
          </ac:spMkLst>
        </pc:spChg>
        <pc:spChg chg="mod">
          <ac:chgData name="Giulia Vilone" userId="S::giulia.vilone@tudublin.ie::0c58d732-b0d9-492e-ba07-5ae44eefa3de" providerId="AD" clId="Web-{57DA6144-85E5-FEB3-10F5-411B60B8482F}" dt="2022-01-27T16:23:33.020" v="1223" actId="1076"/>
          <ac:spMkLst>
            <pc:docMk/>
            <pc:sldMk cId="316162966" sldId="331"/>
            <ac:spMk id="10" creationId="{813F0874-B691-4E87-8160-3500792CDD83}"/>
          </ac:spMkLst>
        </pc:spChg>
        <pc:spChg chg="add del mod">
          <ac:chgData name="Giulia Vilone" userId="S::giulia.vilone@tudublin.ie::0c58d732-b0d9-492e-ba07-5ae44eefa3de" providerId="AD" clId="Web-{57DA6144-85E5-FEB3-10F5-411B60B8482F}" dt="2022-01-27T16:24:48.882" v="1247"/>
          <ac:spMkLst>
            <pc:docMk/>
            <pc:sldMk cId="316162966" sldId="331"/>
            <ac:spMk id="13" creationId="{638EAB7B-DB09-4707-BEC3-252778CC4454}"/>
          </ac:spMkLst>
        </pc:spChg>
      </pc:sldChg>
      <pc:sldChg chg="delSp modSp add ord replId">
        <pc:chgData name="Giulia Vilone" userId="S::giulia.vilone@tudublin.ie::0c58d732-b0d9-492e-ba07-5ae44eefa3de" providerId="AD" clId="Web-{57DA6144-85E5-FEB3-10F5-411B60B8482F}" dt="2022-01-27T16:24:28.334" v="1242"/>
        <pc:sldMkLst>
          <pc:docMk/>
          <pc:sldMk cId="1293008146" sldId="332"/>
        </pc:sldMkLst>
        <pc:spChg chg="del">
          <ac:chgData name="Giulia Vilone" userId="S::giulia.vilone@tudublin.ie::0c58d732-b0d9-492e-ba07-5ae44eefa3de" providerId="AD" clId="Web-{57DA6144-85E5-FEB3-10F5-411B60B8482F}" dt="2022-01-27T16:24:08.630" v="1236"/>
          <ac:spMkLst>
            <pc:docMk/>
            <pc:sldMk cId="1293008146" sldId="332"/>
            <ac:spMk id="4" creationId="{D0DFC5CE-A026-4B31-8B17-CBD875A56CB0}"/>
          </ac:spMkLst>
        </pc:spChg>
        <pc:spChg chg="del">
          <ac:chgData name="Giulia Vilone" userId="S::giulia.vilone@tudublin.ie::0c58d732-b0d9-492e-ba07-5ae44eefa3de" providerId="AD" clId="Web-{57DA6144-85E5-FEB3-10F5-411B60B8482F}" dt="2022-01-27T16:24:14.052" v="1238"/>
          <ac:spMkLst>
            <pc:docMk/>
            <pc:sldMk cId="1293008146" sldId="332"/>
            <ac:spMk id="5" creationId="{10E9BA93-EAC7-492E-95C9-ED6AF27387EB}"/>
          </ac:spMkLst>
        </pc:spChg>
        <pc:spChg chg="mod">
          <ac:chgData name="Giulia Vilone" userId="S::giulia.vilone@tudublin.ie::0c58d732-b0d9-492e-ba07-5ae44eefa3de" providerId="AD" clId="Web-{57DA6144-85E5-FEB3-10F5-411B60B8482F}" dt="2022-01-27T16:24:28.334" v="1242"/>
          <ac:spMkLst>
            <pc:docMk/>
            <pc:sldMk cId="1293008146" sldId="332"/>
            <ac:spMk id="6" creationId="{D69CC14F-B9BF-4983-A68F-0D0531BC5289}"/>
          </ac:spMkLst>
        </pc:spChg>
        <pc:spChg chg="del">
          <ac:chgData name="Giulia Vilone" userId="S::giulia.vilone@tudublin.ie::0c58d732-b0d9-492e-ba07-5ae44eefa3de" providerId="AD" clId="Web-{57DA6144-85E5-FEB3-10F5-411B60B8482F}" dt="2022-01-27T16:24:15.568" v="1239"/>
          <ac:spMkLst>
            <pc:docMk/>
            <pc:sldMk cId="1293008146" sldId="332"/>
            <ac:spMk id="9" creationId="{8D81F2E0-AD0B-4251-A6B4-3190F85A556D}"/>
          </ac:spMkLst>
        </pc:spChg>
        <pc:spChg chg="del">
          <ac:chgData name="Giulia Vilone" userId="S::giulia.vilone@tudublin.ie::0c58d732-b0d9-492e-ba07-5ae44eefa3de" providerId="AD" clId="Web-{57DA6144-85E5-FEB3-10F5-411B60B8482F}" dt="2022-01-27T16:24:17.099" v="1240"/>
          <ac:spMkLst>
            <pc:docMk/>
            <pc:sldMk cId="1293008146" sldId="332"/>
            <ac:spMk id="10" creationId="{813F0874-B691-4E87-8160-3500792CDD83}"/>
          </ac:spMkLst>
        </pc:spChg>
        <pc:spChg chg="del">
          <ac:chgData name="Giulia Vilone" userId="S::giulia.vilone@tudublin.ie::0c58d732-b0d9-492e-ba07-5ae44eefa3de" providerId="AD" clId="Web-{57DA6144-85E5-FEB3-10F5-411B60B8482F}" dt="2022-01-27T16:24:11.927" v="1237"/>
          <ac:spMkLst>
            <pc:docMk/>
            <pc:sldMk cId="1293008146" sldId="332"/>
            <ac:spMk id="13" creationId="{638EAB7B-DB09-4707-BEC3-252778CC4454}"/>
          </ac:spMkLst>
        </pc:spChg>
      </pc:sldChg>
      <pc:sldChg chg="add replId">
        <pc:chgData name="Giulia Vilone" userId="S::giulia.vilone@tudublin.ie::0c58d732-b0d9-492e-ba07-5ae44eefa3de" providerId="AD" clId="Web-{57DA6144-85E5-FEB3-10F5-411B60B8482F}" dt="2022-01-27T16:24:34.459" v="1243"/>
        <pc:sldMkLst>
          <pc:docMk/>
          <pc:sldMk cId="2189810228" sldId="333"/>
        </pc:sldMkLst>
      </pc:sldChg>
      <pc:sldMasterChg chg="modSp modSldLayout">
        <pc:chgData name="Giulia Vilone" userId="S::giulia.vilone@tudublin.ie::0c58d732-b0d9-492e-ba07-5ae44eefa3de" providerId="AD" clId="Web-{57DA6144-85E5-FEB3-10F5-411B60B8482F}" dt="2022-01-27T14:17:50.530" v="11"/>
        <pc:sldMasterMkLst>
          <pc:docMk/>
          <pc:sldMasterMk cId="0" sldId="2147483648"/>
        </pc:sldMasterMkLst>
        <pc:spChg chg="mod">
          <ac:chgData name="Giulia Vilone" userId="S::giulia.vilone@tudublin.ie::0c58d732-b0d9-492e-ba07-5ae44eefa3de" providerId="AD" clId="Web-{57DA6144-85E5-FEB3-10F5-411B60B8482F}" dt="2022-01-27T14:17:50.530" v="11"/>
          <ac:spMkLst>
            <pc:docMk/>
            <pc:sldMasterMk cId="0" sldId="2147483648"/>
            <ac:spMk id="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7" creationId="{00000000-0000-0000-0000-000000000000}"/>
          </ac:spMkLst>
        </pc:sp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0"/>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0"/>
              <ac:spMk id="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0"/>
              <ac:spMk id="7"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1"/>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1"/>
              <ac:spMk id="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1"/>
              <ac:spMk id="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2"/>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2"/>
              <ac:spMk id="1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2"/>
              <ac:spMk id="1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2"/>
              <ac:spMk id="12"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3"/>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3"/>
              <ac:spMk id="1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4"/>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4"/>
              <ac:spMk id="1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5"/>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6"/>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1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2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2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22"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7"/>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6"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8"/>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8"/>
              <ac:spMk id="2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8"/>
              <ac:spMk id="2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8"/>
              <ac:spMk id="2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9"/>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60"/>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4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41" creationId="{00000000-0000-0000-0000-000000000000}"/>
            </ac:spMkLst>
          </pc:spChg>
        </pc:sldLayoutChg>
      </pc:sldMasterChg>
      <pc:sldMasterChg chg="modSp modSldLayout">
        <pc:chgData name="Giulia Vilone" userId="S::giulia.vilone@tudublin.ie::0c58d732-b0d9-492e-ba07-5ae44eefa3de" providerId="AD" clId="Web-{57DA6144-85E5-FEB3-10F5-411B60B8482F}" dt="2022-01-27T14:17:50.530" v="11"/>
        <pc:sldMasterMkLst>
          <pc:docMk/>
          <pc:sldMasterMk cId="0" sldId="2147483661"/>
        </pc:sldMasterMkLst>
        <pc:spChg chg="mod">
          <ac:chgData name="Giulia Vilone" userId="S::giulia.vilone@tudublin.ie::0c58d732-b0d9-492e-ba07-5ae44eefa3de" providerId="AD" clId="Web-{57DA6144-85E5-FEB3-10F5-411B60B8482F}" dt="2022-01-27T14:17:50.530" v="11"/>
          <ac:spMkLst>
            <pc:docMk/>
            <pc:sldMasterMk cId="0" sldId="2147483661"/>
            <ac:spMk id="4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6" creationId="{00000000-0000-0000-0000-000000000000}"/>
          </ac:spMkLst>
        </pc:sp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3"/>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3"/>
              <ac:spMk id="4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3"/>
              <ac:spMk id="4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4"/>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4"/>
              <ac:spMk id="4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4"/>
              <ac:spMk id="5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5"/>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5"/>
              <ac:spMk id="5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5"/>
              <ac:spMk id="5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5"/>
              <ac:spMk id="5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6"/>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6"/>
              <ac:spMk id="5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7"/>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7"/>
              <ac:spMk id="5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8"/>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9"/>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0"/>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7"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1"/>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1"/>
              <ac:spMk id="6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1"/>
              <ac:spMk id="6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1"/>
              <ac:spMk id="7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2"/>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3"/>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8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8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82" creationId="{00000000-0000-0000-0000-000000000000}"/>
            </ac:spMkLst>
          </pc:spChg>
        </pc:sldLayoutChg>
      </pc:sldMasterChg>
      <pc:sldMasterChg chg="modSp modSldLayout">
        <pc:chgData name="Giulia Vilone" userId="S::giulia.vilone@tudublin.ie::0c58d732-b0d9-492e-ba07-5ae44eefa3de" providerId="AD" clId="Web-{57DA6144-85E5-FEB3-10F5-411B60B8482F}" dt="2022-01-27T14:17:50.530" v="11"/>
        <pc:sldMasterMkLst>
          <pc:docMk/>
          <pc:sldMasterMk cId="0" sldId="2147483674"/>
        </pc:sldMasterMkLst>
        <pc:spChg chg="mod">
          <ac:chgData name="Giulia Vilone" userId="S::giulia.vilone@tudublin.ie::0c58d732-b0d9-492e-ba07-5ae44eefa3de" providerId="AD" clId="Web-{57DA6144-85E5-FEB3-10F5-411B60B8482F}" dt="2022-01-27T14:17:50.530" v="11"/>
          <ac:spMkLst>
            <pc:docMk/>
            <pc:sldMasterMk cId="0" sldId="2147483674"/>
            <ac:spMk id="8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9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91" creationId="{00000000-0000-0000-0000-000000000000}"/>
          </ac:spMkLst>
        </pc:sp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6"/>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6"/>
              <ac:spMk id="9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6"/>
              <ac:spMk id="9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7"/>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7"/>
              <ac:spMk id="9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7"/>
              <ac:spMk id="9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8"/>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8"/>
              <ac:spMk id="9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8"/>
              <ac:spMk id="9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8"/>
              <ac:spMk id="9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9"/>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9"/>
              <ac:spMk id="9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0"/>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0"/>
              <ac:spMk id="10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1"/>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2"/>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3"/>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0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1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1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12"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4"/>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4"/>
              <ac:spMk id="11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4"/>
              <ac:spMk id="11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4"/>
              <ac:spMk id="11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5"/>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2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6"/>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7"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4512-0B81-49F1-84E2-BA2B509FE8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F9A133-AF0D-4FE5-B529-DD6DEFF76032}">
      <dgm:prSet/>
      <dgm:spPr/>
      <dgm:t>
        <a:bodyPr/>
        <a:lstStyle/>
        <a:p>
          <a:pPr>
            <a:lnSpc>
              <a:spcPct val="100000"/>
            </a:lnSpc>
          </a:pPr>
          <a:r>
            <a:rPr lang="en-IE" b="0"/>
            <a:t>A </a:t>
          </a:r>
          <a:r>
            <a:rPr lang="en-IE" b="1"/>
            <a:t>Network Operating System (NOS)</a:t>
          </a:r>
          <a:r>
            <a:rPr lang="en-IE" b="0"/>
            <a:t> is for a single-user operating system. Users are aware of other resources and computer on the network and can access them by logging into the appropriate remote host.</a:t>
          </a:r>
          <a:endParaRPr lang="en-US"/>
        </a:p>
      </dgm:t>
    </dgm:pt>
    <dgm:pt modelId="{3C967A28-0FBD-43CD-BFAF-B201BF46D420}" type="parTrans" cxnId="{27E98245-615C-4387-8A2D-979739E9738C}">
      <dgm:prSet/>
      <dgm:spPr/>
      <dgm:t>
        <a:bodyPr/>
        <a:lstStyle/>
        <a:p>
          <a:endParaRPr lang="en-US"/>
        </a:p>
      </dgm:t>
    </dgm:pt>
    <dgm:pt modelId="{4605C518-22A4-4FD2-909F-A6E41A2263C8}" type="sibTrans" cxnId="{27E98245-615C-4387-8A2D-979739E9738C}">
      <dgm:prSet/>
      <dgm:spPr/>
      <dgm:t>
        <a:bodyPr/>
        <a:lstStyle/>
        <a:p>
          <a:endParaRPr lang="en-US"/>
        </a:p>
      </dgm:t>
    </dgm:pt>
    <dgm:pt modelId="{BCA033FC-F773-491B-939F-CE34B133C98F}">
      <dgm:prSet/>
      <dgm:spPr/>
      <dgm:t>
        <a:bodyPr/>
        <a:lstStyle/>
        <a:p>
          <a:pPr>
            <a:lnSpc>
              <a:spcPct val="100000"/>
            </a:lnSpc>
          </a:pPr>
          <a:r>
            <a:rPr lang="en-IE"/>
            <a:t>A </a:t>
          </a:r>
          <a:r>
            <a:rPr lang="en-IE" b="1"/>
            <a:t>Distributed Operating System (D/OS)</a:t>
          </a:r>
          <a:r>
            <a:rPr lang="en-IE"/>
            <a:t> is for a multi-user operating system. Users can access other resources and computer on the network in a unified way. Every resource is visible on every site.</a:t>
          </a:r>
          <a:endParaRPr lang="en-US"/>
        </a:p>
      </dgm:t>
    </dgm:pt>
    <dgm:pt modelId="{CD5264A3-9032-47F6-8FB9-064007F42728}" type="parTrans" cxnId="{38561D91-26E4-4758-A58E-2B9CEB5E64F1}">
      <dgm:prSet/>
      <dgm:spPr/>
      <dgm:t>
        <a:bodyPr/>
        <a:lstStyle/>
        <a:p>
          <a:endParaRPr lang="en-US"/>
        </a:p>
      </dgm:t>
    </dgm:pt>
    <dgm:pt modelId="{BFF15FA8-B93C-4D57-86F0-03320F5B1332}" type="sibTrans" cxnId="{38561D91-26E4-4758-A58E-2B9CEB5E64F1}">
      <dgm:prSet/>
      <dgm:spPr/>
      <dgm:t>
        <a:bodyPr/>
        <a:lstStyle/>
        <a:p>
          <a:endParaRPr lang="en-US"/>
        </a:p>
      </dgm:t>
    </dgm:pt>
    <dgm:pt modelId="{48D155E1-AED1-4A20-B419-837097C9476F}" type="pres">
      <dgm:prSet presAssocID="{74214512-0B81-49F1-84E2-BA2B509FE83C}" presName="root" presStyleCnt="0">
        <dgm:presLayoutVars>
          <dgm:dir/>
          <dgm:resizeHandles val="exact"/>
        </dgm:presLayoutVars>
      </dgm:prSet>
      <dgm:spPr/>
    </dgm:pt>
    <dgm:pt modelId="{E000DD5B-3446-43EF-BA60-A79FCC243798}" type="pres">
      <dgm:prSet presAssocID="{2CF9A133-AF0D-4FE5-B529-DD6DEFF76032}" presName="compNode" presStyleCnt="0"/>
      <dgm:spPr/>
    </dgm:pt>
    <dgm:pt modelId="{FDFCA5A1-A5D2-4D02-8DC7-3FBC5892D650}" type="pres">
      <dgm:prSet presAssocID="{2CF9A133-AF0D-4FE5-B529-DD6DEFF76032}" presName="bgRect" presStyleLbl="bgShp" presStyleIdx="0" presStyleCnt="2"/>
      <dgm:spPr/>
    </dgm:pt>
    <dgm:pt modelId="{1FF596C3-4E95-47D7-AE49-A81328233774}" type="pres">
      <dgm:prSet presAssocID="{2CF9A133-AF0D-4FE5-B529-DD6DEFF760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11405AA7-EF69-4467-9CE0-0F7DB0302D7A}" type="pres">
      <dgm:prSet presAssocID="{2CF9A133-AF0D-4FE5-B529-DD6DEFF76032}" presName="spaceRect" presStyleCnt="0"/>
      <dgm:spPr/>
    </dgm:pt>
    <dgm:pt modelId="{31688EC0-3C8E-4ACD-83B3-50E469005260}" type="pres">
      <dgm:prSet presAssocID="{2CF9A133-AF0D-4FE5-B529-DD6DEFF76032}" presName="parTx" presStyleLbl="revTx" presStyleIdx="0" presStyleCnt="2">
        <dgm:presLayoutVars>
          <dgm:chMax val="0"/>
          <dgm:chPref val="0"/>
        </dgm:presLayoutVars>
      </dgm:prSet>
      <dgm:spPr/>
    </dgm:pt>
    <dgm:pt modelId="{9FB06EEB-1C24-475E-863F-25A1487DA606}" type="pres">
      <dgm:prSet presAssocID="{4605C518-22A4-4FD2-909F-A6E41A2263C8}" presName="sibTrans" presStyleCnt="0"/>
      <dgm:spPr/>
    </dgm:pt>
    <dgm:pt modelId="{3926217C-F9D4-4F27-9FC5-0A214469097D}" type="pres">
      <dgm:prSet presAssocID="{BCA033FC-F773-491B-939F-CE34B133C98F}" presName="compNode" presStyleCnt="0"/>
      <dgm:spPr/>
    </dgm:pt>
    <dgm:pt modelId="{EED33419-CF62-4A9A-A9ED-29049F168392}" type="pres">
      <dgm:prSet presAssocID="{BCA033FC-F773-491B-939F-CE34B133C98F}" presName="bgRect" presStyleLbl="bgShp" presStyleIdx="1" presStyleCnt="2"/>
      <dgm:spPr/>
    </dgm:pt>
    <dgm:pt modelId="{67C97318-25B4-43FD-A78A-2D526E5E4DC7}" type="pres">
      <dgm:prSet presAssocID="{BCA033FC-F773-491B-939F-CE34B133C9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47AAB5A-772F-40B8-898A-1CC4C629A270}" type="pres">
      <dgm:prSet presAssocID="{BCA033FC-F773-491B-939F-CE34B133C98F}" presName="spaceRect" presStyleCnt="0"/>
      <dgm:spPr/>
    </dgm:pt>
    <dgm:pt modelId="{FD152779-96D1-4CC5-B8B5-6710AEC18365}" type="pres">
      <dgm:prSet presAssocID="{BCA033FC-F773-491B-939F-CE34B133C98F}" presName="parTx" presStyleLbl="revTx" presStyleIdx="1" presStyleCnt="2">
        <dgm:presLayoutVars>
          <dgm:chMax val="0"/>
          <dgm:chPref val="0"/>
        </dgm:presLayoutVars>
      </dgm:prSet>
      <dgm:spPr/>
    </dgm:pt>
  </dgm:ptLst>
  <dgm:cxnLst>
    <dgm:cxn modelId="{8BEF5606-F372-461F-8136-6AE2AD905780}" type="presOf" srcId="{74214512-0B81-49F1-84E2-BA2B509FE83C}" destId="{48D155E1-AED1-4A20-B419-837097C9476F}" srcOrd="0" destOrd="0" presId="urn:microsoft.com/office/officeart/2018/2/layout/IconVerticalSolidList"/>
    <dgm:cxn modelId="{27E98245-615C-4387-8A2D-979739E9738C}" srcId="{74214512-0B81-49F1-84E2-BA2B509FE83C}" destId="{2CF9A133-AF0D-4FE5-B529-DD6DEFF76032}" srcOrd="0" destOrd="0" parTransId="{3C967A28-0FBD-43CD-BFAF-B201BF46D420}" sibTransId="{4605C518-22A4-4FD2-909F-A6E41A2263C8}"/>
    <dgm:cxn modelId="{38561D91-26E4-4758-A58E-2B9CEB5E64F1}" srcId="{74214512-0B81-49F1-84E2-BA2B509FE83C}" destId="{BCA033FC-F773-491B-939F-CE34B133C98F}" srcOrd="1" destOrd="0" parTransId="{CD5264A3-9032-47F6-8FB9-064007F42728}" sibTransId="{BFF15FA8-B93C-4D57-86F0-03320F5B1332}"/>
    <dgm:cxn modelId="{D187DCF8-94F9-492A-B56E-24D7AC9C85CB}" type="presOf" srcId="{BCA033FC-F773-491B-939F-CE34B133C98F}" destId="{FD152779-96D1-4CC5-B8B5-6710AEC18365}" srcOrd="0" destOrd="0" presId="urn:microsoft.com/office/officeart/2018/2/layout/IconVerticalSolidList"/>
    <dgm:cxn modelId="{39B366FE-1F31-48E7-8659-BBFC7803044D}" type="presOf" srcId="{2CF9A133-AF0D-4FE5-B529-DD6DEFF76032}" destId="{31688EC0-3C8E-4ACD-83B3-50E469005260}" srcOrd="0" destOrd="0" presId="urn:microsoft.com/office/officeart/2018/2/layout/IconVerticalSolidList"/>
    <dgm:cxn modelId="{54B8CAFD-8393-4810-A4BE-F943B92BA1B6}" type="presParOf" srcId="{48D155E1-AED1-4A20-B419-837097C9476F}" destId="{E000DD5B-3446-43EF-BA60-A79FCC243798}" srcOrd="0" destOrd="0" presId="urn:microsoft.com/office/officeart/2018/2/layout/IconVerticalSolidList"/>
    <dgm:cxn modelId="{776A53A1-81AC-419D-83D0-5ED9599D2647}" type="presParOf" srcId="{E000DD5B-3446-43EF-BA60-A79FCC243798}" destId="{FDFCA5A1-A5D2-4D02-8DC7-3FBC5892D650}" srcOrd="0" destOrd="0" presId="urn:microsoft.com/office/officeart/2018/2/layout/IconVerticalSolidList"/>
    <dgm:cxn modelId="{77EF3AC9-1B77-4CE1-824F-D1506BA53423}" type="presParOf" srcId="{E000DD5B-3446-43EF-BA60-A79FCC243798}" destId="{1FF596C3-4E95-47D7-AE49-A81328233774}" srcOrd="1" destOrd="0" presId="urn:microsoft.com/office/officeart/2018/2/layout/IconVerticalSolidList"/>
    <dgm:cxn modelId="{6196A61C-B9BF-4303-A719-70071E4D3854}" type="presParOf" srcId="{E000DD5B-3446-43EF-BA60-A79FCC243798}" destId="{11405AA7-EF69-4467-9CE0-0F7DB0302D7A}" srcOrd="2" destOrd="0" presId="urn:microsoft.com/office/officeart/2018/2/layout/IconVerticalSolidList"/>
    <dgm:cxn modelId="{BE3CC84B-3696-4BAD-ADDE-B4E44740C3E8}" type="presParOf" srcId="{E000DD5B-3446-43EF-BA60-A79FCC243798}" destId="{31688EC0-3C8E-4ACD-83B3-50E469005260}" srcOrd="3" destOrd="0" presId="urn:microsoft.com/office/officeart/2018/2/layout/IconVerticalSolidList"/>
    <dgm:cxn modelId="{FFF9FF74-A745-4A72-A023-D13CE6089999}" type="presParOf" srcId="{48D155E1-AED1-4A20-B419-837097C9476F}" destId="{9FB06EEB-1C24-475E-863F-25A1487DA606}" srcOrd="1" destOrd="0" presId="urn:microsoft.com/office/officeart/2018/2/layout/IconVerticalSolidList"/>
    <dgm:cxn modelId="{B233256F-36AF-414C-A2CA-7AF17DA1BD25}" type="presParOf" srcId="{48D155E1-AED1-4A20-B419-837097C9476F}" destId="{3926217C-F9D4-4F27-9FC5-0A214469097D}" srcOrd="2" destOrd="0" presId="urn:microsoft.com/office/officeart/2018/2/layout/IconVerticalSolidList"/>
    <dgm:cxn modelId="{69A61AFD-328B-40C8-B91D-A46F78A06F08}" type="presParOf" srcId="{3926217C-F9D4-4F27-9FC5-0A214469097D}" destId="{EED33419-CF62-4A9A-A9ED-29049F168392}" srcOrd="0" destOrd="0" presId="urn:microsoft.com/office/officeart/2018/2/layout/IconVerticalSolidList"/>
    <dgm:cxn modelId="{DB00CC04-3C77-484F-89DC-7042B9779660}" type="presParOf" srcId="{3926217C-F9D4-4F27-9FC5-0A214469097D}" destId="{67C97318-25B4-43FD-A78A-2D526E5E4DC7}" srcOrd="1" destOrd="0" presId="urn:microsoft.com/office/officeart/2018/2/layout/IconVerticalSolidList"/>
    <dgm:cxn modelId="{E8304054-D66F-46D6-A7F4-3FA1AEDA454F}" type="presParOf" srcId="{3926217C-F9D4-4F27-9FC5-0A214469097D}" destId="{E47AAB5A-772F-40B8-898A-1CC4C629A270}" srcOrd="2" destOrd="0" presId="urn:microsoft.com/office/officeart/2018/2/layout/IconVerticalSolidList"/>
    <dgm:cxn modelId="{389A04C6-C722-45E7-988C-0014CF6CD41A}" type="presParOf" srcId="{3926217C-F9D4-4F27-9FC5-0A214469097D}" destId="{FD152779-96D1-4CC5-B8B5-6710AEC183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CA5A1-A5D2-4D02-8DC7-3FBC5892D650}">
      <dsp:nvSpPr>
        <dsp:cNvPr id="0" name=""/>
        <dsp:cNvSpPr/>
      </dsp:nvSpPr>
      <dsp:spPr>
        <a:xfrm>
          <a:off x="0" y="656489"/>
          <a:ext cx="10642180" cy="12119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596C3-4E95-47D7-AE49-A81328233774}">
      <dsp:nvSpPr>
        <dsp:cNvPr id="0" name=""/>
        <dsp:cNvSpPr/>
      </dsp:nvSpPr>
      <dsp:spPr>
        <a:xfrm>
          <a:off x="366624" y="929185"/>
          <a:ext cx="666589" cy="666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1688EC0-3C8E-4ACD-83B3-50E469005260}">
      <dsp:nvSpPr>
        <dsp:cNvPr id="0" name=""/>
        <dsp:cNvSpPr/>
      </dsp:nvSpPr>
      <dsp:spPr>
        <a:xfrm>
          <a:off x="1399838" y="656489"/>
          <a:ext cx="9242341" cy="1211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68" tIns="128268" rIns="128268" bIns="128268" numCol="1" spcCol="1270" anchor="ctr" anchorCtr="0">
          <a:noAutofit/>
        </a:bodyPr>
        <a:lstStyle/>
        <a:p>
          <a:pPr marL="0" lvl="0" indent="0" algn="l" defTabSz="933450">
            <a:lnSpc>
              <a:spcPct val="100000"/>
            </a:lnSpc>
            <a:spcBef>
              <a:spcPct val="0"/>
            </a:spcBef>
            <a:spcAft>
              <a:spcPct val="35000"/>
            </a:spcAft>
            <a:buNone/>
          </a:pPr>
          <a:r>
            <a:rPr lang="en-IE" sz="2100" b="0" kern="1200"/>
            <a:t>A </a:t>
          </a:r>
          <a:r>
            <a:rPr lang="en-IE" sz="2100" b="1" kern="1200"/>
            <a:t>Network Operating System (NOS)</a:t>
          </a:r>
          <a:r>
            <a:rPr lang="en-IE" sz="2100" b="0" kern="1200"/>
            <a:t> is for a single-user operating system. Users are aware of other resources and computer on the network and can access them by logging into the appropriate remote host.</a:t>
          </a:r>
          <a:endParaRPr lang="en-US" sz="2100" kern="1200"/>
        </a:p>
      </dsp:txBody>
      <dsp:txXfrm>
        <a:off x="1399838" y="656489"/>
        <a:ext cx="9242341" cy="1211981"/>
      </dsp:txXfrm>
    </dsp:sp>
    <dsp:sp modelId="{EED33419-CF62-4A9A-A9ED-29049F168392}">
      <dsp:nvSpPr>
        <dsp:cNvPr id="0" name=""/>
        <dsp:cNvSpPr/>
      </dsp:nvSpPr>
      <dsp:spPr>
        <a:xfrm>
          <a:off x="0" y="2171466"/>
          <a:ext cx="10642180" cy="12119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97318-25B4-43FD-A78A-2D526E5E4DC7}">
      <dsp:nvSpPr>
        <dsp:cNvPr id="0" name=""/>
        <dsp:cNvSpPr/>
      </dsp:nvSpPr>
      <dsp:spPr>
        <a:xfrm>
          <a:off x="366624" y="2444161"/>
          <a:ext cx="666589" cy="666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FD152779-96D1-4CC5-B8B5-6710AEC18365}">
      <dsp:nvSpPr>
        <dsp:cNvPr id="0" name=""/>
        <dsp:cNvSpPr/>
      </dsp:nvSpPr>
      <dsp:spPr>
        <a:xfrm>
          <a:off x="1399838" y="2171466"/>
          <a:ext cx="9242341" cy="1211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68" tIns="128268" rIns="128268" bIns="128268" numCol="1" spcCol="1270" anchor="ctr" anchorCtr="0">
          <a:noAutofit/>
        </a:bodyPr>
        <a:lstStyle/>
        <a:p>
          <a:pPr marL="0" lvl="0" indent="0" algn="l" defTabSz="933450">
            <a:lnSpc>
              <a:spcPct val="100000"/>
            </a:lnSpc>
            <a:spcBef>
              <a:spcPct val="0"/>
            </a:spcBef>
            <a:spcAft>
              <a:spcPct val="35000"/>
            </a:spcAft>
            <a:buNone/>
          </a:pPr>
          <a:r>
            <a:rPr lang="en-IE" sz="2100" kern="1200"/>
            <a:t>A </a:t>
          </a:r>
          <a:r>
            <a:rPr lang="en-IE" sz="2100" b="1" kern="1200"/>
            <a:t>Distributed Operating System (D/OS)</a:t>
          </a:r>
          <a:r>
            <a:rPr lang="en-IE" sz="2100" kern="1200"/>
            <a:t> is for a multi-user operating system. Users can access other resources and computer on the network in a unified way. Every resource is visible on every site.</a:t>
          </a:r>
          <a:endParaRPr lang="en-US" sz="2100" kern="1200"/>
        </a:p>
      </dsp:txBody>
      <dsp:txXfrm>
        <a:off x="1399838" y="2171466"/>
        <a:ext cx="9242341" cy="12119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28" name="PlaceHolder 2"/>
          <p:cNvSpPr>
            <a:spLocks noGrp="1"/>
          </p:cNvSpPr>
          <p:nvPr>
            <p:ph type="body"/>
          </p:nvPr>
        </p:nvSpPr>
        <p:spPr>
          <a:xfrm>
            <a:off x="676320" y="199332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9" name="PlaceHolder 3"/>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31"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2"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3"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4" name="PlaceHolder 5"/>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36" name="PlaceHolder 2"/>
          <p:cNvSpPr>
            <a:spLocks noGrp="1"/>
          </p:cNvSpPr>
          <p:nvPr>
            <p:ph type="body"/>
          </p:nvPr>
        </p:nvSpPr>
        <p:spPr>
          <a:xfrm>
            <a:off x="676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7" name="PlaceHolder 3"/>
          <p:cNvSpPr>
            <a:spLocks noGrp="1"/>
          </p:cNvSpPr>
          <p:nvPr>
            <p:ph type="body"/>
          </p:nvPr>
        </p:nvSpPr>
        <p:spPr>
          <a:xfrm>
            <a:off x="4312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8" name="PlaceHolder 4"/>
          <p:cNvSpPr>
            <a:spLocks noGrp="1"/>
          </p:cNvSpPr>
          <p:nvPr>
            <p:ph type="body"/>
          </p:nvPr>
        </p:nvSpPr>
        <p:spPr>
          <a:xfrm>
            <a:off x="794784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9" name="PlaceHolder 5"/>
          <p:cNvSpPr>
            <a:spLocks noGrp="1"/>
          </p:cNvSpPr>
          <p:nvPr>
            <p:ph type="body"/>
          </p:nvPr>
        </p:nvSpPr>
        <p:spPr>
          <a:xfrm>
            <a:off x="676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40" name="PlaceHolder 6"/>
          <p:cNvSpPr>
            <a:spLocks noGrp="1"/>
          </p:cNvSpPr>
          <p:nvPr>
            <p:ph type="body"/>
          </p:nvPr>
        </p:nvSpPr>
        <p:spPr>
          <a:xfrm>
            <a:off x="4312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41" name="PlaceHolder 7"/>
          <p:cNvSpPr>
            <a:spLocks noGrp="1"/>
          </p:cNvSpPr>
          <p:nvPr>
            <p:ph type="body"/>
          </p:nvPr>
        </p:nvSpPr>
        <p:spPr>
          <a:xfrm>
            <a:off x="794784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48" name="PlaceHolder 2"/>
          <p:cNvSpPr>
            <a:spLocks noGrp="1"/>
          </p:cNvSpPr>
          <p:nvPr>
            <p:ph type="subTitle"/>
          </p:nvPr>
        </p:nvSpPr>
        <p:spPr>
          <a:xfrm>
            <a:off x="676320" y="1993320"/>
            <a:ext cx="10753440" cy="3765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50" name="PlaceHolder 2"/>
          <p:cNvSpPr>
            <a:spLocks noGrp="1"/>
          </p:cNvSpPr>
          <p:nvPr>
            <p:ph type="body"/>
          </p:nvPr>
        </p:nvSpPr>
        <p:spPr>
          <a:xfrm>
            <a:off x="676320" y="1993320"/>
            <a:ext cx="1075344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52"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53"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57120" y="499680"/>
            <a:ext cx="10772160" cy="76860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57"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58"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59"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7" name="PlaceHolder 2"/>
          <p:cNvSpPr>
            <a:spLocks noGrp="1"/>
          </p:cNvSpPr>
          <p:nvPr>
            <p:ph type="subTitle"/>
          </p:nvPr>
        </p:nvSpPr>
        <p:spPr>
          <a:xfrm>
            <a:off x="676320" y="1993320"/>
            <a:ext cx="10753440" cy="3765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61"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2"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3" name="PlaceHolder 4"/>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65"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6"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7" name="PlaceHolder 4"/>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69" name="PlaceHolder 2"/>
          <p:cNvSpPr>
            <a:spLocks noGrp="1"/>
          </p:cNvSpPr>
          <p:nvPr>
            <p:ph type="body"/>
          </p:nvPr>
        </p:nvSpPr>
        <p:spPr>
          <a:xfrm>
            <a:off x="676320" y="199332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0" name="PlaceHolder 3"/>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72"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3"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4"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5" name="PlaceHolder 5"/>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77" name="PlaceHolder 2"/>
          <p:cNvSpPr>
            <a:spLocks noGrp="1"/>
          </p:cNvSpPr>
          <p:nvPr>
            <p:ph type="body"/>
          </p:nvPr>
        </p:nvSpPr>
        <p:spPr>
          <a:xfrm>
            <a:off x="676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8" name="PlaceHolder 3"/>
          <p:cNvSpPr>
            <a:spLocks noGrp="1"/>
          </p:cNvSpPr>
          <p:nvPr>
            <p:ph type="body"/>
          </p:nvPr>
        </p:nvSpPr>
        <p:spPr>
          <a:xfrm>
            <a:off x="4312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9" name="PlaceHolder 4"/>
          <p:cNvSpPr>
            <a:spLocks noGrp="1"/>
          </p:cNvSpPr>
          <p:nvPr>
            <p:ph type="body"/>
          </p:nvPr>
        </p:nvSpPr>
        <p:spPr>
          <a:xfrm>
            <a:off x="794784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80" name="PlaceHolder 5"/>
          <p:cNvSpPr>
            <a:spLocks noGrp="1"/>
          </p:cNvSpPr>
          <p:nvPr>
            <p:ph type="body"/>
          </p:nvPr>
        </p:nvSpPr>
        <p:spPr>
          <a:xfrm>
            <a:off x="676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81" name="PlaceHolder 6"/>
          <p:cNvSpPr>
            <a:spLocks noGrp="1"/>
          </p:cNvSpPr>
          <p:nvPr>
            <p:ph type="body"/>
          </p:nvPr>
        </p:nvSpPr>
        <p:spPr>
          <a:xfrm>
            <a:off x="4312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82" name="PlaceHolder 7"/>
          <p:cNvSpPr>
            <a:spLocks noGrp="1"/>
          </p:cNvSpPr>
          <p:nvPr>
            <p:ph type="body"/>
          </p:nvPr>
        </p:nvSpPr>
        <p:spPr>
          <a:xfrm>
            <a:off x="794784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93" name="PlaceHolder 2"/>
          <p:cNvSpPr>
            <a:spLocks noGrp="1"/>
          </p:cNvSpPr>
          <p:nvPr>
            <p:ph type="subTitle"/>
          </p:nvPr>
        </p:nvSpPr>
        <p:spPr>
          <a:xfrm>
            <a:off x="676320" y="1993320"/>
            <a:ext cx="10753440" cy="3765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95" name="PlaceHolder 2"/>
          <p:cNvSpPr>
            <a:spLocks noGrp="1"/>
          </p:cNvSpPr>
          <p:nvPr>
            <p:ph type="body"/>
          </p:nvPr>
        </p:nvSpPr>
        <p:spPr>
          <a:xfrm>
            <a:off x="676320" y="1993320"/>
            <a:ext cx="1075344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97"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98"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9" name="PlaceHolder 2"/>
          <p:cNvSpPr>
            <a:spLocks noGrp="1"/>
          </p:cNvSpPr>
          <p:nvPr>
            <p:ph type="body"/>
          </p:nvPr>
        </p:nvSpPr>
        <p:spPr>
          <a:xfrm>
            <a:off x="676320" y="1993320"/>
            <a:ext cx="1075344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57120" y="499680"/>
            <a:ext cx="10772160" cy="76860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02"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03"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04"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06"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07"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08" name="PlaceHolder 4"/>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10"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11"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12" name="PlaceHolder 4"/>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14" name="PlaceHolder 2"/>
          <p:cNvSpPr>
            <a:spLocks noGrp="1"/>
          </p:cNvSpPr>
          <p:nvPr>
            <p:ph type="body"/>
          </p:nvPr>
        </p:nvSpPr>
        <p:spPr>
          <a:xfrm>
            <a:off x="676320" y="199332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15" name="PlaceHolder 3"/>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17"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18"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19"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0" name="PlaceHolder 5"/>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22" name="PlaceHolder 2"/>
          <p:cNvSpPr>
            <a:spLocks noGrp="1"/>
          </p:cNvSpPr>
          <p:nvPr>
            <p:ph type="body"/>
          </p:nvPr>
        </p:nvSpPr>
        <p:spPr>
          <a:xfrm>
            <a:off x="676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3" name="PlaceHolder 3"/>
          <p:cNvSpPr>
            <a:spLocks noGrp="1"/>
          </p:cNvSpPr>
          <p:nvPr>
            <p:ph type="body"/>
          </p:nvPr>
        </p:nvSpPr>
        <p:spPr>
          <a:xfrm>
            <a:off x="4312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4" name="PlaceHolder 4"/>
          <p:cNvSpPr>
            <a:spLocks noGrp="1"/>
          </p:cNvSpPr>
          <p:nvPr>
            <p:ph type="body"/>
          </p:nvPr>
        </p:nvSpPr>
        <p:spPr>
          <a:xfrm>
            <a:off x="794784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5" name="PlaceHolder 5"/>
          <p:cNvSpPr>
            <a:spLocks noGrp="1"/>
          </p:cNvSpPr>
          <p:nvPr>
            <p:ph type="body"/>
          </p:nvPr>
        </p:nvSpPr>
        <p:spPr>
          <a:xfrm>
            <a:off x="676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6" name="PlaceHolder 6"/>
          <p:cNvSpPr>
            <a:spLocks noGrp="1"/>
          </p:cNvSpPr>
          <p:nvPr>
            <p:ph type="body"/>
          </p:nvPr>
        </p:nvSpPr>
        <p:spPr>
          <a:xfrm>
            <a:off x="4312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7" name="PlaceHolder 7"/>
          <p:cNvSpPr>
            <a:spLocks noGrp="1"/>
          </p:cNvSpPr>
          <p:nvPr>
            <p:ph type="body"/>
          </p:nvPr>
        </p:nvSpPr>
        <p:spPr>
          <a:xfrm>
            <a:off x="794784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1"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7120" y="499680"/>
            <a:ext cx="10772160" cy="76860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6"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7"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8"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20"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1"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2" name="PlaceHolder 4"/>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24"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5"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6" name="PlaceHolder 4"/>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A22E"/>
        </a:solidFill>
        <a:effectLst/>
      </p:bgPr>
    </p:bg>
    <p:spTree>
      <p:nvGrpSpPr>
        <p:cNvPr id="1" name=""/>
        <p:cNvGrpSpPr/>
        <p:nvPr/>
      </p:nvGrpSpPr>
      <p:grpSpPr>
        <a:xfrm>
          <a:off x="0" y="0"/>
          <a:ext cx="0" cy="0"/>
          <a:chOff x="0" y="0"/>
          <a:chExt cx="0" cy="0"/>
        </a:xfrm>
      </p:grpSpPr>
      <p:sp>
        <p:nvSpPr>
          <p:cNvPr id="6" name="CustomShape 1"/>
          <p:cNvSpPr/>
          <p:nvPr/>
        </p:nvSpPr>
        <p:spPr>
          <a:xfrm>
            <a:off x="0" y="0"/>
            <a:ext cx="1219152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 name="PlaceHolder 2"/>
          <p:cNvSpPr>
            <a:spLocks noGrp="1"/>
          </p:cNvSpPr>
          <p:nvPr>
            <p:ph type="title"/>
          </p:nvPr>
        </p:nvSpPr>
        <p:spPr>
          <a:xfrm>
            <a:off x="603360" y="770400"/>
            <a:ext cx="10781760" cy="3352320"/>
          </a:xfrm>
          <a:prstGeom prst="rect">
            <a:avLst/>
          </a:prstGeom>
        </p:spPr>
        <p:txBody>
          <a:bodyPr anchor="b">
            <a:noAutofit/>
          </a:bodyPr>
          <a:lstStyle/>
          <a:p>
            <a:pPr>
              <a:lnSpc>
                <a:spcPct val="80000"/>
              </a:lnSpc>
            </a:pPr>
            <a:r>
              <a:rPr lang="en-US" sz="8000" b="0" strike="noStrike" spc="-120">
                <a:solidFill>
                  <a:srgbClr val="FFFFFF"/>
                </a:solidFill>
                <a:latin typeface="Calibri Light"/>
              </a:rPr>
              <a:t>Click to edit Master title style</a:t>
            </a:r>
            <a:endParaRPr lang="en-US" sz="8000" b="0" strike="noStrike" spc="-1">
              <a:solidFill>
                <a:srgbClr val="000000"/>
              </a:solidFill>
              <a:latin typeface="Calibri Light"/>
            </a:endParaRPr>
          </a:p>
        </p:txBody>
      </p:sp>
      <p:sp>
        <p:nvSpPr>
          <p:cNvPr id="2" name="PlaceHolder 3"/>
          <p:cNvSpPr>
            <a:spLocks noGrp="1"/>
          </p:cNvSpPr>
          <p:nvPr>
            <p:ph type="dt"/>
          </p:nvPr>
        </p:nvSpPr>
        <p:spPr>
          <a:xfrm>
            <a:off x="685920" y="6412320"/>
            <a:ext cx="4114560" cy="228240"/>
          </a:xfrm>
          <a:prstGeom prst="rect">
            <a:avLst/>
          </a:prstGeom>
        </p:spPr>
        <p:txBody>
          <a:bodyPr anchor="ctr">
            <a:noAutofit/>
          </a:bodyPr>
          <a:lstStyle/>
          <a:p>
            <a:pPr>
              <a:lnSpc>
                <a:spcPct val="100000"/>
              </a:lnSpc>
            </a:pPr>
            <a:fld id="{D870CBAE-2F7B-4999-8F5A-AEE4863E8804}" type="datetime">
              <a:rPr lang="en-US" sz="950" b="0" strike="noStrike" spc="-1">
                <a:solidFill>
                  <a:srgbClr val="FFFFFF"/>
                </a:solidFill>
                <a:latin typeface="Calibri Light"/>
              </a:rPr>
              <a:t>2/13/23</a:t>
            </a:fld>
            <a:endParaRPr lang="en-GB" sz="950" b="0" strike="noStrike" spc="-1">
              <a:latin typeface="Times New Roman"/>
            </a:endParaRPr>
          </a:p>
        </p:txBody>
      </p:sp>
      <p:sp>
        <p:nvSpPr>
          <p:cNvPr id="3" name="PlaceHolder 4"/>
          <p:cNvSpPr>
            <a:spLocks noGrp="1"/>
          </p:cNvSpPr>
          <p:nvPr>
            <p:ph type="ftr"/>
          </p:nvPr>
        </p:nvSpPr>
        <p:spPr>
          <a:xfrm>
            <a:off x="685920" y="6554520"/>
            <a:ext cx="5028960" cy="228240"/>
          </a:xfrm>
          <a:prstGeom prst="rect">
            <a:avLst/>
          </a:prstGeom>
        </p:spPr>
        <p:txBody>
          <a:bodyPr anchor="ctr">
            <a:noAutofit/>
          </a:bodyPr>
          <a:lstStyle/>
          <a:p>
            <a:endParaRPr lang="en-GB" sz="2400" b="0" strike="noStrike" spc="-1">
              <a:latin typeface="Times New Roman"/>
            </a:endParaRPr>
          </a:p>
        </p:txBody>
      </p:sp>
      <p:sp>
        <p:nvSpPr>
          <p:cNvPr id="4" name="PlaceHolder 5"/>
          <p:cNvSpPr>
            <a:spLocks noGrp="1"/>
          </p:cNvSpPr>
          <p:nvPr>
            <p:ph type="sldNum"/>
          </p:nvPr>
        </p:nvSpPr>
        <p:spPr>
          <a:xfrm>
            <a:off x="8721600" y="5829840"/>
            <a:ext cx="2925600" cy="1396800"/>
          </a:xfrm>
          <a:prstGeom prst="rect">
            <a:avLst/>
          </a:prstGeom>
        </p:spPr>
        <p:txBody>
          <a:bodyPr anchor="b">
            <a:noAutofit/>
          </a:bodyPr>
          <a:lstStyle/>
          <a:p>
            <a:pPr algn="r">
              <a:lnSpc>
                <a:spcPct val="100000"/>
              </a:lnSpc>
            </a:pPr>
            <a:fld id="{577ED892-4F1F-4206-A9DB-21761EB1E659}" type="slidenum">
              <a:rPr lang="en-US" sz="9000" b="0" strike="noStrike" spc="-1">
                <a:solidFill>
                  <a:srgbClr val="FFFFFF"/>
                </a:solidFill>
                <a:latin typeface="Calibri Light"/>
              </a:rPr>
              <a:t>‹#›</a:t>
            </a:fld>
            <a:endParaRPr lang="en-GB" sz="9000" b="0" strike="noStrike" spc="-1">
              <a:latin typeface="Times New Roman"/>
            </a:endParaRPr>
          </a:p>
        </p:txBody>
      </p:sp>
      <p:sp>
        <p:nvSpPr>
          <p:cNvPr id="5" name="PlaceHolder 6"/>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262626"/>
                </a:solidFill>
                <a:latin typeface="Calibri Light"/>
              </a:rPr>
              <a:t>Click to edit the outline text format</a:t>
            </a:r>
          </a:p>
          <a:p>
            <a:pPr marL="864000" lvl="1" indent="-324000">
              <a:spcBef>
                <a:spcPts val="1134"/>
              </a:spcBef>
              <a:buClr>
                <a:srgbClr val="000000"/>
              </a:buClr>
              <a:buSzPct val="75000"/>
              <a:buFont typeface="Symbol" charset="2"/>
              <a:buChar char=""/>
            </a:pPr>
            <a:r>
              <a:rPr lang="en-US" sz="2000" b="0" i="1" strike="noStrike" spc="-1">
                <a:solidFill>
                  <a:srgbClr val="262626"/>
                </a:solidFill>
                <a:latin typeface="Calibri Light"/>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62626"/>
                </a:solidFill>
                <a:latin typeface="Calibri Light"/>
              </a:rPr>
              <a:t>Third Outline Level</a:t>
            </a:r>
          </a:p>
          <a:p>
            <a:pPr marL="1728000" lvl="3" indent="-216000">
              <a:spcBef>
                <a:spcPts val="567"/>
              </a:spcBef>
              <a:buClr>
                <a:srgbClr val="000000"/>
              </a:buClr>
              <a:buSzPct val="75000"/>
              <a:buFont typeface="Symbol" charset="2"/>
              <a:buChar char=""/>
            </a:pPr>
            <a:r>
              <a:rPr lang="en-US" sz="1800" b="0" strike="noStrike" spc="-1">
                <a:solidFill>
                  <a:srgbClr val="262626"/>
                </a:solidFill>
                <a:latin typeface="Calibr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62626"/>
                </a:solidFill>
                <a:latin typeface="Calibr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62626"/>
                </a:solidFill>
                <a:latin typeface="Calibr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62626"/>
                </a:solidFill>
                <a:latin typeface="Calibri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57120" y="499680"/>
            <a:ext cx="10772160" cy="1657800"/>
          </a:xfrm>
          <a:prstGeom prst="rect">
            <a:avLst/>
          </a:prstGeom>
        </p:spPr>
        <p:txBody>
          <a:bodyPr anchor="ctr">
            <a:noAutofit/>
          </a:bodyPr>
          <a:lstStyle/>
          <a:p>
            <a:pPr>
              <a:lnSpc>
                <a:spcPct val="90000"/>
              </a:lnSpc>
            </a:pPr>
            <a:r>
              <a:rPr lang="en-US" sz="4800" b="0" strike="noStrike" spc="-120">
                <a:solidFill>
                  <a:srgbClr val="F0A22E"/>
                </a:solidFill>
                <a:latin typeface="Calibri Light"/>
              </a:rPr>
              <a:t>Click to edit Master title style</a:t>
            </a:r>
            <a:endParaRPr lang="en-US" sz="4800" b="0" strike="noStrike" spc="-1">
              <a:solidFill>
                <a:srgbClr val="000000"/>
              </a:solidFill>
              <a:latin typeface="Calibri Light"/>
            </a:endParaRPr>
          </a:p>
        </p:txBody>
      </p:sp>
      <p:sp>
        <p:nvSpPr>
          <p:cNvPr id="43" name="PlaceHolder 2"/>
          <p:cNvSpPr>
            <a:spLocks noGrp="1"/>
          </p:cNvSpPr>
          <p:nvPr>
            <p:ph type="body"/>
          </p:nvPr>
        </p:nvSpPr>
        <p:spPr>
          <a:xfrm>
            <a:off x="676320" y="1993320"/>
            <a:ext cx="10753440" cy="3765960"/>
          </a:xfrm>
          <a:prstGeom prst="rect">
            <a:avLst/>
          </a:prstGeom>
        </p:spPr>
        <p:txBody>
          <a:bodyPr>
            <a:noAutofit/>
          </a:bodyPr>
          <a:lstStyle/>
          <a:p>
            <a:pPr marL="91440" indent="-91080">
              <a:lnSpc>
                <a:spcPct val="85000"/>
              </a:lnSpc>
              <a:spcBef>
                <a:spcPts val="1301"/>
              </a:spcBef>
              <a:buClr>
                <a:srgbClr val="262626"/>
              </a:buClr>
              <a:buFont typeface="Arial"/>
              <a:buChar char=" "/>
            </a:pPr>
            <a:r>
              <a:rPr lang="en-US" sz="2400" b="0" strike="noStrike" spc="-1">
                <a:solidFill>
                  <a:srgbClr val="262626"/>
                </a:solidFill>
                <a:latin typeface="Calibri Light"/>
              </a:rPr>
              <a:t>Click to edit Master text styles</a:t>
            </a:r>
          </a:p>
          <a:p>
            <a:pPr marL="274320" lvl="1" indent="-342720">
              <a:lnSpc>
                <a:spcPct val="85000"/>
              </a:lnSpc>
              <a:spcBef>
                <a:spcPts val="601"/>
              </a:spcBef>
              <a:buClr>
                <a:srgbClr val="262626"/>
              </a:buClr>
              <a:buFont typeface="Arial"/>
              <a:buChar char=" "/>
            </a:pPr>
            <a:r>
              <a:rPr lang="en-US" sz="2400" b="0" strike="noStrike" spc="-1">
                <a:solidFill>
                  <a:srgbClr val="262626"/>
                </a:solidFill>
                <a:latin typeface="Calibri Light"/>
              </a:rPr>
              <a:t>Second level</a:t>
            </a:r>
            <a:endParaRPr lang="en-US" sz="2400" b="0" i="1" strike="noStrike" spc="-1">
              <a:solidFill>
                <a:srgbClr val="262626"/>
              </a:solidFill>
              <a:latin typeface="Calibri Light"/>
            </a:endParaRPr>
          </a:p>
          <a:p>
            <a:pPr marL="548640" lvl="2" indent="-548280">
              <a:lnSpc>
                <a:spcPct val="85000"/>
              </a:lnSpc>
              <a:spcBef>
                <a:spcPts val="601"/>
              </a:spcBef>
              <a:buClr>
                <a:srgbClr val="262626"/>
              </a:buClr>
              <a:buFont typeface="Arial"/>
              <a:buChar char=" "/>
            </a:pPr>
            <a:r>
              <a:rPr lang="en-US" sz="2000" b="0" i="1" strike="noStrike" spc="-1">
                <a:solidFill>
                  <a:srgbClr val="262626"/>
                </a:solidFill>
                <a:latin typeface="Calibri Light"/>
              </a:rPr>
              <a:t>Third level</a:t>
            </a:r>
            <a:endParaRPr lang="en-US" sz="2000" b="0" strike="noStrike" spc="-1">
              <a:solidFill>
                <a:srgbClr val="262626"/>
              </a:solidFill>
              <a:latin typeface="Calibri Light"/>
            </a:endParaRPr>
          </a:p>
          <a:p>
            <a:pPr marL="822960" lvl="3" indent="-822600">
              <a:lnSpc>
                <a:spcPct val="85000"/>
              </a:lnSpc>
              <a:spcBef>
                <a:spcPts val="601"/>
              </a:spcBef>
              <a:buClr>
                <a:srgbClr val="262626"/>
              </a:buClr>
              <a:buFont typeface="Arial"/>
              <a:buChar char=" "/>
            </a:pPr>
            <a:r>
              <a:rPr lang="en-US" sz="1800" b="0" strike="noStrike" spc="-1">
                <a:solidFill>
                  <a:srgbClr val="262626"/>
                </a:solidFill>
                <a:latin typeface="Calibri Light"/>
              </a:rPr>
              <a:t>Fourth level</a:t>
            </a:r>
          </a:p>
          <a:p>
            <a:pPr marL="1097280" lvl="4" indent="-1096920">
              <a:lnSpc>
                <a:spcPct val="85000"/>
              </a:lnSpc>
              <a:spcBef>
                <a:spcPts val="601"/>
              </a:spcBef>
              <a:buClr>
                <a:srgbClr val="262626"/>
              </a:buClr>
              <a:buFont typeface="Arial"/>
              <a:buChar char=" "/>
            </a:pPr>
            <a:r>
              <a:rPr lang="en-US" sz="1800" b="0" strike="noStrike" spc="-1">
                <a:solidFill>
                  <a:srgbClr val="262626"/>
                </a:solidFill>
                <a:latin typeface="Calibri Light"/>
              </a:rPr>
              <a:t>Fifth level</a:t>
            </a:r>
          </a:p>
        </p:txBody>
      </p:sp>
      <p:sp>
        <p:nvSpPr>
          <p:cNvPr id="44" name="PlaceHolder 3"/>
          <p:cNvSpPr>
            <a:spLocks noGrp="1"/>
          </p:cNvSpPr>
          <p:nvPr>
            <p:ph type="dt"/>
          </p:nvPr>
        </p:nvSpPr>
        <p:spPr>
          <a:xfrm>
            <a:off x="685920" y="6412320"/>
            <a:ext cx="4114560" cy="228240"/>
          </a:xfrm>
          <a:prstGeom prst="rect">
            <a:avLst/>
          </a:prstGeom>
        </p:spPr>
        <p:txBody>
          <a:bodyPr anchor="ctr">
            <a:noAutofit/>
          </a:bodyPr>
          <a:lstStyle/>
          <a:p>
            <a:pPr>
              <a:lnSpc>
                <a:spcPct val="100000"/>
              </a:lnSpc>
            </a:pPr>
            <a:fld id="{2AAD1EC2-E646-40E4-929C-ACB89960868C}" type="datetime">
              <a:rPr lang="en-US" sz="950" b="0" strike="noStrike" spc="-1">
                <a:solidFill>
                  <a:srgbClr val="000000"/>
                </a:solidFill>
                <a:latin typeface="Calibri Light"/>
              </a:rPr>
              <a:t>2/13/23</a:t>
            </a:fld>
            <a:endParaRPr lang="en-GB" sz="950" b="0" strike="noStrike" spc="-1">
              <a:latin typeface="Times New Roman"/>
            </a:endParaRPr>
          </a:p>
        </p:txBody>
      </p:sp>
      <p:sp>
        <p:nvSpPr>
          <p:cNvPr id="45" name="PlaceHolder 4"/>
          <p:cNvSpPr>
            <a:spLocks noGrp="1"/>
          </p:cNvSpPr>
          <p:nvPr>
            <p:ph type="ftr"/>
          </p:nvPr>
        </p:nvSpPr>
        <p:spPr>
          <a:xfrm>
            <a:off x="685920" y="6554520"/>
            <a:ext cx="5028960" cy="228240"/>
          </a:xfrm>
          <a:prstGeom prst="rect">
            <a:avLst/>
          </a:prstGeom>
        </p:spPr>
        <p:txBody>
          <a:bodyPr anchor="ctr">
            <a:noAutofit/>
          </a:bodyPr>
          <a:lstStyle/>
          <a:p>
            <a:endParaRPr lang="en-GB" sz="2400" b="0" strike="noStrike" spc="-1">
              <a:latin typeface="Times New Roman"/>
            </a:endParaRPr>
          </a:p>
        </p:txBody>
      </p:sp>
      <p:sp>
        <p:nvSpPr>
          <p:cNvPr id="46" name="PlaceHolder 5"/>
          <p:cNvSpPr>
            <a:spLocks noGrp="1"/>
          </p:cNvSpPr>
          <p:nvPr>
            <p:ph type="sldNum"/>
          </p:nvPr>
        </p:nvSpPr>
        <p:spPr>
          <a:xfrm>
            <a:off x="8721600" y="5829840"/>
            <a:ext cx="2925600" cy="1396800"/>
          </a:xfrm>
          <a:prstGeom prst="rect">
            <a:avLst/>
          </a:prstGeom>
        </p:spPr>
        <p:txBody>
          <a:bodyPr anchor="b">
            <a:noAutofit/>
          </a:bodyPr>
          <a:lstStyle/>
          <a:p>
            <a:pPr algn="r">
              <a:lnSpc>
                <a:spcPct val="100000"/>
              </a:lnSpc>
            </a:pPr>
            <a:fld id="{1195324C-C8FB-4A89-8C8C-EC020484A5BA}" type="slidenum">
              <a:rPr lang="en-US" sz="9000" b="0" strike="noStrike" spc="-1">
                <a:solidFill>
                  <a:srgbClr val="F0A22E"/>
                </a:solidFill>
                <a:latin typeface="Calibri Light"/>
              </a:rPr>
              <a:t>‹#›</a:t>
            </a:fld>
            <a:endParaRPr lang="en-GB" sz="9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665760" y="5945040"/>
            <a:ext cx="658704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4" name="CustomShape 2"/>
          <p:cNvSpPr/>
          <p:nvPr/>
        </p:nvSpPr>
        <p:spPr>
          <a:xfrm>
            <a:off x="647520" y="5938920"/>
            <a:ext cx="492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85" name="CustomShape 3"/>
          <p:cNvSpPr/>
          <p:nvPr/>
        </p:nvSpPr>
        <p:spPr>
          <a:xfrm>
            <a:off x="-8160" y="5791320"/>
            <a:ext cx="4536000" cy="1080360"/>
          </a:xfrm>
          <a:prstGeom prst="rtTriangle">
            <a:avLst/>
          </a:prstGeom>
          <a:blipFill rotWithShape="0">
            <a:blip r:embed="rId14">
              <a:alphaModFix amt="50000"/>
            </a:blip>
            <a:tile/>
          </a:blipFill>
          <a:ln w="12600">
            <a:noFill/>
          </a:ln>
          <a:effectLst>
            <a:outerShdw blurRad="50800" dist="3816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86" name="Line 4"/>
          <p:cNvSpPr/>
          <p:nvPr/>
        </p:nvSpPr>
        <p:spPr>
          <a:xfrm>
            <a:off x="-1200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87" name="PlaceHolder 5"/>
          <p:cNvSpPr>
            <a:spLocks noGrp="1"/>
          </p:cNvSpPr>
          <p:nvPr>
            <p:ph type="body"/>
          </p:nvPr>
        </p:nvSpPr>
        <p:spPr>
          <a:xfrm>
            <a:off x="609600" y="1481400"/>
            <a:ext cx="10972320" cy="4525560"/>
          </a:xfrm>
          <a:prstGeom prst="rect">
            <a:avLst/>
          </a:prstGeom>
        </p:spPr>
        <p:txBody>
          <a:bodyPr lIns="90000" tIns="45000" rIns="90000" bIns="45000">
            <a:noAutofit/>
          </a:bodyPr>
          <a:lstStyle/>
          <a:p>
            <a:pPr marL="365760" indent="-255600">
              <a:lnSpc>
                <a:spcPct val="100000"/>
              </a:lnSpc>
              <a:spcBef>
                <a:spcPts val="400"/>
              </a:spcBef>
              <a:buClr>
                <a:srgbClr val="2DA2BF"/>
              </a:buClr>
              <a:buSzPct val="68000"/>
              <a:buFont typeface="Wingdings 3" charset="2"/>
              <a:buChar char=""/>
            </a:pPr>
            <a:r>
              <a:rPr lang="en-US" sz="2700" b="0" strike="noStrike" spc="-1">
                <a:solidFill>
                  <a:srgbClr val="000000"/>
                </a:solidFill>
                <a:latin typeface="Lucida Sans Unicode"/>
              </a:rPr>
              <a:t>Click to edit Master text styles</a:t>
            </a:r>
          </a:p>
          <a:p>
            <a:pPr marL="621720" lvl="1" indent="-228240">
              <a:lnSpc>
                <a:spcPct val="100000"/>
              </a:lnSpc>
              <a:spcBef>
                <a:spcPts val="323"/>
              </a:spcBef>
              <a:buClr>
                <a:srgbClr val="2DA2BF"/>
              </a:buClr>
              <a:buFont typeface="Verdana"/>
              <a:buChar char="◦"/>
            </a:pPr>
            <a:r>
              <a:rPr lang="en-US" sz="2300" b="0" strike="noStrike" spc="-1">
                <a:solidFill>
                  <a:srgbClr val="000000"/>
                </a:solidFill>
                <a:latin typeface="Lucida Sans Unicode"/>
              </a:rPr>
              <a:t>Second level</a:t>
            </a:r>
          </a:p>
          <a:p>
            <a:pPr marL="859680" lvl="2" indent="-228240">
              <a:lnSpc>
                <a:spcPct val="100000"/>
              </a:lnSpc>
              <a:spcBef>
                <a:spcPts val="349"/>
              </a:spcBef>
              <a:buClr>
                <a:srgbClr val="DA1F28"/>
              </a:buClr>
              <a:buFont typeface="Wingdings 2" charset="2"/>
              <a:buChar char=""/>
            </a:pPr>
            <a:r>
              <a:rPr lang="en-US" sz="2100" b="0" strike="noStrike" spc="-1">
                <a:solidFill>
                  <a:srgbClr val="000000"/>
                </a:solidFill>
                <a:latin typeface="Lucida Sans Unicode"/>
              </a:rPr>
              <a:t>Third level</a:t>
            </a:r>
          </a:p>
          <a:p>
            <a:pPr marL="1143000" lvl="3" indent="-228240">
              <a:lnSpc>
                <a:spcPct val="100000"/>
              </a:lnSpc>
              <a:spcBef>
                <a:spcPts val="349"/>
              </a:spcBef>
              <a:buClr>
                <a:srgbClr val="DA1F28"/>
              </a:buClr>
              <a:buFont typeface="Wingdings 2" charset="2"/>
              <a:buChar char=""/>
            </a:pPr>
            <a:r>
              <a:rPr lang="en-US" sz="1900" b="0" strike="noStrike" spc="-1">
                <a:solidFill>
                  <a:srgbClr val="000000"/>
                </a:solidFill>
                <a:latin typeface="Lucida Sans Unicode"/>
              </a:rPr>
              <a:t>Fourth level</a:t>
            </a:r>
          </a:p>
          <a:p>
            <a:pPr marL="1371600" lvl="4" indent="-228240">
              <a:lnSpc>
                <a:spcPct val="100000"/>
              </a:lnSpc>
              <a:spcBef>
                <a:spcPts val="349"/>
              </a:spcBef>
              <a:buClr>
                <a:srgbClr val="DA1F28"/>
              </a:buClr>
              <a:buFont typeface="Wingdings 2" charset="2"/>
              <a:buChar char=""/>
            </a:pPr>
            <a:r>
              <a:rPr lang="en-US" sz="1800" b="0" strike="noStrike" spc="-1">
                <a:solidFill>
                  <a:srgbClr val="000000"/>
                </a:solidFill>
                <a:latin typeface="Lucida Sans Unicode"/>
              </a:rPr>
              <a:t>Fifth level</a:t>
            </a:r>
          </a:p>
        </p:txBody>
      </p:sp>
      <p:sp>
        <p:nvSpPr>
          <p:cNvPr id="88" name="PlaceHolder 6"/>
          <p:cNvSpPr>
            <a:spLocks noGrp="1"/>
          </p:cNvSpPr>
          <p:nvPr>
            <p:ph type="dt"/>
          </p:nvPr>
        </p:nvSpPr>
        <p:spPr>
          <a:xfrm>
            <a:off x="8969280" y="6408000"/>
            <a:ext cx="2559840" cy="365400"/>
          </a:xfrm>
          <a:prstGeom prst="rect">
            <a:avLst/>
          </a:prstGeom>
        </p:spPr>
        <p:txBody>
          <a:bodyPr lIns="90000" tIns="45000" rIns="90000" bIns="45000" anchor="b">
            <a:noAutofit/>
          </a:bodyPr>
          <a:lstStyle/>
          <a:p>
            <a:pPr>
              <a:lnSpc>
                <a:spcPct val="100000"/>
              </a:lnSpc>
            </a:pPr>
            <a:fld id="{46978B9C-E248-435A-A9E1-5691DCBF1A83}" type="datetime">
              <a:rPr lang="en-IE" sz="1000" b="0" strike="noStrike" spc="-1">
                <a:solidFill>
                  <a:srgbClr val="000000"/>
                </a:solidFill>
                <a:latin typeface="Lucida Sans Unicode"/>
              </a:rPr>
              <a:t>13/02/2023</a:t>
            </a:fld>
            <a:endParaRPr lang="en-GB" sz="1000" b="0" strike="noStrike" spc="-1">
              <a:latin typeface="Times New Roman"/>
            </a:endParaRPr>
          </a:p>
        </p:txBody>
      </p:sp>
      <p:sp>
        <p:nvSpPr>
          <p:cNvPr id="89" name="PlaceHolder 7"/>
          <p:cNvSpPr>
            <a:spLocks noGrp="1"/>
          </p:cNvSpPr>
          <p:nvPr>
            <p:ph type="ftr"/>
          </p:nvPr>
        </p:nvSpPr>
        <p:spPr>
          <a:xfrm>
            <a:off x="5840160" y="6408000"/>
            <a:ext cx="3133920" cy="364680"/>
          </a:xfrm>
          <a:prstGeom prst="rect">
            <a:avLst/>
          </a:prstGeom>
        </p:spPr>
        <p:txBody>
          <a:bodyPr lIns="90000" tIns="45000" rIns="90000" bIns="45000" anchor="b">
            <a:noAutofit/>
          </a:bodyPr>
          <a:lstStyle/>
          <a:p>
            <a:endParaRPr lang="en-GB" sz="2400" b="0" strike="noStrike" spc="-1">
              <a:latin typeface="Times New Roman"/>
            </a:endParaRPr>
          </a:p>
        </p:txBody>
      </p:sp>
      <p:sp>
        <p:nvSpPr>
          <p:cNvPr id="90" name="PlaceHolder 8"/>
          <p:cNvSpPr>
            <a:spLocks noGrp="1"/>
          </p:cNvSpPr>
          <p:nvPr>
            <p:ph type="sldNum"/>
          </p:nvPr>
        </p:nvSpPr>
        <p:spPr>
          <a:xfrm>
            <a:off x="11529600" y="6408000"/>
            <a:ext cx="487200" cy="364680"/>
          </a:xfrm>
          <a:prstGeom prst="rect">
            <a:avLst/>
          </a:prstGeom>
        </p:spPr>
        <p:txBody>
          <a:bodyPr lIns="90000" tIns="45000" rIns="90000" bIns="45000" anchor="b">
            <a:noAutofit/>
          </a:bodyPr>
          <a:lstStyle/>
          <a:p>
            <a:pPr algn="r">
              <a:lnSpc>
                <a:spcPct val="100000"/>
              </a:lnSpc>
            </a:pPr>
            <a:fld id="{2462399A-8452-4EFF-AD67-CFCCA5E950C2}" type="slidenum">
              <a:rPr lang="en-IE" sz="1000" b="0" strike="noStrike" spc="-1">
                <a:solidFill>
                  <a:srgbClr val="000000"/>
                </a:solidFill>
                <a:latin typeface="Lucida Sans Unicode"/>
              </a:rPr>
              <a:t>‹#›</a:t>
            </a:fld>
            <a:endParaRPr lang="en-GB" sz="1000" b="0" strike="noStrike" spc="-1">
              <a:latin typeface="Times New Roman"/>
            </a:endParaRPr>
          </a:p>
        </p:txBody>
      </p:sp>
      <p:sp>
        <p:nvSpPr>
          <p:cNvPr id="91" name="PlaceHolder 9"/>
          <p:cNvSpPr>
            <a:spLocks noGrp="1"/>
          </p:cNvSpPr>
          <p:nvPr>
            <p:ph type="title"/>
          </p:nvPr>
        </p:nvSpPr>
        <p:spPr>
          <a:xfrm>
            <a:off x="609600" y="274680"/>
            <a:ext cx="10972320" cy="1142640"/>
          </a:xfrm>
          <a:prstGeom prst="rect">
            <a:avLst/>
          </a:prstGeom>
        </p:spPr>
        <p:txBody>
          <a:bodyPr lIns="90000" tIns="45000" rIns="90000" bIns="45000" anchor="ctr">
            <a:noAutofit/>
          </a:bodyPr>
          <a:lstStyle/>
          <a:p>
            <a:pPr>
              <a:lnSpc>
                <a:spcPct val="100000"/>
              </a:lnSpc>
            </a:pPr>
            <a:r>
              <a:rPr lang="en-US" sz="4100" b="1" strike="noStrike" spc="-1">
                <a:solidFill>
                  <a:srgbClr val="464646"/>
                </a:solidFill>
                <a:latin typeface="Lucida Sans Unicode"/>
              </a:rPr>
              <a:t>Click to edit Master title style</a:t>
            </a:r>
            <a:endParaRPr lang="en-US" sz="4100" b="0" strike="noStrike" spc="-1">
              <a:solidFill>
                <a:srgbClr val="000000"/>
              </a:solidFill>
              <a:latin typeface="Lucida Sans Unicode"/>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991640" y="2046600"/>
            <a:ext cx="8208720" cy="1829520"/>
          </a:xfrm>
          <a:prstGeom prst="rect">
            <a:avLst/>
          </a:prstGeom>
          <a:noFill/>
          <a:ln>
            <a:noFill/>
          </a:ln>
        </p:spPr>
        <p:txBody>
          <a:bodyPr anchor="b">
            <a:normAutofit/>
          </a:bodyPr>
          <a:lstStyle/>
          <a:p>
            <a:pPr>
              <a:lnSpc>
                <a:spcPct val="80000"/>
              </a:lnSpc>
            </a:pPr>
            <a:r>
              <a:rPr lang="en-IE" sz="6600" b="0" strike="noStrike" spc="-120">
                <a:solidFill>
                  <a:srgbClr val="FFFFFF"/>
                </a:solidFill>
                <a:latin typeface="Calibri Light"/>
              </a:rPr>
              <a:t>Network Management</a:t>
            </a:r>
            <a:endParaRPr lang="en-US" sz="6600" b="0" strike="noStrike" spc="-1">
              <a:solidFill>
                <a:srgbClr val="000000"/>
              </a:solidFill>
              <a:latin typeface="Calibri Light"/>
            </a:endParaRPr>
          </a:p>
        </p:txBody>
      </p:sp>
      <p:sp>
        <p:nvSpPr>
          <p:cNvPr id="129" name="TextShape 2"/>
          <p:cNvSpPr txBox="1"/>
          <p:nvPr/>
        </p:nvSpPr>
        <p:spPr>
          <a:xfrm>
            <a:off x="2024760" y="4198320"/>
            <a:ext cx="6920640" cy="1645560"/>
          </a:xfrm>
          <a:prstGeom prst="rect">
            <a:avLst/>
          </a:prstGeom>
          <a:noFill/>
          <a:ln>
            <a:noFill/>
          </a:ln>
        </p:spPr>
        <p:txBody>
          <a:bodyPr>
            <a:noAutofit/>
          </a:bodyPr>
          <a:lstStyle/>
          <a:p>
            <a:pPr algn="ctr"/>
            <a:endParaRPr lang="en-GB"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2"/>
          <p:cNvSpPr txBox="1"/>
          <p:nvPr/>
        </p:nvSpPr>
        <p:spPr>
          <a:xfrm>
            <a:off x="858478" y="1993320"/>
            <a:ext cx="10556280" cy="4499280"/>
          </a:xfrm>
          <a:prstGeom prst="rect">
            <a:avLst/>
          </a:prstGeom>
          <a:noFill/>
          <a:ln>
            <a:noFill/>
          </a:ln>
        </p:spPr>
        <p:txBody>
          <a:bodyPr lIns="91440" tIns="45720" rIns="91440" bIns="45720" anchor="t">
            <a:noAutofit/>
          </a:bodyPr>
          <a:lstStyle/>
          <a:p>
            <a:pPr>
              <a:lnSpc>
                <a:spcPct val="120000"/>
              </a:lnSpc>
              <a:spcBef>
                <a:spcPts val="1301"/>
              </a:spcBef>
              <a:tabLst>
                <a:tab pos="0" algn="l"/>
              </a:tabLst>
            </a:pPr>
            <a:r>
              <a:rPr lang="en-IE" sz="2400" b="0" i="0" dirty="0">
                <a:solidFill>
                  <a:srgbClr val="3D3D4E"/>
                </a:solidFill>
                <a:effectLst/>
                <a:latin typeface="Droid Serif"/>
              </a:rPr>
              <a:t>Computer networks can also be categorized in terms of </a:t>
            </a:r>
            <a:r>
              <a:rPr lang="en-IE" sz="2400" b="1" i="0" dirty="0">
                <a:solidFill>
                  <a:srgbClr val="3D3D4E"/>
                </a:solidFill>
                <a:effectLst/>
                <a:latin typeface="Droid Serif"/>
              </a:rPr>
              <a:t>network topologies</a:t>
            </a:r>
          </a:p>
          <a:p>
            <a:pPr>
              <a:lnSpc>
                <a:spcPct val="120000"/>
              </a:lnSpc>
              <a:spcBef>
                <a:spcPts val="1301"/>
              </a:spcBef>
              <a:tabLst>
                <a:tab pos="0" algn="l"/>
              </a:tabLst>
            </a:pPr>
            <a:r>
              <a:rPr lang="en-IE" sz="2400" b="0" strike="noStrike" spc="-1" dirty="0">
                <a:solidFill>
                  <a:srgbClr val="262626"/>
                </a:solidFill>
                <a:latin typeface="Calibri Light"/>
              </a:rPr>
              <a:t>We can hook up the network into various </a:t>
            </a:r>
            <a:r>
              <a:rPr lang="en-IE" sz="2400" b="1" u="sng" strike="noStrike" spc="-1" dirty="0">
                <a:solidFill>
                  <a:srgbClr val="262626"/>
                </a:solidFill>
                <a:uFillTx/>
                <a:latin typeface="Calibri Light"/>
              </a:rPr>
              <a:t>shapes</a:t>
            </a:r>
            <a:r>
              <a:rPr lang="en-IE" sz="2400" b="0" u="sng" strike="noStrike" spc="-1" dirty="0">
                <a:solidFill>
                  <a:srgbClr val="262626"/>
                </a:solidFill>
                <a:uFillTx/>
                <a:latin typeface="Calibri Light"/>
              </a:rPr>
              <a:t> </a:t>
            </a:r>
            <a:r>
              <a:rPr lang="en-IE" sz="2400" b="0" strike="noStrike" spc="-1" dirty="0">
                <a:solidFill>
                  <a:srgbClr val="262626"/>
                </a:solidFill>
                <a:latin typeface="Calibri Light"/>
              </a:rPr>
              <a:t>(or </a:t>
            </a:r>
            <a:r>
              <a:rPr lang="en-IE" sz="2400" b="1" u="sng" strike="noStrike" spc="-1" dirty="0">
                <a:solidFill>
                  <a:srgbClr val="262626"/>
                </a:solidFill>
                <a:uFillTx/>
                <a:latin typeface="Calibri Light"/>
              </a:rPr>
              <a:t>topologies</a:t>
            </a:r>
            <a:r>
              <a:rPr lang="en-IE" sz="2400" b="0" strike="noStrike" spc="-1" dirty="0">
                <a:solidFill>
                  <a:srgbClr val="262626"/>
                </a:solidFill>
                <a:latin typeface="Calibri Light"/>
              </a:rPr>
              <a:t>). The most common shapes are:</a:t>
            </a:r>
            <a:endParaRPr lang="en-US" sz="2400" b="0" strike="noStrike" spc="-1" dirty="0">
              <a:solidFill>
                <a:srgbClr val="262626"/>
              </a:solidFill>
              <a:latin typeface="Calibri Light"/>
            </a:endParaRPr>
          </a:p>
          <a:p>
            <a:pPr marL="274320" lvl="1" indent="-342265">
              <a:lnSpc>
                <a:spcPct val="100000"/>
              </a:lnSpc>
              <a:spcBef>
                <a:spcPts val="601"/>
              </a:spcBef>
              <a:buClr>
                <a:srgbClr val="262626"/>
              </a:buClr>
              <a:buFont typeface="Arial"/>
              <a:buChar char="•"/>
              <a:tabLst>
                <a:tab pos="0" algn="l"/>
              </a:tabLst>
            </a:pPr>
            <a:r>
              <a:rPr lang="en-IE" sz="2400" b="0" strike="noStrike" spc="-1" dirty="0">
                <a:solidFill>
                  <a:srgbClr val="262626"/>
                </a:solidFill>
                <a:latin typeface="Calibri Light"/>
              </a:rPr>
              <a:t>Star</a:t>
            </a:r>
            <a:endParaRPr lang="en-US" sz="2400" b="0" i="1" strike="noStrike" spc="-1" dirty="0">
              <a:solidFill>
                <a:srgbClr val="262626"/>
              </a:solidFill>
              <a:latin typeface="Calibri Light"/>
            </a:endParaRPr>
          </a:p>
          <a:p>
            <a:pPr marL="274320" lvl="1" indent="-342265">
              <a:lnSpc>
                <a:spcPct val="100000"/>
              </a:lnSpc>
              <a:spcBef>
                <a:spcPts val="601"/>
              </a:spcBef>
              <a:buClr>
                <a:srgbClr val="262626"/>
              </a:buClr>
              <a:buFont typeface="Arial"/>
              <a:buChar char="•"/>
              <a:tabLst>
                <a:tab pos="0" algn="l"/>
              </a:tabLst>
            </a:pPr>
            <a:r>
              <a:rPr lang="en-IE" sz="2400" b="0" strike="noStrike" spc="-1" dirty="0">
                <a:solidFill>
                  <a:srgbClr val="262626"/>
                </a:solidFill>
                <a:latin typeface="Calibri Light"/>
              </a:rPr>
              <a:t>Ring</a:t>
            </a:r>
            <a:endParaRPr lang="en-US" sz="2400" b="0" i="1" strike="noStrike" spc="-1" dirty="0">
              <a:solidFill>
                <a:srgbClr val="262626"/>
              </a:solidFill>
              <a:latin typeface="Calibri Light"/>
            </a:endParaRPr>
          </a:p>
          <a:p>
            <a:pPr marL="274320" lvl="1" indent="-342265">
              <a:lnSpc>
                <a:spcPct val="100000"/>
              </a:lnSpc>
              <a:spcBef>
                <a:spcPts val="601"/>
              </a:spcBef>
              <a:buClr>
                <a:srgbClr val="262626"/>
              </a:buClr>
              <a:buFont typeface="Arial"/>
              <a:buChar char="•"/>
              <a:tabLst>
                <a:tab pos="0" algn="l"/>
              </a:tabLst>
            </a:pPr>
            <a:r>
              <a:rPr lang="en-IE" sz="2400" b="0" strike="noStrike" spc="-1" dirty="0">
                <a:solidFill>
                  <a:srgbClr val="262626"/>
                </a:solidFill>
                <a:latin typeface="Calibri Light"/>
              </a:rPr>
              <a:t>Bus</a:t>
            </a:r>
            <a:endParaRPr lang="en-US" sz="2400" b="0" i="1" strike="noStrike" spc="-1" dirty="0">
              <a:solidFill>
                <a:srgbClr val="262626"/>
              </a:solidFill>
              <a:latin typeface="Calibri Light"/>
            </a:endParaRPr>
          </a:p>
          <a:p>
            <a:pPr marL="274320" lvl="1" indent="-342265">
              <a:lnSpc>
                <a:spcPct val="100000"/>
              </a:lnSpc>
              <a:spcBef>
                <a:spcPts val="601"/>
              </a:spcBef>
              <a:buClr>
                <a:srgbClr val="262626"/>
              </a:buClr>
              <a:buFont typeface="Arial"/>
              <a:buChar char="•"/>
              <a:tabLst>
                <a:tab pos="0" algn="l"/>
              </a:tabLst>
            </a:pPr>
            <a:r>
              <a:rPr lang="en-IE" sz="2400" b="0" strike="noStrike" spc="-1" dirty="0">
                <a:solidFill>
                  <a:srgbClr val="262626"/>
                </a:solidFill>
                <a:latin typeface="Calibri Light"/>
              </a:rPr>
              <a:t>Tree</a:t>
            </a:r>
            <a:endParaRPr lang="en-US" sz="2400" b="0" i="1" strike="noStrike" spc="-1" dirty="0">
              <a:solidFill>
                <a:srgbClr val="262626"/>
              </a:solidFill>
              <a:latin typeface="Calibri Light"/>
            </a:endParaRPr>
          </a:p>
          <a:p>
            <a:pPr marL="274320" lvl="1" indent="-342265">
              <a:lnSpc>
                <a:spcPct val="100000"/>
              </a:lnSpc>
              <a:spcBef>
                <a:spcPts val="601"/>
              </a:spcBef>
              <a:buClr>
                <a:srgbClr val="262626"/>
              </a:buClr>
              <a:buFont typeface="Arial"/>
              <a:buChar char="•"/>
              <a:tabLst>
                <a:tab pos="0" algn="l"/>
              </a:tabLst>
            </a:pPr>
            <a:r>
              <a:rPr lang="en-IE" sz="2400" b="0" strike="noStrike" spc="-1" dirty="0">
                <a:solidFill>
                  <a:srgbClr val="262626"/>
                </a:solidFill>
                <a:latin typeface="Calibri Light"/>
              </a:rPr>
              <a:t>Hybrid</a:t>
            </a:r>
            <a:endParaRPr lang="en-US" sz="2400" b="0" strike="noStrike" spc="-1" dirty="0">
              <a:solidFill>
                <a:srgbClr val="262626"/>
              </a:solidFill>
              <a:latin typeface="Calibri Light"/>
            </a:endParaRPr>
          </a:p>
          <a:p>
            <a:pPr>
              <a:lnSpc>
                <a:spcPct val="120000"/>
              </a:lnSpc>
              <a:spcBef>
                <a:spcPts val="601"/>
              </a:spcBef>
              <a:tabLst>
                <a:tab pos="0" algn="l"/>
              </a:tabLst>
            </a:pPr>
            <a:r>
              <a:rPr lang="en-IE" sz="2400" b="0" strike="noStrike" spc="-1" dirty="0">
                <a:solidFill>
                  <a:srgbClr val="262626"/>
                </a:solidFill>
                <a:latin typeface="Calibri Light"/>
                <a:ea typeface="Calibri Light"/>
              </a:rPr>
              <a:t>There are advantages and disadvantages to each </a:t>
            </a:r>
            <a:r>
              <a:rPr lang="en-IE" sz="2400" b="1" strike="noStrike" spc="-1" dirty="0">
                <a:solidFill>
                  <a:srgbClr val="262626"/>
                </a:solidFill>
                <a:latin typeface="Calibri Light"/>
                <a:ea typeface="Calibri Light"/>
              </a:rPr>
              <a:t>shape</a:t>
            </a:r>
            <a:r>
              <a:rPr lang="en-IE" sz="2400" b="0" strike="noStrike" spc="-1" dirty="0">
                <a:solidFill>
                  <a:srgbClr val="262626"/>
                </a:solidFill>
                <a:latin typeface="Calibri Light"/>
                <a:ea typeface="Calibri Light"/>
              </a:rPr>
              <a:t> (or </a:t>
            </a:r>
            <a:r>
              <a:rPr lang="en-IE" sz="2400" b="1" strike="noStrike" spc="-1" dirty="0">
                <a:solidFill>
                  <a:srgbClr val="262626"/>
                </a:solidFill>
                <a:latin typeface="Calibri Light"/>
                <a:ea typeface="Calibri Light"/>
              </a:rPr>
              <a:t>topology</a:t>
            </a:r>
            <a:r>
              <a:rPr lang="en-IE" sz="2400" b="0" strike="noStrike" spc="-1" dirty="0">
                <a:solidFill>
                  <a:srgbClr val="262626"/>
                </a:solidFill>
                <a:latin typeface="Calibri Light"/>
                <a:ea typeface="Calibri Light"/>
              </a:rPr>
              <a:t>).</a:t>
            </a:r>
            <a:endParaRPr lang="en-US" sz="2400" b="0" strike="noStrike" spc="-1" dirty="0">
              <a:solidFill>
                <a:srgbClr val="262626"/>
              </a:solidFill>
              <a:latin typeface="Calibri Light"/>
            </a:endParaRPr>
          </a:p>
        </p:txBody>
      </p:sp>
      <p:sp>
        <p:nvSpPr>
          <p:cNvPr id="2" name="TextShape 1">
            <a:extLst>
              <a:ext uri="{FF2B5EF4-FFF2-40B4-BE49-F238E27FC236}">
                <a16:creationId xmlns:a16="http://schemas.microsoft.com/office/drawing/2014/main" id="{AA8FCECD-9633-4090-9C5C-1C072D238FE0}"/>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Network Topologies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2"/>
          <p:cNvSpPr txBox="1"/>
          <p:nvPr/>
        </p:nvSpPr>
        <p:spPr>
          <a:xfrm>
            <a:off x="875398" y="1993320"/>
            <a:ext cx="10248337" cy="3765960"/>
          </a:xfrm>
          <a:prstGeom prst="rect">
            <a:avLst/>
          </a:prstGeom>
          <a:noFill/>
          <a:ln>
            <a:noFill/>
          </a:ln>
        </p:spPr>
        <p:txBody>
          <a:bodyPr>
            <a:normAutofit/>
          </a:bodyPr>
          <a:lstStyle/>
          <a:p>
            <a:pPr marL="457560" indent="-457200">
              <a:lnSpc>
                <a:spcPct val="100000"/>
              </a:lnSpc>
              <a:spcBef>
                <a:spcPts val="1301"/>
              </a:spcBef>
              <a:buClr>
                <a:srgbClr val="262626"/>
              </a:buClr>
              <a:buFont typeface="Arial" panose="020B0604020202020204" pitchFamily="34" charset="0"/>
              <a:buChar char="•"/>
            </a:pPr>
            <a:r>
              <a:rPr lang="en-IE" sz="3200" b="0" i="0" dirty="0">
                <a:solidFill>
                  <a:srgbClr val="3D3D4E"/>
                </a:solidFill>
                <a:effectLst/>
                <a:latin typeface="Droid Serif"/>
              </a:rPr>
              <a:t>All end systems talk to each other through one central device such as a router or switch. </a:t>
            </a:r>
          </a:p>
          <a:p>
            <a:pPr marL="457560" indent="-457200">
              <a:lnSpc>
                <a:spcPct val="100000"/>
              </a:lnSpc>
              <a:spcBef>
                <a:spcPts val="1301"/>
              </a:spcBef>
              <a:buClr>
                <a:srgbClr val="262626"/>
              </a:buClr>
              <a:buFont typeface="Arial" panose="020B0604020202020204" pitchFamily="34" charset="0"/>
              <a:buChar char="•"/>
            </a:pPr>
            <a:r>
              <a:rPr lang="en-IE" sz="3200" b="0" i="0" dirty="0">
                <a:solidFill>
                  <a:srgbClr val="3D3D4E"/>
                </a:solidFill>
                <a:effectLst/>
                <a:latin typeface="Droid Serif"/>
              </a:rPr>
              <a:t>Routers and switches are discussed in-depth in the data link layer chapter</a:t>
            </a:r>
          </a:p>
          <a:p>
            <a:pPr marL="360">
              <a:lnSpc>
                <a:spcPct val="100000"/>
              </a:lnSpc>
              <a:spcBef>
                <a:spcPts val="1301"/>
              </a:spcBef>
              <a:buClr>
                <a:srgbClr val="262626"/>
              </a:buClr>
            </a:pPr>
            <a:endParaRPr lang="en-IE" sz="3200" b="0" i="0" dirty="0">
              <a:solidFill>
                <a:srgbClr val="3D3D4E"/>
              </a:solidFill>
              <a:effectLst/>
              <a:latin typeface="Droid Serif"/>
            </a:endParaRPr>
          </a:p>
        </p:txBody>
      </p:sp>
      <p:sp>
        <p:nvSpPr>
          <p:cNvPr id="2" name="TextShape 1">
            <a:extLst>
              <a:ext uri="{FF2B5EF4-FFF2-40B4-BE49-F238E27FC236}">
                <a16:creationId xmlns:a16="http://schemas.microsoft.com/office/drawing/2014/main" id="{E058EDBD-10C8-45EB-BD0C-22A5E160FF76}"/>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Star Topologies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2"/>
          <p:cNvSpPr txBox="1"/>
          <p:nvPr/>
        </p:nvSpPr>
        <p:spPr>
          <a:xfrm>
            <a:off x="806903" y="1993320"/>
            <a:ext cx="10607933" cy="3765960"/>
          </a:xfrm>
          <a:prstGeom prst="rect">
            <a:avLst/>
          </a:prstGeom>
          <a:noFill/>
          <a:ln>
            <a:noFill/>
          </a:ln>
        </p:spPr>
        <p:txBody>
          <a:bodyPr lIns="91440" tIns="45720" rIns="91440" bIns="45720" anchor="t">
            <a:normAutofit/>
          </a:bodyPr>
          <a:lstStyle/>
          <a:p>
            <a:pPr marL="91440" indent="-90805">
              <a:spcBef>
                <a:spcPts val="1301"/>
              </a:spcBef>
              <a:buClr>
                <a:srgbClr val="262626"/>
              </a:buClr>
              <a:buFont typeface="Arial"/>
              <a:buChar char=" "/>
            </a:pPr>
            <a:r>
              <a:rPr lang="en-IE" sz="3200" b="0" strike="noStrike" spc="-1">
                <a:solidFill>
                  <a:srgbClr val="262626"/>
                </a:solidFill>
                <a:latin typeface="Calibri Light"/>
              </a:rPr>
              <a:t>This topology make routing very easy since the </a:t>
            </a:r>
            <a:r>
              <a:rPr lang="en-IE" sz="3200" b="1" strike="noStrike" spc="-1">
                <a:solidFill>
                  <a:srgbClr val="262626"/>
                </a:solidFill>
                <a:latin typeface="Calibri Light"/>
              </a:rPr>
              <a:t>central controller</a:t>
            </a:r>
            <a:r>
              <a:rPr lang="en-IE" sz="3200" b="0" strike="noStrike" spc="-1">
                <a:solidFill>
                  <a:srgbClr val="262626"/>
                </a:solidFill>
                <a:latin typeface="Calibri Light"/>
              </a:rPr>
              <a:t> is connected to all other </a:t>
            </a:r>
            <a:r>
              <a:rPr lang="en-IE" sz="3200" b="1" strike="noStrike" spc="-1">
                <a:solidFill>
                  <a:srgbClr val="262626"/>
                </a:solidFill>
                <a:latin typeface="Calibri Light"/>
              </a:rPr>
              <a:t>hosts</a:t>
            </a:r>
            <a:r>
              <a:rPr lang="en-IE" sz="3200" b="0" strike="noStrike" spc="-1">
                <a:solidFill>
                  <a:srgbClr val="262626"/>
                </a:solidFill>
                <a:latin typeface="Calibri Light"/>
              </a:rPr>
              <a:t> and</a:t>
            </a:r>
            <a:r>
              <a:rPr lang="en-IE" sz="3200" spc="-1">
                <a:solidFill>
                  <a:srgbClr val="262626"/>
                </a:solidFill>
                <a:latin typeface="Calibri Light"/>
              </a:rPr>
              <a:t> </a:t>
            </a:r>
            <a:r>
              <a:rPr lang="en-IE" sz="3200" b="0" strike="noStrike" spc="-1">
                <a:solidFill>
                  <a:srgbClr val="262626"/>
                </a:solidFill>
                <a:latin typeface="Calibri Light"/>
              </a:rPr>
              <a:t> knows the path to all </a:t>
            </a:r>
            <a:r>
              <a:rPr lang="en-IE" sz="3200" b="1" strike="noStrike" spc="-1">
                <a:solidFill>
                  <a:srgbClr val="262626"/>
                </a:solidFill>
                <a:latin typeface="Calibri Light"/>
              </a:rPr>
              <a:t>hosts</a:t>
            </a:r>
            <a:r>
              <a:rPr lang="en-IE" sz="3200" b="0" strike="noStrike" spc="-1">
                <a:solidFill>
                  <a:srgbClr val="262626"/>
                </a:solidFill>
                <a:latin typeface="Calibri Light"/>
              </a:rPr>
              <a:t>.</a:t>
            </a:r>
            <a:r>
              <a:rPr lang="en-IE" sz="3200" spc="-1">
                <a:solidFill>
                  <a:srgbClr val="262626"/>
                </a:solidFill>
                <a:latin typeface="Calibri Light"/>
              </a:rPr>
              <a:t> </a:t>
            </a:r>
            <a:endParaRPr lang="en-US" sz="3200" spc="-1">
              <a:solidFill>
                <a:srgbClr val="262626"/>
              </a:solidFill>
              <a:latin typeface="Calibri Light"/>
            </a:endParaRPr>
          </a:p>
          <a:p>
            <a:pPr marL="91440" indent="-90805">
              <a:spcBef>
                <a:spcPts val="1301"/>
              </a:spcBef>
              <a:buClr>
                <a:srgbClr val="262626"/>
              </a:buClr>
              <a:buFont typeface="Arial"/>
              <a:buChar char=" "/>
            </a:pPr>
            <a:r>
              <a:rPr lang="en-IE" sz="3200" spc="-1">
                <a:solidFill>
                  <a:srgbClr val="262626"/>
                </a:solidFill>
                <a:latin typeface="Calibri Light"/>
              </a:rPr>
              <a:t>It allows for more direct connections as each host is directly connected to the central controller. This should also result in better performance.</a:t>
            </a:r>
            <a:endParaRPr lang="en-US" sz="3200" b="0" strike="noStrike" spc="-1">
              <a:solidFill>
                <a:srgbClr val="262626"/>
              </a:solidFill>
              <a:latin typeface="Calibri Light"/>
            </a:endParaRPr>
          </a:p>
          <a:p>
            <a:pPr>
              <a:lnSpc>
                <a:spcPct val="85000"/>
              </a:lnSpc>
              <a:spcBef>
                <a:spcPts val="1301"/>
              </a:spcBef>
            </a:pP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4B569AEC-04C8-4E3D-9DE3-19253610BA74}"/>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Star Topologies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D2A81E42-FF03-4587-816B-025FF6C076AC}"/>
              </a:ext>
            </a:extLst>
          </p:cNvPr>
          <p:cNvSpPr txBox="1"/>
          <p:nvPr/>
        </p:nvSpPr>
        <p:spPr>
          <a:xfrm>
            <a:off x="7085532" y="640080"/>
            <a:ext cx="4196932"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120">
                <a:latin typeface="+mj-lt"/>
                <a:ea typeface="+mj-ea"/>
                <a:cs typeface="+mj-cs"/>
              </a:rPr>
              <a:t>Star Topologies</a:t>
            </a:r>
            <a:endParaRPr lang="en-US" sz="5400">
              <a:latin typeface="+mj-lt"/>
              <a:ea typeface="+mj-ea"/>
              <a:cs typeface="+mj-cs"/>
            </a:endParaRPr>
          </a:p>
        </p:txBody>
      </p:sp>
      <p:pic>
        <p:nvPicPr>
          <p:cNvPr id="3" name="Picture 2">
            <a:extLst>
              <a:ext uri="{FF2B5EF4-FFF2-40B4-BE49-F238E27FC236}">
                <a16:creationId xmlns:a16="http://schemas.microsoft.com/office/drawing/2014/main" id="{2A9594C7-EC55-025C-8A9E-EB19873E308C}"/>
              </a:ext>
            </a:extLst>
          </p:cNvPr>
          <p:cNvPicPr>
            <a:picLocks noChangeAspect="1"/>
          </p:cNvPicPr>
          <p:nvPr/>
        </p:nvPicPr>
        <p:blipFill rotWithShape="1">
          <a:blip r:embed="rId2"/>
          <a:srcRect r="531" b="4"/>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0"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rmAutofit fontScale="92500"/>
          </a:bodyPr>
          <a:lstStyle/>
          <a:p>
            <a:pPr marL="635">
              <a:spcBef>
                <a:spcPts val="1301"/>
              </a:spcBef>
              <a:buClr>
                <a:srgbClr val="262626"/>
              </a:buClr>
            </a:pPr>
            <a:r>
              <a:rPr lang="en-IE" sz="3200" spc="-1">
                <a:solidFill>
                  <a:srgbClr val="262626"/>
                </a:solidFill>
                <a:latin typeface="Calibri Light"/>
              </a:rPr>
              <a:t>ADVANTAGES</a:t>
            </a:r>
            <a:endParaRPr lang="en-US"/>
          </a:p>
          <a:p>
            <a:pPr marL="457200" indent="-457200">
              <a:lnSpc>
                <a:spcPct val="120000"/>
              </a:lnSpc>
              <a:buClr>
                <a:srgbClr val="262626"/>
              </a:buClr>
              <a:buFont typeface="Arial"/>
              <a:buChar char="•"/>
              <a:tabLst>
                <a:tab pos="0" algn="l"/>
              </a:tabLst>
            </a:pPr>
            <a:r>
              <a:rPr lang="en-IE" sz="3000" spc="-1">
                <a:latin typeface="Calibri Light"/>
                <a:ea typeface="+mn-lt"/>
                <a:cs typeface="+mn-lt"/>
              </a:rPr>
              <a:t>It is very reliable and robust – if one cable or device fails then all the others will still work.</a:t>
            </a:r>
            <a:endParaRPr lang="en-IE" sz="3000" spc="-1">
              <a:solidFill>
                <a:srgbClr val="262626"/>
              </a:solidFill>
              <a:latin typeface="Calibri Light"/>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Each device only need one I/O port as it is connected only to the central controller with one cable.</a:t>
            </a:r>
            <a:endParaRPr lang="en-IE" sz="3000">
              <a:latin typeface="Calibri Light"/>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No disruptions to the network when connecting or removing devices.</a:t>
            </a:r>
            <a:endParaRPr lang="en-IE" sz="3000" spc="-1">
              <a:latin typeface="Calibri Light"/>
              <a:cs typeface="Arial"/>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No data collisions can occur.</a:t>
            </a:r>
            <a:endParaRPr lang="en-IE" sz="3000" spc="-1">
              <a:latin typeface="Calibri Light"/>
              <a:cs typeface="Arial"/>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Easy to put in and to troubleshooting.</a:t>
            </a:r>
            <a:endParaRPr lang="en-IE" sz="3000" spc="-1">
              <a:latin typeface="Calibri Light"/>
              <a:cs typeface="Arial"/>
            </a:endParaRPr>
          </a:p>
          <a:p>
            <a:pPr marL="457200" indent="-457200">
              <a:lnSpc>
                <a:spcPct val="120000"/>
              </a:lnSpc>
              <a:buClr>
                <a:srgbClr val="262626"/>
              </a:buClr>
              <a:buFont typeface="Arial"/>
              <a:buChar char="•"/>
              <a:tabLst>
                <a:tab pos="0" algn="l"/>
              </a:tabLst>
            </a:pPr>
            <a:endParaRPr lang="en-IE" sz="3200" spc="-1">
              <a:latin typeface="Calibri Light"/>
              <a:ea typeface="+mn-lt"/>
              <a:cs typeface="+mn-lt"/>
            </a:endParaRPr>
          </a:p>
          <a:p>
            <a:pPr marL="108585">
              <a:lnSpc>
                <a:spcPct val="85000"/>
              </a:lnSpc>
              <a:spcBef>
                <a:spcPts val="1301"/>
              </a:spcBef>
              <a:tabLst>
                <a:tab pos="0" algn="l"/>
              </a:tabLst>
            </a:pPr>
            <a:endParaRPr lang="en-US" sz="3200" spc="-1">
              <a:solidFill>
                <a:srgbClr val="262626"/>
              </a:solidFill>
              <a:latin typeface="Calibri Light"/>
              <a:cs typeface="Arial"/>
            </a:endParaRPr>
          </a:p>
          <a:p>
            <a:pPr>
              <a:lnSpc>
                <a:spcPct val="85000"/>
              </a:lnSpc>
              <a:spcBef>
                <a:spcPts val="1301"/>
              </a:spcBef>
              <a:tabLst>
                <a:tab pos="0" algn="l"/>
              </a:tabLst>
            </a:pPr>
            <a:endParaRPr lang="en-US" sz="3200" spc="-1">
              <a:solidFill>
                <a:srgbClr val="262626"/>
              </a:solidFill>
              <a:latin typeface="Calibri Light"/>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Star Topologies</a:t>
            </a:r>
            <a:endParaRPr lang="en-US"/>
          </a:p>
        </p:txBody>
      </p:sp>
    </p:spTree>
    <p:extLst>
      <p:ext uri="{BB962C8B-B14F-4D97-AF65-F5344CB8AC3E}">
        <p14:creationId xmlns:p14="http://schemas.microsoft.com/office/powerpoint/2010/main" val="3239876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rmAutofit/>
          </a:bodyPr>
          <a:lstStyle/>
          <a:p>
            <a:pPr marL="635">
              <a:spcBef>
                <a:spcPts val="1301"/>
              </a:spcBef>
              <a:buClr>
                <a:srgbClr val="262626"/>
              </a:buClr>
            </a:pPr>
            <a:r>
              <a:rPr lang="en-IE" sz="3200" spc="-1">
                <a:solidFill>
                  <a:srgbClr val="262626"/>
                </a:solidFill>
                <a:latin typeface="Calibri Light"/>
              </a:rPr>
              <a:t>DISADVANTAGES</a:t>
            </a:r>
            <a:endParaRPr lang="en-US"/>
          </a:p>
          <a:p>
            <a:pPr marL="457200" indent="-457200">
              <a:lnSpc>
                <a:spcPct val="120000"/>
              </a:lnSpc>
              <a:buClr>
                <a:srgbClr val="262626"/>
              </a:buClr>
              <a:buFont typeface="Arial"/>
              <a:buChar char="•"/>
              <a:tabLst>
                <a:tab pos="0" algn="l"/>
              </a:tabLst>
            </a:pPr>
            <a:r>
              <a:rPr lang="en-IE" sz="3200" spc="-1">
                <a:latin typeface="Calibri Light"/>
                <a:ea typeface="+mn-lt"/>
                <a:cs typeface="+mn-lt"/>
              </a:rPr>
              <a:t>If the central controller goes down everything goes down, none of the devices can work without it.</a:t>
            </a:r>
            <a:endParaRPr lang="en-IE" sz="3200" spc="-1">
              <a:solidFill>
                <a:srgbClr val="262626"/>
              </a:solidFill>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The central controller requires more resources and regular maintenance because it’s the central system of star.</a:t>
            </a:r>
            <a:endParaRPr lang="en-IE">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Performance is predicated on the one concentrator: the central controller.</a:t>
            </a:r>
            <a:endParaRPr lang="en-IE">
              <a:latin typeface="Calibri Light"/>
            </a:endParaRPr>
          </a:p>
          <a:p>
            <a:pPr marL="457200" indent="-457200">
              <a:lnSpc>
                <a:spcPct val="120000"/>
              </a:lnSpc>
              <a:buClr>
                <a:srgbClr val="262626"/>
              </a:buClr>
              <a:buFont typeface="Arial"/>
              <a:buChar char="•"/>
              <a:tabLst>
                <a:tab pos="0" algn="l"/>
              </a:tabLst>
            </a:pPr>
            <a:endParaRPr lang="en-IE" sz="3200" spc="-1">
              <a:latin typeface="Calibri Light"/>
              <a:ea typeface="+mn-lt"/>
              <a:cs typeface="+mn-lt"/>
            </a:endParaRPr>
          </a:p>
          <a:p>
            <a:pPr marL="108585">
              <a:lnSpc>
                <a:spcPct val="85000"/>
              </a:lnSpc>
              <a:spcBef>
                <a:spcPts val="1301"/>
              </a:spcBef>
              <a:tabLst>
                <a:tab pos="0" algn="l"/>
              </a:tabLst>
            </a:pPr>
            <a:endParaRPr lang="en-US" sz="3200" spc="-1">
              <a:solidFill>
                <a:srgbClr val="262626"/>
              </a:solidFill>
              <a:latin typeface="Calibri Light"/>
              <a:cs typeface="Arial"/>
            </a:endParaRPr>
          </a:p>
          <a:p>
            <a:pPr>
              <a:lnSpc>
                <a:spcPct val="85000"/>
              </a:lnSpc>
              <a:spcBef>
                <a:spcPts val="1301"/>
              </a:spcBef>
              <a:tabLst>
                <a:tab pos="0" algn="l"/>
              </a:tabLst>
            </a:pPr>
            <a:endParaRPr lang="en-US" sz="3200" spc="-1">
              <a:solidFill>
                <a:srgbClr val="262626"/>
              </a:solidFill>
              <a:latin typeface="Calibri Light"/>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Star Topologies</a:t>
            </a:r>
            <a:endParaRPr lang="en-US"/>
          </a:p>
        </p:txBody>
      </p:sp>
    </p:spTree>
    <p:extLst>
      <p:ext uri="{BB962C8B-B14F-4D97-AF65-F5344CB8AC3E}">
        <p14:creationId xmlns:p14="http://schemas.microsoft.com/office/powerpoint/2010/main" val="132466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2"/>
          <p:cNvSpPr txBox="1"/>
          <p:nvPr/>
        </p:nvSpPr>
        <p:spPr>
          <a:xfrm>
            <a:off x="772656" y="1993320"/>
            <a:ext cx="10419574" cy="3765960"/>
          </a:xfrm>
          <a:prstGeom prst="rect">
            <a:avLst/>
          </a:prstGeom>
          <a:noFill/>
          <a:ln>
            <a:noFill/>
          </a:ln>
        </p:spPr>
        <p:txBody>
          <a:bodyPr>
            <a:normAutofit/>
          </a:bodyPr>
          <a:lstStyle/>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ring topology</a:t>
            </a:r>
            <a:r>
              <a:rPr lang="en-IE" sz="3200" b="0" strike="noStrike" spc="-1">
                <a:solidFill>
                  <a:srgbClr val="262626"/>
                </a:solidFill>
                <a:latin typeface="Calibri Light"/>
              </a:rPr>
              <a:t> is one where all hosts are connected together in a closed loop.</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D4DDC8D4-6A78-44DB-8859-5C43597B3C3D}"/>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7" name="CustomShape 3"/>
          <p:cNvSpPr/>
          <p:nvPr/>
        </p:nvSpPr>
        <p:spPr>
          <a:xfrm rot="4072200">
            <a:off x="2317440" y="5078520"/>
            <a:ext cx="2275200" cy="507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68" name="CustomShape 4"/>
          <p:cNvSpPr/>
          <p:nvPr/>
        </p:nvSpPr>
        <p:spPr>
          <a:xfrm rot="7047600">
            <a:off x="2576640" y="3230640"/>
            <a:ext cx="18392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69" name="CustomShape 5"/>
          <p:cNvSpPr/>
          <p:nvPr/>
        </p:nvSpPr>
        <p:spPr>
          <a:xfrm rot="4072200">
            <a:off x="7581720" y="3282120"/>
            <a:ext cx="20012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70" name="CustomShape 6"/>
          <p:cNvSpPr/>
          <p:nvPr/>
        </p:nvSpPr>
        <p:spPr>
          <a:xfrm rot="7047600">
            <a:off x="7393440" y="5154120"/>
            <a:ext cx="213876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71" name="CustomShape 7"/>
          <p:cNvSpPr/>
          <p:nvPr/>
        </p:nvSpPr>
        <p:spPr>
          <a:xfrm>
            <a:off x="3828360" y="6093360"/>
            <a:ext cx="4189320" cy="741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72" name="CustomShape 8"/>
          <p:cNvSpPr/>
          <p:nvPr/>
        </p:nvSpPr>
        <p:spPr>
          <a:xfrm>
            <a:off x="3863640" y="2385000"/>
            <a:ext cx="432000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9B9F983C-30BF-4EFC-A85A-2922C6DFF24A}"/>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icture 2" descr="C:\Users\damian.gordon\AppData\Local\Microsoft\Windows\Temporary Internet Files\Content.IE5\NKE8AW9F\ibm-pc[1].jpg"/>
          <p:cNvPicPr/>
          <p:nvPr/>
        </p:nvPicPr>
        <p:blipFill>
          <a:blip r:embed="rId2"/>
          <a:stretch/>
        </p:blipFill>
        <p:spPr>
          <a:xfrm>
            <a:off x="7261320" y="1647000"/>
            <a:ext cx="1426680" cy="1367640"/>
          </a:xfrm>
          <a:prstGeom prst="rect">
            <a:avLst/>
          </a:prstGeom>
          <a:ln>
            <a:noFill/>
          </a:ln>
        </p:spPr>
      </p:pic>
      <p:sp>
        <p:nvSpPr>
          <p:cNvPr id="275"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76" name="Picture 2"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277" name="Picture 2" descr="C:\Users\damian.gordon\AppData\Local\Microsoft\Windows\Temporary Internet Files\Content.IE5\NKE8AW9F\ibm-pc[1].jpg"/>
          <p:cNvPicPr/>
          <p:nvPr/>
        </p:nvPicPr>
        <p:blipFill>
          <a:blip r:embed="rId2"/>
          <a:stretch/>
        </p:blipFill>
        <p:spPr>
          <a:xfrm>
            <a:off x="3372960" y="5229360"/>
            <a:ext cx="1426680" cy="1367640"/>
          </a:xfrm>
          <a:prstGeom prst="rect">
            <a:avLst/>
          </a:prstGeom>
          <a:ln>
            <a:noFill/>
          </a:ln>
        </p:spPr>
      </p:pic>
      <p:pic>
        <p:nvPicPr>
          <p:cNvPr id="278" name="Picture 2"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pic>
        <p:nvPicPr>
          <p:cNvPr id="279" name="Picture 2" descr="C:\Users\damian.gordon\AppData\Local\Microsoft\Windows\Temporary Internet Files\Content.IE5\NKE8AW9F\ibm-pc[1].jpg"/>
          <p:cNvPicPr/>
          <p:nvPr/>
        </p:nvPicPr>
        <p:blipFill>
          <a:blip r:embed="rId2"/>
          <a:stretch/>
        </p:blipFill>
        <p:spPr>
          <a:xfrm>
            <a:off x="6802680" y="5229360"/>
            <a:ext cx="1426680" cy="1367640"/>
          </a:xfrm>
          <a:prstGeom prst="rect">
            <a:avLst/>
          </a:prstGeom>
          <a:ln>
            <a:noFill/>
          </a:ln>
        </p:spPr>
      </p:pic>
      <p:sp>
        <p:nvSpPr>
          <p:cNvPr id="280" name="CustomShape 3"/>
          <p:cNvSpPr/>
          <p:nvPr/>
        </p:nvSpPr>
        <p:spPr>
          <a:xfrm rot="4072200">
            <a:off x="2591400" y="5137920"/>
            <a:ext cx="179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81" name="CustomShape 4"/>
          <p:cNvSpPr/>
          <p:nvPr/>
        </p:nvSpPr>
        <p:spPr>
          <a:xfrm rot="7047600">
            <a:off x="2739360" y="3128040"/>
            <a:ext cx="1619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282" name="Picture 2" descr="C:\Users\damian.gordon\AppData\Local\Microsoft\Windows\Temporary Internet Files\Content.IE5\NKE8AW9F\ibm-pc[1].jpg"/>
          <p:cNvPicPr/>
          <p:nvPr/>
        </p:nvPicPr>
        <p:blipFill>
          <a:blip r:embed="rId2"/>
          <a:stretch/>
        </p:blipFill>
        <p:spPr>
          <a:xfrm>
            <a:off x="3719640" y="1706400"/>
            <a:ext cx="1426680" cy="1367640"/>
          </a:xfrm>
          <a:prstGeom prst="rect">
            <a:avLst/>
          </a:prstGeom>
          <a:ln>
            <a:noFill/>
          </a:ln>
        </p:spPr>
      </p:pic>
      <p:sp>
        <p:nvSpPr>
          <p:cNvPr id="283" name="CustomShape 5"/>
          <p:cNvSpPr/>
          <p:nvPr/>
        </p:nvSpPr>
        <p:spPr>
          <a:xfrm rot="7047600">
            <a:off x="7649040" y="5033520"/>
            <a:ext cx="18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84" name="CustomShape 6"/>
          <p:cNvSpPr/>
          <p:nvPr/>
        </p:nvSpPr>
        <p:spPr>
          <a:xfrm>
            <a:off x="4764360" y="609336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85" name="CustomShape 7"/>
          <p:cNvSpPr/>
          <p:nvPr/>
        </p:nvSpPr>
        <p:spPr>
          <a:xfrm>
            <a:off x="5055960" y="2385000"/>
            <a:ext cx="23767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86" name="CustomShape 8"/>
          <p:cNvSpPr/>
          <p:nvPr/>
        </p:nvSpPr>
        <p:spPr>
          <a:xfrm rot="4072200">
            <a:off x="8032800" y="3552120"/>
            <a:ext cx="1373760" cy="69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8FF25131-6C74-405A-A8D2-DC18F4A25992}"/>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 name="Picture 2" descr="C:\Users\damian.gordon\AppData\Local\Microsoft\Windows\Temporary Internet Files\Content.IE5\NKE8AW9F\ibm-pc[1].jpg"/>
          <p:cNvPicPr/>
          <p:nvPr/>
        </p:nvPicPr>
        <p:blipFill>
          <a:blip r:embed="rId2"/>
          <a:stretch/>
        </p:blipFill>
        <p:spPr>
          <a:xfrm>
            <a:off x="7261320" y="1647000"/>
            <a:ext cx="1426680" cy="1367640"/>
          </a:xfrm>
          <a:prstGeom prst="rect">
            <a:avLst/>
          </a:prstGeom>
          <a:ln>
            <a:noFill/>
          </a:ln>
        </p:spPr>
      </p:pic>
      <p:pic>
        <p:nvPicPr>
          <p:cNvPr id="289" name="Picture 2"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290" name="Picture 2" descr="C:\Users\damian.gordon\AppData\Local\Microsoft\Windows\Temporary Internet Files\Content.IE5\NKE8AW9F\ibm-pc[1].jpg"/>
          <p:cNvPicPr/>
          <p:nvPr/>
        </p:nvPicPr>
        <p:blipFill>
          <a:blip r:embed="rId2"/>
          <a:stretch/>
        </p:blipFill>
        <p:spPr>
          <a:xfrm>
            <a:off x="3372960" y="5229360"/>
            <a:ext cx="1426680" cy="1367640"/>
          </a:xfrm>
          <a:prstGeom prst="rect">
            <a:avLst/>
          </a:prstGeom>
          <a:ln>
            <a:noFill/>
          </a:ln>
        </p:spPr>
      </p:pic>
      <p:pic>
        <p:nvPicPr>
          <p:cNvPr id="291" name="Picture 2"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pic>
        <p:nvPicPr>
          <p:cNvPr id="292" name="Picture 2" descr="C:\Users\damian.gordon\AppData\Local\Microsoft\Windows\Temporary Internet Files\Content.IE5\NKE8AW9F\ibm-pc[1].jpg"/>
          <p:cNvPicPr/>
          <p:nvPr/>
        </p:nvPicPr>
        <p:blipFill>
          <a:blip r:embed="rId2"/>
          <a:stretch/>
        </p:blipFill>
        <p:spPr>
          <a:xfrm>
            <a:off x="6802680" y="5229360"/>
            <a:ext cx="1426680" cy="1367640"/>
          </a:xfrm>
          <a:prstGeom prst="rect">
            <a:avLst/>
          </a:prstGeom>
          <a:ln>
            <a:noFill/>
          </a:ln>
        </p:spPr>
      </p:pic>
      <p:sp>
        <p:nvSpPr>
          <p:cNvPr id="293" name="CustomShape 2"/>
          <p:cNvSpPr/>
          <p:nvPr/>
        </p:nvSpPr>
        <p:spPr>
          <a:xfrm rot="4072200">
            <a:off x="2591400" y="5137920"/>
            <a:ext cx="179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94" name="CustomShape 3"/>
          <p:cNvSpPr/>
          <p:nvPr/>
        </p:nvSpPr>
        <p:spPr>
          <a:xfrm rot="7047600">
            <a:off x="2739360" y="3128040"/>
            <a:ext cx="1619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295" name="Picture 2" descr="C:\Users\damian.gordon\AppData\Local\Microsoft\Windows\Temporary Internet Files\Content.IE5\NKE8AW9F\ibm-pc[1].jpg"/>
          <p:cNvPicPr/>
          <p:nvPr/>
        </p:nvPicPr>
        <p:blipFill>
          <a:blip r:embed="rId2"/>
          <a:stretch/>
        </p:blipFill>
        <p:spPr>
          <a:xfrm>
            <a:off x="3719640" y="1706400"/>
            <a:ext cx="1426680" cy="1367640"/>
          </a:xfrm>
          <a:prstGeom prst="rect">
            <a:avLst/>
          </a:prstGeom>
          <a:ln>
            <a:noFill/>
          </a:ln>
        </p:spPr>
      </p:pic>
      <p:sp>
        <p:nvSpPr>
          <p:cNvPr id="296" name="CustomShape 4"/>
          <p:cNvSpPr/>
          <p:nvPr/>
        </p:nvSpPr>
        <p:spPr>
          <a:xfrm rot="7047600">
            <a:off x="7649040" y="5033520"/>
            <a:ext cx="18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97" name="CustomShape 5"/>
          <p:cNvSpPr/>
          <p:nvPr/>
        </p:nvSpPr>
        <p:spPr>
          <a:xfrm>
            <a:off x="4764360" y="609336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98" name="CustomShape 6"/>
          <p:cNvSpPr/>
          <p:nvPr/>
        </p:nvSpPr>
        <p:spPr>
          <a:xfrm>
            <a:off x="5055960" y="2385000"/>
            <a:ext cx="23767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99" name="CustomShape 7"/>
          <p:cNvSpPr/>
          <p:nvPr/>
        </p:nvSpPr>
        <p:spPr>
          <a:xfrm rot="4072200">
            <a:off x="8032800" y="3552120"/>
            <a:ext cx="1373760" cy="69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00" name="CustomShape 8"/>
          <p:cNvSpPr/>
          <p:nvPr/>
        </p:nvSpPr>
        <p:spPr>
          <a:xfrm>
            <a:off x="7140000" y="5266800"/>
            <a:ext cx="8640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a:t>
            </a:r>
            <a:endParaRPr lang="en-GB" sz="2000" b="0" strike="noStrike" spc="-1">
              <a:latin typeface="Arial"/>
            </a:endParaRPr>
          </a:p>
          <a:p>
            <a:pPr algn="ctr">
              <a:lnSpc>
                <a:spcPct val="100000"/>
              </a:lnSpc>
            </a:pPr>
            <a:r>
              <a:rPr lang="en-US" sz="2000" b="1" strike="noStrike" spc="-1">
                <a:solidFill>
                  <a:srgbClr val="FFFFFF"/>
                </a:solidFill>
                <a:latin typeface="Calibri Light"/>
              </a:rPr>
              <a:t>4</a:t>
            </a:r>
            <a:endParaRPr lang="en-GB" sz="2000" b="0" strike="noStrike" spc="-1">
              <a:latin typeface="Arial"/>
            </a:endParaRPr>
          </a:p>
        </p:txBody>
      </p:sp>
      <p:sp>
        <p:nvSpPr>
          <p:cNvPr id="301" name="CustomShape 9"/>
          <p:cNvSpPr/>
          <p:nvPr/>
        </p:nvSpPr>
        <p:spPr>
          <a:xfrm>
            <a:off x="3684000" y="5266800"/>
            <a:ext cx="8640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a:t>
            </a:r>
            <a:endParaRPr lang="en-GB" sz="2000" b="0" strike="noStrike" spc="-1">
              <a:latin typeface="Arial"/>
            </a:endParaRPr>
          </a:p>
          <a:p>
            <a:pPr algn="ctr">
              <a:lnSpc>
                <a:spcPct val="100000"/>
              </a:lnSpc>
            </a:pPr>
            <a:r>
              <a:rPr lang="en-US" sz="2000" b="1" strike="noStrike" spc="-1">
                <a:solidFill>
                  <a:srgbClr val="FFFFFF"/>
                </a:solidFill>
                <a:latin typeface="Calibri Light"/>
              </a:rPr>
              <a:t>5</a:t>
            </a:r>
            <a:endParaRPr lang="en-GB" sz="2000" b="0" strike="noStrike" spc="-1">
              <a:latin typeface="Arial"/>
            </a:endParaRPr>
          </a:p>
        </p:txBody>
      </p:sp>
      <p:sp>
        <p:nvSpPr>
          <p:cNvPr id="302" name="CustomShape 10"/>
          <p:cNvSpPr/>
          <p:nvPr/>
        </p:nvSpPr>
        <p:spPr>
          <a:xfrm>
            <a:off x="2244000" y="3253680"/>
            <a:ext cx="90036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a:t>
            </a:r>
            <a:endParaRPr lang="en-GB" sz="2000" b="0" strike="noStrike" spc="-1">
              <a:latin typeface="Arial"/>
            </a:endParaRPr>
          </a:p>
          <a:p>
            <a:pPr algn="ctr">
              <a:lnSpc>
                <a:spcPct val="100000"/>
              </a:lnSpc>
            </a:pPr>
            <a:r>
              <a:rPr lang="en-US" sz="2000" b="1" strike="noStrike" spc="-1">
                <a:solidFill>
                  <a:srgbClr val="FFFFFF"/>
                </a:solidFill>
                <a:latin typeface="Calibri Light"/>
              </a:rPr>
              <a:t>6</a:t>
            </a:r>
            <a:endParaRPr lang="en-GB" sz="2000" b="0" strike="noStrike" spc="-1">
              <a:latin typeface="Arial"/>
            </a:endParaRPr>
          </a:p>
        </p:txBody>
      </p:sp>
      <p:sp>
        <p:nvSpPr>
          <p:cNvPr id="303" name="CustomShape 11"/>
          <p:cNvSpPr/>
          <p:nvPr/>
        </p:nvSpPr>
        <p:spPr>
          <a:xfrm>
            <a:off x="9156000" y="3322080"/>
            <a:ext cx="9360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a:t>
            </a:r>
            <a:endParaRPr lang="en-GB" sz="2000" b="0" strike="noStrike" spc="-1">
              <a:latin typeface="Arial"/>
            </a:endParaRPr>
          </a:p>
          <a:p>
            <a:pPr algn="ctr">
              <a:lnSpc>
                <a:spcPct val="100000"/>
              </a:lnSpc>
            </a:pPr>
            <a:r>
              <a:rPr lang="en-US" sz="2000" b="1" strike="noStrike" spc="-1">
                <a:solidFill>
                  <a:srgbClr val="FFFFFF"/>
                </a:solidFill>
                <a:latin typeface="Calibri Light"/>
              </a:rPr>
              <a:t>3</a:t>
            </a:r>
            <a:endParaRPr lang="en-GB" sz="2000" b="0" strike="noStrike" spc="-1">
              <a:latin typeface="Arial"/>
            </a:endParaRPr>
          </a:p>
        </p:txBody>
      </p:sp>
      <p:sp>
        <p:nvSpPr>
          <p:cNvPr id="304" name="CustomShape 12"/>
          <p:cNvSpPr/>
          <p:nvPr/>
        </p:nvSpPr>
        <p:spPr>
          <a:xfrm>
            <a:off x="7572000" y="1667160"/>
            <a:ext cx="9360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a:t>
            </a:r>
            <a:endParaRPr lang="en-GB" sz="2000" b="0" strike="noStrike" spc="-1">
              <a:latin typeface="Arial"/>
            </a:endParaRPr>
          </a:p>
          <a:p>
            <a:pPr algn="ctr">
              <a:lnSpc>
                <a:spcPct val="100000"/>
              </a:lnSpc>
            </a:pPr>
            <a:r>
              <a:rPr lang="en-US" sz="2000" b="1" strike="noStrike" spc="-1">
                <a:solidFill>
                  <a:srgbClr val="FFFFFF"/>
                </a:solidFill>
                <a:latin typeface="Calibri Light"/>
              </a:rPr>
              <a:t>2</a:t>
            </a:r>
            <a:endParaRPr lang="en-GB" sz="2000" b="0" strike="noStrike" spc="-1">
              <a:latin typeface="Arial"/>
            </a:endParaRPr>
          </a:p>
        </p:txBody>
      </p:sp>
      <p:sp>
        <p:nvSpPr>
          <p:cNvPr id="305" name="CustomShape 13"/>
          <p:cNvSpPr/>
          <p:nvPr/>
        </p:nvSpPr>
        <p:spPr>
          <a:xfrm>
            <a:off x="4044000" y="1735560"/>
            <a:ext cx="8640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a:t>
            </a:r>
            <a:endParaRPr lang="en-GB" sz="2000" b="0" strike="noStrike" spc="-1">
              <a:latin typeface="Arial"/>
            </a:endParaRPr>
          </a:p>
          <a:p>
            <a:pPr algn="ctr">
              <a:lnSpc>
                <a:spcPct val="100000"/>
              </a:lnSpc>
            </a:pPr>
            <a:r>
              <a:rPr lang="en-US" sz="2000" b="1" strike="noStrike" spc="-1">
                <a:solidFill>
                  <a:srgbClr val="FFFFFF"/>
                </a:solidFill>
                <a:latin typeface="Calibri Light"/>
              </a:rPr>
              <a:t>1</a:t>
            </a:r>
            <a:endParaRPr lang="en-GB" sz="2000" b="0" strike="noStrike" spc="-1">
              <a:latin typeface="Arial"/>
            </a:endParaRPr>
          </a:p>
        </p:txBody>
      </p:sp>
      <p:sp>
        <p:nvSpPr>
          <p:cNvPr id="2" name="TextShape 1">
            <a:extLst>
              <a:ext uri="{FF2B5EF4-FFF2-40B4-BE49-F238E27FC236}">
                <a16:creationId xmlns:a16="http://schemas.microsoft.com/office/drawing/2014/main" id="{C384ACB9-42CC-4B84-9D31-FF0E9440C97B}"/>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sp>
        <p:nvSpPr>
          <p:cNvPr id="133" name="TextShape 2"/>
          <p:cNvSpPr txBox="1"/>
          <p:nvPr/>
        </p:nvSpPr>
        <p:spPr>
          <a:xfrm>
            <a:off x="712724" y="1993320"/>
            <a:ext cx="10676427" cy="3765960"/>
          </a:xfrm>
          <a:prstGeom prst="rect">
            <a:avLst/>
          </a:prstGeom>
          <a:noFill/>
          <a:ln>
            <a:noFill/>
          </a:ln>
        </p:spPr>
        <p:txBody>
          <a:bodyPr>
            <a:normAutofit/>
          </a:bodyPr>
          <a:lstStyle/>
          <a:p>
            <a:pPr marL="91440" indent="-91080">
              <a:lnSpc>
                <a:spcPct val="100000"/>
              </a:lnSpc>
              <a:spcBef>
                <a:spcPts val="1301"/>
              </a:spcBef>
              <a:buClr>
                <a:srgbClr val="262626"/>
              </a:buClr>
              <a:buFont typeface="Arial"/>
              <a:buChar char=" "/>
            </a:pPr>
            <a:r>
              <a:rPr lang="en-IE" sz="2800" b="0" strike="noStrike" spc="-1">
                <a:solidFill>
                  <a:srgbClr val="262626"/>
                </a:solidFill>
                <a:latin typeface="Calibri Light"/>
              </a:rPr>
              <a:t>When we hook up computers together using data communication facilities, we call this a </a:t>
            </a:r>
            <a:r>
              <a:rPr lang="en-IE" sz="2800" b="1" strike="noStrike" spc="-1">
                <a:solidFill>
                  <a:srgbClr val="262626"/>
                </a:solidFill>
                <a:latin typeface="Calibri Light"/>
              </a:rPr>
              <a:t>computer network</a:t>
            </a:r>
            <a:r>
              <a:rPr lang="en-IE" sz="2800" b="0" strike="noStrike" spc="-1">
                <a:solidFill>
                  <a:srgbClr val="262626"/>
                </a:solidFill>
                <a:latin typeface="Calibri Light"/>
              </a:rPr>
              <a:t>.</a:t>
            </a:r>
            <a:endParaRPr lang="en-US" sz="2800" b="0" strike="noStrike" spc="-1">
              <a:solidFill>
                <a:srgbClr val="262626"/>
              </a:solidFill>
              <a:latin typeface="Calibri Light"/>
            </a:endParaRPr>
          </a:p>
        </p:txBody>
      </p:sp>
      <p:pic>
        <p:nvPicPr>
          <p:cNvPr id="134" name="Picture 2" descr="C:\Users\damian.gordon\AppData\Local\Microsoft\Windows\Temporary Internet Files\Content.IE5\NKE8AW9F\ibm-pc[1].jpg"/>
          <p:cNvPicPr/>
          <p:nvPr/>
        </p:nvPicPr>
        <p:blipFill>
          <a:blip r:embed="rId2"/>
          <a:stretch/>
        </p:blipFill>
        <p:spPr>
          <a:xfrm>
            <a:off x="1919640" y="3357000"/>
            <a:ext cx="1426680" cy="1367640"/>
          </a:xfrm>
          <a:prstGeom prst="rect">
            <a:avLst/>
          </a:prstGeom>
          <a:ln>
            <a:noFill/>
          </a:ln>
        </p:spPr>
      </p:pic>
      <p:pic>
        <p:nvPicPr>
          <p:cNvPr id="135" name="Picture 2" descr="C:\Users\damian.gordon\AppData\Local\Microsoft\Windows\Temporary Internet Files\Content.IE5\NKE8AW9F\ibm-pc[1].jpg"/>
          <p:cNvPicPr/>
          <p:nvPr/>
        </p:nvPicPr>
        <p:blipFill>
          <a:blip r:embed="rId2"/>
          <a:stretch/>
        </p:blipFill>
        <p:spPr>
          <a:xfrm>
            <a:off x="3372960" y="5013000"/>
            <a:ext cx="1426680" cy="1367640"/>
          </a:xfrm>
          <a:prstGeom prst="rect">
            <a:avLst/>
          </a:prstGeom>
          <a:ln>
            <a:noFill/>
          </a:ln>
        </p:spPr>
      </p:pic>
      <p:pic>
        <p:nvPicPr>
          <p:cNvPr id="136" name="Picture 2" descr="C:\Users\damian.gordon\AppData\Local\Microsoft\Windows\Temporary Internet Files\Content.IE5\NKE8AW9F\ibm-pc[1].jpg"/>
          <p:cNvPicPr/>
          <p:nvPr/>
        </p:nvPicPr>
        <p:blipFill>
          <a:blip r:embed="rId2"/>
          <a:stretch/>
        </p:blipFill>
        <p:spPr>
          <a:xfrm>
            <a:off x="5376000" y="3357000"/>
            <a:ext cx="1426680" cy="1367640"/>
          </a:xfrm>
          <a:prstGeom prst="rect">
            <a:avLst/>
          </a:prstGeom>
          <a:ln>
            <a:noFill/>
          </a:ln>
        </p:spPr>
      </p:pic>
      <p:pic>
        <p:nvPicPr>
          <p:cNvPr id="137" name="Picture 2" descr="C:\Users\damian.gordon\AppData\Local\Microsoft\Windows\Temporary Internet Files\Content.IE5\NKE8AW9F\ibm-pc[1].jpg"/>
          <p:cNvPicPr/>
          <p:nvPr/>
        </p:nvPicPr>
        <p:blipFill>
          <a:blip r:embed="rId2"/>
          <a:stretch/>
        </p:blipFill>
        <p:spPr>
          <a:xfrm>
            <a:off x="8832360" y="3429000"/>
            <a:ext cx="1426680" cy="1367640"/>
          </a:xfrm>
          <a:prstGeom prst="rect">
            <a:avLst/>
          </a:prstGeom>
          <a:ln>
            <a:noFill/>
          </a:ln>
        </p:spPr>
      </p:pic>
      <p:pic>
        <p:nvPicPr>
          <p:cNvPr id="138" name="Picture 2" descr="C:\Users\damian.gordon\AppData\Local\Microsoft\Windows\Temporary Internet Files\Content.IE5\NKE8AW9F\ibm-pc[1].jpg"/>
          <p:cNvPicPr/>
          <p:nvPr/>
        </p:nvPicPr>
        <p:blipFill>
          <a:blip r:embed="rId2"/>
          <a:stretch/>
        </p:blipFill>
        <p:spPr>
          <a:xfrm>
            <a:off x="6802680" y="5013000"/>
            <a:ext cx="1426680" cy="13676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Autofit/>
          </a:bodyPr>
          <a:lstStyle/>
          <a:p>
            <a:pPr marL="91440" indent="-90805">
              <a:lnSpc>
                <a:spcPct val="100000"/>
              </a:lnSpc>
              <a:spcBef>
                <a:spcPts val="1301"/>
              </a:spcBef>
              <a:buClr>
                <a:srgbClr val="262626"/>
              </a:buClr>
              <a:buFont typeface="Arial"/>
              <a:buChar char=" "/>
            </a:pPr>
            <a:r>
              <a:rPr lang="en-IE" sz="3000" b="0" strike="noStrike" spc="-1" dirty="0">
                <a:solidFill>
                  <a:srgbClr val="262626"/>
                </a:solidFill>
                <a:latin typeface="Calibri" panose="020F0502020204030204" pitchFamily="34" charset="0"/>
                <a:cs typeface="Calibri" panose="020F0502020204030204" pitchFamily="34" charset="0"/>
              </a:rPr>
              <a:t>Data is passed around in packets and typically is passed in one direction around the loop.</a:t>
            </a:r>
            <a:endParaRPr lang="en-US" sz="3000" b="0" strike="noStrike" spc="-1" dirty="0">
              <a:solidFill>
                <a:srgbClr val="262626"/>
              </a:solidFill>
              <a:latin typeface="Calibri" panose="020F0502020204030204" pitchFamily="34" charset="0"/>
              <a:cs typeface="Calibri" panose="020F0502020204030204" pitchFamily="34" charset="0"/>
            </a:endParaRPr>
          </a:p>
          <a:p>
            <a:pPr marL="91440" indent="-90805">
              <a:lnSpc>
                <a:spcPct val="100000"/>
              </a:lnSpc>
              <a:spcBef>
                <a:spcPts val="1301"/>
              </a:spcBef>
              <a:buClr>
                <a:srgbClr val="262626"/>
              </a:buClr>
              <a:buFont typeface="Arial"/>
              <a:buChar char=" "/>
            </a:pPr>
            <a:r>
              <a:rPr lang="en-IE" sz="3000" b="0" strike="noStrike" spc="-1" dirty="0">
                <a:solidFill>
                  <a:srgbClr val="262626"/>
                </a:solidFill>
                <a:latin typeface="Calibri" panose="020F0502020204030204" pitchFamily="34" charset="0"/>
                <a:cs typeface="Calibri" panose="020F0502020204030204" pitchFamily="34" charset="0"/>
              </a:rPr>
              <a:t>The packet knows its Source and Destination hosts.</a:t>
            </a:r>
            <a:endParaRPr lang="en-US" sz="3000" b="0" strike="noStrike" spc="-1" dirty="0">
              <a:solidFill>
                <a:srgbClr val="262626"/>
              </a:solidFill>
              <a:latin typeface="Calibri" panose="020F0502020204030204" pitchFamily="34" charset="0"/>
              <a:cs typeface="Calibri" panose="020F0502020204030204" pitchFamily="34" charset="0"/>
            </a:endParaRPr>
          </a:p>
          <a:p>
            <a:pPr marL="91440" indent="-90805">
              <a:spcBef>
                <a:spcPts val="1301"/>
              </a:spcBef>
              <a:buClr>
                <a:srgbClr val="262626"/>
              </a:buClr>
              <a:buFont typeface="Arial"/>
              <a:buChar char=" "/>
              <a:tabLst>
                <a:tab pos="0" algn="l"/>
              </a:tabLst>
            </a:pPr>
            <a:endParaRPr lang="en-IE" sz="3000" b="0" i="0">
              <a:solidFill>
                <a:srgbClr val="3D3D4E"/>
              </a:solidFill>
              <a:effectLst/>
              <a:latin typeface="Calibri" panose="020F0502020204030204" pitchFamily="34" charset="0"/>
              <a:cs typeface="Calibri" panose="020F0502020204030204" pitchFamily="34" charset="0"/>
            </a:endParaRPr>
          </a:p>
          <a:p>
            <a:pPr marL="635">
              <a:spcBef>
                <a:spcPts val="1301"/>
              </a:spcBef>
              <a:buClr>
                <a:srgbClr val="262626"/>
              </a:buClr>
              <a:tabLst>
                <a:tab pos="0" algn="l"/>
              </a:tabLst>
            </a:pPr>
            <a:r>
              <a:rPr lang="en-IE" sz="3000" spc="-1">
                <a:solidFill>
                  <a:srgbClr val="262626"/>
                </a:solidFill>
                <a:latin typeface="Calibri" panose="020F0502020204030204" pitchFamily="34" charset="0"/>
                <a:cs typeface="Calibri" panose="020F0502020204030204" pitchFamily="34" charset="0"/>
              </a:rPr>
              <a:t>It </a:t>
            </a:r>
            <a:r>
              <a:rPr lang="en-IE" sz="3000" spc="-1" dirty="0">
                <a:solidFill>
                  <a:srgbClr val="262626"/>
                </a:solidFill>
                <a:latin typeface="Calibri" panose="020F0502020204030204" pitchFamily="34" charset="0"/>
                <a:cs typeface="Calibri" panose="020F0502020204030204" pitchFamily="34" charset="0"/>
              </a:rPr>
              <a:t>will loop from the Source, around to the Destination host, which makes a copy of the packet, and the original packet continues the loop back to the Source.</a:t>
            </a:r>
          </a:p>
          <a:p>
            <a:pPr marL="108585">
              <a:lnSpc>
                <a:spcPct val="85000"/>
              </a:lnSpc>
              <a:spcBef>
                <a:spcPts val="1301"/>
              </a:spcBef>
              <a:tabLst>
                <a:tab pos="0" algn="l"/>
              </a:tabLst>
            </a:pPr>
            <a:endParaRPr lang="en-US" sz="3000" b="0" strike="noStrike" spc="-1" dirty="0">
              <a:solidFill>
                <a:srgbClr val="262626"/>
              </a:solidFill>
              <a:latin typeface="Calibri" panose="020F0502020204030204" pitchFamily="34" charset="0"/>
              <a:cs typeface="Calibri" panose="020F0502020204030204" pitchFamily="34" charset="0"/>
            </a:endParaRPr>
          </a:p>
          <a:p>
            <a:pPr>
              <a:lnSpc>
                <a:spcPct val="85000"/>
              </a:lnSpc>
              <a:spcBef>
                <a:spcPts val="1301"/>
              </a:spcBef>
              <a:tabLst>
                <a:tab pos="0" algn="l"/>
              </a:tabLst>
            </a:pPr>
            <a:endParaRPr lang="en-US" sz="3000" spc="-1" dirty="0">
              <a:solidFill>
                <a:srgbClr val="262626"/>
              </a:solidFill>
              <a:latin typeface="Calibri" panose="020F0502020204030204" pitchFamily="34" charset="0"/>
              <a:cs typeface="Calibri" panose="020F0502020204030204" pitchFamily="34" charset="0"/>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12" name="Picture 2"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313" name="Picture 2" descr="C:\Users\damian.gordon\AppData\Local\Microsoft\Windows\Temporary Internet Files\Content.IE5\NKE8AW9F\ibm-pc[1].jpg"/>
          <p:cNvPicPr/>
          <p:nvPr/>
        </p:nvPicPr>
        <p:blipFill>
          <a:blip r:embed="rId2"/>
          <a:stretch/>
        </p:blipFill>
        <p:spPr>
          <a:xfrm>
            <a:off x="3372960" y="5229360"/>
            <a:ext cx="1426680" cy="1367640"/>
          </a:xfrm>
          <a:prstGeom prst="rect">
            <a:avLst/>
          </a:prstGeom>
          <a:ln>
            <a:noFill/>
          </a:ln>
        </p:spPr>
      </p:pic>
      <p:pic>
        <p:nvPicPr>
          <p:cNvPr id="314" name="Picture 2"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pic>
        <p:nvPicPr>
          <p:cNvPr id="315" name="Picture 2" descr="C:\Users\damian.gordon\AppData\Local\Microsoft\Windows\Temporary Internet Files\Content.IE5\NKE8AW9F\ibm-pc[1].jpg"/>
          <p:cNvPicPr/>
          <p:nvPr/>
        </p:nvPicPr>
        <p:blipFill>
          <a:blip r:embed="rId2"/>
          <a:stretch/>
        </p:blipFill>
        <p:spPr>
          <a:xfrm>
            <a:off x="6802680" y="5229360"/>
            <a:ext cx="1426680" cy="1367640"/>
          </a:xfrm>
          <a:prstGeom prst="rect">
            <a:avLst/>
          </a:prstGeom>
          <a:ln>
            <a:noFill/>
          </a:ln>
        </p:spPr>
      </p:pic>
      <p:sp>
        <p:nvSpPr>
          <p:cNvPr id="316" name="CustomShape 3"/>
          <p:cNvSpPr/>
          <p:nvPr/>
        </p:nvSpPr>
        <p:spPr>
          <a:xfrm rot="4072200">
            <a:off x="2591400" y="5137920"/>
            <a:ext cx="179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17" name="CustomShape 4"/>
          <p:cNvSpPr/>
          <p:nvPr/>
        </p:nvSpPr>
        <p:spPr>
          <a:xfrm rot="7047600">
            <a:off x="2739360" y="3128040"/>
            <a:ext cx="1619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18" name="Picture 2" descr="C:\Users\damian.gordon\AppData\Local\Microsoft\Windows\Temporary Internet Files\Content.IE5\NKE8AW9F\ibm-pc[1].jpg"/>
          <p:cNvPicPr/>
          <p:nvPr/>
        </p:nvPicPr>
        <p:blipFill>
          <a:blip r:embed="rId2"/>
          <a:stretch/>
        </p:blipFill>
        <p:spPr>
          <a:xfrm>
            <a:off x="3719640" y="1715040"/>
            <a:ext cx="1426680" cy="1367640"/>
          </a:xfrm>
          <a:prstGeom prst="rect">
            <a:avLst/>
          </a:prstGeom>
          <a:ln>
            <a:noFill/>
          </a:ln>
        </p:spPr>
      </p:pic>
      <p:pic>
        <p:nvPicPr>
          <p:cNvPr id="319" name="Picture 2" descr="C:\Users\damian.gordon\AppData\Local\Microsoft\Windows\Temporary Internet Files\Content.IE5\NKE8AW9F\ibm-pc[1].jpg"/>
          <p:cNvPicPr/>
          <p:nvPr/>
        </p:nvPicPr>
        <p:blipFill>
          <a:blip r:embed="rId2"/>
          <a:stretch/>
        </p:blipFill>
        <p:spPr>
          <a:xfrm>
            <a:off x="7261320" y="1638360"/>
            <a:ext cx="1426680" cy="1367640"/>
          </a:xfrm>
          <a:prstGeom prst="rect">
            <a:avLst/>
          </a:prstGeom>
          <a:ln>
            <a:noFill/>
          </a:ln>
        </p:spPr>
      </p:pic>
      <p:sp>
        <p:nvSpPr>
          <p:cNvPr id="320" name="CustomShape 5"/>
          <p:cNvSpPr/>
          <p:nvPr/>
        </p:nvSpPr>
        <p:spPr>
          <a:xfrm rot="7047600">
            <a:off x="7649040" y="5033520"/>
            <a:ext cx="18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21" name="CustomShape 6"/>
          <p:cNvSpPr/>
          <p:nvPr/>
        </p:nvSpPr>
        <p:spPr>
          <a:xfrm>
            <a:off x="4764360" y="609336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22" name="CustomShape 7"/>
          <p:cNvSpPr/>
          <p:nvPr/>
        </p:nvSpPr>
        <p:spPr>
          <a:xfrm>
            <a:off x="5055960" y="2385000"/>
            <a:ext cx="23767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23" name="CustomShape 8"/>
          <p:cNvSpPr/>
          <p:nvPr/>
        </p:nvSpPr>
        <p:spPr>
          <a:xfrm rot="4072200">
            <a:off x="8050440" y="3564360"/>
            <a:ext cx="1348200" cy="69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24" name="CustomShape 9"/>
          <p:cNvSpPr/>
          <p:nvPr/>
        </p:nvSpPr>
        <p:spPr>
          <a:xfrm>
            <a:off x="4010520" y="17870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1</a:t>
            </a:r>
            <a:endParaRPr lang="en-GB" sz="2000" b="0" strike="noStrike" spc="-1">
              <a:latin typeface="Arial"/>
            </a:endParaRPr>
          </a:p>
        </p:txBody>
      </p:sp>
      <p:sp>
        <p:nvSpPr>
          <p:cNvPr id="325" name="CustomShape 10"/>
          <p:cNvSpPr/>
          <p:nvPr/>
        </p:nvSpPr>
        <p:spPr>
          <a:xfrm>
            <a:off x="7633920" y="1710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2</a:t>
            </a:r>
            <a:endParaRPr lang="en-GB" sz="2000" b="0" strike="noStrike" spc="-1">
              <a:latin typeface="Arial"/>
            </a:endParaRPr>
          </a:p>
        </p:txBody>
      </p:sp>
      <p:sp>
        <p:nvSpPr>
          <p:cNvPr id="326" name="CustomShape 11"/>
          <p:cNvSpPr/>
          <p:nvPr/>
        </p:nvSpPr>
        <p:spPr>
          <a:xfrm>
            <a:off x="3697320" y="53132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5</a:t>
            </a:r>
            <a:endParaRPr lang="en-GB" sz="2000" b="0" strike="noStrike" spc="-1">
              <a:latin typeface="Arial"/>
            </a:endParaRPr>
          </a:p>
        </p:txBody>
      </p:sp>
      <p:sp>
        <p:nvSpPr>
          <p:cNvPr id="327" name="CustomShape 12"/>
          <p:cNvSpPr/>
          <p:nvPr/>
        </p:nvSpPr>
        <p:spPr>
          <a:xfrm>
            <a:off x="7129920" y="530100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4</a:t>
            </a:r>
            <a:endParaRPr lang="en-GB" sz="2000" b="0" strike="noStrike" spc="-1">
              <a:latin typeface="Arial"/>
            </a:endParaRPr>
          </a:p>
        </p:txBody>
      </p:sp>
      <p:sp>
        <p:nvSpPr>
          <p:cNvPr id="328" name="CustomShape 13"/>
          <p:cNvSpPr/>
          <p:nvPr/>
        </p:nvSpPr>
        <p:spPr>
          <a:xfrm>
            <a:off x="2233560" y="328500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6</a:t>
            </a:r>
            <a:endParaRPr lang="en-GB" sz="2000" b="0" strike="noStrike" spc="-1">
              <a:latin typeface="Arial"/>
            </a:endParaRPr>
          </a:p>
        </p:txBody>
      </p:sp>
      <p:sp>
        <p:nvSpPr>
          <p:cNvPr id="329" name="CustomShape 14"/>
          <p:cNvSpPr/>
          <p:nvPr/>
        </p:nvSpPr>
        <p:spPr>
          <a:xfrm>
            <a:off x="9144840" y="33602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3</a:t>
            </a:r>
            <a:endParaRPr lang="en-GB" sz="2000" b="0" strike="noStrike" spc="-1">
              <a:latin typeface="Arial"/>
            </a:endParaRPr>
          </a:p>
        </p:txBody>
      </p:sp>
      <p:sp>
        <p:nvSpPr>
          <p:cNvPr id="330" name="CustomShape 15"/>
          <p:cNvSpPr/>
          <p:nvPr/>
        </p:nvSpPr>
        <p:spPr>
          <a:xfrm>
            <a:off x="5146680" y="2264760"/>
            <a:ext cx="588960" cy="299880"/>
          </a:xfrm>
          <a:prstGeom prst="rect">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31" name="CustomShape 16"/>
          <p:cNvSpPr/>
          <p:nvPr/>
        </p:nvSpPr>
        <p:spPr>
          <a:xfrm>
            <a:off x="2482320" y="3992760"/>
            <a:ext cx="588960" cy="299880"/>
          </a:xfrm>
          <a:prstGeom prst="rect">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32" name="CustomShape 17"/>
          <p:cNvSpPr/>
          <p:nvPr/>
        </p:nvSpPr>
        <p:spPr>
          <a:xfrm>
            <a:off x="7783983" y="541646"/>
            <a:ext cx="3352320" cy="701640"/>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0" strike="noStrike" spc="-1">
                <a:solidFill>
                  <a:srgbClr val="000000"/>
                </a:solidFill>
                <a:latin typeface="Calibri Light"/>
              </a:rPr>
              <a:t>Sending a message from</a:t>
            </a:r>
            <a:endParaRPr lang="en-GB" sz="2000" b="0" strike="noStrike" spc="-1">
              <a:latin typeface="Arial"/>
            </a:endParaRPr>
          </a:p>
          <a:p>
            <a:pPr algn="ctr">
              <a:lnSpc>
                <a:spcPct val="100000"/>
              </a:lnSpc>
            </a:pPr>
            <a:r>
              <a:rPr lang="en-US" sz="2000" b="0" strike="noStrike" spc="-1">
                <a:solidFill>
                  <a:srgbClr val="000000"/>
                </a:solidFill>
                <a:latin typeface="Calibri Light"/>
              </a:rPr>
              <a:t>Host 1 to Host 6</a:t>
            </a:r>
            <a:endParaRPr lang="en-GB" sz="2000" b="0" strike="noStrike" spc="-1">
              <a:latin typeface="Arial"/>
            </a:endParaRPr>
          </a:p>
        </p:txBody>
      </p:sp>
      <p:sp>
        <p:nvSpPr>
          <p:cNvPr id="333" name="CustomShape 18"/>
          <p:cNvSpPr/>
          <p:nvPr/>
        </p:nvSpPr>
        <p:spPr>
          <a:xfrm>
            <a:off x="7625865" y="524523"/>
            <a:ext cx="3672000" cy="715320"/>
          </a:xfrm>
          <a:prstGeom prst="foldedCorner">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 name="TextShape 1">
            <a:extLst>
              <a:ext uri="{FF2B5EF4-FFF2-40B4-BE49-F238E27FC236}">
                <a16:creationId xmlns:a16="http://schemas.microsoft.com/office/drawing/2014/main" id="{BF7BF314-C05D-49E0-A371-85E95D6AF52C}"/>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4" presetClass="path" fill="hold" nodeType="withEffect">
                                  <p:stCondLst>
                                    <p:cond delay="0"/>
                                  </p:stCondLst>
                                  <p:childTnLst>
                                    <p:animMotion origin="layout" path="M -0.12934 0.01133 L 0.23976 0.01133 L 0.42604 0.28029 L 0.23976 0.54718 L -0.12934 0.54718 L -0.31424 0.28029 L -0.12934 0.01133 Z">
                                      <p:cBhvr>
                                        <p:cTn id="6" dur="4000" fill="hold"/>
                                        <p:tgtEl>
                                          <p:spTgt spid="330"/>
                                        </p:tgtEl>
                                        <p:attrNameLst>
                                          <p:attrName>ppt_x</p:attrName>
                                          <p:attrName>ppt_y</p:attrName>
                                        </p:attrNameLst>
                                      </p:cBhvr>
                                    </p:animMotion>
                                  </p:childTnLst>
                                </p:cTn>
                              </p:par>
                              <p:par>
                                <p:cTn id="7" presetID="1" presetClass="entr" fill="hold" nodeType="withEffect">
                                  <p:stCondLst>
                                    <p:cond delay="3000"/>
                                  </p:stCondLst>
                                  <p:childTnLst>
                                    <p:set>
                                      <p:cBhvr>
                                        <p:cTn id="8"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rmAutofit fontScale="85000" lnSpcReduction="10000"/>
          </a:bodyPr>
          <a:lstStyle/>
          <a:p>
            <a:pPr marL="635">
              <a:spcBef>
                <a:spcPts val="1301"/>
              </a:spcBef>
              <a:buClr>
                <a:srgbClr val="262626"/>
              </a:buClr>
            </a:pPr>
            <a:r>
              <a:rPr lang="en-IE" sz="3200" spc="-1">
                <a:solidFill>
                  <a:srgbClr val="262626"/>
                </a:solidFill>
                <a:latin typeface="Calibri Light"/>
              </a:rPr>
              <a:t>ADVANTAGES</a:t>
            </a:r>
            <a:endParaRPr lang="en-US"/>
          </a:p>
          <a:p>
            <a:pPr marL="457200" indent="-457200">
              <a:lnSpc>
                <a:spcPct val="120000"/>
              </a:lnSpc>
              <a:buClr>
                <a:srgbClr val="262626"/>
              </a:buClr>
              <a:buFont typeface="Arial"/>
              <a:buChar char="•"/>
              <a:tabLst>
                <a:tab pos="0" algn="l"/>
              </a:tabLst>
            </a:pPr>
            <a:r>
              <a:rPr lang="en-IE" sz="3200" spc="-1">
                <a:latin typeface="Calibri Light"/>
                <a:ea typeface="+mn-lt"/>
                <a:cs typeface="+mn-lt"/>
              </a:rPr>
              <a:t>Data flows in one direction which reduces the chance of packet collisions.</a:t>
            </a:r>
            <a:endParaRPr lang="en-IE" sz="3200" spc="-1">
              <a:solidFill>
                <a:srgbClr val="262626"/>
              </a:solidFill>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Additional workstations can be added without impacting performance.</a:t>
            </a:r>
            <a:endParaRPr lang="en-IE">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Equal access to the resources.</a:t>
            </a:r>
            <a:endParaRPr lang="en-IE">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No need of server to control the connectivity among the nodes.</a:t>
            </a:r>
            <a:endParaRPr lang="en-IE">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It is cheap to install and expand.</a:t>
            </a:r>
            <a:endParaRPr lang="en-IE">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Speed to transfer the data is very high in this type of topology.</a:t>
            </a:r>
            <a:endParaRPr lang="en-IE">
              <a:latin typeface="Calibri Light"/>
            </a:endParaRPr>
          </a:p>
          <a:p>
            <a:pPr marL="457200" indent="-457200">
              <a:lnSpc>
                <a:spcPct val="120000"/>
              </a:lnSpc>
              <a:buClr>
                <a:srgbClr val="262626"/>
              </a:buClr>
              <a:buFont typeface="Arial"/>
              <a:buChar char="•"/>
              <a:tabLst>
                <a:tab pos="0" algn="l"/>
              </a:tabLst>
            </a:pPr>
            <a:r>
              <a:rPr lang="en-IE" sz="3200" spc="-1">
                <a:latin typeface="Calibri Light"/>
                <a:ea typeface="+mn-lt"/>
                <a:cs typeface="+mn-lt"/>
              </a:rPr>
              <a:t>Easy to manage.</a:t>
            </a:r>
            <a:endParaRPr lang="en-IE">
              <a:latin typeface="Calibri Light"/>
              <a:ea typeface="+mn-lt"/>
              <a:cs typeface="+mn-lt"/>
            </a:endParaRPr>
          </a:p>
          <a:p>
            <a:pPr marL="108585">
              <a:lnSpc>
                <a:spcPct val="85000"/>
              </a:lnSpc>
              <a:spcBef>
                <a:spcPts val="1301"/>
              </a:spcBef>
              <a:tabLst>
                <a:tab pos="0" algn="l"/>
              </a:tabLst>
            </a:pPr>
            <a:endParaRPr lang="en-US" sz="3200" spc="-1">
              <a:solidFill>
                <a:srgbClr val="262626"/>
              </a:solidFill>
              <a:latin typeface="Calibri Light"/>
              <a:cs typeface="Arial"/>
            </a:endParaRPr>
          </a:p>
          <a:p>
            <a:pPr>
              <a:lnSpc>
                <a:spcPct val="85000"/>
              </a:lnSpc>
              <a:spcBef>
                <a:spcPts val="1301"/>
              </a:spcBef>
              <a:tabLst>
                <a:tab pos="0" algn="l"/>
              </a:tabLst>
            </a:pPr>
            <a:endParaRPr lang="en-US" sz="3200" spc="-1">
              <a:solidFill>
                <a:srgbClr val="262626"/>
              </a:solidFill>
              <a:latin typeface="Calibri Light"/>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extLst>
      <p:ext uri="{BB962C8B-B14F-4D97-AF65-F5344CB8AC3E}">
        <p14:creationId xmlns:p14="http://schemas.microsoft.com/office/powerpoint/2010/main" val="115125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rmAutofit fontScale="92500" lnSpcReduction="20000"/>
          </a:bodyPr>
          <a:lstStyle/>
          <a:p>
            <a:pPr marL="635">
              <a:spcBef>
                <a:spcPts val="1301"/>
              </a:spcBef>
              <a:buClr>
                <a:srgbClr val="262626"/>
              </a:buClr>
            </a:pPr>
            <a:r>
              <a:rPr lang="en-IE" sz="3200" spc="-1">
                <a:solidFill>
                  <a:srgbClr val="262626"/>
                </a:solidFill>
                <a:latin typeface="Calibri Light"/>
              </a:rPr>
              <a:t>DISADVANTAGES</a:t>
            </a:r>
            <a:endParaRPr lang="en-US"/>
          </a:p>
          <a:p>
            <a:pPr marL="457200" indent="-457200">
              <a:lnSpc>
                <a:spcPct val="120000"/>
              </a:lnSpc>
              <a:buClr>
                <a:srgbClr val="262626"/>
              </a:buClr>
              <a:buFont typeface="Arial"/>
              <a:buChar char="•"/>
              <a:tabLst>
                <a:tab pos="0" algn="l"/>
              </a:tabLst>
            </a:pPr>
            <a:r>
              <a:rPr lang="en-IE" sz="3000" spc="-1">
                <a:latin typeface="Calibri Light"/>
                <a:ea typeface="+mn-lt"/>
                <a:cs typeface="+mn-lt"/>
              </a:rPr>
              <a:t>In the uni-directional ring, a data packet (token) must have to pass through all the nodes.</a:t>
            </a:r>
            <a:endParaRPr lang="en-IE" sz="3000" spc="-1">
              <a:solidFill>
                <a:srgbClr val="262626"/>
              </a:solidFill>
              <a:latin typeface="Calibri Light"/>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If one workstation shuts down, it affects whole network or if a node goes down entire network goes down.</a:t>
            </a:r>
            <a:endParaRPr lang="en-IE" sz="3000">
              <a:latin typeface="Calibri Light"/>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Addition and removal of any node during a network is difficult and may cause issue in network activity.</a:t>
            </a:r>
            <a:endParaRPr lang="en-IE" sz="3000">
              <a:latin typeface="Calibri Light"/>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Difficult to troubleshoot the ring.</a:t>
            </a:r>
            <a:endParaRPr lang="en-IE" sz="3000">
              <a:latin typeface="Calibri Light"/>
            </a:endParaRPr>
          </a:p>
          <a:p>
            <a:pPr marL="457200" indent="-457200">
              <a:lnSpc>
                <a:spcPct val="120000"/>
              </a:lnSpc>
              <a:buClr>
                <a:srgbClr val="262626"/>
              </a:buClr>
              <a:buFont typeface="Arial"/>
              <a:buChar char="•"/>
              <a:tabLst>
                <a:tab pos="0" algn="l"/>
              </a:tabLst>
            </a:pPr>
            <a:r>
              <a:rPr lang="en-IE" sz="3000" spc="-1">
                <a:latin typeface="Calibri Light"/>
                <a:ea typeface="+mn-lt"/>
                <a:cs typeface="+mn-lt"/>
              </a:rPr>
              <a:t>Total dependence in on one cable.</a:t>
            </a:r>
            <a:endParaRPr lang="en-IE" sz="3000">
              <a:latin typeface="Calibri Light"/>
            </a:endParaRPr>
          </a:p>
          <a:p>
            <a:pPr marL="108585">
              <a:lnSpc>
                <a:spcPct val="85000"/>
              </a:lnSpc>
              <a:spcBef>
                <a:spcPts val="1301"/>
              </a:spcBef>
              <a:tabLst>
                <a:tab pos="0" algn="l"/>
              </a:tabLst>
            </a:pPr>
            <a:endParaRPr lang="en-US" sz="3200" spc="-1">
              <a:solidFill>
                <a:srgbClr val="262626"/>
              </a:solidFill>
              <a:latin typeface="Calibri Light"/>
              <a:ea typeface="+mn-lt"/>
              <a:cs typeface="+mn-lt"/>
            </a:endParaRPr>
          </a:p>
          <a:p>
            <a:pPr>
              <a:lnSpc>
                <a:spcPct val="85000"/>
              </a:lnSpc>
              <a:spcBef>
                <a:spcPts val="1301"/>
              </a:spcBef>
              <a:tabLst>
                <a:tab pos="0" algn="l"/>
              </a:tabLst>
            </a:pPr>
            <a:endParaRPr lang="en-US" sz="3200" spc="-1">
              <a:solidFill>
                <a:srgbClr val="262626"/>
              </a:solidFill>
              <a:latin typeface="Calibri Light"/>
              <a:cs typeface="Arial"/>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Ring Topologies</a:t>
            </a:r>
            <a:endParaRPr lang="en-US"/>
          </a:p>
        </p:txBody>
      </p:sp>
    </p:spTree>
    <p:extLst>
      <p:ext uri="{BB962C8B-B14F-4D97-AF65-F5344CB8AC3E}">
        <p14:creationId xmlns:p14="http://schemas.microsoft.com/office/powerpoint/2010/main" val="306171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2"/>
          <p:cNvSpPr txBox="1"/>
          <p:nvPr/>
        </p:nvSpPr>
        <p:spPr>
          <a:xfrm>
            <a:off x="772656" y="1993320"/>
            <a:ext cx="10453821" cy="3765960"/>
          </a:xfrm>
          <a:prstGeom prst="rect">
            <a:avLst/>
          </a:prstGeom>
          <a:noFill/>
          <a:ln>
            <a:noFill/>
          </a:ln>
        </p:spPr>
        <p:txBody>
          <a:bodyPr>
            <a:normAutofit/>
          </a:bodyPr>
          <a:lstStyle/>
          <a:p>
            <a:pPr marL="91440" indent="-91080">
              <a:lnSpc>
                <a:spcPct val="100000"/>
              </a:lnSpc>
              <a:spcBef>
                <a:spcPts val="1301"/>
              </a:spcBef>
              <a:buClr>
                <a:srgbClr val="262626"/>
              </a:buClr>
              <a:buFont typeface="Arial"/>
              <a:buChar char=" "/>
            </a:pPr>
            <a:r>
              <a:rPr lang="en-IE" sz="3200" b="0" strike="noStrike" spc="-1" dirty="0">
                <a:solidFill>
                  <a:srgbClr val="262626"/>
                </a:solidFill>
                <a:latin typeface="Calibri Light"/>
              </a:rPr>
              <a:t>A </a:t>
            </a:r>
            <a:r>
              <a:rPr lang="en-IE" sz="3200" b="1" strike="noStrike" spc="-1" dirty="0">
                <a:solidFill>
                  <a:srgbClr val="262626"/>
                </a:solidFill>
                <a:latin typeface="Calibri Light"/>
              </a:rPr>
              <a:t>bus topology</a:t>
            </a:r>
            <a:r>
              <a:rPr lang="en-IE" sz="3200" b="0" strike="noStrike" spc="-1" dirty="0">
                <a:solidFill>
                  <a:srgbClr val="262626"/>
                </a:solidFill>
                <a:latin typeface="Calibri Light"/>
              </a:rPr>
              <a:t> is one where all the sites are connected to a single communications line (or bus) running the length of the network.</a:t>
            </a:r>
          </a:p>
          <a:p>
            <a:pPr marL="91440" indent="-91080">
              <a:lnSpc>
                <a:spcPct val="100000"/>
              </a:lnSpc>
              <a:spcBef>
                <a:spcPts val="1301"/>
              </a:spcBef>
              <a:buClr>
                <a:srgbClr val="262626"/>
              </a:buClr>
              <a:buFont typeface="Arial"/>
              <a:buChar char=" "/>
            </a:pPr>
            <a:r>
              <a:rPr lang="en-IE" sz="3200" b="0" i="0" dirty="0">
                <a:solidFill>
                  <a:srgbClr val="3D3D4E"/>
                </a:solidFill>
                <a:effectLst/>
                <a:latin typeface="Droid Serif"/>
              </a:rPr>
              <a:t>Every end system will receive any signal that is sent on the main or </a:t>
            </a:r>
            <a:r>
              <a:rPr lang="en-IE" sz="3200" b="1" i="0" dirty="0">
                <a:solidFill>
                  <a:srgbClr val="3D3D4E"/>
                </a:solidFill>
                <a:effectLst/>
                <a:latin typeface="Droid Serif"/>
              </a:rPr>
              <a:t>backbone</a:t>
            </a:r>
            <a:r>
              <a:rPr lang="en-IE" sz="3200" b="0" i="0" dirty="0">
                <a:solidFill>
                  <a:srgbClr val="3D3D4E"/>
                </a:solidFill>
                <a:effectLst/>
                <a:latin typeface="Droid Serif"/>
              </a:rPr>
              <a:t> medium. The medium can be guided or unguided.</a:t>
            </a:r>
            <a:endParaRPr lang="en-US" sz="3200" b="0" strike="noStrike" spc="-1" dirty="0">
              <a:solidFill>
                <a:srgbClr val="262626"/>
              </a:solidFill>
              <a:latin typeface="Calibri Light"/>
            </a:endParaRPr>
          </a:p>
        </p:txBody>
      </p:sp>
      <p:sp>
        <p:nvSpPr>
          <p:cNvPr id="2" name="TextShape 1">
            <a:extLst>
              <a:ext uri="{FF2B5EF4-FFF2-40B4-BE49-F238E27FC236}">
                <a16:creationId xmlns:a16="http://schemas.microsoft.com/office/drawing/2014/main" id="{478DC0AC-43B7-4465-A638-1505330C944D}"/>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8" name="CustomShape 3"/>
          <p:cNvSpPr/>
          <p:nvPr/>
        </p:nvSpPr>
        <p:spPr>
          <a:xfrm>
            <a:off x="6744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39" name="CustomShape 4"/>
          <p:cNvSpPr/>
          <p:nvPr/>
        </p:nvSpPr>
        <p:spPr>
          <a:xfrm>
            <a:off x="3288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40" name="CustomShape 5"/>
          <p:cNvSpPr/>
          <p:nvPr/>
        </p:nvSpPr>
        <p:spPr>
          <a:xfrm rot="5400000">
            <a:off x="4262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41" name="CustomShape 6"/>
          <p:cNvSpPr/>
          <p:nvPr/>
        </p:nvSpPr>
        <p:spPr>
          <a:xfrm rot="5400000">
            <a:off x="3182160" y="4979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42" name="CustomShape 7"/>
          <p:cNvSpPr/>
          <p:nvPr/>
        </p:nvSpPr>
        <p:spPr>
          <a:xfrm>
            <a:off x="5232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43" name="CustomShape 8"/>
          <p:cNvSpPr/>
          <p:nvPr/>
        </p:nvSpPr>
        <p:spPr>
          <a:xfrm rot="5400000">
            <a:off x="5139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44" name="CustomShape 9"/>
          <p:cNvSpPr/>
          <p:nvPr/>
        </p:nvSpPr>
        <p:spPr>
          <a:xfrm rot="5400000">
            <a:off x="7083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45" name="CustomShape 10"/>
          <p:cNvSpPr/>
          <p:nvPr/>
        </p:nvSpPr>
        <p:spPr>
          <a:xfrm rot="5400000">
            <a:off x="6206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3CCAB959-F812-4A91-9526-17AE3E3DF9AC}"/>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48" name="Picture 2"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349" name="Picture 2" descr="C:\Users\damian.gordon\AppData\Local\Microsoft\Windows\Temporary Internet Files\Content.IE5\NKE8AW9F\ibm-pc[1].jpg"/>
          <p:cNvPicPr/>
          <p:nvPr/>
        </p:nvPicPr>
        <p:blipFill>
          <a:blip r:embed="rId2"/>
          <a:stretch/>
        </p:blipFill>
        <p:spPr>
          <a:xfrm>
            <a:off x="3647640" y="5085360"/>
            <a:ext cx="1426680" cy="1367640"/>
          </a:xfrm>
          <a:prstGeom prst="rect">
            <a:avLst/>
          </a:prstGeom>
          <a:ln>
            <a:noFill/>
          </a:ln>
        </p:spPr>
      </p:pic>
      <p:pic>
        <p:nvPicPr>
          <p:cNvPr id="350" name="Picture 2"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sp>
        <p:nvSpPr>
          <p:cNvPr id="351" name="CustomShape 3"/>
          <p:cNvSpPr/>
          <p:nvPr/>
        </p:nvSpPr>
        <p:spPr>
          <a:xfrm>
            <a:off x="6744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52" name="CustomShape 4"/>
          <p:cNvSpPr/>
          <p:nvPr/>
        </p:nvSpPr>
        <p:spPr>
          <a:xfrm>
            <a:off x="3288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53" name="Picture 2" descr="C:\Users\damian.gordon\AppData\Local\Microsoft\Windows\Temporary Internet Files\Content.IE5\NKE8AW9F\ibm-pc[1].jpg"/>
          <p:cNvPicPr/>
          <p:nvPr/>
        </p:nvPicPr>
        <p:blipFill>
          <a:blip r:embed="rId2"/>
          <a:stretch/>
        </p:blipFill>
        <p:spPr>
          <a:xfrm>
            <a:off x="3694080" y="1715040"/>
            <a:ext cx="1426680" cy="1367640"/>
          </a:xfrm>
          <a:prstGeom prst="rect">
            <a:avLst/>
          </a:prstGeom>
          <a:ln>
            <a:noFill/>
          </a:ln>
        </p:spPr>
      </p:pic>
      <p:sp>
        <p:nvSpPr>
          <p:cNvPr id="354" name="CustomShape 5"/>
          <p:cNvSpPr/>
          <p:nvPr/>
        </p:nvSpPr>
        <p:spPr>
          <a:xfrm rot="5400000">
            <a:off x="4262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55" name="CustomShape 6"/>
          <p:cNvSpPr/>
          <p:nvPr/>
        </p:nvSpPr>
        <p:spPr>
          <a:xfrm rot="5400000">
            <a:off x="3182160" y="4979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56" name="CustomShape 7"/>
          <p:cNvSpPr/>
          <p:nvPr/>
        </p:nvSpPr>
        <p:spPr>
          <a:xfrm>
            <a:off x="5232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57" name="Picture 2" descr="C:\Users\damian.gordon\AppData\Local\Microsoft\Windows\Temporary Internet Files\Content.IE5\NKE8AW9F\ibm-pc[1].jpg"/>
          <p:cNvPicPr/>
          <p:nvPr/>
        </p:nvPicPr>
        <p:blipFill>
          <a:blip r:embed="rId2"/>
          <a:stretch/>
        </p:blipFill>
        <p:spPr>
          <a:xfrm>
            <a:off x="5605320" y="5080680"/>
            <a:ext cx="1426680" cy="1367640"/>
          </a:xfrm>
          <a:prstGeom prst="rect">
            <a:avLst/>
          </a:prstGeom>
          <a:ln>
            <a:noFill/>
          </a:ln>
        </p:spPr>
      </p:pic>
      <p:sp>
        <p:nvSpPr>
          <p:cNvPr id="358" name="CustomShape 8"/>
          <p:cNvSpPr/>
          <p:nvPr/>
        </p:nvSpPr>
        <p:spPr>
          <a:xfrm rot="5400000">
            <a:off x="5139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59" name="Picture 2" descr="C:\Users\damian.gordon\AppData\Local\Microsoft\Windows\Temporary Internet Files\Content.IE5\NKE8AW9F\ibm-pc[1].jpg"/>
          <p:cNvPicPr/>
          <p:nvPr/>
        </p:nvPicPr>
        <p:blipFill>
          <a:blip r:embed="rId2"/>
          <a:stretch/>
        </p:blipFill>
        <p:spPr>
          <a:xfrm>
            <a:off x="7549320" y="5080680"/>
            <a:ext cx="1426680" cy="1367640"/>
          </a:xfrm>
          <a:prstGeom prst="rect">
            <a:avLst/>
          </a:prstGeom>
          <a:ln>
            <a:noFill/>
          </a:ln>
        </p:spPr>
      </p:pic>
      <p:sp>
        <p:nvSpPr>
          <p:cNvPr id="360" name="CustomShape 9"/>
          <p:cNvSpPr/>
          <p:nvPr/>
        </p:nvSpPr>
        <p:spPr>
          <a:xfrm rot="5400000">
            <a:off x="7083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61" name="Picture 2" descr="C:\Users\damian.gordon\AppData\Local\Microsoft\Windows\Temporary Internet Files\Content.IE5\NKE8AW9F\ibm-pc[1].jpg"/>
          <p:cNvPicPr/>
          <p:nvPr/>
        </p:nvPicPr>
        <p:blipFill>
          <a:blip r:embed="rId2"/>
          <a:stretch/>
        </p:blipFill>
        <p:spPr>
          <a:xfrm>
            <a:off x="5655360" y="1706400"/>
            <a:ext cx="1426680" cy="1367640"/>
          </a:xfrm>
          <a:prstGeom prst="rect">
            <a:avLst/>
          </a:prstGeom>
          <a:ln>
            <a:noFill/>
          </a:ln>
        </p:spPr>
      </p:pic>
      <p:sp>
        <p:nvSpPr>
          <p:cNvPr id="362" name="CustomShape 10"/>
          <p:cNvSpPr/>
          <p:nvPr/>
        </p:nvSpPr>
        <p:spPr>
          <a:xfrm rot="5400000">
            <a:off x="6206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4A672E8F-FE8B-4C1A-A3CE-9C6BDF941D6D}"/>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65" name="Picture 2"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366" name="Picture 2" descr="C:\Users\damian.gordon\AppData\Local\Microsoft\Windows\Temporary Internet Files\Content.IE5\NKE8AW9F\ibm-pc[1].jpg"/>
          <p:cNvPicPr/>
          <p:nvPr/>
        </p:nvPicPr>
        <p:blipFill>
          <a:blip r:embed="rId2"/>
          <a:stretch/>
        </p:blipFill>
        <p:spPr>
          <a:xfrm>
            <a:off x="3647640" y="5085360"/>
            <a:ext cx="1426680" cy="1367640"/>
          </a:xfrm>
          <a:prstGeom prst="rect">
            <a:avLst/>
          </a:prstGeom>
          <a:ln>
            <a:noFill/>
          </a:ln>
        </p:spPr>
      </p:pic>
      <p:pic>
        <p:nvPicPr>
          <p:cNvPr id="367" name="Picture 2"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sp>
        <p:nvSpPr>
          <p:cNvPr id="368" name="CustomShape 3"/>
          <p:cNvSpPr/>
          <p:nvPr/>
        </p:nvSpPr>
        <p:spPr>
          <a:xfrm>
            <a:off x="6744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69" name="CustomShape 4"/>
          <p:cNvSpPr/>
          <p:nvPr/>
        </p:nvSpPr>
        <p:spPr>
          <a:xfrm>
            <a:off x="3288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70" name="Picture 2" descr="C:\Users\damian.gordon\AppData\Local\Microsoft\Windows\Temporary Internet Files\Content.IE5\NKE8AW9F\ibm-pc[1].jpg"/>
          <p:cNvPicPr/>
          <p:nvPr/>
        </p:nvPicPr>
        <p:blipFill>
          <a:blip r:embed="rId2"/>
          <a:stretch/>
        </p:blipFill>
        <p:spPr>
          <a:xfrm>
            <a:off x="3694080" y="1715040"/>
            <a:ext cx="1426680" cy="1367640"/>
          </a:xfrm>
          <a:prstGeom prst="rect">
            <a:avLst/>
          </a:prstGeom>
          <a:ln>
            <a:noFill/>
          </a:ln>
        </p:spPr>
      </p:pic>
      <p:sp>
        <p:nvSpPr>
          <p:cNvPr id="371" name="CustomShape 5"/>
          <p:cNvSpPr/>
          <p:nvPr/>
        </p:nvSpPr>
        <p:spPr>
          <a:xfrm rot="5400000">
            <a:off x="4262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72" name="CustomShape 6"/>
          <p:cNvSpPr/>
          <p:nvPr/>
        </p:nvSpPr>
        <p:spPr>
          <a:xfrm rot="5400000">
            <a:off x="3182160" y="4979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73" name="CustomShape 7"/>
          <p:cNvSpPr/>
          <p:nvPr/>
        </p:nvSpPr>
        <p:spPr>
          <a:xfrm>
            <a:off x="5232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74" name="Picture 2" descr="C:\Users\damian.gordon\AppData\Local\Microsoft\Windows\Temporary Internet Files\Content.IE5\NKE8AW9F\ibm-pc[1].jpg"/>
          <p:cNvPicPr/>
          <p:nvPr/>
        </p:nvPicPr>
        <p:blipFill>
          <a:blip r:embed="rId2"/>
          <a:stretch/>
        </p:blipFill>
        <p:spPr>
          <a:xfrm>
            <a:off x="5605320" y="5080680"/>
            <a:ext cx="1426680" cy="1367640"/>
          </a:xfrm>
          <a:prstGeom prst="rect">
            <a:avLst/>
          </a:prstGeom>
          <a:ln>
            <a:noFill/>
          </a:ln>
        </p:spPr>
      </p:pic>
      <p:sp>
        <p:nvSpPr>
          <p:cNvPr id="375" name="CustomShape 8"/>
          <p:cNvSpPr/>
          <p:nvPr/>
        </p:nvSpPr>
        <p:spPr>
          <a:xfrm rot="5400000">
            <a:off x="5139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76" name="Picture 2" descr="C:\Users\damian.gordon\AppData\Local\Microsoft\Windows\Temporary Internet Files\Content.IE5\NKE8AW9F\ibm-pc[1].jpg"/>
          <p:cNvPicPr/>
          <p:nvPr/>
        </p:nvPicPr>
        <p:blipFill>
          <a:blip r:embed="rId2"/>
          <a:stretch/>
        </p:blipFill>
        <p:spPr>
          <a:xfrm>
            <a:off x="7549320" y="5080680"/>
            <a:ext cx="1426680" cy="1367640"/>
          </a:xfrm>
          <a:prstGeom prst="rect">
            <a:avLst/>
          </a:prstGeom>
          <a:ln>
            <a:noFill/>
          </a:ln>
        </p:spPr>
      </p:pic>
      <p:sp>
        <p:nvSpPr>
          <p:cNvPr id="377" name="CustomShape 9"/>
          <p:cNvSpPr/>
          <p:nvPr/>
        </p:nvSpPr>
        <p:spPr>
          <a:xfrm rot="5400000">
            <a:off x="7083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78" name="Picture 2" descr="C:\Users\damian.gordon\AppData\Local\Microsoft\Windows\Temporary Internet Files\Content.IE5\NKE8AW9F\ibm-pc[1].jpg"/>
          <p:cNvPicPr/>
          <p:nvPr/>
        </p:nvPicPr>
        <p:blipFill>
          <a:blip r:embed="rId2"/>
          <a:stretch/>
        </p:blipFill>
        <p:spPr>
          <a:xfrm>
            <a:off x="5655360" y="1706400"/>
            <a:ext cx="1426680" cy="1367640"/>
          </a:xfrm>
          <a:prstGeom prst="rect">
            <a:avLst/>
          </a:prstGeom>
          <a:ln>
            <a:noFill/>
          </a:ln>
        </p:spPr>
      </p:pic>
      <p:sp>
        <p:nvSpPr>
          <p:cNvPr id="379" name="CustomShape 10"/>
          <p:cNvSpPr/>
          <p:nvPr/>
        </p:nvSpPr>
        <p:spPr>
          <a:xfrm rot="5400000">
            <a:off x="6206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80" name="CustomShape 11"/>
          <p:cNvSpPr/>
          <p:nvPr/>
        </p:nvSpPr>
        <p:spPr>
          <a:xfrm>
            <a:off x="1919640" y="3285000"/>
            <a:ext cx="154836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1" name="CustomShape 12"/>
          <p:cNvSpPr/>
          <p:nvPr/>
        </p:nvSpPr>
        <p:spPr>
          <a:xfrm>
            <a:off x="8868000" y="332100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2" name="CustomShape 13"/>
          <p:cNvSpPr/>
          <p:nvPr/>
        </p:nvSpPr>
        <p:spPr>
          <a:xfrm>
            <a:off x="1889400" y="324900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383" name="CustomShape 14"/>
          <p:cNvSpPr/>
          <p:nvPr/>
        </p:nvSpPr>
        <p:spPr>
          <a:xfrm>
            <a:off x="8798520" y="328500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384" name="CustomShape 15"/>
          <p:cNvSpPr/>
          <p:nvPr/>
        </p:nvSpPr>
        <p:spPr>
          <a:xfrm>
            <a:off x="4022400" y="17870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1</a:t>
            </a:r>
            <a:endParaRPr lang="en-GB" sz="2000" b="0" strike="noStrike" spc="-1">
              <a:latin typeface="Arial"/>
            </a:endParaRPr>
          </a:p>
        </p:txBody>
      </p:sp>
      <p:sp>
        <p:nvSpPr>
          <p:cNvPr id="385" name="CustomShape 16"/>
          <p:cNvSpPr/>
          <p:nvPr/>
        </p:nvSpPr>
        <p:spPr>
          <a:xfrm>
            <a:off x="6003840" y="177840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2</a:t>
            </a:r>
            <a:endParaRPr lang="en-GB" sz="2000" b="0" strike="noStrike" spc="-1">
              <a:latin typeface="Arial"/>
            </a:endParaRPr>
          </a:p>
        </p:txBody>
      </p:sp>
      <p:sp>
        <p:nvSpPr>
          <p:cNvPr id="386" name="CustomShape 17"/>
          <p:cNvSpPr/>
          <p:nvPr/>
        </p:nvSpPr>
        <p:spPr>
          <a:xfrm>
            <a:off x="3974160" y="515412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3</a:t>
            </a:r>
            <a:endParaRPr lang="en-GB" sz="2000" b="0" strike="noStrike" spc="-1">
              <a:latin typeface="Arial"/>
            </a:endParaRPr>
          </a:p>
        </p:txBody>
      </p:sp>
      <p:sp>
        <p:nvSpPr>
          <p:cNvPr id="387" name="CustomShape 18"/>
          <p:cNvSpPr/>
          <p:nvPr/>
        </p:nvSpPr>
        <p:spPr>
          <a:xfrm>
            <a:off x="5905920" y="5157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4</a:t>
            </a:r>
            <a:endParaRPr lang="en-GB" sz="2000" b="0" strike="noStrike" spc="-1">
              <a:latin typeface="Arial"/>
            </a:endParaRPr>
          </a:p>
        </p:txBody>
      </p:sp>
      <p:sp>
        <p:nvSpPr>
          <p:cNvPr id="388" name="CustomShape 19"/>
          <p:cNvSpPr/>
          <p:nvPr/>
        </p:nvSpPr>
        <p:spPr>
          <a:xfrm>
            <a:off x="7874040" y="5157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5</a:t>
            </a:r>
            <a:endParaRPr lang="en-GB" sz="2000" b="0" strike="noStrike" spc="-1">
              <a:latin typeface="Arial"/>
            </a:endParaRPr>
          </a:p>
        </p:txBody>
      </p:sp>
      <p:sp>
        <p:nvSpPr>
          <p:cNvPr id="2" name="TextShape 1">
            <a:extLst>
              <a:ext uri="{FF2B5EF4-FFF2-40B4-BE49-F238E27FC236}">
                <a16:creationId xmlns:a16="http://schemas.microsoft.com/office/drawing/2014/main" id="{229D5762-FCA2-48D1-BCD6-183328C228D1}"/>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2"/>
          <p:cNvSpPr txBox="1"/>
          <p:nvPr/>
        </p:nvSpPr>
        <p:spPr>
          <a:xfrm>
            <a:off x="772656" y="1993320"/>
            <a:ext cx="10479506" cy="3765960"/>
          </a:xfrm>
          <a:prstGeom prst="rect">
            <a:avLst/>
          </a:prstGeom>
          <a:noFill/>
          <a:ln>
            <a:noFill/>
          </a:ln>
        </p:spPr>
        <p:txBody>
          <a:bodyPr lIns="91440" tIns="45720" rIns="91440" bIns="45720" anchor="t">
            <a:normAutofit fontScale="98000"/>
          </a:bodyPr>
          <a:lstStyle/>
          <a:p>
            <a:pPr marL="91440" indent="-90805">
              <a:lnSpc>
                <a:spcPct val="100000"/>
              </a:lnSpc>
              <a:spcBef>
                <a:spcPts val="1301"/>
              </a:spcBef>
              <a:buClr>
                <a:srgbClr val="262626"/>
              </a:buClr>
              <a:buFont typeface="Arial"/>
              <a:buChar char=" "/>
            </a:pPr>
            <a:r>
              <a:rPr lang="en-IE" sz="3200" b="0" strike="noStrike" spc="-1">
                <a:solidFill>
                  <a:srgbClr val="262626"/>
                </a:solidFill>
                <a:latin typeface="Calibri Light"/>
              </a:rPr>
              <a:t>Hosts can send data from one host to another via the bus, the message will usually be sent in both directions, and will keep travelling until they reach the </a:t>
            </a:r>
            <a:r>
              <a:rPr lang="en-IE" sz="3200" b="1" strike="noStrike" spc="-1">
                <a:solidFill>
                  <a:srgbClr val="262626"/>
                </a:solidFill>
                <a:latin typeface="Calibri Light"/>
              </a:rPr>
              <a:t>End-Point Controllers.</a:t>
            </a:r>
            <a:endParaRPr lang="en-US" sz="3200" b="1" strike="noStrike" spc="-1">
              <a:solidFill>
                <a:srgbClr val="262626"/>
              </a:solidFill>
              <a:latin typeface="Calibri Light"/>
            </a:endParaRPr>
          </a:p>
          <a:p>
            <a:pPr marL="108585">
              <a:lnSpc>
                <a:spcPct val="100000"/>
              </a:lnSpc>
              <a:spcBef>
                <a:spcPts val="1301"/>
              </a:spcBef>
              <a:tabLst>
                <a:tab pos="0" algn="l"/>
              </a:tabLst>
            </a:pPr>
            <a:endParaRPr lang="en-US" sz="3200" b="0" strike="noStrike" spc="-1">
              <a:solidFill>
                <a:srgbClr val="262626"/>
              </a:solidFill>
              <a:latin typeface="Calibri Light"/>
            </a:endParaRPr>
          </a:p>
          <a:p>
            <a:pPr marL="91440" indent="-90805">
              <a:lnSpc>
                <a:spcPct val="100000"/>
              </a:lnSpc>
              <a:spcBef>
                <a:spcPts val="1301"/>
              </a:spcBef>
              <a:buClr>
                <a:srgbClr val="262626"/>
              </a:buClr>
              <a:buFont typeface="Arial"/>
              <a:buChar char=" "/>
              <a:tabLst>
                <a:tab pos="0" algn="l"/>
              </a:tabLst>
            </a:pPr>
            <a:r>
              <a:rPr lang="en-IE" sz="3200" b="0" strike="noStrike" spc="-1">
                <a:solidFill>
                  <a:srgbClr val="262626"/>
                </a:solidFill>
                <a:latin typeface="Calibri Light"/>
              </a:rPr>
              <a:t>So, if I want to send from Host 1 to Host 3.</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45CAE455-8D43-4BBC-A007-FAECE8396A77}"/>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21"/>
          <p:cNvSpPr/>
          <p:nvPr/>
        </p:nvSpPr>
        <p:spPr>
          <a:xfrm>
            <a:off x="7874157" y="498837"/>
            <a:ext cx="3672000" cy="715320"/>
          </a:xfrm>
          <a:prstGeom prst="foldedCorner">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92" name="CustomShape 2"/>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93" name="Picture 2"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394" name="Picture 2" descr="C:\Users\damian.gordon\AppData\Local\Microsoft\Windows\Temporary Internet Files\Content.IE5\NKE8AW9F\ibm-pc[1].jpg"/>
          <p:cNvPicPr/>
          <p:nvPr/>
        </p:nvPicPr>
        <p:blipFill>
          <a:blip r:embed="rId2"/>
          <a:stretch/>
        </p:blipFill>
        <p:spPr>
          <a:xfrm>
            <a:off x="3647640" y="5085360"/>
            <a:ext cx="1426680" cy="1367640"/>
          </a:xfrm>
          <a:prstGeom prst="rect">
            <a:avLst/>
          </a:prstGeom>
          <a:ln>
            <a:noFill/>
          </a:ln>
        </p:spPr>
      </p:pic>
      <p:pic>
        <p:nvPicPr>
          <p:cNvPr id="395" name="Picture 2"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sp>
        <p:nvSpPr>
          <p:cNvPr id="396" name="CustomShape 3"/>
          <p:cNvSpPr/>
          <p:nvPr/>
        </p:nvSpPr>
        <p:spPr>
          <a:xfrm>
            <a:off x="6744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7" name="CustomShape 4"/>
          <p:cNvSpPr/>
          <p:nvPr/>
        </p:nvSpPr>
        <p:spPr>
          <a:xfrm>
            <a:off x="3288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98" name="Picture 2" descr="C:\Users\damian.gordon\AppData\Local\Microsoft\Windows\Temporary Internet Files\Content.IE5\NKE8AW9F\ibm-pc[1].jpg"/>
          <p:cNvPicPr/>
          <p:nvPr/>
        </p:nvPicPr>
        <p:blipFill>
          <a:blip r:embed="rId2"/>
          <a:stretch/>
        </p:blipFill>
        <p:spPr>
          <a:xfrm>
            <a:off x="3694080" y="1715040"/>
            <a:ext cx="1426680" cy="1367640"/>
          </a:xfrm>
          <a:prstGeom prst="rect">
            <a:avLst/>
          </a:prstGeom>
          <a:ln>
            <a:noFill/>
          </a:ln>
        </p:spPr>
      </p:pic>
      <p:sp>
        <p:nvSpPr>
          <p:cNvPr id="399" name="CustomShape 5"/>
          <p:cNvSpPr/>
          <p:nvPr/>
        </p:nvSpPr>
        <p:spPr>
          <a:xfrm rot="5400000">
            <a:off x="4262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0" name="CustomShape 6"/>
          <p:cNvSpPr/>
          <p:nvPr/>
        </p:nvSpPr>
        <p:spPr>
          <a:xfrm rot="5400000">
            <a:off x="3182160" y="4979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1" name="CustomShape 7"/>
          <p:cNvSpPr/>
          <p:nvPr/>
        </p:nvSpPr>
        <p:spPr>
          <a:xfrm>
            <a:off x="523200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02" name="Picture 2" descr="C:\Users\damian.gordon\AppData\Local\Microsoft\Windows\Temporary Internet Files\Content.IE5\NKE8AW9F\ibm-pc[1].jpg"/>
          <p:cNvPicPr/>
          <p:nvPr/>
        </p:nvPicPr>
        <p:blipFill>
          <a:blip r:embed="rId2"/>
          <a:stretch/>
        </p:blipFill>
        <p:spPr>
          <a:xfrm>
            <a:off x="5605320" y="5080680"/>
            <a:ext cx="1426680" cy="1367640"/>
          </a:xfrm>
          <a:prstGeom prst="rect">
            <a:avLst/>
          </a:prstGeom>
          <a:ln>
            <a:noFill/>
          </a:ln>
        </p:spPr>
      </p:pic>
      <p:sp>
        <p:nvSpPr>
          <p:cNvPr id="403" name="CustomShape 8"/>
          <p:cNvSpPr/>
          <p:nvPr/>
        </p:nvSpPr>
        <p:spPr>
          <a:xfrm rot="5400000">
            <a:off x="5139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04" name="Picture 2" descr="C:\Users\damian.gordon\AppData\Local\Microsoft\Windows\Temporary Internet Files\Content.IE5\NKE8AW9F\ibm-pc[1].jpg"/>
          <p:cNvPicPr/>
          <p:nvPr/>
        </p:nvPicPr>
        <p:blipFill>
          <a:blip r:embed="rId2"/>
          <a:stretch/>
        </p:blipFill>
        <p:spPr>
          <a:xfrm>
            <a:off x="7549320" y="5080680"/>
            <a:ext cx="1426680" cy="1367640"/>
          </a:xfrm>
          <a:prstGeom prst="rect">
            <a:avLst/>
          </a:prstGeom>
          <a:ln>
            <a:noFill/>
          </a:ln>
        </p:spPr>
      </p:pic>
      <p:sp>
        <p:nvSpPr>
          <p:cNvPr id="405" name="CustomShape 9"/>
          <p:cNvSpPr/>
          <p:nvPr/>
        </p:nvSpPr>
        <p:spPr>
          <a:xfrm rot="5400000">
            <a:off x="7083840" y="497484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06" name="Picture 2" descr="C:\Users\damian.gordon\AppData\Local\Microsoft\Windows\Temporary Internet Files\Content.IE5\NKE8AW9F\ibm-pc[1].jpg"/>
          <p:cNvPicPr/>
          <p:nvPr/>
        </p:nvPicPr>
        <p:blipFill>
          <a:blip r:embed="rId2"/>
          <a:stretch/>
        </p:blipFill>
        <p:spPr>
          <a:xfrm>
            <a:off x="5655360" y="1706400"/>
            <a:ext cx="1426680" cy="1367640"/>
          </a:xfrm>
          <a:prstGeom prst="rect">
            <a:avLst/>
          </a:prstGeom>
          <a:ln>
            <a:noFill/>
          </a:ln>
        </p:spPr>
      </p:pic>
      <p:sp>
        <p:nvSpPr>
          <p:cNvPr id="407" name="CustomShape 10"/>
          <p:cNvSpPr/>
          <p:nvPr/>
        </p:nvSpPr>
        <p:spPr>
          <a:xfrm rot="5400000">
            <a:off x="6206520" y="3323520"/>
            <a:ext cx="157932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8" name="CustomShape 11"/>
          <p:cNvSpPr/>
          <p:nvPr/>
        </p:nvSpPr>
        <p:spPr>
          <a:xfrm>
            <a:off x="1956000" y="328500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9" name="CustomShape 12"/>
          <p:cNvSpPr/>
          <p:nvPr/>
        </p:nvSpPr>
        <p:spPr>
          <a:xfrm>
            <a:off x="8868000" y="328500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0" name="CustomShape 13"/>
          <p:cNvSpPr/>
          <p:nvPr/>
        </p:nvSpPr>
        <p:spPr>
          <a:xfrm>
            <a:off x="1889400" y="324900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411" name="CustomShape 14"/>
          <p:cNvSpPr/>
          <p:nvPr/>
        </p:nvSpPr>
        <p:spPr>
          <a:xfrm>
            <a:off x="8798520" y="328500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412" name="CustomShape 15"/>
          <p:cNvSpPr/>
          <p:nvPr/>
        </p:nvSpPr>
        <p:spPr>
          <a:xfrm>
            <a:off x="4022400" y="17870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1</a:t>
            </a:r>
            <a:endParaRPr lang="en-GB" sz="2000" b="0" strike="noStrike" spc="-1">
              <a:latin typeface="Arial"/>
            </a:endParaRPr>
          </a:p>
        </p:txBody>
      </p:sp>
      <p:sp>
        <p:nvSpPr>
          <p:cNvPr id="413" name="CustomShape 16"/>
          <p:cNvSpPr/>
          <p:nvPr/>
        </p:nvSpPr>
        <p:spPr>
          <a:xfrm>
            <a:off x="6003840" y="177840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2</a:t>
            </a:r>
            <a:endParaRPr lang="en-GB" sz="2000" b="0" strike="noStrike" spc="-1">
              <a:latin typeface="Arial"/>
            </a:endParaRPr>
          </a:p>
        </p:txBody>
      </p:sp>
      <p:sp>
        <p:nvSpPr>
          <p:cNvPr id="414" name="CustomShape 17"/>
          <p:cNvSpPr/>
          <p:nvPr/>
        </p:nvSpPr>
        <p:spPr>
          <a:xfrm>
            <a:off x="3974160" y="515412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3</a:t>
            </a:r>
            <a:endParaRPr lang="en-GB" sz="2000" b="0" strike="noStrike" spc="-1">
              <a:latin typeface="Arial"/>
            </a:endParaRPr>
          </a:p>
        </p:txBody>
      </p:sp>
      <p:sp>
        <p:nvSpPr>
          <p:cNvPr id="415" name="CustomShape 18"/>
          <p:cNvSpPr/>
          <p:nvPr/>
        </p:nvSpPr>
        <p:spPr>
          <a:xfrm>
            <a:off x="5905920" y="5157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4</a:t>
            </a:r>
            <a:endParaRPr lang="en-GB" sz="2000" b="0" strike="noStrike" spc="-1">
              <a:latin typeface="Arial"/>
            </a:endParaRPr>
          </a:p>
        </p:txBody>
      </p:sp>
      <p:sp>
        <p:nvSpPr>
          <p:cNvPr id="416" name="CustomShape 19"/>
          <p:cNvSpPr/>
          <p:nvPr/>
        </p:nvSpPr>
        <p:spPr>
          <a:xfrm>
            <a:off x="7874040" y="5157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5</a:t>
            </a:r>
            <a:endParaRPr lang="en-GB" sz="2000" b="0" strike="noStrike" spc="-1">
              <a:latin typeface="Arial"/>
            </a:endParaRPr>
          </a:p>
        </p:txBody>
      </p:sp>
      <p:sp>
        <p:nvSpPr>
          <p:cNvPr id="417" name="CustomShape 20"/>
          <p:cNvSpPr/>
          <p:nvPr/>
        </p:nvSpPr>
        <p:spPr>
          <a:xfrm>
            <a:off x="8083646" y="515961"/>
            <a:ext cx="3352320" cy="701640"/>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0" strike="noStrike" spc="-1">
                <a:solidFill>
                  <a:srgbClr val="000000"/>
                </a:solidFill>
                <a:latin typeface="Calibri Light"/>
              </a:rPr>
              <a:t>Sending a message from</a:t>
            </a:r>
            <a:endParaRPr lang="en-GB" sz="2000" b="0" strike="noStrike" spc="-1">
              <a:latin typeface="Arial"/>
            </a:endParaRPr>
          </a:p>
          <a:p>
            <a:pPr algn="ctr">
              <a:lnSpc>
                <a:spcPct val="100000"/>
              </a:lnSpc>
            </a:pPr>
            <a:r>
              <a:rPr lang="en-US" sz="2000" b="0" strike="noStrike" spc="-1">
                <a:solidFill>
                  <a:srgbClr val="000000"/>
                </a:solidFill>
                <a:latin typeface="Calibri Light"/>
              </a:rPr>
              <a:t>Host 1 to Host 3</a:t>
            </a:r>
            <a:endParaRPr lang="en-GB" sz="2000" b="0" strike="noStrike" spc="-1">
              <a:latin typeface="Arial"/>
            </a:endParaRPr>
          </a:p>
        </p:txBody>
      </p:sp>
      <p:sp>
        <p:nvSpPr>
          <p:cNvPr id="2" name="TextShape 1">
            <a:extLst>
              <a:ext uri="{FF2B5EF4-FFF2-40B4-BE49-F238E27FC236}">
                <a16:creationId xmlns:a16="http://schemas.microsoft.com/office/drawing/2014/main" id="{B766D8BA-63E4-43D5-85D9-0E197AE24731}"/>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42" name="Picture 2" descr="C:\Users\damian.gordon\AppData\Local\Microsoft\Windows\Temporary Internet Files\Content.IE5\NKE8AW9F\ibm-pc[1].jpg"/>
          <p:cNvPicPr/>
          <p:nvPr/>
        </p:nvPicPr>
        <p:blipFill>
          <a:blip r:embed="rId2"/>
          <a:stretch/>
        </p:blipFill>
        <p:spPr>
          <a:xfrm>
            <a:off x="1919640" y="3357000"/>
            <a:ext cx="1426680" cy="1367640"/>
          </a:xfrm>
          <a:prstGeom prst="rect">
            <a:avLst/>
          </a:prstGeom>
          <a:ln>
            <a:noFill/>
          </a:ln>
        </p:spPr>
      </p:pic>
      <p:pic>
        <p:nvPicPr>
          <p:cNvPr id="143" name="Picture 2" descr="C:\Users\damian.gordon\AppData\Local\Microsoft\Windows\Temporary Internet Files\Content.IE5\NKE8AW9F\ibm-pc[1].jpg"/>
          <p:cNvPicPr/>
          <p:nvPr/>
        </p:nvPicPr>
        <p:blipFill>
          <a:blip r:embed="rId2"/>
          <a:stretch/>
        </p:blipFill>
        <p:spPr>
          <a:xfrm>
            <a:off x="3372960" y="5013000"/>
            <a:ext cx="1426680" cy="1367640"/>
          </a:xfrm>
          <a:prstGeom prst="rect">
            <a:avLst/>
          </a:prstGeom>
          <a:ln>
            <a:noFill/>
          </a:ln>
        </p:spPr>
      </p:pic>
      <p:pic>
        <p:nvPicPr>
          <p:cNvPr id="144" name="Picture 2" descr="C:\Users\damian.gordon\AppData\Local\Microsoft\Windows\Temporary Internet Files\Content.IE5\NKE8AW9F\ibm-pc[1].jpg"/>
          <p:cNvPicPr/>
          <p:nvPr/>
        </p:nvPicPr>
        <p:blipFill>
          <a:blip r:embed="rId2"/>
          <a:stretch/>
        </p:blipFill>
        <p:spPr>
          <a:xfrm>
            <a:off x="5376000" y="3357000"/>
            <a:ext cx="1426680" cy="1367640"/>
          </a:xfrm>
          <a:prstGeom prst="rect">
            <a:avLst/>
          </a:prstGeom>
          <a:ln>
            <a:noFill/>
          </a:ln>
        </p:spPr>
      </p:pic>
      <p:pic>
        <p:nvPicPr>
          <p:cNvPr id="145" name="Picture 2" descr="C:\Users\damian.gordon\AppData\Local\Microsoft\Windows\Temporary Internet Files\Content.IE5\NKE8AW9F\ibm-pc[1].jpg"/>
          <p:cNvPicPr/>
          <p:nvPr/>
        </p:nvPicPr>
        <p:blipFill>
          <a:blip r:embed="rId2"/>
          <a:stretch/>
        </p:blipFill>
        <p:spPr>
          <a:xfrm>
            <a:off x="8832360" y="3429000"/>
            <a:ext cx="1426680" cy="1367640"/>
          </a:xfrm>
          <a:prstGeom prst="rect">
            <a:avLst/>
          </a:prstGeom>
          <a:ln>
            <a:noFill/>
          </a:ln>
        </p:spPr>
      </p:pic>
      <p:pic>
        <p:nvPicPr>
          <p:cNvPr id="146" name="Picture 2" descr="C:\Users\damian.gordon\AppData\Local\Microsoft\Windows\Temporary Internet Files\Content.IE5\NKE8AW9F\ibm-pc[1].jpg"/>
          <p:cNvPicPr/>
          <p:nvPr/>
        </p:nvPicPr>
        <p:blipFill>
          <a:blip r:embed="rId2"/>
          <a:stretch/>
        </p:blipFill>
        <p:spPr>
          <a:xfrm>
            <a:off x="6802680" y="5013000"/>
            <a:ext cx="1426680" cy="1367640"/>
          </a:xfrm>
          <a:prstGeom prst="rect">
            <a:avLst/>
          </a:prstGeom>
          <a:ln>
            <a:noFill/>
          </a:ln>
        </p:spPr>
      </p:pic>
      <p:sp>
        <p:nvSpPr>
          <p:cNvPr id="147" name="CustomShape 4"/>
          <p:cNvSpPr/>
          <p:nvPr/>
        </p:nvSpPr>
        <p:spPr>
          <a:xfrm>
            <a:off x="6744000" y="429300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8" name="CustomShape 5"/>
          <p:cNvSpPr/>
          <p:nvPr/>
        </p:nvSpPr>
        <p:spPr>
          <a:xfrm>
            <a:off x="4728000" y="5877360"/>
            <a:ext cx="2195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9" name="CustomShape 6"/>
          <p:cNvSpPr/>
          <p:nvPr/>
        </p:nvSpPr>
        <p:spPr>
          <a:xfrm rot="4072200">
            <a:off x="2791920" y="5077800"/>
            <a:ext cx="1403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0" name="CustomShape 7"/>
          <p:cNvSpPr/>
          <p:nvPr/>
        </p:nvSpPr>
        <p:spPr>
          <a:xfrm rot="4072200">
            <a:off x="6293280" y="5069880"/>
            <a:ext cx="125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1" name="CustomShape 8"/>
          <p:cNvSpPr/>
          <p:nvPr/>
        </p:nvSpPr>
        <p:spPr>
          <a:xfrm>
            <a:off x="3288000" y="429300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2" name="CustomShape 9"/>
          <p:cNvSpPr/>
          <p:nvPr/>
        </p:nvSpPr>
        <p:spPr>
          <a:xfrm rot="7047600">
            <a:off x="4315080" y="5097600"/>
            <a:ext cx="161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3" name="CustomShape 10"/>
          <p:cNvSpPr/>
          <p:nvPr/>
        </p:nvSpPr>
        <p:spPr>
          <a:xfrm rot="7513200">
            <a:off x="7783680" y="5070600"/>
            <a:ext cx="1475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C2951DD5-9C1A-4F3E-AF11-8EB8605AD488}"/>
              </a:ext>
            </a:extLst>
          </p:cNvPr>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sp>
        <p:nvSpPr>
          <p:cNvPr id="3" name="TextShape 2">
            <a:extLst>
              <a:ext uri="{FF2B5EF4-FFF2-40B4-BE49-F238E27FC236}">
                <a16:creationId xmlns:a16="http://schemas.microsoft.com/office/drawing/2014/main" id="{92A550C3-F506-4295-AEEE-973843CD7E43}"/>
              </a:ext>
            </a:extLst>
          </p:cNvPr>
          <p:cNvSpPr txBox="1"/>
          <p:nvPr/>
        </p:nvSpPr>
        <p:spPr>
          <a:xfrm>
            <a:off x="712724" y="1993320"/>
            <a:ext cx="10676427" cy="3765960"/>
          </a:xfrm>
          <a:prstGeom prst="rect">
            <a:avLst/>
          </a:prstGeom>
          <a:noFill/>
          <a:ln>
            <a:noFill/>
          </a:ln>
        </p:spPr>
        <p:txBody>
          <a:bodyPr>
            <a:normAutofit/>
          </a:bodyPr>
          <a:lstStyle/>
          <a:p>
            <a:pPr marL="91440" indent="-91080">
              <a:lnSpc>
                <a:spcPct val="100000"/>
              </a:lnSpc>
              <a:spcBef>
                <a:spcPts val="1301"/>
              </a:spcBef>
              <a:buClr>
                <a:srgbClr val="262626"/>
              </a:buClr>
              <a:buFont typeface="Arial"/>
              <a:buChar char=" "/>
            </a:pPr>
            <a:r>
              <a:rPr lang="en-IE" sz="2800" b="0" strike="noStrike" spc="-1">
                <a:solidFill>
                  <a:srgbClr val="262626"/>
                </a:solidFill>
                <a:latin typeface="Calibri Light"/>
              </a:rPr>
              <a:t>When we hook up computers together using data communication facilities, we call this a </a:t>
            </a:r>
            <a:r>
              <a:rPr lang="en-IE" sz="2800" b="1" strike="noStrike" spc="-1">
                <a:solidFill>
                  <a:srgbClr val="262626"/>
                </a:solidFill>
                <a:latin typeface="Calibri Light"/>
              </a:rPr>
              <a:t>computer network</a:t>
            </a:r>
            <a:r>
              <a:rPr lang="en-IE" sz="2800" b="0" strike="noStrike" spc="-1">
                <a:solidFill>
                  <a:srgbClr val="262626"/>
                </a:solidFill>
                <a:latin typeface="Calibri Light"/>
              </a:rPr>
              <a:t>.</a:t>
            </a:r>
            <a:endParaRPr lang="en-US" sz="2800" b="0" strike="noStrike" spc="-1">
              <a:solidFill>
                <a:srgbClr val="262626"/>
              </a:solidFill>
              <a:latin typeface="Calibri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420" name="Picture 2_7" descr="C:\Users\damian.gordon\AppData\Local\Microsoft\Windows\Temporary Internet Files\Content.IE5\NKE8AW9F\ibm-pc[1].jpg"/>
          <p:cNvPicPr/>
          <p:nvPr/>
        </p:nvPicPr>
        <p:blipFill>
          <a:blip r:embed="rId2"/>
          <a:stretch/>
        </p:blipFill>
        <p:spPr>
          <a:xfrm>
            <a:off x="1919640" y="3213000"/>
            <a:ext cx="1426680" cy="1367640"/>
          </a:xfrm>
          <a:prstGeom prst="rect">
            <a:avLst/>
          </a:prstGeom>
          <a:ln>
            <a:noFill/>
          </a:ln>
        </p:spPr>
      </p:pic>
      <p:pic>
        <p:nvPicPr>
          <p:cNvPr id="421" name="Picture 2_8" descr="C:\Users\damian.gordon\AppData\Local\Microsoft\Windows\Temporary Internet Files\Content.IE5\NKE8AW9F\ibm-pc[1].jpg"/>
          <p:cNvPicPr/>
          <p:nvPr/>
        </p:nvPicPr>
        <p:blipFill>
          <a:blip r:embed="rId2"/>
          <a:stretch/>
        </p:blipFill>
        <p:spPr>
          <a:xfrm>
            <a:off x="3647640" y="5085360"/>
            <a:ext cx="1426680" cy="1367640"/>
          </a:xfrm>
          <a:prstGeom prst="rect">
            <a:avLst/>
          </a:prstGeom>
          <a:ln>
            <a:noFill/>
          </a:ln>
        </p:spPr>
      </p:pic>
      <p:pic>
        <p:nvPicPr>
          <p:cNvPr id="422" name="Picture 2_9" descr="C:\Users\damian.gordon\AppData\Local\Microsoft\Windows\Temporary Internet Files\Content.IE5\NKE8AW9F\ibm-pc[1].jpg"/>
          <p:cNvPicPr/>
          <p:nvPr/>
        </p:nvPicPr>
        <p:blipFill>
          <a:blip r:embed="rId2"/>
          <a:stretch/>
        </p:blipFill>
        <p:spPr>
          <a:xfrm>
            <a:off x="8832360" y="3285000"/>
            <a:ext cx="1426680" cy="1367640"/>
          </a:xfrm>
          <a:prstGeom prst="rect">
            <a:avLst/>
          </a:prstGeom>
          <a:ln>
            <a:noFill/>
          </a:ln>
        </p:spPr>
      </p:pic>
      <p:sp>
        <p:nvSpPr>
          <p:cNvPr id="423" name="CustomShape 2"/>
          <p:cNvSpPr/>
          <p:nvPr/>
        </p:nvSpPr>
        <p:spPr>
          <a:xfrm>
            <a:off x="6744000" y="4149000"/>
            <a:ext cx="2231640" cy="215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sp>
        <p:nvSpPr>
          <p:cNvPr id="424" name="CustomShape 3"/>
          <p:cNvSpPr/>
          <p:nvPr/>
        </p:nvSpPr>
        <p:spPr>
          <a:xfrm>
            <a:off x="3288000" y="4149000"/>
            <a:ext cx="2231640" cy="215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pic>
        <p:nvPicPr>
          <p:cNvPr id="425" name="Picture 2_10" descr="C:\Users\damian.gordon\AppData\Local\Microsoft\Windows\Temporary Internet Files\Content.IE5\NKE8AW9F\ibm-pc[1].jpg"/>
          <p:cNvPicPr/>
          <p:nvPr/>
        </p:nvPicPr>
        <p:blipFill>
          <a:blip r:embed="rId2"/>
          <a:stretch/>
        </p:blipFill>
        <p:spPr>
          <a:xfrm>
            <a:off x="3683640" y="1700640"/>
            <a:ext cx="1426680" cy="1367640"/>
          </a:xfrm>
          <a:prstGeom prst="rect">
            <a:avLst/>
          </a:prstGeom>
          <a:ln>
            <a:noFill/>
          </a:ln>
        </p:spPr>
      </p:pic>
      <p:sp>
        <p:nvSpPr>
          <p:cNvPr id="426" name="CustomShape 4"/>
          <p:cNvSpPr/>
          <p:nvPr/>
        </p:nvSpPr>
        <p:spPr>
          <a:xfrm rot="5400000">
            <a:off x="4262520" y="3323520"/>
            <a:ext cx="1579320" cy="71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sp>
        <p:nvSpPr>
          <p:cNvPr id="427" name="CustomShape 5"/>
          <p:cNvSpPr/>
          <p:nvPr/>
        </p:nvSpPr>
        <p:spPr>
          <a:xfrm rot="5400000">
            <a:off x="3182160" y="4979520"/>
            <a:ext cx="1579320" cy="71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sp>
        <p:nvSpPr>
          <p:cNvPr id="428" name="CustomShape 6"/>
          <p:cNvSpPr/>
          <p:nvPr/>
        </p:nvSpPr>
        <p:spPr>
          <a:xfrm>
            <a:off x="5232000" y="4149000"/>
            <a:ext cx="2231640" cy="215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pic>
        <p:nvPicPr>
          <p:cNvPr id="429" name="Picture 2_11" descr="C:\Users\damian.gordon\AppData\Local\Microsoft\Windows\Temporary Internet Files\Content.IE5\NKE8AW9F\ibm-pc[1].jpg"/>
          <p:cNvPicPr/>
          <p:nvPr/>
        </p:nvPicPr>
        <p:blipFill>
          <a:blip r:embed="rId2"/>
          <a:stretch/>
        </p:blipFill>
        <p:spPr>
          <a:xfrm>
            <a:off x="5605320" y="5080680"/>
            <a:ext cx="1426680" cy="1367640"/>
          </a:xfrm>
          <a:prstGeom prst="rect">
            <a:avLst/>
          </a:prstGeom>
          <a:ln>
            <a:noFill/>
          </a:ln>
        </p:spPr>
      </p:pic>
      <p:sp>
        <p:nvSpPr>
          <p:cNvPr id="430" name="CustomShape 7"/>
          <p:cNvSpPr/>
          <p:nvPr/>
        </p:nvSpPr>
        <p:spPr>
          <a:xfrm rot="5400000">
            <a:off x="5139840" y="4974840"/>
            <a:ext cx="1579320" cy="71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pic>
        <p:nvPicPr>
          <p:cNvPr id="431" name="Picture 2_12" descr="C:\Users\damian.gordon\AppData\Local\Microsoft\Windows\Temporary Internet Files\Content.IE5\NKE8AW9F\ibm-pc[1].jpg"/>
          <p:cNvPicPr/>
          <p:nvPr/>
        </p:nvPicPr>
        <p:blipFill>
          <a:blip r:embed="rId2"/>
          <a:stretch/>
        </p:blipFill>
        <p:spPr>
          <a:xfrm>
            <a:off x="7549320" y="5080680"/>
            <a:ext cx="1426680" cy="1367640"/>
          </a:xfrm>
          <a:prstGeom prst="rect">
            <a:avLst/>
          </a:prstGeom>
          <a:ln>
            <a:noFill/>
          </a:ln>
        </p:spPr>
      </p:pic>
      <p:sp>
        <p:nvSpPr>
          <p:cNvPr id="432" name="CustomShape 8"/>
          <p:cNvSpPr/>
          <p:nvPr/>
        </p:nvSpPr>
        <p:spPr>
          <a:xfrm rot="5400000">
            <a:off x="7083840" y="4974840"/>
            <a:ext cx="1579320" cy="71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pic>
        <p:nvPicPr>
          <p:cNvPr id="433" name="Picture 2_13" descr="C:\Users\damian.gordon\AppData\Local\Microsoft\Windows\Temporary Internet Files\Content.IE5\NKE8AW9F\ibm-pc[1].jpg"/>
          <p:cNvPicPr/>
          <p:nvPr/>
        </p:nvPicPr>
        <p:blipFill>
          <a:blip r:embed="rId2"/>
          <a:stretch/>
        </p:blipFill>
        <p:spPr>
          <a:xfrm>
            <a:off x="5628000" y="1700640"/>
            <a:ext cx="1426680" cy="1367640"/>
          </a:xfrm>
          <a:prstGeom prst="rect">
            <a:avLst/>
          </a:prstGeom>
          <a:ln>
            <a:noFill/>
          </a:ln>
        </p:spPr>
      </p:pic>
      <p:sp>
        <p:nvSpPr>
          <p:cNvPr id="434" name="CustomShape 9"/>
          <p:cNvSpPr/>
          <p:nvPr/>
        </p:nvSpPr>
        <p:spPr>
          <a:xfrm rot="5400000">
            <a:off x="6206520" y="3323520"/>
            <a:ext cx="1579320" cy="71640"/>
          </a:xfrm>
          <a:prstGeom prst="rect">
            <a:avLst/>
          </a:prstGeom>
          <a:solidFill>
            <a:srgbClr val="F0A22E"/>
          </a:solidFill>
          <a:ln>
            <a:noFill/>
          </a:ln>
        </p:spPr>
        <p:style>
          <a:lnRef idx="2">
            <a:schemeClr val="accent1">
              <a:shade val="50000"/>
            </a:schemeClr>
          </a:lnRef>
          <a:fillRef idx="1">
            <a:schemeClr val="accent1"/>
          </a:fillRef>
          <a:effectRef idx="0">
            <a:schemeClr val="accent1"/>
          </a:effectRef>
          <a:fontRef idx="minor"/>
        </p:style>
      </p:sp>
      <p:sp>
        <p:nvSpPr>
          <p:cNvPr id="435" name="CustomShape 10"/>
          <p:cNvSpPr/>
          <p:nvPr/>
        </p:nvSpPr>
        <p:spPr>
          <a:xfrm>
            <a:off x="8868000" y="328500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6" name="CustomShape 11"/>
          <p:cNvSpPr/>
          <p:nvPr/>
        </p:nvSpPr>
        <p:spPr>
          <a:xfrm>
            <a:off x="8798520" y="328500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Lucida Sans Unicode"/>
              </a:rPr>
              <a:t>End-point</a:t>
            </a:r>
            <a:endParaRPr lang="en-GB" sz="2000" b="0" strike="noStrike" spc="-1">
              <a:latin typeface="Arial"/>
            </a:endParaRPr>
          </a:p>
          <a:p>
            <a:pPr algn="ctr">
              <a:lnSpc>
                <a:spcPct val="100000"/>
              </a:lnSpc>
            </a:pPr>
            <a:r>
              <a:rPr lang="en-US" sz="2000" b="1" strike="noStrike" spc="-1">
                <a:solidFill>
                  <a:srgbClr val="FFFFFF"/>
                </a:solidFill>
                <a:latin typeface="Lucida Sans Unicode"/>
              </a:rPr>
              <a:t>Controller</a:t>
            </a:r>
            <a:endParaRPr lang="en-GB" sz="2000" b="0" strike="noStrike" spc="-1">
              <a:latin typeface="Arial"/>
            </a:endParaRPr>
          </a:p>
        </p:txBody>
      </p:sp>
      <p:sp>
        <p:nvSpPr>
          <p:cNvPr id="437" name="CustomShape 12"/>
          <p:cNvSpPr/>
          <p:nvPr/>
        </p:nvSpPr>
        <p:spPr>
          <a:xfrm>
            <a:off x="4011960" y="1736640"/>
            <a:ext cx="932400" cy="70128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Lucida Sans Unicode"/>
              </a:rPr>
              <a:t>Host </a:t>
            </a:r>
            <a:endParaRPr lang="en-GB" sz="2000" b="0" strike="noStrike" spc="-1">
              <a:latin typeface="Arial"/>
            </a:endParaRPr>
          </a:p>
          <a:p>
            <a:pPr algn="ctr">
              <a:lnSpc>
                <a:spcPct val="100000"/>
              </a:lnSpc>
            </a:pPr>
            <a:r>
              <a:rPr lang="en-US" sz="2000" b="1" strike="noStrike" spc="-1">
                <a:solidFill>
                  <a:srgbClr val="FFFFFF"/>
                </a:solidFill>
                <a:latin typeface="Lucida Sans Unicode"/>
              </a:rPr>
              <a:t>1</a:t>
            </a:r>
            <a:endParaRPr lang="en-GB" sz="2000" b="0" strike="noStrike" spc="-1">
              <a:latin typeface="Arial"/>
            </a:endParaRPr>
          </a:p>
        </p:txBody>
      </p:sp>
      <p:sp>
        <p:nvSpPr>
          <p:cNvPr id="438" name="CustomShape 13"/>
          <p:cNvSpPr/>
          <p:nvPr/>
        </p:nvSpPr>
        <p:spPr>
          <a:xfrm>
            <a:off x="5976480" y="17366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Lucida Sans Unicode"/>
              </a:rPr>
              <a:t>Host </a:t>
            </a:r>
            <a:endParaRPr lang="en-GB" sz="2000" b="0" strike="noStrike" spc="-1">
              <a:latin typeface="Arial"/>
            </a:endParaRPr>
          </a:p>
          <a:p>
            <a:pPr algn="ctr">
              <a:lnSpc>
                <a:spcPct val="100000"/>
              </a:lnSpc>
            </a:pPr>
            <a:r>
              <a:rPr lang="en-US" sz="2000" b="1" strike="noStrike" spc="-1">
                <a:solidFill>
                  <a:srgbClr val="FFFFFF"/>
                </a:solidFill>
                <a:latin typeface="Lucida Sans Unicode"/>
              </a:rPr>
              <a:t>2</a:t>
            </a:r>
            <a:endParaRPr lang="en-GB" sz="2000" b="0" strike="noStrike" spc="-1">
              <a:latin typeface="Arial"/>
            </a:endParaRPr>
          </a:p>
        </p:txBody>
      </p:sp>
      <p:sp>
        <p:nvSpPr>
          <p:cNvPr id="439" name="CustomShape 14"/>
          <p:cNvSpPr/>
          <p:nvPr/>
        </p:nvSpPr>
        <p:spPr>
          <a:xfrm>
            <a:off x="3974160" y="515412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Lucida Sans Unicode"/>
              </a:rPr>
              <a:t>Host </a:t>
            </a:r>
            <a:endParaRPr lang="en-GB" sz="2000" b="0" strike="noStrike" spc="-1">
              <a:latin typeface="Arial"/>
            </a:endParaRPr>
          </a:p>
          <a:p>
            <a:pPr algn="ctr">
              <a:lnSpc>
                <a:spcPct val="100000"/>
              </a:lnSpc>
            </a:pPr>
            <a:r>
              <a:rPr lang="en-US" sz="2000" b="1" strike="noStrike" spc="-1">
                <a:solidFill>
                  <a:srgbClr val="FFFFFF"/>
                </a:solidFill>
                <a:latin typeface="Lucida Sans Unicode"/>
              </a:rPr>
              <a:t>3</a:t>
            </a:r>
            <a:endParaRPr lang="en-GB" sz="2000" b="0" strike="noStrike" spc="-1">
              <a:latin typeface="Arial"/>
            </a:endParaRPr>
          </a:p>
        </p:txBody>
      </p:sp>
      <p:sp>
        <p:nvSpPr>
          <p:cNvPr id="440" name="CustomShape 15"/>
          <p:cNvSpPr/>
          <p:nvPr/>
        </p:nvSpPr>
        <p:spPr>
          <a:xfrm>
            <a:off x="5905920" y="5157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Lucida Sans Unicode"/>
              </a:rPr>
              <a:t>Host </a:t>
            </a:r>
            <a:endParaRPr lang="en-GB" sz="2000" b="0" strike="noStrike" spc="-1">
              <a:latin typeface="Arial"/>
            </a:endParaRPr>
          </a:p>
          <a:p>
            <a:pPr algn="ctr">
              <a:lnSpc>
                <a:spcPct val="100000"/>
              </a:lnSpc>
            </a:pPr>
            <a:r>
              <a:rPr lang="en-US" sz="2000" b="1" strike="noStrike" spc="-1">
                <a:solidFill>
                  <a:srgbClr val="FFFFFF"/>
                </a:solidFill>
                <a:latin typeface="Lucida Sans Unicode"/>
              </a:rPr>
              <a:t>4</a:t>
            </a:r>
            <a:endParaRPr lang="en-GB" sz="2000" b="0" strike="noStrike" spc="-1">
              <a:latin typeface="Arial"/>
            </a:endParaRPr>
          </a:p>
        </p:txBody>
      </p:sp>
      <p:sp>
        <p:nvSpPr>
          <p:cNvPr id="441" name="CustomShape 16"/>
          <p:cNvSpPr/>
          <p:nvPr/>
        </p:nvSpPr>
        <p:spPr>
          <a:xfrm>
            <a:off x="7874040" y="515736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Lucida Sans Unicode"/>
              </a:rPr>
              <a:t>Host </a:t>
            </a:r>
            <a:endParaRPr lang="en-GB" sz="2000" b="0" strike="noStrike" spc="-1">
              <a:latin typeface="Arial"/>
            </a:endParaRPr>
          </a:p>
          <a:p>
            <a:pPr algn="ctr">
              <a:lnSpc>
                <a:spcPct val="100000"/>
              </a:lnSpc>
            </a:pPr>
            <a:r>
              <a:rPr lang="en-US" sz="2000" b="1" strike="noStrike" spc="-1">
                <a:solidFill>
                  <a:srgbClr val="FFFFFF"/>
                </a:solidFill>
                <a:latin typeface="Lucida Sans Unicode"/>
              </a:rPr>
              <a:t>5</a:t>
            </a:r>
            <a:endParaRPr lang="en-GB" sz="2000" b="0" strike="noStrike" spc="-1">
              <a:latin typeface="Arial"/>
            </a:endParaRPr>
          </a:p>
        </p:txBody>
      </p:sp>
      <p:sp>
        <p:nvSpPr>
          <p:cNvPr id="442" name="CustomShape 17"/>
          <p:cNvSpPr/>
          <p:nvPr/>
        </p:nvSpPr>
        <p:spPr>
          <a:xfrm>
            <a:off x="4786680" y="2565000"/>
            <a:ext cx="588960" cy="299880"/>
          </a:xfrm>
          <a:prstGeom prst="rect">
            <a:avLst/>
          </a:prstGeom>
          <a:solidFill>
            <a:srgbClr val="FFC000"/>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43" name="CustomShape 18"/>
          <p:cNvSpPr/>
          <p:nvPr/>
        </p:nvSpPr>
        <p:spPr>
          <a:xfrm>
            <a:off x="4790640" y="2565000"/>
            <a:ext cx="588960" cy="299880"/>
          </a:xfrm>
          <a:prstGeom prst="rect">
            <a:avLst/>
          </a:prstGeom>
          <a:solidFill>
            <a:srgbClr val="FFC000"/>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44" name="CustomShape 19"/>
          <p:cNvSpPr/>
          <p:nvPr/>
        </p:nvSpPr>
        <p:spPr>
          <a:xfrm>
            <a:off x="1956000" y="328500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5" name="CustomShape 20"/>
          <p:cNvSpPr/>
          <p:nvPr/>
        </p:nvSpPr>
        <p:spPr>
          <a:xfrm>
            <a:off x="1889400" y="324900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2" name="CustomShape 21">
            <a:extLst>
              <a:ext uri="{FF2B5EF4-FFF2-40B4-BE49-F238E27FC236}">
                <a16:creationId xmlns:a16="http://schemas.microsoft.com/office/drawing/2014/main" id="{E77B3A38-3319-46F3-8D2B-6F2EFF4BB513}"/>
              </a:ext>
            </a:extLst>
          </p:cNvPr>
          <p:cNvSpPr/>
          <p:nvPr/>
        </p:nvSpPr>
        <p:spPr>
          <a:xfrm>
            <a:off x="7874157" y="498837"/>
            <a:ext cx="3672000" cy="715320"/>
          </a:xfrm>
          <a:prstGeom prst="foldedCorner">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 name="CustomShape 20">
            <a:extLst>
              <a:ext uri="{FF2B5EF4-FFF2-40B4-BE49-F238E27FC236}">
                <a16:creationId xmlns:a16="http://schemas.microsoft.com/office/drawing/2014/main" id="{FFB852C5-4AC9-4BB3-85B2-1A01A0CC7075}"/>
              </a:ext>
            </a:extLst>
          </p:cNvPr>
          <p:cNvSpPr/>
          <p:nvPr/>
        </p:nvSpPr>
        <p:spPr>
          <a:xfrm>
            <a:off x="8083646" y="515961"/>
            <a:ext cx="3352320" cy="701640"/>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0" strike="noStrike" spc="-1">
                <a:solidFill>
                  <a:srgbClr val="000000"/>
                </a:solidFill>
                <a:latin typeface="Calibri Light"/>
              </a:rPr>
              <a:t>Sending a message from</a:t>
            </a:r>
            <a:endParaRPr lang="en-GB" sz="2000" b="0" strike="noStrike" spc="-1">
              <a:latin typeface="Arial"/>
            </a:endParaRPr>
          </a:p>
          <a:p>
            <a:pPr algn="ctr">
              <a:lnSpc>
                <a:spcPct val="100000"/>
              </a:lnSpc>
            </a:pPr>
            <a:r>
              <a:rPr lang="en-US" sz="2000" b="0" strike="noStrike" spc="-1">
                <a:solidFill>
                  <a:srgbClr val="000000"/>
                </a:solidFill>
                <a:latin typeface="Calibri Light"/>
              </a:rPr>
              <a:t>Host 1 to Host 3</a:t>
            </a:r>
            <a:endParaRPr lang="en-GB" sz="2000" b="0" strike="noStrike" spc="-1">
              <a:latin typeface="Arial"/>
            </a:endParaRPr>
          </a:p>
        </p:txBody>
      </p:sp>
      <p:sp>
        <p:nvSpPr>
          <p:cNvPr id="4" name="TextShape 1">
            <a:extLst>
              <a:ext uri="{FF2B5EF4-FFF2-40B4-BE49-F238E27FC236}">
                <a16:creationId xmlns:a16="http://schemas.microsoft.com/office/drawing/2014/main" id="{3F3A4C9B-11D0-49B3-B71F-AA2BA0660ED3}"/>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42" presetClass="path" fill="hold" nodeType="withEffect">
                                  <p:stCondLst>
                                    <p:cond delay="0"/>
                                  </p:stCondLst>
                                  <p:childTnLst>
                                    <p:animMotion origin="layout" path="M 1.11111E-006 2.83996E-006 L 0.00087 0.22988 E">
                                      <p:cBhvr>
                                        <p:cTn id="6" dur="2000" fill="hold"/>
                                        <p:tgtEl>
                                          <p:spTgt spid="442"/>
                                        </p:tgtEl>
                                        <p:attrNameLst>
                                          <p:attrName>ppt_x</p:attrName>
                                          <p:attrName>ppt_y</p:attrName>
                                        </p:attrNameLst>
                                      </p:cBhvr>
                                    </p:animMotion>
                                  </p:childTnLst>
                                </p:cTn>
                              </p:par>
                              <p:par>
                                <p:cTn id="7" presetID="42" presetClass="path" fill="hold" nodeType="withEffect">
                                  <p:stCondLst>
                                    <p:cond delay="0"/>
                                  </p:stCondLst>
                                  <p:childTnLst>
                                    <p:animMotion origin="layout" path="M 0.00087 2.83996E-006 L 0.00174 0.22988 E">
                                      <p:cBhvr>
                                        <p:cTn id="8" dur="2000" fill="hold"/>
                                        <p:tgtEl>
                                          <p:spTgt spid="443"/>
                                        </p:tgtEl>
                                        <p:attrNameLst>
                                          <p:attrName>ppt_x</p:attrName>
                                          <p:attrName>ppt_y</p:attrName>
                                        </p:attrNameLst>
                                      </p:cBhvr>
                                    </p:animMotion>
                                  </p:childTnLst>
                                </p:cTn>
                              </p:par>
                            </p:childTnLst>
                          </p:cTn>
                        </p:par>
                        <p:par>
                          <p:cTn id="9" fill="hold">
                            <p:stCondLst>
                              <p:cond delay="2000"/>
                            </p:stCondLst>
                            <p:childTnLst>
                              <p:par>
                                <p:cTn id="10" presetID="63" presetClass="path" fill="hold" nodeType="afterEffect">
                                  <p:stCondLst>
                                    <p:cond delay="0"/>
                                  </p:stCondLst>
                                  <p:childTnLst>
                                    <p:animMotion origin="layout" path="M 0.00087 0.22988 L 0.42691 0.22988 E">
                                      <p:cBhvr>
                                        <p:cTn id="11" dur="2000" fill="hold"/>
                                        <p:tgtEl>
                                          <p:spTgt spid="442"/>
                                        </p:tgtEl>
                                        <p:attrNameLst>
                                          <p:attrName>ppt_x</p:attrName>
                                          <p:attrName>ppt_y</p:attrName>
                                        </p:attrNameLst>
                                      </p:cBhvr>
                                    </p:animMotion>
                                  </p:childTnLst>
                                </p:cTn>
                              </p:par>
                              <p:par>
                                <p:cTn id="12" presetID="63" presetClass="path" fill="hold" nodeType="withEffect">
                                  <p:stCondLst>
                                    <p:cond delay="0"/>
                                  </p:stCondLst>
                                  <p:childTnLst>
                                    <p:animMotion origin="layout" path="M 0.00729 0.22988 L -0.11232 0.22988 E">
                                      <p:cBhvr>
                                        <p:cTn id="13" dur="2000" fill="hold"/>
                                        <p:tgtEl>
                                          <p:spTgt spid="443"/>
                                        </p:tgtEl>
                                        <p:attrNameLst>
                                          <p:attrName>ppt_x</p:attrName>
                                          <p:attrName>ppt_y</p:attrName>
                                        </p:attrNameLst>
                                      </p:cBhvr>
                                    </p:animMotion>
                                  </p:childTnLst>
                                </p:cTn>
                              </p:par>
                            </p:childTnLst>
                          </p:cTn>
                        </p:par>
                        <p:par>
                          <p:cTn id="14" fill="hold">
                            <p:stCondLst>
                              <p:cond delay="4000"/>
                            </p:stCondLst>
                            <p:childTnLst>
                              <p:par>
                                <p:cTn id="15" presetID="42" presetClass="path" fill="hold" nodeType="afterEffect">
                                  <p:stCondLst>
                                    <p:cond delay="0"/>
                                  </p:stCondLst>
                                  <p:childTnLst>
                                    <p:animMotion origin="layout" path="M -0.11719 0.22988 L -0.11719 0.47988 E">
                                      <p:cBhvr>
                                        <p:cTn id="16" dur="2000" fill="hold"/>
                                        <p:tgtEl>
                                          <p:spTgt spid="4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2"/>
          <p:cNvSpPr txBox="1"/>
          <p:nvPr/>
        </p:nvSpPr>
        <p:spPr>
          <a:xfrm>
            <a:off x="772656" y="1993320"/>
            <a:ext cx="10256899" cy="3765960"/>
          </a:xfrm>
          <a:prstGeom prst="rect">
            <a:avLst/>
          </a:prstGeom>
          <a:noFill/>
          <a:ln>
            <a:noFill/>
          </a:ln>
        </p:spPr>
        <p:txBody>
          <a:bodyPr lIns="91440" tIns="45720" rIns="91440" bIns="45720" anchor="t">
            <a:normAutofit/>
          </a:bodyPr>
          <a:lstStyle/>
          <a:p>
            <a:pPr marL="91440" indent="-90805">
              <a:spcBef>
                <a:spcPts val="1301"/>
              </a:spcBef>
              <a:buClr>
                <a:srgbClr val="262626"/>
              </a:buClr>
              <a:buFont typeface="Arial"/>
              <a:buChar char=" "/>
            </a:pPr>
            <a:r>
              <a:rPr lang="en-IE" sz="3200" b="0" strike="noStrike" spc="-1">
                <a:solidFill>
                  <a:srgbClr val="262626"/>
                </a:solidFill>
                <a:latin typeface="Calibri Light"/>
              </a:rPr>
              <a:t>Some bus topologies only allow </a:t>
            </a:r>
            <a:r>
              <a:rPr lang="en-IE" sz="3200" spc="-1">
                <a:solidFill>
                  <a:srgbClr val="262626"/>
                </a:solidFill>
                <a:latin typeface="Calibri Light"/>
              </a:rPr>
              <a:t>a packet</a:t>
            </a:r>
            <a:r>
              <a:rPr lang="en-IE" sz="3200" b="0" strike="noStrike" spc="-1">
                <a:solidFill>
                  <a:srgbClr val="262626"/>
                </a:solidFill>
                <a:latin typeface="Calibri Light"/>
              </a:rPr>
              <a:t> to travel in one direction until</a:t>
            </a:r>
            <a:r>
              <a:rPr lang="en-IE" sz="3200" spc="-1">
                <a:solidFill>
                  <a:srgbClr val="262626"/>
                </a:solidFill>
                <a:latin typeface="Calibri Light"/>
              </a:rPr>
              <a:t> it</a:t>
            </a:r>
            <a:r>
              <a:rPr lang="en-IE" sz="3200" b="0" strike="noStrike" spc="-1">
                <a:solidFill>
                  <a:srgbClr val="262626"/>
                </a:solidFill>
                <a:latin typeface="Calibri Light"/>
              </a:rPr>
              <a:t> </a:t>
            </a:r>
            <a:r>
              <a:rPr lang="en-IE" sz="3200" spc="-1">
                <a:solidFill>
                  <a:srgbClr val="262626"/>
                </a:solidFill>
                <a:latin typeface="Calibri Light"/>
              </a:rPr>
              <a:t>reaches</a:t>
            </a:r>
            <a:r>
              <a:rPr lang="en-IE" sz="3200" b="0" strike="noStrike" spc="-1">
                <a:solidFill>
                  <a:srgbClr val="262626"/>
                </a:solidFill>
                <a:latin typeface="Calibri Light"/>
              </a:rPr>
              <a:t> the </a:t>
            </a:r>
            <a:r>
              <a:rPr lang="en-IE" sz="3200" b="1" strike="noStrike" spc="-1">
                <a:solidFill>
                  <a:srgbClr val="262626"/>
                </a:solidFill>
                <a:latin typeface="Calibri Light"/>
              </a:rPr>
              <a:t>end-point controller</a:t>
            </a:r>
            <a:r>
              <a:rPr lang="en-IE" sz="3200" b="0" strike="noStrike" spc="-1">
                <a:solidFill>
                  <a:srgbClr val="262626"/>
                </a:solidFill>
                <a:latin typeface="Calibri Light"/>
              </a:rPr>
              <a:t>, who can send it back in the opposite direction if the destination hasn’t received the packet yet.</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EB8FF3A8-E3E8-4299-B68A-7F2FC8AF8E0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rmAutofit fontScale="92500"/>
          </a:bodyPr>
          <a:lstStyle/>
          <a:p>
            <a:pPr marL="635">
              <a:spcBef>
                <a:spcPts val="1301"/>
              </a:spcBef>
              <a:buClr>
                <a:srgbClr val="262626"/>
              </a:buClr>
            </a:pPr>
            <a:r>
              <a:rPr lang="en-IE" sz="3200" spc="-1">
                <a:solidFill>
                  <a:srgbClr val="262626"/>
                </a:solidFill>
                <a:latin typeface="Calibri Light"/>
              </a:rPr>
              <a:t>ADVANTAGES</a:t>
            </a:r>
            <a:endParaRPr lang="en-US"/>
          </a:p>
          <a:p>
            <a:pPr marL="457200" indent="-457200">
              <a:lnSpc>
                <a:spcPct val="120000"/>
              </a:lnSpc>
              <a:buClr>
                <a:srgbClr val="262626"/>
              </a:buClr>
              <a:buFont typeface="Arial"/>
              <a:buChar char="•"/>
              <a:tabLst>
                <a:tab pos="0" algn="l"/>
              </a:tabLst>
            </a:pPr>
            <a:r>
              <a:rPr lang="en-IE" sz="2800" spc="-1">
                <a:latin typeface="Calibri Light"/>
                <a:ea typeface="+mn-lt"/>
                <a:cs typeface="+mn-lt"/>
              </a:rPr>
              <a:t>It is the easiest network topology for connecting peripherals or computers in a linear fashion.</a:t>
            </a:r>
            <a:endParaRPr lang="en-IE" sz="2800" spc="-1">
              <a:solidFill>
                <a:srgbClr val="262626"/>
              </a:solidFill>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It works very efficient well when there is a small network.</a:t>
            </a:r>
            <a:endParaRPr lang="en-IE" sz="2800">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Length of cable required is less than a star topology, thus it is cheaper.</a:t>
            </a:r>
            <a:endParaRPr lang="en-IE" sz="2800">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It is easy to connect or remove devices without affecting any other device.</a:t>
            </a:r>
            <a:endParaRPr lang="en-IE" sz="2800">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It is easy to understand and expand as this requires joining two cables.</a:t>
            </a:r>
            <a:endParaRPr lang="en-IE" sz="2800">
              <a:latin typeface="Calibri Light"/>
            </a:endParaRPr>
          </a:p>
          <a:p>
            <a:pPr marL="108585">
              <a:lnSpc>
                <a:spcPct val="85000"/>
              </a:lnSpc>
              <a:spcBef>
                <a:spcPts val="1301"/>
              </a:spcBef>
              <a:tabLst>
                <a:tab pos="0" algn="l"/>
              </a:tabLst>
            </a:pPr>
            <a:endParaRPr lang="en-US" sz="3200" spc="-1">
              <a:solidFill>
                <a:srgbClr val="262626"/>
              </a:solidFill>
              <a:latin typeface="Calibri Light"/>
              <a:ea typeface="+mn-lt"/>
              <a:cs typeface="+mn-lt"/>
            </a:endParaRPr>
          </a:p>
          <a:p>
            <a:pPr>
              <a:lnSpc>
                <a:spcPct val="85000"/>
              </a:lnSpc>
              <a:spcBef>
                <a:spcPts val="1301"/>
              </a:spcBef>
              <a:tabLst>
                <a:tab pos="0" algn="l"/>
              </a:tabLst>
            </a:pPr>
            <a:endParaRPr lang="en-US" sz="3200" spc="-1">
              <a:solidFill>
                <a:srgbClr val="262626"/>
              </a:solidFill>
              <a:latin typeface="Calibri Light"/>
              <a:cs typeface="Arial"/>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extLst>
      <p:ext uri="{BB962C8B-B14F-4D97-AF65-F5344CB8AC3E}">
        <p14:creationId xmlns:p14="http://schemas.microsoft.com/office/powerpoint/2010/main" val="667709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2"/>
          <p:cNvSpPr txBox="1"/>
          <p:nvPr/>
        </p:nvSpPr>
        <p:spPr>
          <a:xfrm>
            <a:off x="738409" y="1993320"/>
            <a:ext cx="10582248" cy="4194049"/>
          </a:xfrm>
          <a:prstGeom prst="rect">
            <a:avLst/>
          </a:prstGeom>
          <a:noFill/>
          <a:ln>
            <a:noFill/>
          </a:ln>
        </p:spPr>
        <p:txBody>
          <a:bodyPr lIns="91440" tIns="45720" rIns="91440" bIns="45720" anchor="t">
            <a:normAutofit fontScale="92500" lnSpcReduction="10000"/>
          </a:bodyPr>
          <a:lstStyle/>
          <a:p>
            <a:pPr marL="635">
              <a:spcBef>
                <a:spcPts val="1301"/>
              </a:spcBef>
              <a:buClr>
                <a:srgbClr val="262626"/>
              </a:buClr>
            </a:pPr>
            <a:r>
              <a:rPr lang="en-IE" sz="3200" spc="-1">
                <a:solidFill>
                  <a:srgbClr val="262626"/>
                </a:solidFill>
                <a:latin typeface="Calibri Light"/>
              </a:rPr>
              <a:t>DISADVANTAGES</a:t>
            </a:r>
            <a:endParaRPr lang="en-US"/>
          </a:p>
          <a:p>
            <a:pPr marL="457200" indent="-457200">
              <a:lnSpc>
                <a:spcPct val="120000"/>
              </a:lnSpc>
              <a:buClr>
                <a:srgbClr val="262626"/>
              </a:buClr>
              <a:buFont typeface="Arial"/>
              <a:buChar char="•"/>
              <a:tabLst>
                <a:tab pos="0" algn="l"/>
              </a:tabLst>
            </a:pPr>
            <a:r>
              <a:rPr lang="en-IE" sz="2800" spc="-1">
                <a:latin typeface="Calibri Light"/>
                <a:ea typeface="+mn-lt"/>
                <a:cs typeface="+mn-lt"/>
              </a:rPr>
              <a:t>Not great for large networks.</a:t>
            </a:r>
            <a:endParaRPr lang="en-IE" sz="2800" spc="-1">
              <a:solidFill>
                <a:srgbClr val="262626"/>
              </a:solidFill>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Troubleshooting of individual device issues can be very hard especially when the whole network goes down.</a:t>
            </a:r>
            <a:endParaRPr lang="en-IE" sz="2800">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Need of terminators are required at both ends of main cable and these additional devices can slow the network down.</a:t>
            </a:r>
            <a:endParaRPr lang="en-IE" sz="2800">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If a main cable is damaged, whole network fails or splits into two.</a:t>
            </a:r>
            <a:endParaRPr lang="en-IE" sz="2800">
              <a:latin typeface="Calibri Light"/>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Packet loss is high.</a:t>
            </a:r>
            <a:endParaRPr lang="en-IE" sz="2800" spc="-1">
              <a:latin typeface="Calibri Light"/>
              <a:cs typeface="Arial"/>
            </a:endParaRPr>
          </a:p>
          <a:p>
            <a:pPr marL="457200" indent="-457200">
              <a:lnSpc>
                <a:spcPct val="120000"/>
              </a:lnSpc>
              <a:buClr>
                <a:srgbClr val="262626"/>
              </a:buClr>
              <a:buFont typeface="Arial"/>
              <a:buChar char="•"/>
              <a:tabLst>
                <a:tab pos="0" algn="l"/>
              </a:tabLst>
            </a:pPr>
            <a:r>
              <a:rPr lang="en-IE" sz="2800" spc="-1">
                <a:latin typeface="Calibri Light"/>
                <a:ea typeface="+mn-lt"/>
                <a:cs typeface="+mn-lt"/>
              </a:rPr>
              <a:t>Very slow as compared to other topologies.</a:t>
            </a:r>
            <a:endParaRPr lang="en-IE" sz="2800" spc="-1">
              <a:solidFill>
                <a:srgbClr val="000000"/>
              </a:solidFill>
              <a:latin typeface="Calibri Light"/>
              <a:ea typeface="+mn-lt"/>
              <a:cs typeface="+mn-lt"/>
            </a:endParaRPr>
          </a:p>
          <a:p>
            <a:pPr marL="108585">
              <a:lnSpc>
                <a:spcPct val="85000"/>
              </a:lnSpc>
              <a:spcBef>
                <a:spcPts val="1301"/>
              </a:spcBef>
              <a:tabLst>
                <a:tab pos="0" algn="l"/>
              </a:tabLst>
            </a:pPr>
            <a:endParaRPr lang="en-US" sz="3200" spc="-1">
              <a:solidFill>
                <a:srgbClr val="262626"/>
              </a:solidFill>
              <a:latin typeface="Calibri Light"/>
              <a:cs typeface="Arial"/>
            </a:endParaRPr>
          </a:p>
          <a:p>
            <a:pPr>
              <a:lnSpc>
                <a:spcPct val="85000"/>
              </a:lnSpc>
              <a:spcBef>
                <a:spcPts val="1301"/>
              </a:spcBef>
              <a:tabLst>
                <a:tab pos="0" algn="l"/>
              </a:tabLst>
            </a:pPr>
            <a:endParaRPr lang="en-US" sz="3200" spc="-1">
              <a:solidFill>
                <a:srgbClr val="262626"/>
              </a:solidFill>
              <a:latin typeface="Calibri Light"/>
              <a:cs typeface="Arial"/>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Bus Topologies</a:t>
            </a:r>
            <a:endParaRPr lang="en-US"/>
          </a:p>
        </p:txBody>
      </p:sp>
    </p:spTree>
    <p:extLst>
      <p:ext uri="{BB962C8B-B14F-4D97-AF65-F5344CB8AC3E}">
        <p14:creationId xmlns:p14="http://schemas.microsoft.com/office/powerpoint/2010/main" val="294926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2"/>
          <p:cNvSpPr txBox="1"/>
          <p:nvPr/>
        </p:nvSpPr>
        <p:spPr>
          <a:xfrm>
            <a:off x="772656" y="1993320"/>
            <a:ext cx="10419574" cy="3765960"/>
          </a:xfrm>
          <a:prstGeom prst="rect">
            <a:avLst/>
          </a:prstGeom>
          <a:noFill/>
          <a:ln>
            <a:noFill/>
          </a:ln>
        </p:spPr>
        <p:txBody>
          <a:bodyPr>
            <a:normAutofit fontScale="98000"/>
          </a:bodyPr>
          <a:lstStyle/>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tree topology</a:t>
            </a:r>
            <a:r>
              <a:rPr lang="en-IE" sz="3200" b="0" strike="noStrike" spc="-1">
                <a:solidFill>
                  <a:srgbClr val="262626"/>
                </a:solidFill>
                <a:latin typeface="Calibri Light"/>
              </a:rPr>
              <a:t> is a combination of bus topologies. The cables branch out, and there are no closed loops.</a:t>
            </a:r>
            <a:endParaRPr lang="en-US" sz="3200" b="0" strike="noStrike" spc="-1">
              <a:solidFill>
                <a:srgbClr val="262626"/>
              </a:solidFill>
              <a:latin typeface="Calibri Light"/>
            </a:endParaRPr>
          </a:p>
          <a:p>
            <a:pPr>
              <a:lnSpc>
                <a:spcPct val="100000"/>
              </a:lnSpc>
              <a:spcBef>
                <a:spcPts val="1301"/>
              </a:spcBef>
            </a:pPr>
            <a:endParaRPr lang="en-US" sz="3200" b="0" strike="noStrike" spc="-1">
              <a:solidFill>
                <a:srgbClr val="262626"/>
              </a:solidFill>
              <a:latin typeface="Calibri Light"/>
            </a:endParaRPr>
          </a:p>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The tree begins at a </a:t>
            </a:r>
            <a:r>
              <a:rPr lang="en-IE" sz="3200" b="1" strike="noStrike" spc="-1">
                <a:solidFill>
                  <a:srgbClr val="262626"/>
                </a:solidFill>
                <a:latin typeface="Calibri Light"/>
              </a:rPr>
              <a:t>Head End Controllers</a:t>
            </a:r>
            <a:r>
              <a:rPr lang="en-IE" sz="3200" b="0" strike="noStrike" spc="-1">
                <a:solidFill>
                  <a:srgbClr val="262626"/>
                </a:solidFill>
                <a:latin typeface="Calibri Light"/>
              </a:rPr>
              <a:t> and each branch terminates at an</a:t>
            </a:r>
            <a:r>
              <a:rPr lang="en-IE" sz="3200" b="1" strike="noStrike" spc="-1">
                <a:solidFill>
                  <a:srgbClr val="262626"/>
                </a:solidFill>
                <a:latin typeface="Calibri Light"/>
              </a:rPr>
              <a:t> End Point Controller</a:t>
            </a:r>
            <a:r>
              <a:rPr lang="en-IE" sz="3200" b="0" strike="noStrike" spc="-1">
                <a:solidFill>
                  <a:srgbClr val="262626"/>
                </a:solidFill>
                <a:latin typeface="Calibri Light"/>
              </a:rPr>
              <a:t>.</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83E1B9D3-AF54-4297-8CC8-D531A0833347}"/>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Tree Topologies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extShape 2"/>
          <p:cNvSpPr txBox="1"/>
          <p:nvPr/>
        </p:nvSpPr>
        <p:spPr>
          <a:xfrm>
            <a:off x="772656" y="1993320"/>
            <a:ext cx="10470944" cy="3765960"/>
          </a:xfrm>
          <a:prstGeom prst="rect">
            <a:avLst/>
          </a:prstGeom>
          <a:noFill/>
          <a:ln>
            <a:noFill/>
          </a:ln>
        </p:spPr>
        <p:txBody>
          <a:bodyPr lIns="91440" tIns="45720" rIns="91440" bIns="45720" anchor="t">
            <a:normAutofit fontScale="94000"/>
          </a:bodyPr>
          <a:lstStyle/>
          <a:p>
            <a:pPr marL="91440" indent="-90805">
              <a:lnSpc>
                <a:spcPct val="100000"/>
              </a:lnSpc>
              <a:spcBef>
                <a:spcPts val="1301"/>
              </a:spcBef>
              <a:buClr>
                <a:srgbClr val="262626"/>
              </a:buClr>
              <a:buFont typeface="Arial"/>
              <a:buChar char=" "/>
            </a:pPr>
            <a:r>
              <a:rPr lang="en-IE" sz="3200" b="0" strike="noStrike" spc="-1">
                <a:solidFill>
                  <a:srgbClr val="262626"/>
                </a:solidFill>
                <a:latin typeface="Calibri Light"/>
              </a:rPr>
              <a:t>A packet from one node to another will be sent down all branches and will be absorbed by the </a:t>
            </a:r>
            <a:r>
              <a:rPr lang="en-IE" sz="2800" b="1" strike="noStrike" spc="-1">
                <a:solidFill>
                  <a:srgbClr val="262626"/>
                </a:solidFill>
                <a:latin typeface="Calibri Light"/>
              </a:rPr>
              <a:t>End Point Controllers</a:t>
            </a:r>
            <a:r>
              <a:rPr lang="en-IE" sz="2800" b="0" strike="noStrike" spc="-1">
                <a:solidFill>
                  <a:srgbClr val="262626"/>
                </a:solidFill>
                <a:latin typeface="Calibri Light"/>
              </a:rPr>
              <a:t> of the branches that does not contain the Destination host.</a:t>
            </a:r>
            <a:endParaRPr lang="en-US" sz="2800" b="0" strike="noStrike" spc="-1">
              <a:solidFill>
                <a:srgbClr val="262626"/>
              </a:solidFill>
              <a:latin typeface="Calibri Light"/>
            </a:endParaRPr>
          </a:p>
          <a:p>
            <a:pPr>
              <a:lnSpc>
                <a:spcPct val="100000"/>
              </a:lnSpc>
              <a:spcBef>
                <a:spcPts val="1301"/>
              </a:spcBef>
            </a:pPr>
            <a:endParaRPr lang="en-US" sz="2800" b="0" strike="noStrike" spc="-1">
              <a:solidFill>
                <a:srgbClr val="262626"/>
              </a:solidFill>
              <a:latin typeface="Calibri Light"/>
            </a:endParaRPr>
          </a:p>
          <a:p>
            <a:pPr marL="91440" indent="-90805">
              <a:lnSpc>
                <a:spcPct val="100000"/>
              </a:lnSpc>
              <a:spcBef>
                <a:spcPts val="1301"/>
              </a:spcBef>
              <a:buClr>
                <a:srgbClr val="262626"/>
              </a:buClr>
              <a:buFont typeface="Arial"/>
              <a:buChar char=" "/>
            </a:pPr>
            <a:r>
              <a:rPr lang="en-IE" sz="2800" b="0" strike="noStrike" spc="-1">
                <a:solidFill>
                  <a:srgbClr val="262626"/>
                </a:solidFill>
                <a:latin typeface="Calibri Light"/>
              </a:rPr>
              <a:t>Let’s do an example of going from </a:t>
            </a:r>
            <a:r>
              <a:rPr lang="en-IE" sz="2800" b="1" strike="noStrike" spc="-1">
                <a:solidFill>
                  <a:srgbClr val="262626"/>
                </a:solidFill>
                <a:latin typeface="Calibri Light"/>
              </a:rPr>
              <a:t>Host 4</a:t>
            </a:r>
            <a:r>
              <a:rPr lang="en-IE" sz="2800" b="0" strike="noStrike" spc="-1">
                <a:solidFill>
                  <a:srgbClr val="262626"/>
                </a:solidFill>
                <a:latin typeface="Calibri Light"/>
              </a:rPr>
              <a:t> to </a:t>
            </a:r>
            <a:r>
              <a:rPr lang="en-IE" sz="2800" b="1" strike="noStrike" spc="-1">
                <a:solidFill>
                  <a:srgbClr val="262626"/>
                </a:solidFill>
                <a:latin typeface="Calibri Light"/>
              </a:rPr>
              <a:t>Host 5</a:t>
            </a:r>
            <a:r>
              <a:rPr lang="en-IE" sz="2800" b="0" strike="noStrike" spc="-1">
                <a:solidFill>
                  <a:srgbClr val="262626"/>
                </a:solidFill>
                <a:latin typeface="Calibri Light"/>
              </a:rPr>
              <a:t>.</a:t>
            </a:r>
            <a:endParaRPr lang="en-US" sz="28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90EEC420-8B75-4638-A58A-FAE6CD73D8B4}"/>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Tree Topologies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2063640" y="4149000"/>
            <a:ext cx="306036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56" name="CustomShape 2"/>
          <p:cNvSpPr/>
          <p:nvPr/>
        </p:nvSpPr>
        <p:spPr>
          <a:xfrm rot="5400000">
            <a:off x="2388360" y="2925000"/>
            <a:ext cx="223200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57" name="CustomShape 3"/>
          <p:cNvSpPr/>
          <p:nvPr/>
        </p:nvSpPr>
        <p:spPr>
          <a:xfrm rot="5400000">
            <a:off x="2393040" y="5229000"/>
            <a:ext cx="2222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58" name="CustomShape 4"/>
          <p:cNvSpPr/>
          <p:nvPr/>
        </p:nvSpPr>
        <p:spPr>
          <a:xfrm>
            <a:off x="4260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59" name="CustomShape 5"/>
          <p:cNvSpPr/>
          <p:nvPr/>
        </p:nvSpPr>
        <p:spPr>
          <a:xfrm rot="5400000">
            <a:off x="4867680" y="2583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0" name="CustomShape 6"/>
          <p:cNvSpPr/>
          <p:nvPr/>
        </p:nvSpPr>
        <p:spPr>
          <a:xfrm rot="5400000">
            <a:off x="6308040" y="477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2" name="CustomShape 8"/>
          <p:cNvSpPr/>
          <p:nvPr/>
        </p:nvSpPr>
        <p:spPr>
          <a:xfrm rot="5400000">
            <a:off x="6331080" y="1430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3" name="CustomShape 9"/>
          <p:cNvSpPr/>
          <p:nvPr/>
        </p:nvSpPr>
        <p:spPr>
          <a:xfrm rot="5400000">
            <a:off x="4305360" y="6061320"/>
            <a:ext cx="101556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4" name="CustomShape 10"/>
          <p:cNvSpPr/>
          <p:nvPr/>
        </p:nvSpPr>
        <p:spPr>
          <a:xfrm>
            <a:off x="3396360" y="191700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5" name="CustomShape 11"/>
          <p:cNvSpPr/>
          <p:nvPr/>
        </p:nvSpPr>
        <p:spPr>
          <a:xfrm>
            <a:off x="6420720" y="4149000"/>
            <a:ext cx="291528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6" name="CustomShape 12"/>
          <p:cNvSpPr/>
          <p:nvPr/>
        </p:nvSpPr>
        <p:spPr>
          <a:xfrm>
            <a:off x="3396360" y="638136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67" name="CustomShape 13"/>
          <p:cNvSpPr/>
          <p:nvPr/>
        </p:nvSpPr>
        <p:spPr>
          <a:xfrm rot="5400000">
            <a:off x="3886680" y="1466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DE992D34-BD10-41A8-ACA1-94ADC461F273}"/>
              </a:ext>
            </a:extLst>
          </p:cNvPr>
          <p:cNvSpPr txBox="1"/>
          <p:nvPr/>
        </p:nvSpPr>
        <p:spPr>
          <a:xfrm>
            <a:off x="775379" y="3096"/>
            <a:ext cx="3019098"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Tree Topologies</a:t>
            </a:r>
            <a:endParaRPr lang="en-US"/>
          </a:p>
        </p:txBody>
      </p:sp>
      <p:sp>
        <p:nvSpPr>
          <p:cNvPr id="3" name="CustomShape 7">
            <a:extLst>
              <a:ext uri="{FF2B5EF4-FFF2-40B4-BE49-F238E27FC236}">
                <a16:creationId xmlns:a16="http://schemas.microsoft.com/office/drawing/2014/main" id="{85014D19-D0EF-4CF3-916D-5EAA9341F669}"/>
              </a:ext>
            </a:extLst>
          </p:cNvPr>
          <p:cNvSpPr/>
          <p:nvPr/>
        </p:nvSpPr>
        <p:spPr>
          <a:xfrm rot="5400000">
            <a:off x="7715237" y="261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2" descr="C:\Users\damian.gordon\AppData\Local\Microsoft\Windows\Temporary Internet Files\Content.IE5\NKE8AW9F\ibm-pc[1].jpg"/>
          <p:cNvPicPr/>
          <p:nvPr/>
        </p:nvPicPr>
        <p:blipFill>
          <a:blip r:embed="rId2"/>
          <a:stretch/>
        </p:blipFill>
        <p:spPr>
          <a:xfrm>
            <a:off x="1524000" y="3213000"/>
            <a:ext cx="1426680" cy="1367640"/>
          </a:xfrm>
          <a:prstGeom prst="rect">
            <a:avLst/>
          </a:prstGeom>
          <a:ln>
            <a:noFill/>
          </a:ln>
        </p:spPr>
      </p:pic>
      <p:pic>
        <p:nvPicPr>
          <p:cNvPr id="470" name="Picture 2" descr="C:\Users\damian.gordon\AppData\Local\Microsoft\Windows\Temporary Internet Files\Content.IE5\NKE8AW9F\ibm-pc[1].jpg"/>
          <p:cNvPicPr/>
          <p:nvPr/>
        </p:nvPicPr>
        <p:blipFill>
          <a:blip r:embed="rId2"/>
          <a:stretch/>
        </p:blipFill>
        <p:spPr>
          <a:xfrm>
            <a:off x="6668040" y="80640"/>
            <a:ext cx="1426680" cy="1367640"/>
          </a:xfrm>
          <a:prstGeom prst="rect">
            <a:avLst/>
          </a:prstGeom>
          <a:ln>
            <a:noFill/>
          </a:ln>
        </p:spPr>
      </p:pic>
      <p:sp>
        <p:nvSpPr>
          <p:cNvPr id="471" name="CustomShape 1"/>
          <p:cNvSpPr/>
          <p:nvPr/>
        </p:nvSpPr>
        <p:spPr>
          <a:xfrm>
            <a:off x="2892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72" name="Picture 2" descr="C:\Users\damian.gordon\AppData\Local\Microsoft\Windows\Temporary Internet Files\Content.IE5\NKE8AW9F\ibm-pc[1].jpg"/>
          <p:cNvPicPr/>
          <p:nvPr/>
        </p:nvPicPr>
        <p:blipFill>
          <a:blip r:embed="rId2"/>
          <a:stretch/>
        </p:blipFill>
        <p:spPr>
          <a:xfrm>
            <a:off x="4129680" y="2421000"/>
            <a:ext cx="1426680" cy="1367640"/>
          </a:xfrm>
          <a:prstGeom prst="rect">
            <a:avLst/>
          </a:prstGeom>
          <a:ln>
            <a:noFill/>
          </a:ln>
        </p:spPr>
      </p:pic>
      <p:sp>
        <p:nvSpPr>
          <p:cNvPr id="473" name="CustomShape 2"/>
          <p:cNvSpPr/>
          <p:nvPr/>
        </p:nvSpPr>
        <p:spPr>
          <a:xfrm rot="5400000">
            <a:off x="2388360" y="2925000"/>
            <a:ext cx="223200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74" name="CustomShape 3"/>
          <p:cNvSpPr/>
          <p:nvPr/>
        </p:nvSpPr>
        <p:spPr>
          <a:xfrm rot="5400000">
            <a:off x="2393040" y="5229000"/>
            <a:ext cx="2222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75" name="CustomShape 4"/>
          <p:cNvSpPr/>
          <p:nvPr/>
        </p:nvSpPr>
        <p:spPr>
          <a:xfrm>
            <a:off x="4260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76" name="Picture 2" descr="C:\Users\damian.gordon\AppData\Local\Microsoft\Windows\Temporary Internet Files\Content.IE5\NKE8AW9F\ibm-pc[1].jpg"/>
          <p:cNvPicPr/>
          <p:nvPr/>
        </p:nvPicPr>
        <p:blipFill>
          <a:blip r:embed="rId2"/>
          <a:stretch/>
        </p:blipFill>
        <p:spPr>
          <a:xfrm>
            <a:off x="4489680" y="4797000"/>
            <a:ext cx="1426680" cy="1367640"/>
          </a:xfrm>
          <a:prstGeom prst="rect">
            <a:avLst/>
          </a:prstGeom>
          <a:ln>
            <a:noFill/>
          </a:ln>
        </p:spPr>
      </p:pic>
      <p:sp>
        <p:nvSpPr>
          <p:cNvPr id="477" name="CustomShape 5"/>
          <p:cNvSpPr/>
          <p:nvPr/>
        </p:nvSpPr>
        <p:spPr>
          <a:xfrm rot="5400000">
            <a:off x="4867680" y="2583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78" name="Picture 2" descr="C:\Users\damian.gordon\AppData\Local\Microsoft\Windows\Temporary Internet Files\Content.IE5\NKE8AW9F\ibm-pc[1].jpg"/>
          <p:cNvPicPr/>
          <p:nvPr/>
        </p:nvPicPr>
        <p:blipFill>
          <a:blip r:embed="rId2"/>
          <a:stretch/>
        </p:blipFill>
        <p:spPr>
          <a:xfrm>
            <a:off x="6577680" y="4725000"/>
            <a:ext cx="1426680" cy="1367640"/>
          </a:xfrm>
          <a:prstGeom prst="rect">
            <a:avLst/>
          </a:prstGeom>
          <a:ln>
            <a:noFill/>
          </a:ln>
        </p:spPr>
      </p:pic>
      <p:sp>
        <p:nvSpPr>
          <p:cNvPr id="479" name="CustomShape 6"/>
          <p:cNvSpPr/>
          <p:nvPr/>
        </p:nvSpPr>
        <p:spPr>
          <a:xfrm rot="5400000">
            <a:off x="6308040" y="477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82" name="CustomShape 8"/>
          <p:cNvSpPr/>
          <p:nvPr/>
        </p:nvSpPr>
        <p:spPr>
          <a:xfrm rot="5400000">
            <a:off x="6331080" y="1430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83" name="CustomShape 9"/>
          <p:cNvSpPr/>
          <p:nvPr/>
        </p:nvSpPr>
        <p:spPr>
          <a:xfrm rot="5400000">
            <a:off x="4305360" y="6061320"/>
            <a:ext cx="101556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84" name="Picture 2" descr="C:\Users\damian.gordon\AppData\Local\Microsoft\Windows\Temporary Internet Files\Content.IE5\NKE8AW9F\ibm-pc[1].jpg"/>
          <p:cNvPicPr/>
          <p:nvPr/>
        </p:nvPicPr>
        <p:blipFill>
          <a:blip r:embed="rId2"/>
          <a:stretch/>
        </p:blipFill>
        <p:spPr>
          <a:xfrm>
            <a:off x="9192360" y="908640"/>
            <a:ext cx="1426680" cy="1367640"/>
          </a:xfrm>
          <a:prstGeom prst="rect">
            <a:avLst/>
          </a:prstGeom>
          <a:ln>
            <a:noFill/>
          </a:ln>
        </p:spPr>
      </p:pic>
      <p:sp>
        <p:nvSpPr>
          <p:cNvPr id="485" name="CustomShape 10"/>
          <p:cNvSpPr/>
          <p:nvPr/>
        </p:nvSpPr>
        <p:spPr>
          <a:xfrm>
            <a:off x="3396360" y="191700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86" name="Picture 2" descr="C:\Users\damian.gordon\AppData\Local\Microsoft\Windows\Temporary Internet Files\Content.IE5\NKE8AW9F\ibm-pc[1].jpg"/>
          <p:cNvPicPr/>
          <p:nvPr/>
        </p:nvPicPr>
        <p:blipFill>
          <a:blip r:embed="rId2"/>
          <a:stretch/>
        </p:blipFill>
        <p:spPr>
          <a:xfrm>
            <a:off x="9192360" y="3285000"/>
            <a:ext cx="1426680" cy="1367640"/>
          </a:xfrm>
          <a:prstGeom prst="rect">
            <a:avLst/>
          </a:prstGeom>
          <a:ln>
            <a:noFill/>
          </a:ln>
        </p:spPr>
      </p:pic>
      <p:sp>
        <p:nvSpPr>
          <p:cNvPr id="487" name="CustomShape 11"/>
          <p:cNvSpPr/>
          <p:nvPr/>
        </p:nvSpPr>
        <p:spPr>
          <a:xfrm>
            <a:off x="6420720" y="4149000"/>
            <a:ext cx="291528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88" name="Picture 2" descr="C:\Users\damian.gordon\AppData\Local\Microsoft\Windows\Temporary Internet Files\Content.IE5\NKE8AW9F\ibm-pc[1].jpg"/>
          <p:cNvPicPr/>
          <p:nvPr/>
        </p:nvPicPr>
        <p:blipFill>
          <a:blip r:embed="rId2"/>
          <a:stretch/>
        </p:blipFill>
        <p:spPr>
          <a:xfrm>
            <a:off x="9192360" y="5445360"/>
            <a:ext cx="1426680" cy="1367640"/>
          </a:xfrm>
          <a:prstGeom prst="rect">
            <a:avLst/>
          </a:prstGeom>
          <a:ln>
            <a:noFill/>
          </a:ln>
        </p:spPr>
      </p:pic>
      <p:sp>
        <p:nvSpPr>
          <p:cNvPr id="489" name="CustomShape 12"/>
          <p:cNvSpPr/>
          <p:nvPr/>
        </p:nvSpPr>
        <p:spPr>
          <a:xfrm>
            <a:off x="3396360" y="638136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90" name="Picture 2" descr="C:\Users\damian.gordon\AppData\Local\Microsoft\Windows\Temporary Internet Files\Content.IE5\NKE8AW9F\ibm-pc[1].jpg"/>
          <p:cNvPicPr/>
          <p:nvPr/>
        </p:nvPicPr>
        <p:blipFill>
          <a:blip r:embed="rId2"/>
          <a:stretch/>
        </p:blipFill>
        <p:spPr>
          <a:xfrm>
            <a:off x="4223640" y="116640"/>
            <a:ext cx="1426680" cy="1367640"/>
          </a:xfrm>
          <a:prstGeom prst="rect">
            <a:avLst/>
          </a:prstGeom>
          <a:ln>
            <a:noFill/>
          </a:ln>
        </p:spPr>
      </p:pic>
      <p:sp>
        <p:nvSpPr>
          <p:cNvPr id="491" name="CustomShape 13"/>
          <p:cNvSpPr/>
          <p:nvPr/>
        </p:nvSpPr>
        <p:spPr>
          <a:xfrm rot="5400000">
            <a:off x="3886680" y="1466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CEDFAA91-F074-466D-A59F-9A26E521FC93}"/>
              </a:ext>
            </a:extLst>
          </p:cNvPr>
          <p:cNvSpPr txBox="1"/>
          <p:nvPr/>
        </p:nvSpPr>
        <p:spPr>
          <a:xfrm>
            <a:off x="775379" y="3096"/>
            <a:ext cx="3019098"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Tree Topologies</a:t>
            </a:r>
            <a:endParaRPr lang="en-US"/>
          </a:p>
        </p:txBody>
      </p:sp>
      <p:pic>
        <p:nvPicPr>
          <p:cNvPr id="3" name="Picture 2" descr="C:\Users\damian.gordon\AppData\Local\Microsoft\Windows\Temporary Internet Files\Content.IE5\NKE8AW9F\ibm-pc[1].jpg">
            <a:extLst>
              <a:ext uri="{FF2B5EF4-FFF2-40B4-BE49-F238E27FC236}">
                <a16:creationId xmlns:a16="http://schemas.microsoft.com/office/drawing/2014/main" id="{42F22A87-B61D-4333-AB72-15CC063BA2F8}"/>
              </a:ext>
            </a:extLst>
          </p:cNvPr>
          <p:cNvPicPr/>
          <p:nvPr/>
        </p:nvPicPr>
        <p:blipFill>
          <a:blip r:embed="rId2"/>
          <a:stretch/>
        </p:blipFill>
        <p:spPr>
          <a:xfrm>
            <a:off x="6900180" y="2457000"/>
            <a:ext cx="1426680" cy="1367640"/>
          </a:xfrm>
          <a:prstGeom prst="rect">
            <a:avLst/>
          </a:prstGeom>
          <a:ln>
            <a:noFill/>
          </a:ln>
        </p:spPr>
      </p:pic>
      <p:sp>
        <p:nvSpPr>
          <p:cNvPr id="4" name="CustomShape 7">
            <a:extLst>
              <a:ext uri="{FF2B5EF4-FFF2-40B4-BE49-F238E27FC236}">
                <a16:creationId xmlns:a16="http://schemas.microsoft.com/office/drawing/2014/main" id="{C39723AC-5A7C-44F5-B78F-9994601E5880}"/>
              </a:ext>
            </a:extLst>
          </p:cNvPr>
          <p:cNvSpPr/>
          <p:nvPr/>
        </p:nvSpPr>
        <p:spPr>
          <a:xfrm rot="5400000">
            <a:off x="7715237" y="261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 name="Picture 2" descr="C:\Users\damian.gordon\AppData\Local\Microsoft\Windows\Temporary Internet Files\Content.IE5\NKE8AW9F\ibm-pc[1].jpg"/>
          <p:cNvPicPr/>
          <p:nvPr/>
        </p:nvPicPr>
        <p:blipFill>
          <a:blip r:embed="rId2"/>
          <a:stretch/>
        </p:blipFill>
        <p:spPr>
          <a:xfrm>
            <a:off x="1524000" y="3213000"/>
            <a:ext cx="1426680" cy="1367640"/>
          </a:xfrm>
          <a:prstGeom prst="rect">
            <a:avLst/>
          </a:prstGeom>
          <a:ln>
            <a:noFill/>
          </a:ln>
        </p:spPr>
      </p:pic>
      <p:pic>
        <p:nvPicPr>
          <p:cNvPr id="494" name="Picture 2" descr="C:\Users\damian.gordon\AppData\Local\Microsoft\Windows\Temporary Internet Files\Content.IE5\NKE8AW9F\ibm-pc[1].jpg"/>
          <p:cNvPicPr/>
          <p:nvPr/>
        </p:nvPicPr>
        <p:blipFill>
          <a:blip r:embed="rId2"/>
          <a:stretch/>
        </p:blipFill>
        <p:spPr>
          <a:xfrm>
            <a:off x="6668040" y="80640"/>
            <a:ext cx="1426680" cy="1367640"/>
          </a:xfrm>
          <a:prstGeom prst="rect">
            <a:avLst/>
          </a:prstGeom>
          <a:ln>
            <a:noFill/>
          </a:ln>
        </p:spPr>
      </p:pic>
      <p:sp>
        <p:nvSpPr>
          <p:cNvPr id="495" name="CustomShape 1"/>
          <p:cNvSpPr/>
          <p:nvPr/>
        </p:nvSpPr>
        <p:spPr>
          <a:xfrm>
            <a:off x="2892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96" name="Picture 2" descr="C:\Users\damian.gordon\AppData\Local\Microsoft\Windows\Temporary Internet Files\Content.IE5\NKE8AW9F\ibm-pc[1].jpg"/>
          <p:cNvPicPr/>
          <p:nvPr/>
        </p:nvPicPr>
        <p:blipFill>
          <a:blip r:embed="rId2"/>
          <a:stretch/>
        </p:blipFill>
        <p:spPr>
          <a:xfrm>
            <a:off x="4129680" y="2421000"/>
            <a:ext cx="1426680" cy="1367640"/>
          </a:xfrm>
          <a:prstGeom prst="rect">
            <a:avLst/>
          </a:prstGeom>
          <a:ln>
            <a:noFill/>
          </a:ln>
        </p:spPr>
      </p:pic>
      <p:sp>
        <p:nvSpPr>
          <p:cNvPr id="497" name="CustomShape 2"/>
          <p:cNvSpPr/>
          <p:nvPr/>
        </p:nvSpPr>
        <p:spPr>
          <a:xfrm rot="5400000">
            <a:off x="2388360" y="2925000"/>
            <a:ext cx="223200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98" name="CustomShape 3"/>
          <p:cNvSpPr/>
          <p:nvPr/>
        </p:nvSpPr>
        <p:spPr>
          <a:xfrm rot="5400000">
            <a:off x="2393040" y="5229000"/>
            <a:ext cx="2222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99" name="CustomShape 4"/>
          <p:cNvSpPr/>
          <p:nvPr/>
        </p:nvSpPr>
        <p:spPr>
          <a:xfrm>
            <a:off x="4260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00" name="Picture 2" descr="C:\Users\damian.gordon\AppData\Local\Microsoft\Windows\Temporary Internet Files\Content.IE5\NKE8AW9F\ibm-pc[1].jpg"/>
          <p:cNvPicPr/>
          <p:nvPr/>
        </p:nvPicPr>
        <p:blipFill>
          <a:blip r:embed="rId2"/>
          <a:stretch/>
        </p:blipFill>
        <p:spPr>
          <a:xfrm>
            <a:off x="4489680" y="4797000"/>
            <a:ext cx="1426680" cy="1367640"/>
          </a:xfrm>
          <a:prstGeom prst="rect">
            <a:avLst/>
          </a:prstGeom>
          <a:ln>
            <a:noFill/>
          </a:ln>
        </p:spPr>
      </p:pic>
      <p:sp>
        <p:nvSpPr>
          <p:cNvPr id="501" name="CustomShape 5"/>
          <p:cNvSpPr/>
          <p:nvPr/>
        </p:nvSpPr>
        <p:spPr>
          <a:xfrm rot="5400000">
            <a:off x="4867680" y="2583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02" name="Picture 2" descr="C:\Users\damian.gordon\AppData\Local\Microsoft\Windows\Temporary Internet Files\Content.IE5\NKE8AW9F\ibm-pc[1].jpg"/>
          <p:cNvPicPr/>
          <p:nvPr/>
        </p:nvPicPr>
        <p:blipFill>
          <a:blip r:embed="rId2"/>
          <a:stretch/>
        </p:blipFill>
        <p:spPr>
          <a:xfrm>
            <a:off x="6577680" y="4725000"/>
            <a:ext cx="1426680" cy="1367640"/>
          </a:xfrm>
          <a:prstGeom prst="rect">
            <a:avLst/>
          </a:prstGeom>
          <a:ln>
            <a:noFill/>
          </a:ln>
        </p:spPr>
      </p:pic>
      <p:sp>
        <p:nvSpPr>
          <p:cNvPr id="503" name="CustomShape 6"/>
          <p:cNvSpPr/>
          <p:nvPr/>
        </p:nvSpPr>
        <p:spPr>
          <a:xfrm rot="5400000">
            <a:off x="6308040" y="477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06" name="CustomShape 8"/>
          <p:cNvSpPr/>
          <p:nvPr/>
        </p:nvSpPr>
        <p:spPr>
          <a:xfrm rot="5400000">
            <a:off x="6331080" y="1430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07" name="CustomShape 9"/>
          <p:cNvSpPr/>
          <p:nvPr/>
        </p:nvSpPr>
        <p:spPr>
          <a:xfrm rot="5400000">
            <a:off x="4305360" y="6061320"/>
            <a:ext cx="101556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08" name="Picture 2" descr="C:\Users\damian.gordon\AppData\Local\Microsoft\Windows\Temporary Internet Files\Content.IE5\NKE8AW9F\ibm-pc[1].jpg"/>
          <p:cNvPicPr/>
          <p:nvPr/>
        </p:nvPicPr>
        <p:blipFill>
          <a:blip r:embed="rId2"/>
          <a:stretch/>
        </p:blipFill>
        <p:spPr>
          <a:xfrm>
            <a:off x="9192360" y="908640"/>
            <a:ext cx="1426680" cy="1367640"/>
          </a:xfrm>
          <a:prstGeom prst="rect">
            <a:avLst/>
          </a:prstGeom>
          <a:ln>
            <a:noFill/>
          </a:ln>
        </p:spPr>
      </p:pic>
      <p:sp>
        <p:nvSpPr>
          <p:cNvPr id="509" name="CustomShape 10"/>
          <p:cNvSpPr/>
          <p:nvPr/>
        </p:nvSpPr>
        <p:spPr>
          <a:xfrm>
            <a:off x="3396360" y="191700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10" name="Picture 2" descr="C:\Users\damian.gordon\AppData\Local\Microsoft\Windows\Temporary Internet Files\Content.IE5\NKE8AW9F\ibm-pc[1].jpg"/>
          <p:cNvPicPr/>
          <p:nvPr/>
        </p:nvPicPr>
        <p:blipFill>
          <a:blip r:embed="rId2"/>
          <a:stretch/>
        </p:blipFill>
        <p:spPr>
          <a:xfrm>
            <a:off x="9192360" y="3285000"/>
            <a:ext cx="1426680" cy="1367640"/>
          </a:xfrm>
          <a:prstGeom prst="rect">
            <a:avLst/>
          </a:prstGeom>
          <a:ln>
            <a:noFill/>
          </a:ln>
        </p:spPr>
      </p:pic>
      <p:sp>
        <p:nvSpPr>
          <p:cNvPr id="511" name="CustomShape 11"/>
          <p:cNvSpPr/>
          <p:nvPr/>
        </p:nvSpPr>
        <p:spPr>
          <a:xfrm>
            <a:off x="6420720" y="4149000"/>
            <a:ext cx="291528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12" name="Picture 2" descr="C:\Users\damian.gordon\AppData\Local\Microsoft\Windows\Temporary Internet Files\Content.IE5\NKE8AW9F\ibm-pc[1].jpg"/>
          <p:cNvPicPr/>
          <p:nvPr/>
        </p:nvPicPr>
        <p:blipFill>
          <a:blip r:embed="rId2"/>
          <a:stretch/>
        </p:blipFill>
        <p:spPr>
          <a:xfrm>
            <a:off x="9192360" y="5445360"/>
            <a:ext cx="1426680" cy="1367640"/>
          </a:xfrm>
          <a:prstGeom prst="rect">
            <a:avLst/>
          </a:prstGeom>
          <a:ln>
            <a:noFill/>
          </a:ln>
        </p:spPr>
      </p:pic>
      <p:sp>
        <p:nvSpPr>
          <p:cNvPr id="513" name="CustomShape 12"/>
          <p:cNvSpPr/>
          <p:nvPr/>
        </p:nvSpPr>
        <p:spPr>
          <a:xfrm>
            <a:off x="3396360" y="638136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14" name="Picture 2" descr="C:\Users\damian.gordon\AppData\Local\Microsoft\Windows\Temporary Internet Files\Content.IE5\NKE8AW9F\ibm-pc[1].jpg"/>
          <p:cNvPicPr/>
          <p:nvPr/>
        </p:nvPicPr>
        <p:blipFill>
          <a:blip r:embed="rId2"/>
          <a:stretch/>
        </p:blipFill>
        <p:spPr>
          <a:xfrm>
            <a:off x="4223640" y="116640"/>
            <a:ext cx="1426680" cy="1367640"/>
          </a:xfrm>
          <a:prstGeom prst="rect">
            <a:avLst/>
          </a:prstGeom>
          <a:ln>
            <a:noFill/>
          </a:ln>
        </p:spPr>
      </p:pic>
      <p:sp>
        <p:nvSpPr>
          <p:cNvPr id="515" name="CustomShape 13"/>
          <p:cNvSpPr/>
          <p:nvPr/>
        </p:nvSpPr>
        <p:spPr>
          <a:xfrm rot="5400000">
            <a:off x="3886680" y="1466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17" name="CustomShape 15"/>
          <p:cNvSpPr/>
          <p:nvPr/>
        </p:nvSpPr>
        <p:spPr>
          <a:xfrm>
            <a:off x="1596000" y="322524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8" name="CustomShape 16"/>
          <p:cNvSpPr/>
          <p:nvPr/>
        </p:nvSpPr>
        <p:spPr>
          <a:xfrm>
            <a:off x="1538400" y="318924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Head end</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19" name="CustomShape 17"/>
          <p:cNvSpPr/>
          <p:nvPr/>
        </p:nvSpPr>
        <p:spPr>
          <a:xfrm>
            <a:off x="9192360" y="992880"/>
            <a:ext cx="147564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0" name="CustomShape 18"/>
          <p:cNvSpPr/>
          <p:nvPr/>
        </p:nvSpPr>
        <p:spPr>
          <a:xfrm>
            <a:off x="9118560" y="99288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 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21" name="CustomShape 19"/>
          <p:cNvSpPr/>
          <p:nvPr/>
        </p:nvSpPr>
        <p:spPr>
          <a:xfrm>
            <a:off x="9156000" y="336924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2" name="CustomShape 20"/>
          <p:cNvSpPr/>
          <p:nvPr/>
        </p:nvSpPr>
        <p:spPr>
          <a:xfrm>
            <a:off x="9099120" y="333324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 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23" name="CustomShape 21"/>
          <p:cNvSpPr/>
          <p:nvPr/>
        </p:nvSpPr>
        <p:spPr>
          <a:xfrm>
            <a:off x="9192360" y="5457240"/>
            <a:ext cx="147564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4" name="CustomShape 22"/>
          <p:cNvSpPr/>
          <p:nvPr/>
        </p:nvSpPr>
        <p:spPr>
          <a:xfrm>
            <a:off x="9099120" y="545724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 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25" name="CustomShape 23"/>
          <p:cNvSpPr/>
          <p:nvPr/>
        </p:nvSpPr>
        <p:spPr>
          <a:xfrm>
            <a:off x="4561680" y="1886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1</a:t>
            </a:r>
            <a:endParaRPr lang="en-GB" sz="2000" b="0" strike="noStrike" spc="-1">
              <a:latin typeface="Arial"/>
            </a:endParaRPr>
          </a:p>
        </p:txBody>
      </p:sp>
      <p:sp>
        <p:nvSpPr>
          <p:cNvPr id="526" name="CustomShape 24"/>
          <p:cNvSpPr/>
          <p:nvPr/>
        </p:nvSpPr>
        <p:spPr>
          <a:xfrm>
            <a:off x="6998520" y="1634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2</a:t>
            </a:r>
            <a:endParaRPr lang="en-GB" sz="2000" b="0" strike="noStrike" spc="-1">
              <a:latin typeface="Arial"/>
            </a:endParaRPr>
          </a:p>
        </p:txBody>
      </p:sp>
      <p:sp>
        <p:nvSpPr>
          <p:cNvPr id="527" name="CustomShape 25"/>
          <p:cNvSpPr/>
          <p:nvPr/>
        </p:nvSpPr>
        <p:spPr>
          <a:xfrm>
            <a:off x="4478160" y="24800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3</a:t>
            </a:r>
            <a:endParaRPr lang="en-GB" sz="2000" b="0" strike="noStrike" spc="-1">
              <a:latin typeface="Arial"/>
            </a:endParaRPr>
          </a:p>
        </p:txBody>
      </p:sp>
      <p:sp>
        <p:nvSpPr>
          <p:cNvPr id="529" name="CustomShape 27"/>
          <p:cNvSpPr/>
          <p:nvPr/>
        </p:nvSpPr>
        <p:spPr>
          <a:xfrm>
            <a:off x="4828080" y="48506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5</a:t>
            </a:r>
            <a:endParaRPr lang="en-GB" sz="2000" b="0" strike="noStrike" spc="-1">
              <a:latin typeface="Arial"/>
            </a:endParaRPr>
          </a:p>
        </p:txBody>
      </p:sp>
      <p:sp>
        <p:nvSpPr>
          <p:cNvPr id="530" name="CustomShape 28"/>
          <p:cNvSpPr/>
          <p:nvPr/>
        </p:nvSpPr>
        <p:spPr>
          <a:xfrm>
            <a:off x="6890880" y="477180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6</a:t>
            </a:r>
            <a:endParaRPr lang="en-GB" sz="2000" b="0" strike="noStrike" spc="-1">
              <a:latin typeface="Arial"/>
            </a:endParaRPr>
          </a:p>
        </p:txBody>
      </p:sp>
      <p:sp>
        <p:nvSpPr>
          <p:cNvPr id="2" name="TextShape 1">
            <a:extLst>
              <a:ext uri="{FF2B5EF4-FFF2-40B4-BE49-F238E27FC236}">
                <a16:creationId xmlns:a16="http://schemas.microsoft.com/office/drawing/2014/main" id="{736A51B2-3736-47CF-A2DD-4D21E7684BDC}"/>
              </a:ext>
            </a:extLst>
          </p:cNvPr>
          <p:cNvSpPr txBox="1"/>
          <p:nvPr/>
        </p:nvSpPr>
        <p:spPr>
          <a:xfrm>
            <a:off x="775379" y="3096"/>
            <a:ext cx="3019098"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Tree Topologies</a:t>
            </a:r>
            <a:endParaRPr lang="en-US"/>
          </a:p>
        </p:txBody>
      </p:sp>
      <p:pic>
        <p:nvPicPr>
          <p:cNvPr id="3" name="Picture 2" descr="C:\Users\damian.gordon\AppData\Local\Microsoft\Windows\Temporary Internet Files\Content.IE5\NKE8AW9F\ibm-pc[1].jpg">
            <a:extLst>
              <a:ext uri="{FF2B5EF4-FFF2-40B4-BE49-F238E27FC236}">
                <a16:creationId xmlns:a16="http://schemas.microsoft.com/office/drawing/2014/main" id="{C18D6E53-BDEE-405D-B907-AD6B5E7BD0B4}"/>
              </a:ext>
            </a:extLst>
          </p:cNvPr>
          <p:cNvPicPr/>
          <p:nvPr/>
        </p:nvPicPr>
        <p:blipFill>
          <a:blip r:embed="rId2"/>
          <a:stretch/>
        </p:blipFill>
        <p:spPr>
          <a:xfrm>
            <a:off x="6900180" y="2457000"/>
            <a:ext cx="1426680" cy="1367640"/>
          </a:xfrm>
          <a:prstGeom prst="rect">
            <a:avLst/>
          </a:prstGeom>
          <a:ln>
            <a:noFill/>
          </a:ln>
        </p:spPr>
      </p:pic>
      <p:sp>
        <p:nvSpPr>
          <p:cNvPr id="4" name="CustomShape 7">
            <a:extLst>
              <a:ext uri="{FF2B5EF4-FFF2-40B4-BE49-F238E27FC236}">
                <a16:creationId xmlns:a16="http://schemas.microsoft.com/office/drawing/2014/main" id="{8D560806-EE61-4F7A-BFEE-96BC132AB70F}"/>
              </a:ext>
            </a:extLst>
          </p:cNvPr>
          <p:cNvSpPr/>
          <p:nvPr/>
        </p:nvSpPr>
        <p:spPr>
          <a:xfrm rot="5400000">
            <a:off x="7715237" y="261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 name="CustomShape 26">
            <a:extLst>
              <a:ext uri="{FF2B5EF4-FFF2-40B4-BE49-F238E27FC236}">
                <a16:creationId xmlns:a16="http://schemas.microsoft.com/office/drawing/2014/main" id="{F4EF5ECA-CED1-4806-BDDB-6F1A9ECD70AD}"/>
              </a:ext>
            </a:extLst>
          </p:cNvPr>
          <p:cNvSpPr/>
          <p:nvPr/>
        </p:nvSpPr>
        <p:spPr>
          <a:xfrm>
            <a:off x="7230331" y="25052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4</a:t>
            </a:r>
            <a:endParaRPr lang="en-GB" sz="20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CustomShape 33"/>
          <p:cNvSpPr/>
          <p:nvPr/>
        </p:nvSpPr>
        <p:spPr>
          <a:xfrm>
            <a:off x="8261760" y="130680"/>
            <a:ext cx="2370600" cy="715320"/>
          </a:xfrm>
          <a:prstGeom prst="foldedCorner">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531" name="Picture 2" descr="C:\Users\damian.gordon\AppData\Local\Microsoft\Windows\Temporary Internet Files\Content.IE5\NKE8AW9F\ibm-pc[1].jpg"/>
          <p:cNvPicPr/>
          <p:nvPr/>
        </p:nvPicPr>
        <p:blipFill>
          <a:blip r:embed="rId2"/>
          <a:stretch/>
        </p:blipFill>
        <p:spPr>
          <a:xfrm>
            <a:off x="1524000" y="3213000"/>
            <a:ext cx="1426680" cy="1367640"/>
          </a:xfrm>
          <a:prstGeom prst="rect">
            <a:avLst/>
          </a:prstGeom>
          <a:ln>
            <a:noFill/>
          </a:ln>
        </p:spPr>
      </p:pic>
      <p:pic>
        <p:nvPicPr>
          <p:cNvPr id="532" name="Picture 2" descr="C:\Users\damian.gordon\AppData\Local\Microsoft\Windows\Temporary Internet Files\Content.IE5\NKE8AW9F\ibm-pc[1].jpg"/>
          <p:cNvPicPr/>
          <p:nvPr/>
        </p:nvPicPr>
        <p:blipFill>
          <a:blip r:embed="rId2"/>
          <a:stretch/>
        </p:blipFill>
        <p:spPr>
          <a:xfrm>
            <a:off x="6668040" y="80640"/>
            <a:ext cx="1426680" cy="1367640"/>
          </a:xfrm>
          <a:prstGeom prst="rect">
            <a:avLst/>
          </a:prstGeom>
          <a:ln>
            <a:noFill/>
          </a:ln>
        </p:spPr>
      </p:pic>
      <p:sp>
        <p:nvSpPr>
          <p:cNvPr id="533" name="CustomShape 1"/>
          <p:cNvSpPr/>
          <p:nvPr/>
        </p:nvSpPr>
        <p:spPr>
          <a:xfrm>
            <a:off x="2892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34" name="Picture 2" descr="C:\Users\damian.gordon\AppData\Local\Microsoft\Windows\Temporary Internet Files\Content.IE5\NKE8AW9F\ibm-pc[1].jpg"/>
          <p:cNvPicPr/>
          <p:nvPr/>
        </p:nvPicPr>
        <p:blipFill>
          <a:blip r:embed="rId2"/>
          <a:stretch/>
        </p:blipFill>
        <p:spPr>
          <a:xfrm>
            <a:off x="4129680" y="2421000"/>
            <a:ext cx="1426680" cy="1367640"/>
          </a:xfrm>
          <a:prstGeom prst="rect">
            <a:avLst/>
          </a:prstGeom>
          <a:ln>
            <a:noFill/>
          </a:ln>
        </p:spPr>
      </p:pic>
      <p:sp>
        <p:nvSpPr>
          <p:cNvPr id="535" name="CustomShape 2"/>
          <p:cNvSpPr/>
          <p:nvPr/>
        </p:nvSpPr>
        <p:spPr>
          <a:xfrm rot="5400000">
            <a:off x="2388360" y="2925000"/>
            <a:ext cx="223200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36" name="CustomShape 3"/>
          <p:cNvSpPr/>
          <p:nvPr/>
        </p:nvSpPr>
        <p:spPr>
          <a:xfrm rot="5400000">
            <a:off x="2393040" y="5229000"/>
            <a:ext cx="222264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37" name="CustomShape 4"/>
          <p:cNvSpPr/>
          <p:nvPr/>
        </p:nvSpPr>
        <p:spPr>
          <a:xfrm>
            <a:off x="4260360" y="4149000"/>
            <a:ext cx="2231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38" name="Picture 2" descr="C:\Users\damian.gordon\AppData\Local\Microsoft\Windows\Temporary Internet Files\Content.IE5\NKE8AW9F\ibm-pc[1].jpg"/>
          <p:cNvPicPr/>
          <p:nvPr/>
        </p:nvPicPr>
        <p:blipFill>
          <a:blip r:embed="rId2"/>
          <a:stretch/>
        </p:blipFill>
        <p:spPr>
          <a:xfrm>
            <a:off x="4489680" y="4797000"/>
            <a:ext cx="1426680" cy="1367640"/>
          </a:xfrm>
          <a:prstGeom prst="rect">
            <a:avLst/>
          </a:prstGeom>
          <a:ln>
            <a:noFill/>
          </a:ln>
        </p:spPr>
      </p:pic>
      <p:sp>
        <p:nvSpPr>
          <p:cNvPr id="539" name="CustomShape 5"/>
          <p:cNvSpPr/>
          <p:nvPr/>
        </p:nvSpPr>
        <p:spPr>
          <a:xfrm rot="5400000">
            <a:off x="4867680" y="2583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40" name="Picture 2" descr="C:\Users\damian.gordon\AppData\Local\Microsoft\Windows\Temporary Internet Files\Content.IE5\NKE8AW9F\ibm-pc[1].jpg"/>
          <p:cNvPicPr/>
          <p:nvPr/>
        </p:nvPicPr>
        <p:blipFill>
          <a:blip r:embed="rId2"/>
          <a:stretch/>
        </p:blipFill>
        <p:spPr>
          <a:xfrm>
            <a:off x="6577680" y="4725000"/>
            <a:ext cx="1426680" cy="1367640"/>
          </a:xfrm>
          <a:prstGeom prst="rect">
            <a:avLst/>
          </a:prstGeom>
          <a:ln>
            <a:noFill/>
          </a:ln>
        </p:spPr>
      </p:pic>
      <p:sp>
        <p:nvSpPr>
          <p:cNvPr id="541" name="CustomShape 6"/>
          <p:cNvSpPr/>
          <p:nvPr/>
        </p:nvSpPr>
        <p:spPr>
          <a:xfrm rot="5400000">
            <a:off x="6308040" y="477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42" name="Picture 2" descr="C:\Users\damian.gordon\AppData\Local\Microsoft\Windows\Temporary Internet Files\Content.IE5\NKE8AW9F\ibm-pc[1].jpg"/>
          <p:cNvPicPr/>
          <p:nvPr/>
        </p:nvPicPr>
        <p:blipFill>
          <a:blip r:embed="rId2"/>
          <a:stretch/>
        </p:blipFill>
        <p:spPr>
          <a:xfrm>
            <a:off x="6900180" y="2457000"/>
            <a:ext cx="1426680" cy="1367640"/>
          </a:xfrm>
          <a:prstGeom prst="rect">
            <a:avLst/>
          </a:prstGeom>
          <a:ln>
            <a:noFill/>
          </a:ln>
        </p:spPr>
      </p:pic>
      <p:sp>
        <p:nvSpPr>
          <p:cNvPr id="543" name="CustomShape 7"/>
          <p:cNvSpPr/>
          <p:nvPr/>
        </p:nvSpPr>
        <p:spPr>
          <a:xfrm rot="5400000">
            <a:off x="7715237" y="2619000"/>
            <a:ext cx="1187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44" name="CustomShape 8"/>
          <p:cNvSpPr/>
          <p:nvPr/>
        </p:nvSpPr>
        <p:spPr>
          <a:xfrm rot="5400000">
            <a:off x="6331080" y="1430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45" name="CustomShape 9"/>
          <p:cNvSpPr/>
          <p:nvPr/>
        </p:nvSpPr>
        <p:spPr>
          <a:xfrm rot="5400000">
            <a:off x="4305360" y="6061320"/>
            <a:ext cx="1015560" cy="71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46" name="Picture 2" descr="C:\Users\damian.gordon\AppData\Local\Microsoft\Windows\Temporary Internet Files\Content.IE5\NKE8AW9F\ibm-pc[1].jpg"/>
          <p:cNvPicPr/>
          <p:nvPr/>
        </p:nvPicPr>
        <p:blipFill>
          <a:blip r:embed="rId2"/>
          <a:stretch/>
        </p:blipFill>
        <p:spPr>
          <a:xfrm>
            <a:off x="9192360" y="908640"/>
            <a:ext cx="1426680" cy="1367640"/>
          </a:xfrm>
          <a:prstGeom prst="rect">
            <a:avLst/>
          </a:prstGeom>
          <a:ln>
            <a:noFill/>
          </a:ln>
        </p:spPr>
      </p:pic>
      <p:sp>
        <p:nvSpPr>
          <p:cNvPr id="547" name="CustomShape 10"/>
          <p:cNvSpPr/>
          <p:nvPr/>
        </p:nvSpPr>
        <p:spPr>
          <a:xfrm>
            <a:off x="3396360" y="191700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48" name="Picture 2" descr="C:\Users\damian.gordon\AppData\Local\Microsoft\Windows\Temporary Internet Files\Content.IE5\NKE8AW9F\ibm-pc[1].jpg"/>
          <p:cNvPicPr/>
          <p:nvPr/>
        </p:nvPicPr>
        <p:blipFill>
          <a:blip r:embed="rId2"/>
          <a:stretch/>
        </p:blipFill>
        <p:spPr>
          <a:xfrm>
            <a:off x="9192360" y="3285000"/>
            <a:ext cx="1426680" cy="1367640"/>
          </a:xfrm>
          <a:prstGeom prst="rect">
            <a:avLst/>
          </a:prstGeom>
          <a:ln>
            <a:noFill/>
          </a:ln>
        </p:spPr>
      </p:pic>
      <p:sp>
        <p:nvSpPr>
          <p:cNvPr id="549" name="CustomShape 11"/>
          <p:cNvSpPr/>
          <p:nvPr/>
        </p:nvSpPr>
        <p:spPr>
          <a:xfrm>
            <a:off x="6420720" y="4149000"/>
            <a:ext cx="291528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50" name="Picture 2" descr="C:\Users\damian.gordon\AppData\Local\Microsoft\Windows\Temporary Internet Files\Content.IE5\NKE8AW9F\ibm-pc[1].jpg"/>
          <p:cNvPicPr/>
          <p:nvPr/>
        </p:nvPicPr>
        <p:blipFill>
          <a:blip r:embed="rId2"/>
          <a:stretch/>
        </p:blipFill>
        <p:spPr>
          <a:xfrm>
            <a:off x="9192360" y="5445360"/>
            <a:ext cx="1426680" cy="1367640"/>
          </a:xfrm>
          <a:prstGeom prst="rect">
            <a:avLst/>
          </a:prstGeom>
          <a:ln>
            <a:noFill/>
          </a:ln>
        </p:spPr>
      </p:pic>
      <p:sp>
        <p:nvSpPr>
          <p:cNvPr id="551" name="CustomShape 12"/>
          <p:cNvSpPr/>
          <p:nvPr/>
        </p:nvSpPr>
        <p:spPr>
          <a:xfrm>
            <a:off x="3396360" y="6381360"/>
            <a:ext cx="5939640" cy="215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52" name="Picture 2" descr="C:\Users\damian.gordon\AppData\Local\Microsoft\Windows\Temporary Internet Files\Content.IE5\NKE8AW9F\ibm-pc[1].jpg"/>
          <p:cNvPicPr/>
          <p:nvPr/>
        </p:nvPicPr>
        <p:blipFill>
          <a:blip r:embed="rId2"/>
          <a:stretch/>
        </p:blipFill>
        <p:spPr>
          <a:xfrm>
            <a:off x="4223640" y="116640"/>
            <a:ext cx="1426680" cy="1367640"/>
          </a:xfrm>
          <a:prstGeom prst="rect">
            <a:avLst/>
          </a:prstGeom>
          <a:ln>
            <a:noFill/>
          </a:ln>
        </p:spPr>
      </p:pic>
      <p:sp>
        <p:nvSpPr>
          <p:cNvPr id="553" name="CustomShape 13"/>
          <p:cNvSpPr/>
          <p:nvPr/>
        </p:nvSpPr>
        <p:spPr>
          <a:xfrm rot="5400000">
            <a:off x="3886680" y="1466640"/>
            <a:ext cx="97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55" name="CustomShape 15"/>
          <p:cNvSpPr/>
          <p:nvPr/>
        </p:nvSpPr>
        <p:spPr>
          <a:xfrm>
            <a:off x="1596000" y="322524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6" name="CustomShape 16"/>
          <p:cNvSpPr/>
          <p:nvPr/>
        </p:nvSpPr>
        <p:spPr>
          <a:xfrm>
            <a:off x="1538400" y="318924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Head end</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57" name="CustomShape 17"/>
          <p:cNvSpPr/>
          <p:nvPr/>
        </p:nvSpPr>
        <p:spPr>
          <a:xfrm>
            <a:off x="9192360" y="992880"/>
            <a:ext cx="147564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8" name="CustomShape 18"/>
          <p:cNvSpPr/>
          <p:nvPr/>
        </p:nvSpPr>
        <p:spPr>
          <a:xfrm>
            <a:off x="9118560" y="95688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 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59" name="CustomShape 19"/>
          <p:cNvSpPr/>
          <p:nvPr/>
        </p:nvSpPr>
        <p:spPr>
          <a:xfrm>
            <a:off x="9156000" y="336924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0" name="CustomShape 20"/>
          <p:cNvSpPr/>
          <p:nvPr/>
        </p:nvSpPr>
        <p:spPr>
          <a:xfrm>
            <a:off x="9099120" y="336924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 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61" name="CustomShape 21"/>
          <p:cNvSpPr/>
          <p:nvPr/>
        </p:nvSpPr>
        <p:spPr>
          <a:xfrm>
            <a:off x="9156000" y="5457240"/>
            <a:ext cx="1512000" cy="64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2" name="CustomShape 22"/>
          <p:cNvSpPr/>
          <p:nvPr/>
        </p:nvSpPr>
        <p:spPr>
          <a:xfrm>
            <a:off x="9099120" y="5421240"/>
            <a:ext cx="161964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End point</a:t>
            </a:r>
            <a:endParaRPr lang="en-GB" sz="2000" b="0" strike="noStrike" spc="-1">
              <a:latin typeface="Arial"/>
            </a:endParaRPr>
          </a:p>
          <a:p>
            <a:pPr algn="ctr">
              <a:lnSpc>
                <a:spcPct val="100000"/>
              </a:lnSpc>
            </a:pPr>
            <a:r>
              <a:rPr lang="en-US" sz="2000" b="1" strike="noStrike" spc="-1">
                <a:solidFill>
                  <a:srgbClr val="FFFFFF"/>
                </a:solidFill>
                <a:latin typeface="Calibri Light"/>
              </a:rPr>
              <a:t>Controller</a:t>
            </a:r>
            <a:endParaRPr lang="en-GB" sz="2000" b="0" strike="noStrike" spc="-1">
              <a:latin typeface="Arial"/>
            </a:endParaRPr>
          </a:p>
        </p:txBody>
      </p:sp>
      <p:sp>
        <p:nvSpPr>
          <p:cNvPr id="563" name="CustomShape 23"/>
          <p:cNvSpPr/>
          <p:nvPr/>
        </p:nvSpPr>
        <p:spPr>
          <a:xfrm>
            <a:off x="4561680" y="1886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1</a:t>
            </a:r>
            <a:endParaRPr lang="en-GB" sz="2000" b="0" strike="noStrike" spc="-1">
              <a:latin typeface="Arial"/>
            </a:endParaRPr>
          </a:p>
        </p:txBody>
      </p:sp>
      <p:sp>
        <p:nvSpPr>
          <p:cNvPr id="564" name="CustomShape 24"/>
          <p:cNvSpPr/>
          <p:nvPr/>
        </p:nvSpPr>
        <p:spPr>
          <a:xfrm>
            <a:off x="6998520" y="1634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2</a:t>
            </a:r>
            <a:endParaRPr lang="en-GB" sz="2000" b="0" strike="noStrike" spc="-1">
              <a:latin typeface="Arial"/>
            </a:endParaRPr>
          </a:p>
        </p:txBody>
      </p:sp>
      <p:sp>
        <p:nvSpPr>
          <p:cNvPr id="565" name="CustomShape 25"/>
          <p:cNvSpPr/>
          <p:nvPr/>
        </p:nvSpPr>
        <p:spPr>
          <a:xfrm>
            <a:off x="4478160" y="24800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3</a:t>
            </a:r>
            <a:endParaRPr lang="en-GB" sz="2000" b="0" strike="noStrike" spc="-1">
              <a:latin typeface="Arial"/>
            </a:endParaRPr>
          </a:p>
        </p:txBody>
      </p:sp>
      <p:sp>
        <p:nvSpPr>
          <p:cNvPr id="566" name="CustomShape 26"/>
          <p:cNvSpPr/>
          <p:nvPr/>
        </p:nvSpPr>
        <p:spPr>
          <a:xfrm>
            <a:off x="7247455" y="25052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4</a:t>
            </a:r>
            <a:endParaRPr lang="en-GB" sz="2000" b="0" strike="noStrike" spc="-1">
              <a:latin typeface="Arial"/>
            </a:endParaRPr>
          </a:p>
        </p:txBody>
      </p:sp>
      <p:sp>
        <p:nvSpPr>
          <p:cNvPr id="567" name="CustomShape 27"/>
          <p:cNvSpPr/>
          <p:nvPr/>
        </p:nvSpPr>
        <p:spPr>
          <a:xfrm>
            <a:off x="4828080" y="485064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5</a:t>
            </a:r>
            <a:endParaRPr lang="en-GB" sz="2000" b="0" strike="noStrike" spc="-1">
              <a:latin typeface="Arial"/>
            </a:endParaRPr>
          </a:p>
        </p:txBody>
      </p:sp>
      <p:sp>
        <p:nvSpPr>
          <p:cNvPr id="568" name="CustomShape 28"/>
          <p:cNvSpPr/>
          <p:nvPr/>
        </p:nvSpPr>
        <p:spPr>
          <a:xfrm>
            <a:off x="6890880" y="4771800"/>
            <a:ext cx="932400" cy="70164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Host </a:t>
            </a:r>
            <a:endParaRPr lang="en-GB" sz="2000" b="0" strike="noStrike" spc="-1">
              <a:latin typeface="Arial"/>
            </a:endParaRPr>
          </a:p>
          <a:p>
            <a:pPr algn="ctr">
              <a:lnSpc>
                <a:spcPct val="100000"/>
              </a:lnSpc>
            </a:pPr>
            <a:r>
              <a:rPr lang="en-US" sz="2000" b="1" strike="noStrike" spc="-1">
                <a:solidFill>
                  <a:srgbClr val="FFFFFF"/>
                </a:solidFill>
                <a:latin typeface="Calibri Light"/>
              </a:rPr>
              <a:t>6</a:t>
            </a:r>
            <a:endParaRPr lang="en-GB" sz="2000" b="0" strike="noStrike" spc="-1">
              <a:latin typeface="Arial"/>
            </a:endParaRPr>
          </a:p>
        </p:txBody>
      </p:sp>
      <p:sp>
        <p:nvSpPr>
          <p:cNvPr id="569" name="CustomShape 29"/>
          <p:cNvSpPr/>
          <p:nvPr/>
        </p:nvSpPr>
        <p:spPr>
          <a:xfrm>
            <a:off x="4512000" y="5589360"/>
            <a:ext cx="588960" cy="299880"/>
          </a:xfrm>
          <a:prstGeom prst="rect">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570" name="CustomShape 30"/>
          <p:cNvSpPr/>
          <p:nvPr/>
        </p:nvSpPr>
        <p:spPr>
          <a:xfrm>
            <a:off x="4512000" y="5589360"/>
            <a:ext cx="588960" cy="299880"/>
          </a:xfrm>
          <a:prstGeom prst="rect">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571" name="CustomShape 31"/>
          <p:cNvSpPr/>
          <p:nvPr/>
        </p:nvSpPr>
        <p:spPr>
          <a:xfrm>
            <a:off x="4512000" y="5589360"/>
            <a:ext cx="588960" cy="299880"/>
          </a:xfrm>
          <a:prstGeom prst="rect">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572" name="CustomShape 32"/>
          <p:cNvSpPr/>
          <p:nvPr/>
        </p:nvSpPr>
        <p:spPr>
          <a:xfrm>
            <a:off x="8183640" y="216000"/>
            <a:ext cx="2484360" cy="523220"/>
          </a:xfrm>
          <a:prstGeom prst="rect">
            <a:avLst/>
          </a:prstGeom>
          <a:noFill/>
          <a:ln>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gn="ctr">
              <a:lnSpc>
                <a:spcPct val="100000"/>
              </a:lnSpc>
            </a:pPr>
            <a:r>
              <a:rPr lang="en-US" sz="1400" b="0" strike="noStrike" spc="-1">
                <a:solidFill>
                  <a:srgbClr val="000000"/>
                </a:solidFill>
                <a:latin typeface="Calibri Light"/>
              </a:rPr>
              <a:t>Sending a message from</a:t>
            </a:r>
            <a:endParaRPr lang="en-GB" sz="1400" b="0" strike="noStrike" spc="-1">
              <a:latin typeface="Arial"/>
            </a:endParaRPr>
          </a:p>
          <a:p>
            <a:pPr algn="ctr"/>
            <a:r>
              <a:rPr lang="en-US" sz="1400" b="0" strike="noStrike" spc="-1">
                <a:solidFill>
                  <a:srgbClr val="000000"/>
                </a:solidFill>
                <a:latin typeface="Calibri Light"/>
              </a:rPr>
              <a:t>Host </a:t>
            </a:r>
            <a:r>
              <a:rPr lang="en-US" sz="1400" spc="-1">
                <a:solidFill>
                  <a:srgbClr val="000000"/>
                </a:solidFill>
                <a:latin typeface="Calibri Light"/>
              </a:rPr>
              <a:t>5 </a:t>
            </a:r>
            <a:r>
              <a:rPr lang="en-US" sz="1400" b="0" strike="noStrike" spc="-1">
                <a:solidFill>
                  <a:srgbClr val="000000"/>
                </a:solidFill>
                <a:latin typeface="Calibri Light"/>
              </a:rPr>
              <a:t>to Host 4</a:t>
            </a:r>
            <a:endParaRPr lang="en-GB" sz="1400" b="0" strike="noStrike" spc="-1">
              <a:latin typeface="Arial"/>
            </a:endParaRPr>
          </a:p>
        </p:txBody>
      </p:sp>
      <p:sp>
        <p:nvSpPr>
          <p:cNvPr id="2" name="TextShape 1">
            <a:extLst>
              <a:ext uri="{FF2B5EF4-FFF2-40B4-BE49-F238E27FC236}">
                <a16:creationId xmlns:a16="http://schemas.microsoft.com/office/drawing/2014/main" id="{09DCDC9B-B854-4AFF-8ABE-96BC5B3F8E62}"/>
              </a:ext>
            </a:extLst>
          </p:cNvPr>
          <p:cNvSpPr txBox="1"/>
          <p:nvPr/>
        </p:nvSpPr>
        <p:spPr>
          <a:xfrm>
            <a:off x="775379" y="3096"/>
            <a:ext cx="3019098"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Tree Topologies</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path" fill="hold" nodeType="clickEffect">
                                  <p:stCondLst>
                                    <p:cond delay="0"/>
                                  </p:stCondLst>
                                  <p:childTnLst>
                                    <p:animMotion origin="layout" path="M 3.33333E-006 -1.11111E-006 L -0.00052 0.10417 E">
                                      <p:cBhvr>
                                        <p:cTn id="6" dur="2000" fill="hold"/>
                                        <p:tgtEl>
                                          <p:spTgt spid="569"/>
                                        </p:tgtEl>
                                        <p:attrNameLst>
                                          <p:attrName>ppt_x</p:attrName>
                                          <p:attrName>ppt_y</p:attrName>
                                        </p:attrNameLst>
                                      </p:cBhvr>
                                    </p:animMotion>
                                  </p:childTnLst>
                                </p:cTn>
                              </p:par>
                            </p:childTnLst>
                          </p:cTn>
                        </p:par>
                        <p:par>
                          <p:cTn id="7" fill="hold">
                            <p:stCondLst>
                              <p:cond delay="2000"/>
                            </p:stCondLst>
                            <p:childTnLst>
                              <p:par>
                                <p:cTn id="8" presetID="63" presetClass="path" fill="hold" nodeType="afterEffect">
                                  <p:stCondLst>
                                    <p:cond delay="0"/>
                                  </p:stCondLst>
                                  <p:childTnLst>
                                    <p:animMotion origin="layout" path="M 0.0073 0.10416 L 0.51077 0.10416 E">
                                      <p:cBhvr>
                                        <p:cTn id="9" dur="2000" fill="hold"/>
                                        <p:tgtEl>
                                          <p:spTgt spid="569"/>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42" presetClass="path" fill="hold" nodeType="clickEffect">
                                  <p:stCondLst>
                                    <p:cond delay="0"/>
                                  </p:stCondLst>
                                  <p:childTnLst>
                                    <p:animMotion origin="layout" path="M -0.00052 4.44444E-006 L 0.00139 0.10416 E">
                                      <p:cBhvr>
                                        <p:cTn id="13" dur="2000" fill="hold"/>
                                        <p:tgtEl>
                                          <p:spTgt spid="571"/>
                                        </p:tgtEl>
                                        <p:attrNameLst>
                                          <p:attrName>ppt_x</p:attrName>
                                          <p:attrName>ppt_y</p:attrName>
                                        </p:attrNameLst>
                                      </p:cBhvr>
                                    </p:animMotion>
                                  </p:childTnLst>
                                </p:cTn>
                              </p:par>
                            </p:childTnLst>
                          </p:cTn>
                        </p:par>
                        <p:par>
                          <p:cTn id="14" fill="hold">
                            <p:stCondLst>
                              <p:cond delay="2000"/>
                            </p:stCondLst>
                            <p:childTnLst>
                              <p:par>
                                <p:cTn id="15" presetID="35" presetClass="path" fill="hold" nodeType="afterEffect">
                                  <p:stCondLst>
                                    <p:cond delay="0"/>
                                  </p:stCondLst>
                                  <p:childTnLst>
                                    <p:animMotion origin="layout" path="M 0.00191 0.10416 L -0.13959 0.10416 E">
                                      <p:cBhvr>
                                        <p:cTn id="16" dur="2000" fill="hold"/>
                                        <p:tgtEl>
                                          <p:spTgt spid="571"/>
                                        </p:tgtEl>
                                        <p:attrNameLst>
                                          <p:attrName>ppt_x</p:attrName>
                                          <p:attrName>ppt_y</p:attrName>
                                        </p:attrNameLst>
                                      </p:cBhvr>
                                    </p:animMotion>
                                  </p:childTnLst>
                                </p:cTn>
                              </p:par>
                            </p:childTnLst>
                          </p:cTn>
                        </p:par>
                        <p:par>
                          <p:cTn id="17" fill="hold">
                            <p:stCondLst>
                              <p:cond delay="4000"/>
                            </p:stCondLst>
                            <p:childTnLst>
                              <p:par>
                                <p:cTn id="18" presetID="64" presetClass="path" fill="hold" nodeType="afterEffect">
                                  <p:stCondLst>
                                    <p:cond delay="0"/>
                                  </p:stCondLst>
                                  <p:childTnLst>
                                    <p:animMotion origin="layout" path="M -0.13959 0.10417 L -0.13959 -0.21921 E">
                                      <p:cBhvr>
                                        <p:cTn id="19" dur="2000" fill="hold"/>
                                        <p:tgtEl>
                                          <p:spTgt spid="571"/>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63" presetClass="path" fill="hold" nodeType="clickEffect">
                                  <p:stCondLst>
                                    <p:cond delay="0"/>
                                  </p:stCondLst>
                                  <p:childTnLst>
                                    <p:animMotion origin="layout" path="M -0.13958 -0.21921 L 0.49618 -0.22546 E">
                                      <p:cBhvr>
                                        <p:cTn id="23" dur="2000" fill="hold"/>
                                        <p:tgtEl>
                                          <p:spTgt spid="571"/>
                                        </p:tgtEl>
                                        <p:attrNameLst>
                                          <p:attrName>ppt_x</p:attrName>
                                          <p:attrName>ppt_y</p:attrName>
                                        </p:attrNameLst>
                                      </p:cBhvr>
                                    </p:animMotion>
                                  </p:childTnLst>
                                </p:cTn>
                              </p:par>
                            </p:childTnLst>
                          </p:cTn>
                        </p:par>
                        <p:par>
                          <p:cTn id="24" fill="hold">
                            <p:stCondLst>
                              <p:cond delay="2000"/>
                            </p:stCondLst>
                            <p:childTnLst>
                              <p:par>
                                <p:cTn id="25" presetID="42" presetClass="path" fill="hold" nodeType="afterEffect">
                                  <p:stCondLst>
                                    <p:cond delay="0"/>
                                  </p:stCondLst>
                                  <p:childTnLst>
                                    <p:animMotion origin="layout" path="M -4.16667E-006 0.00046 L -0.00052 0.10555 E">
                                      <p:cBhvr>
                                        <p:cTn id="26" dur="2000" fill="hold"/>
                                        <p:tgtEl>
                                          <p:spTgt spid="570"/>
                                        </p:tgtEl>
                                        <p:attrNameLst>
                                          <p:attrName>ppt_x</p:attrName>
                                          <p:attrName>ppt_y</p:attrName>
                                        </p:attrNameLst>
                                      </p:cBhvr>
                                    </p:animMotion>
                                  </p:childTnLst>
                                </p:cTn>
                              </p:par>
                            </p:childTnLst>
                          </p:cTn>
                        </p:par>
                        <p:par>
                          <p:cTn id="27" fill="hold">
                            <p:stCondLst>
                              <p:cond delay="4000"/>
                            </p:stCondLst>
                            <p:childTnLst>
                              <p:par>
                                <p:cTn id="28" presetID="35" presetClass="path" fill="hold" nodeType="afterEffect">
                                  <p:stCondLst>
                                    <p:cond delay="0"/>
                                  </p:stCondLst>
                                  <p:childTnLst>
                                    <p:animMotion origin="layout" path="M -0.00052 0.10416 L -0.13507 0.10555 E">
                                      <p:cBhvr>
                                        <p:cTn id="29" dur="2000" fill="hold"/>
                                        <p:tgtEl>
                                          <p:spTgt spid="570"/>
                                        </p:tgtEl>
                                        <p:attrNameLst>
                                          <p:attrName>ppt_x</p:attrName>
                                          <p:attrName>ppt_y</p:attrName>
                                        </p:attrNameLst>
                                      </p:cBhvr>
                                    </p:animMotion>
                                  </p:childTnLst>
                                </p:cTn>
                              </p:par>
                            </p:childTnLst>
                          </p:cTn>
                        </p:par>
                        <p:par>
                          <p:cTn id="30" fill="hold">
                            <p:stCondLst>
                              <p:cond delay="6000"/>
                            </p:stCondLst>
                            <p:childTnLst>
                              <p:par>
                                <p:cTn id="31" presetID="64" presetClass="path" fill="hold" nodeType="afterEffect">
                                  <p:stCondLst>
                                    <p:cond delay="0"/>
                                  </p:stCondLst>
                                  <p:childTnLst>
                                    <p:animMotion origin="layout" path="M -0.13958 0.10416 L -0.14236 -0.54676 E">
                                      <p:cBhvr>
                                        <p:cTn id="32" dur="2000" fill="hold"/>
                                        <p:tgtEl>
                                          <p:spTgt spid="570"/>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63" presetClass="path" fill="hold" nodeType="clickEffect">
                                  <p:stCondLst>
                                    <p:cond delay="0"/>
                                  </p:stCondLst>
                                  <p:childTnLst>
                                    <p:animMotion origin="layout" path="M -0.14236 -0.54676 L 0.32223 -0.54676 E">
                                      <p:cBhvr>
                                        <p:cTn id="36" dur="2000" fill="hold"/>
                                        <p:tgtEl>
                                          <p:spTgt spid="570"/>
                                        </p:tgtEl>
                                        <p:attrNameLst>
                                          <p:attrName>ppt_x</p:attrName>
                                          <p:attrName>ppt_y</p:attrName>
                                        </p:attrNameLst>
                                      </p:cBhvr>
                                    </p:animMotion>
                                  </p:childTnLst>
                                </p:cTn>
                              </p:par>
                            </p:childTnLst>
                          </p:cTn>
                        </p:par>
                        <p:par>
                          <p:cTn id="37" fill="hold">
                            <p:stCondLst>
                              <p:cond delay="2000"/>
                            </p:stCondLst>
                            <p:childTnLst>
                              <p:par>
                                <p:cTn id="38" presetID="42" presetClass="path" fill="hold" nodeType="afterEffect">
                                  <p:stCondLst>
                                    <p:cond delay="0"/>
                                  </p:stCondLst>
                                  <p:childTnLst>
                                    <p:animMotion origin="layout" path="M 0.32223 -0.54676 L 0.32223 -0.3669 E">
                                      <p:cBhvr>
                                        <p:cTn id="39" dur="2000" fill="hold"/>
                                        <p:tgtEl>
                                          <p:spTgt spid="57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524000" y="3501000"/>
            <a:ext cx="9143640" cy="335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57" name="Picture 2" descr="C:\Users\damian.gordon\AppData\Local\Microsoft\Windows\Temporary Internet Files\Content.IE5\NKE8AW9F\ibm-pc[1].jpg"/>
          <p:cNvPicPr/>
          <p:nvPr/>
        </p:nvPicPr>
        <p:blipFill>
          <a:blip r:embed="rId2"/>
          <a:stretch/>
        </p:blipFill>
        <p:spPr>
          <a:xfrm>
            <a:off x="1919640" y="3357000"/>
            <a:ext cx="1426680" cy="1367640"/>
          </a:xfrm>
          <a:prstGeom prst="rect">
            <a:avLst/>
          </a:prstGeom>
          <a:ln>
            <a:noFill/>
          </a:ln>
        </p:spPr>
      </p:pic>
      <p:pic>
        <p:nvPicPr>
          <p:cNvPr id="158" name="Picture 2" descr="C:\Users\damian.gordon\AppData\Local\Microsoft\Windows\Temporary Internet Files\Content.IE5\NKE8AW9F\ibm-pc[1].jpg"/>
          <p:cNvPicPr/>
          <p:nvPr/>
        </p:nvPicPr>
        <p:blipFill>
          <a:blip r:embed="rId2"/>
          <a:stretch/>
        </p:blipFill>
        <p:spPr>
          <a:xfrm>
            <a:off x="3372960" y="5013000"/>
            <a:ext cx="1426680" cy="1367640"/>
          </a:xfrm>
          <a:prstGeom prst="rect">
            <a:avLst/>
          </a:prstGeom>
          <a:ln>
            <a:noFill/>
          </a:ln>
        </p:spPr>
      </p:pic>
      <p:pic>
        <p:nvPicPr>
          <p:cNvPr id="159" name="Picture 2" descr="C:\Users\damian.gordon\AppData\Local\Microsoft\Windows\Temporary Internet Files\Content.IE5\NKE8AW9F\ibm-pc[1].jpg"/>
          <p:cNvPicPr/>
          <p:nvPr/>
        </p:nvPicPr>
        <p:blipFill>
          <a:blip r:embed="rId2"/>
          <a:stretch/>
        </p:blipFill>
        <p:spPr>
          <a:xfrm>
            <a:off x="5376000" y="3357000"/>
            <a:ext cx="1426680" cy="1367640"/>
          </a:xfrm>
          <a:prstGeom prst="rect">
            <a:avLst/>
          </a:prstGeom>
          <a:ln>
            <a:noFill/>
          </a:ln>
        </p:spPr>
      </p:pic>
      <p:pic>
        <p:nvPicPr>
          <p:cNvPr id="160" name="Picture 2" descr="C:\Users\damian.gordon\AppData\Local\Microsoft\Windows\Temporary Internet Files\Content.IE5\NKE8AW9F\ibm-pc[1].jpg"/>
          <p:cNvPicPr/>
          <p:nvPr/>
        </p:nvPicPr>
        <p:blipFill>
          <a:blip r:embed="rId2"/>
          <a:stretch/>
        </p:blipFill>
        <p:spPr>
          <a:xfrm>
            <a:off x="8832360" y="3429000"/>
            <a:ext cx="1426680" cy="1367640"/>
          </a:xfrm>
          <a:prstGeom prst="rect">
            <a:avLst/>
          </a:prstGeom>
          <a:ln>
            <a:noFill/>
          </a:ln>
        </p:spPr>
      </p:pic>
      <p:pic>
        <p:nvPicPr>
          <p:cNvPr id="161" name="Picture 2" descr="C:\Users\damian.gordon\AppData\Local\Microsoft\Windows\Temporary Internet Files\Content.IE5\NKE8AW9F\ibm-pc[1].jpg"/>
          <p:cNvPicPr/>
          <p:nvPr/>
        </p:nvPicPr>
        <p:blipFill>
          <a:blip r:embed="rId2"/>
          <a:stretch/>
        </p:blipFill>
        <p:spPr>
          <a:xfrm>
            <a:off x="6802680" y="5013000"/>
            <a:ext cx="1426680" cy="1367640"/>
          </a:xfrm>
          <a:prstGeom prst="rect">
            <a:avLst/>
          </a:prstGeom>
          <a:ln>
            <a:noFill/>
          </a:ln>
        </p:spPr>
      </p:pic>
      <p:sp>
        <p:nvSpPr>
          <p:cNvPr id="162" name="CustomShape 4"/>
          <p:cNvSpPr/>
          <p:nvPr/>
        </p:nvSpPr>
        <p:spPr>
          <a:xfrm>
            <a:off x="6744000" y="429300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3" name="CustomShape 5"/>
          <p:cNvSpPr/>
          <p:nvPr/>
        </p:nvSpPr>
        <p:spPr>
          <a:xfrm>
            <a:off x="4728000" y="5877360"/>
            <a:ext cx="2195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4" name="CustomShape 6"/>
          <p:cNvSpPr/>
          <p:nvPr/>
        </p:nvSpPr>
        <p:spPr>
          <a:xfrm rot="4072200">
            <a:off x="2791920" y="5077800"/>
            <a:ext cx="1403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5" name="CustomShape 7"/>
          <p:cNvSpPr/>
          <p:nvPr/>
        </p:nvSpPr>
        <p:spPr>
          <a:xfrm rot="4072200">
            <a:off x="6293280" y="5069880"/>
            <a:ext cx="125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6" name="CustomShape 8"/>
          <p:cNvSpPr/>
          <p:nvPr/>
        </p:nvSpPr>
        <p:spPr>
          <a:xfrm>
            <a:off x="3288000" y="4293000"/>
            <a:ext cx="2231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7" name="CustomShape 9"/>
          <p:cNvSpPr/>
          <p:nvPr/>
        </p:nvSpPr>
        <p:spPr>
          <a:xfrm rot="7047600">
            <a:off x="4315080" y="5097600"/>
            <a:ext cx="1619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8" name="CustomShape 10"/>
          <p:cNvSpPr/>
          <p:nvPr/>
        </p:nvSpPr>
        <p:spPr>
          <a:xfrm rot="7513200">
            <a:off x="7783680" y="5070600"/>
            <a:ext cx="1475640" cy="71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9" name="CustomShape 11"/>
          <p:cNvSpPr/>
          <p:nvPr/>
        </p:nvSpPr>
        <p:spPr>
          <a:xfrm>
            <a:off x="3359640" y="422100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0" name="CustomShape 12"/>
          <p:cNvSpPr/>
          <p:nvPr/>
        </p:nvSpPr>
        <p:spPr>
          <a:xfrm>
            <a:off x="6744000" y="422100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1" name="CustomShape 13"/>
          <p:cNvSpPr/>
          <p:nvPr/>
        </p:nvSpPr>
        <p:spPr>
          <a:xfrm>
            <a:off x="4728000" y="586404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2" name="CustomShape 14"/>
          <p:cNvSpPr/>
          <p:nvPr/>
        </p:nvSpPr>
        <p:spPr>
          <a:xfrm rot="3835800">
            <a:off x="3048600" y="465876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3" name="CustomShape 15"/>
          <p:cNvSpPr/>
          <p:nvPr/>
        </p:nvSpPr>
        <p:spPr>
          <a:xfrm rot="3835800">
            <a:off x="6463200" y="470556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4" name="CustomShape 16"/>
          <p:cNvSpPr/>
          <p:nvPr/>
        </p:nvSpPr>
        <p:spPr>
          <a:xfrm rot="17852400">
            <a:off x="4566360" y="549972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5" name="CustomShape 17"/>
          <p:cNvSpPr/>
          <p:nvPr/>
        </p:nvSpPr>
        <p:spPr>
          <a:xfrm rot="18311400">
            <a:off x="7906800" y="5437800"/>
            <a:ext cx="592200" cy="156960"/>
          </a:xfrm>
          <a:prstGeom prst="rect">
            <a:avLst/>
          </a:prstGeom>
          <a:solidFill>
            <a:srgbClr val="FFC000"/>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2" name="TextShape 1">
            <a:extLst>
              <a:ext uri="{FF2B5EF4-FFF2-40B4-BE49-F238E27FC236}">
                <a16:creationId xmlns:a16="http://schemas.microsoft.com/office/drawing/2014/main" id="{596A6C42-8443-492C-A1EA-13B6E5546087}"/>
              </a:ext>
            </a:extLst>
          </p:cNvPr>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sp>
        <p:nvSpPr>
          <p:cNvPr id="3" name="TextShape 2">
            <a:extLst>
              <a:ext uri="{FF2B5EF4-FFF2-40B4-BE49-F238E27FC236}">
                <a16:creationId xmlns:a16="http://schemas.microsoft.com/office/drawing/2014/main" id="{E7213FA1-ADAC-458B-8574-F8B85F042D3F}"/>
              </a:ext>
            </a:extLst>
          </p:cNvPr>
          <p:cNvSpPr txBox="1"/>
          <p:nvPr/>
        </p:nvSpPr>
        <p:spPr>
          <a:xfrm>
            <a:off x="712724" y="1993320"/>
            <a:ext cx="10676427" cy="3765960"/>
          </a:xfrm>
          <a:prstGeom prst="rect">
            <a:avLst/>
          </a:prstGeom>
          <a:noFill/>
          <a:ln>
            <a:noFill/>
          </a:ln>
        </p:spPr>
        <p:txBody>
          <a:bodyPr>
            <a:normAutofit/>
          </a:bodyPr>
          <a:lstStyle/>
          <a:p>
            <a:pPr marL="91440" indent="-91080">
              <a:lnSpc>
                <a:spcPct val="100000"/>
              </a:lnSpc>
              <a:spcBef>
                <a:spcPts val="1301"/>
              </a:spcBef>
              <a:buClr>
                <a:srgbClr val="262626"/>
              </a:buClr>
              <a:buFont typeface="Arial"/>
              <a:buChar char=" "/>
            </a:pPr>
            <a:r>
              <a:rPr lang="en-IE" sz="2800" b="0" strike="noStrike" spc="-1">
                <a:solidFill>
                  <a:srgbClr val="262626"/>
                </a:solidFill>
                <a:latin typeface="Calibri Light"/>
              </a:rPr>
              <a:t>When we hook up computers together using data communication facilities, we call this a </a:t>
            </a:r>
            <a:r>
              <a:rPr lang="en-IE" sz="2800" b="1" strike="noStrike" spc="-1">
                <a:solidFill>
                  <a:srgbClr val="262626"/>
                </a:solidFill>
                <a:latin typeface="Calibri Light"/>
              </a:rPr>
              <a:t>computer network</a:t>
            </a:r>
            <a:r>
              <a:rPr lang="en-IE" sz="2800" b="0" strike="noStrike" spc="-1">
                <a:solidFill>
                  <a:srgbClr val="262626"/>
                </a:solidFill>
                <a:latin typeface="Calibri Light"/>
              </a:rPr>
              <a:t>.</a:t>
            </a:r>
            <a:endParaRPr lang="en-US" sz="2800" b="0" strike="noStrike" spc="-1">
              <a:solidFill>
                <a:srgbClr val="262626"/>
              </a:solidFill>
              <a:latin typeface="Calibri Ligh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63" presetClass="path" fill="hold" nodeType="withEffect">
                                  <p:stCondLst>
                                    <p:cond delay="0"/>
                                  </p:stCondLst>
                                  <p:childTnLst>
                                    <p:animMotion origin="layout" path="M 2.77778E-007 -1.9704E-006 L 0.1724 -0.00092 E">
                                      <p:cBhvr>
                                        <p:cTn id="6" dur="4000" fill="hold"/>
                                        <p:tgtEl>
                                          <p:spTgt spid="169"/>
                                        </p:tgtEl>
                                        <p:attrNameLst>
                                          <p:attrName>ppt_x</p:attrName>
                                          <p:attrName>ppt_y</p:attrName>
                                        </p:attrNameLst>
                                      </p:cBhvr>
                                    </p:animMotion>
                                  </p:childTnLst>
                                </p:cTn>
                              </p:par>
                              <p:par>
                                <p:cTn id="7" presetID="63" presetClass="path" fill="hold" nodeType="withEffect">
                                  <p:stCondLst>
                                    <p:cond delay="0"/>
                                  </p:stCondLst>
                                  <p:childTnLst>
                                    <p:animMotion origin="layout" path="M 2.77778E-007 -1.9704E-006 L 0.1724 -0.00092 E">
                                      <p:cBhvr>
                                        <p:cTn id="8" dur="4000" fill="hold"/>
                                        <p:tgtEl>
                                          <p:spTgt spid="170"/>
                                        </p:tgtEl>
                                        <p:attrNameLst>
                                          <p:attrName>ppt_x</p:attrName>
                                          <p:attrName>ppt_y</p:attrName>
                                        </p:attrNameLst>
                                      </p:cBhvr>
                                    </p:animMotion>
                                  </p:childTnLst>
                                </p:cTn>
                              </p:par>
                              <p:par>
                                <p:cTn id="9" presetID="63" presetClass="path" fill="hold" nodeType="withEffect">
                                  <p:stCondLst>
                                    <p:cond delay="0"/>
                                  </p:stCondLst>
                                  <p:childTnLst>
                                    <p:animMotion origin="layout" path="M 2.77778E-007 -1.9704E-006 L 0.1724 -0.00092 E">
                                      <p:cBhvr>
                                        <p:cTn id="10" dur="4000" fill="hold"/>
                                        <p:tgtEl>
                                          <p:spTgt spid="171"/>
                                        </p:tgtEl>
                                        <p:attrNameLst>
                                          <p:attrName>ppt_x</p:attrName>
                                          <p:attrName>ppt_y</p:attrName>
                                        </p:attrNameLst>
                                      </p:cBhvr>
                                    </p:animMotion>
                                  </p:childTnLst>
                                </p:cTn>
                              </p:par>
                              <p:par>
                                <p:cTn id="11" presetID="63" presetClass="path" fill="hold" nodeType="withEffect">
                                  <p:stCondLst>
                                    <p:cond delay="0"/>
                                  </p:stCondLst>
                                  <p:childTnLst>
                                    <p:animMotion origin="layout" path="M 1.66667E-006 -1.75763E-006 L 0.04114 0.12419 E">
                                      <p:cBhvr>
                                        <p:cTn id="12" dur="4000" fill="hold"/>
                                        <p:tgtEl>
                                          <p:spTgt spid="172"/>
                                        </p:tgtEl>
                                        <p:attrNameLst>
                                          <p:attrName>ppt_x</p:attrName>
                                          <p:attrName>ppt_y</p:attrName>
                                        </p:attrNameLst>
                                      </p:cBhvr>
                                    </p:animMotion>
                                  </p:childTnLst>
                                </p:cTn>
                              </p:par>
                              <p:par>
                                <p:cTn id="13" presetID="63" presetClass="path" fill="hold" nodeType="withEffect">
                                  <p:stCondLst>
                                    <p:cond delay="0"/>
                                  </p:stCondLst>
                                  <p:childTnLst>
                                    <p:animMotion origin="layout" path="M 1.66667E-006 -1.75763E-006 L 0.04114 0.12419 E">
                                      <p:cBhvr>
                                        <p:cTn id="14" dur="4000" fill="hold"/>
                                        <p:tgtEl>
                                          <p:spTgt spid="173"/>
                                        </p:tgtEl>
                                        <p:attrNameLst>
                                          <p:attrName>ppt_x</p:attrName>
                                          <p:attrName>ppt_y</p:attrName>
                                        </p:attrNameLst>
                                      </p:cBhvr>
                                    </p:animMotion>
                                  </p:childTnLst>
                                </p:cTn>
                              </p:par>
                              <p:par>
                                <p:cTn id="15" presetID="63" presetClass="path" fill="hold" nodeType="withEffect">
                                  <p:stCondLst>
                                    <p:cond delay="0"/>
                                  </p:stCondLst>
                                  <p:childTnLst>
                                    <p:animMotion origin="layout" path="M -4.16667E-006 -2.18316E-006 L 0.06407 -0.15564 E">
                                      <p:cBhvr>
                                        <p:cTn id="16" dur="4000" fill="hold"/>
                                        <p:tgtEl>
                                          <p:spTgt spid="174"/>
                                        </p:tgtEl>
                                        <p:attrNameLst>
                                          <p:attrName>ppt_x</p:attrName>
                                          <p:attrName>ppt_y</p:attrName>
                                        </p:attrNameLst>
                                      </p:cBhvr>
                                    </p:animMotion>
                                  </p:childTnLst>
                                </p:cTn>
                              </p:par>
                              <p:par>
                                <p:cTn id="17" presetID="63" presetClass="path" fill="hold" nodeType="withEffect">
                                  <p:stCondLst>
                                    <p:cond delay="0"/>
                                  </p:stCondLst>
                                  <p:childTnLst>
                                    <p:animMotion origin="layout" path="M -1.94444E-006 -4.02405E-006 L 0.07674 -0.13621 E">
                                      <p:cBhvr>
                                        <p:cTn id="18" dur="4000" fill="hold"/>
                                        <p:tgtEl>
                                          <p:spTgt spid="17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4916251" y="662400"/>
            <a:ext cx="6614814"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spc="-120">
                <a:latin typeface="+mj-lt"/>
                <a:ea typeface="+mj-ea"/>
                <a:cs typeface="+mj-cs"/>
              </a:rPr>
              <a:t>Tree Topologies</a:t>
            </a:r>
            <a:endParaRPr lang="en-US" sz="4400">
              <a:latin typeface="+mj-lt"/>
              <a:ea typeface="+mj-ea"/>
              <a:cs typeface="+mj-cs"/>
            </a:endParaRPr>
          </a:p>
        </p:txBody>
      </p:sp>
      <p:pic>
        <p:nvPicPr>
          <p:cNvPr id="309" name="Picture 308" descr="Rubber bands connected attached to nails">
            <a:extLst>
              <a:ext uri="{FF2B5EF4-FFF2-40B4-BE49-F238E27FC236}">
                <a16:creationId xmlns:a16="http://schemas.microsoft.com/office/drawing/2014/main" id="{2EFBF56E-ADA3-82D3-8387-7DD2D93852E9}"/>
              </a:ext>
            </a:extLst>
          </p:cNvPr>
          <p:cNvPicPr>
            <a:picLocks noChangeAspect="1"/>
          </p:cNvPicPr>
          <p:nvPr/>
        </p:nvPicPr>
        <p:blipFill rotWithShape="1">
          <a:blip r:embed="rId2"/>
          <a:srcRect l="42710" r="22447"/>
          <a:stretch/>
        </p:blipFill>
        <p:spPr>
          <a:xfrm>
            <a:off x="688434" y="-9525"/>
            <a:ext cx="3584766" cy="6867525"/>
          </a:xfrm>
          <a:prstGeom prst="rect">
            <a:avLst/>
          </a:prstGeom>
        </p:spPr>
      </p:pic>
      <p:sp>
        <p:nvSpPr>
          <p:cNvPr id="315"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317"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307" name="TextShape 2"/>
          <p:cNvSpPr txBox="1"/>
          <p:nvPr/>
        </p:nvSpPr>
        <p:spPr>
          <a:xfrm>
            <a:off x="4916251" y="2286000"/>
            <a:ext cx="6614814" cy="3844800"/>
          </a:xfrm>
          <a:prstGeom prst="rect">
            <a:avLst/>
          </a:prstGeom>
        </p:spPr>
        <p:txBody>
          <a:bodyPr vert="horz" lIns="91440" tIns="45720" rIns="91440" bIns="45720" rtlCol="0">
            <a:normAutofit/>
          </a:bodyPr>
          <a:lstStyle/>
          <a:p>
            <a:pPr>
              <a:lnSpc>
                <a:spcPct val="90000"/>
              </a:lnSpc>
              <a:spcBef>
                <a:spcPts val="1301"/>
              </a:spcBef>
              <a:buClr>
                <a:srgbClr val="262626"/>
              </a:buClr>
            </a:pPr>
            <a:r>
              <a:rPr lang="en-US" sz="2000" spc="-1" dirty="0">
                <a:solidFill>
                  <a:schemeClr val="tx1">
                    <a:alpha val="60000"/>
                  </a:schemeClr>
                </a:solidFill>
              </a:rPr>
              <a:t>ADVANTAGES</a:t>
            </a:r>
          </a:p>
          <a:p>
            <a:pPr marL="457835" lvl="1" indent="-228600">
              <a:lnSpc>
                <a:spcPct val="90000"/>
              </a:lnSpc>
              <a:spcBef>
                <a:spcPts val="1301"/>
              </a:spcBef>
              <a:buClr>
                <a:srgbClr val="262626"/>
              </a:buClr>
              <a:buFont typeface="Arial" panose="020B0604020202020204" pitchFamily="34" charset="0"/>
              <a:buChar char="•"/>
            </a:pPr>
            <a:r>
              <a:rPr lang="en-US" sz="2000" b="0" i="0" dirty="0">
                <a:solidFill>
                  <a:schemeClr val="tx1">
                    <a:alpha val="60000"/>
                  </a:schemeClr>
                </a:solidFill>
                <a:effectLst/>
              </a:rPr>
              <a:t>This topology is also known as the </a:t>
            </a:r>
            <a:r>
              <a:rPr lang="en-US" sz="2000" b="1" i="0" dirty="0">
                <a:solidFill>
                  <a:schemeClr val="tx1">
                    <a:alpha val="60000"/>
                  </a:schemeClr>
                </a:solidFill>
                <a:effectLst/>
              </a:rPr>
              <a:t>star-bus</a:t>
            </a:r>
            <a:r>
              <a:rPr lang="en-US" sz="2000" b="0" i="0" dirty="0">
                <a:solidFill>
                  <a:schemeClr val="tx1">
                    <a:alpha val="60000"/>
                  </a:schemeClr>
                </a:solidFill>
                <a:effectLst/>
              </a:rPr>
              <a:t> topology. It essentially consists of a bunch of star networks connected together with a large bus.</a:t>
            </a:r>
            <a:endParaRPr lang="en-US" sz="2000" dirty="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dirty="0">
                <a:solidFill>
                  <a:schemeClr val="tx1">
                    <a:alpha val="60000"/>
                  </a:schemeClr>
                </a:solidFill>
              </a:rPr>
              <a:t>It provides high scalability as leaf nodes can be easily added to the hierarchical chain.</a:t>
            </a:r>
          </a:p>
          <a:p>
            <a:pPr marL="457200" indent="-228600">
              <a:lnSpc>
                <a:spcPct val="90000"/>
              </a:lnSpc>
              <a:buClr>
                <a:srgbClr val="262626"/>
              </a:buClr>
              <a:buFont typeface="Arial" panose="020B0604020202020204" pitchFamily="34" charset="0"/>
              <a:buChar char="•"/>
              <a:tabLst>
                <a:tab pos="0" algn="l"/>
              </a:tabLst>
            </a:pPr>
            <a:r>
              <a:rPr lang="en-US" sz="2000" spc="-1" dirty="0">
                <a:solidFill>
                  <a:schemeClr val="tx1">
                    <a:alpha val="60000"/>
                  </a:schemeClr>
                </a:solidFill>
              </a:rPr>
              <a:t>If one or more nodes are not working, the other nodes are not affected.</a:t>
            </a:r>
            <a:endParaRPr lang="en-US" sz="2000" dirty="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dirty="0">
                <a:solidFill>
                  <a:schemeClr val="tx1">
                    <a:alpha val="60000"/>
                  </a:schemeClr>
                </a:solidFill>
              </a:rPr>
              <a:t>It provides easy maintenance and fault identification.</a:t>
            </a:r>
            <a:endParaRPr lang="en-US" sz="2000" dirty="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dirty="0">
                <a:solidFill>
                  <a:schemeClr val="tx1">
                    <a:alpha val="60000"/>
                  </a:schemeClr>
                </a:solidFill>
              </a:rPr>
              <a:t>A callable topology. Leaf nodes can hold more nodes.</a:t>
            </a:r>
            <a:endParaRPr lang="en-US" sz="2000" dirty="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endParaRPr lang="en-US" sz="2000" spc="-1" dirty="0">
              <a:solidFill>
                <a:schemeClr val="tx1">
                  <a:alpha val="60000"/>
                </a:schemeClr>
              </a:solidFill>
            </a:endParaRPr>
          </a:p>
          <a:p>
            <a:pPr marL="108585" indent="-228600">
              <a:lnSpc>
                <a:spcPct val="90000"/>
              </a:lnSpc>
              <a:spcBef>
                <a:spcPts val="1301"/>
              </a:spcBef>
              <a:buFont typeface="Arial" panose="020B0604020202020204" pitchFamily="34" charset="0"/>
              <a:buChar char="•"/>
              <a:tabLst>
                <a:tab pos="0" algn="l"/>
              </a:tabLst>
            </a:pPr>
            <a:endParaRPr lang="en-US" sz="2000" spc="-1" dirty="0">
              <a:solidFill>
                <a:schemeClr val="tx1">
                  <a:alpha val="60000"/>
                </a:schemeClr>
              </a:solidFill>
            </a:endParaRPr>
          </a:p>
          <a:p>
            <a:pPr indent="-228600">
              <a:lnSpc>
                <a:spcPct val="90000"/>
              </a:lnSpc>
              <a:spcBef>
                <a:spcPts val="1301"/>
              </a:spcBef>
              <a:buFont typeface="Arial" panose="020B0604020202020204" pitchFamily="34" charset="0"/>
              <a:buChar char="•"/>
              <a:tabLst>
                <a:tab pos="0" algn="l"/>
              </a:tabLst>
            </a:pPr>
            <a:endParaRPr lang="en-US" sz="2000" spc="-1" dirty="0">
              <a:solidFill>
                <a:schemeClr val="tx1">
                  <a:alpha val="60000"/>
                </a:schemeClr>
              </a:solidFill>
            </a:endParaRPr>
          </a:p>
        </p:txBody>
      </p:sp>
    </p:spTree>
    <p:extLst>
      <p:ext uri="{BB962C8B-B14F-4D97-AF65-F5344CB8AC3E}">
        <p14:creationId xmlns:p14="http://schemas.microsoft.com/office/powerpoint/2010/main" val="3471109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TextShape 1">
            <a:extLst>
              <a:ext uri="{FF2B5EF4-FFF2-40B4-BE49-F238E27FC236}">
                <a16:creationId xmlns:a16="http://schemas.microsoft.com/office/drawing/2014/main" id="{B24D3565-889C-4026-8A58-B097CA3FB04F}"/>
              </a:ext>
            </a:extLst>
          </p:cNvPr>
          <p:cNvSpPr txBox="1"/>
          <p:nvPr/>
        </p:nvSpPr>
        <p:spPr>
          <a:xfrm>
            <a:off x="4916251" y="662400"/>
            <a:ext cx="6614814"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spc="-120">
                <a:latin typeface="+mj-lt"/>
                <a:ea typeface="+mj-ea"/>
                <a:cs typeface="+mj-cs"/>
              </a:rPr>
              <a:t>Tree Topologies</a:t>
            </a:r>
            <a:endParaRPr lang="en-US" sz="4400">
              <a:latin typeface="+mj-lt"/>
              <a:ea typeface="+mj-ea"/>
              <a:cs typeface="+mj-cs"/>
            </a:endParaRPr>
          </a:p>
        </p:txBody>
      </p:sp>
      <p:pic>
        <p:nvPicPr>
          <p:cNvPr id="309" name="Picture 308" descr="Hand with red strings">
            <a:extLst>
              <a:ext uri="{FF2B5EF4-FFF2-40B4-BE49-F238E27FC236}">
                <a16:creationId xmlns:a16="http://schemas.microsoft.com/office/drawing/2014/main" id="{065DCEF7-33F7-313B-FEA4-59AA6DC94C6A}"/>
              </a:ext>
            </a:extLst>
          </p:cNvPr>
          <p:cNvPicPr>
            <a:picLocks noChangeAspect="1"/>
          </p:cNvPicPr>
          <p:nvPr/>
        </p:nvPicPr>
        <p:blipFill rotWithShape="1">
          <a:blip r:embed="rId2"/>
          <a:srcRect l="34571" r="30586"/>
          <a:stretch/>
        </p:blipFill>
        <p:spPr>
          <a:xfrm>
            <a:off x="688434" y="-9525"/>
            <a:ext cx="3584766" cy="6867525"/>
          </a:xfrm>
          <a:prstGeom prst="rect">
            <a:avLst/>
          </a:prstGeom>
        </p:spPr>
      </p:pic>
      <p:sp>
        <p:nvSpPr>
          <p:cNvPr id="315"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317"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307" name="TextShape 2"/>
          <p:cNvSpPr txBox="1"/>
          <p:nvPr/>
        </p:nvSpPr>
        <p:spPr>
          <a:xfrm>
            <a:off x="4916251" y="2286000"/>
            <a:ext cx="6614814" cy="3844800"/>
          </a:xfrm>
          <a:prstGeom prst="rect">
            <a:avLst/>
          </a:prstGeom>
        </p:spPr>
        <p:txBody>
          <a:bodyPr vert="horz" lIns="91440" tIns="45720" rIns="91440" bIns="45720" rtlCol="0">
            <a:normAutofit/>
          </a:bodyPr>
          <a:lstStyle/>
          <a:p>
            <a:pPr marL="635" indent="-228600">
              <a:lnSpc>
                <a:spcPct val="90000"/>
              </a:lnSpc>
              <a:spcBef>
                <a:spcPts val="1301"/>
              </a:spcBef>
              <a:buClr>
                <a:srgbClr val="262626"/>
              </a:buClr>
              <a:buFont typeface="Arial" panose="020B0604020202020204" pitchFamily="34" charset="0"/>
              <a:buChar char="•"/>
            </a:pPr>
            <a:r>
              <a:rPr lang="en-US" sz="2000" spc="-1">
                <a:solidFill>
                  <a:schemeClr val="tx1">
                    <a:alpha val="60000"/>
                  </a:schemeClr>
                </a:solidFill>
              </a:rPr>
              <a:t>DISADVANTAGES</a:t>
            </a:r>
            <a:endParaRPr lang="en-US" sz="200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a:solidFill>
                  <a:schemeClr val="tx1">
                    <a:alpha val="60000"/>
                  </a:schemeClr>
                </a:solidFill>
              </a:rPr>
              <a:t>Difficult to configure and troubleshooting as compared to the other topologies.</a:t>
            </a:r>
          </a:p>
          <a:p>
            <a:pPr marL="457200" indent="-228600">
              <a:lnSpc>
                <a:spcPct val="90000"/>
              </a:lnSpc>
              <a:buClr>
                <a:srgbClr val="262626"/>
              </a:buClr>
              <a:buFont typeface="Arial" panose="020B0604020202020204" pitchFamily="34" charset="0"/>
              <a:buChar char="•"/>
              <a:tabLst>
                <a:tab pos="0" algn="l"/>
              </a:tabLst>
            </a:pPr>
            <a:r>
              <a:rPr lang="en-US" sz="2000" spc="-1">
                <a:solidFill>
                  <a:schemeClr val="tx1">
                    <a:alpha val="60000"/>
                  </a:schemeClr>
                </a:solidFill>
              </a:rPr>
              <a:t>Due to the large number of nodes, the performance is a bit slower than other topologies.</a:t>
            </a:r>
            <a:endParaRPr lang="en-US" sz="200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a:solidFill>
                  <a:schemeClr val="tx1">
                    <a:alpha val="60000"/>
                  </a:schemeClr>
                </a:solidFill>
              </a:rPr>
              <a:t>Requires large number of cables compared to star and ring topologies, thus it is more expensive.</a:t>
            </a:r>
            <a:endParaRPr lang="en-US" sz="200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a:solidFill>
                  <a:schemeClr val="tx1">
                    <a:alpha val="60000"/>
                  </a:schemeClr>
                </a:solidFill>
              </a:rPr>
              <a:t>As all data needs to travel through the central cable, this creates dense network traffic.</a:t>
            </a:r>
            <a:endParaRPr lang="en-US" sz="2000">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r>
              <a:rPr lang="en-US" sz="2000" spc="-1">
                <a:solidFill>
                  <a:schemeClr val="tx1">
                    <a:alpha val="60000"/>
                  </a:schemeClr>
                </a:solidFill>
              </a:rPr>
              <a:t>Damages to a central cable affect the entire segment of the network.</a:t>
            </a:r>
          </a:p>
          <a:p>
            <a:pPr indent="-228600">
              <a:lnSpc>
                <a:spcPct val="90000"/>
              </a:lnSpc>
              <a:buClr>
                <a:srgbClr val="262626"/>
              </a:buClr>
              <a:buFont typeface="Arial" panose="020B0604020202020204" pitchFamily="34" charset="0"/>
              <a:buChar char="•"/>
              <a:tabLst>
                <a:tab pos="0" algn="l"/>
              </a:tabLst>
            </a:pPr>
            <a:endParaRPr lang="en-US" sz="2000" spc="-1">
              <a:solidFill>
                <a:schemeClr val="tx1">
                  <a:alpha val="60000"/>
                </a:schemeClr>
              </a:solidFill>
            </a:endParaRPr>
          </a:p>
          <a:p>
            <a:pPr marL="457200" indent="-228600">
              <a:lnSpc>
                <a:spcPct val="90000"/>
              </a:lnSpc>
              <a:buClr>
                <a:srgbClr val="262626"/>
              </a:buClr>
              <a:buFont typeface="Arial" panose="020B0604020202020204" pitchFamily="34" charset="0"/>
              <a:buChar char="•"/>
              <a:tabLst>
                <a:tab pos="0" algn="l"/>
              </a:tabLst>
            </a:pPr>
            <a:endParaRPr lang="en-US" sz="2000" spc="-1">
              <a:solidFill>
                <a:schemeClr val="tx1">
                  <a:alpha val="60000"/>
                </a:schemeClr>
              </a:solidFill>
            </a:endParaRPr>
          </a:p>
          <a:p>
            <a:pPr marL="108585" indent="-228600">
              <a:lnSpc>
                <a:spcPct val="90000"/>
              </a:lnSpc>
              <a:spcBef>
                <a:spcPts val="1301"/>
              </a:spcBef>
              <a:buFont typeface="Arial" panose="020B0604020202020204" pitchFamily="34" charset="0"/>
              <a:buChar char="•"/>
              <a:tabLst>
                <a:tab pos="0" algn="l"/>
              </a:tabLst>
            </a:pPr>
            <a:endParaRPr lang="en-US" sz="2000" spc="-1">
              <a:solidFill>
                <a:schemeClr val="tx1">
                  <a:alpha val="60000"/>
                </a:schemeClr>
              </a:solidFill>
            </a:endParaRPr>
          </a:p>
          <a:p>
            <a:pPr indent="-228600">
              <a:lnSpc>
                <a:spcPct val="90000"/>
              </a:lnSpc>
              <a:spcBef>
                <a:spcPts val="1301"/>
              </a:spcBef>
              <a:buFont typeface="Arial" panose="020B0604020202020204" pitchFamily="34" charset="0"/>
              <a:buChar char="•"/>
              <a:tabLst>
                <a:tab pos="0" algn="l"/>
              </a:tabLst>
            </a:pPr>
            <a:endParaRPr lang="en-US" sz="2000" spc="-1">
              <a:solidFill>
                <a:schemeClr val="tx1">
                  <a:alpha val="60000"/>
                </a:schemeClr>
              </a:solidFill>
            </a:endParaRPr>
          </a:p>
        </p:txBody>
      </p:sp>
    </p:spTree>
    <p:extLst>
      <p:ext uri="{BB962C8B-B14F-4D97-AF65-F5344CB8AC3E}">
        <p14:creationId xmlns:p14="http://schemas.microsoft.com/office/powerpoint/2010/main" val="1484335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TextShape 2"/>
          <p:cNvSpPr txBox="1"/>
          <p:nvPr/>
        </p:nvSpPr>
        <p:spPr>
          <a:xfrm>
            <a:off x="772656" y="1993320"/>
            <a:ext cx="10565124" cy="3765960"/>
          </a:xfrm>
          <a:prstGeom prst="rect">
            <a:avLst/>
          </a:prstGeom>
          <a:noFill/>
          <a:ln>
            <a:noFill/>
          </a:ln>
        </p:spPr>
        <p:txBody>
          <a:bodyPr>
            <a:normAutofit/>
          </a:bodyPr>
          <a:lstStyle/>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hybrid topology</a:t>
            </a:r>
            <a:r>
              <a:rPr lang="en-IE" sz="3200" b="0" strike="noStrike" spc="-1">
                <a:solidFill>
                  <a:srgbClr val="262626"/>
                </a:solidFill>
                <a:latin typeface="Calibri Light"/>
              </a:rPr>
              <a:t> is one which combines any two of the previous topologies.</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B21F45C1-8F44-4B07-9BD2-E039D23636EB}"/>
              </a:ext>
            </a:extLst>
          </p:cNvPr>
          <p:cNvSpPr txBox="1"/>
          <p:nvPr/>
        </p:nvSpPr>
        <p:spPr>
          <a:xfrm>
            <a:off x="775379" y="499680"/>
            <a:ext cx="8079120" cy="1657800"/>
          </a:xfrm>
          <a:prstGeom prst="rect">
            <a:avLst/>
          </a:prstGeom>
          <a:noFill/>
          <a:ln>
            <a:noFill/>
          </a:ln>
        </p:spPr>
        <p:txBody>
          <a:bodyPr lIns="91440" tIns="45720" rIns="91440" bIns="45720" anchor="ctr">
            <a:noAutofit/>
          </a:body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TextShape 2"/>
          <p:cNvSpPr txBox="1"/>
          <p:nvPr/>
        </p:nvSpPr>
        <p:spPr>
          <a:xfrm>
            <a:off x="2031240" y="1993320"/>
            <a:ext cx="8065080" cy="3765960"/>
          </a:xfrm>
          <a:prstGeom prst="rect">
            <a:avLst/>
          </a:prstGeom>
          <a:noFill/>
          <a:ln>
            <a:noFill/>
          </a:ln>
        </p:spPr>
        <p:txBody>
          <a:bodyPr>
            <a:noAutofit/>
          </a:bodyPr>
          <a:lstStyle/>
          <a:p>
            <a:pPr marL="109800">
              <a:lnSpc>
                <a:spcPct val="85000"/>
              </a:lnSpc>
              <a:spcBef>
                <a:spcPts val="1301"/>
              </a:spcBef>
              <a:tabLst>
                <a:tab pos="0" algn="l"/>
              </a:tabLst>
            </a:pPr>
            <a:endParaRPr lang="en-US" sz="2400" b="0" strike="noStrike" spc="-1">
              <a:solidFill>
                <a:srgbClr val="262626"/>
              </a:solidFill>
              <a:latin typeface="Calibri Light"/>
            </a:endParaRPr>
          </a:p>
          <a:p>
            <a:pPr marL="109800">
              <a:lnSpc>
                <a:spcPct val="85000"/>
              </a:lnSpc>
              <a:spcBef>
                <a:spcPts val="1301"/>
              </a:spcBef>
              <a:tabLst>
                <a:tab pos="0" algn="l"/>
              </a:tabLst>
            </a:pPr>
            <a:endParaRPr lang="en-US" sz="2400" b="0" strike="noStrike" spc="-1">
              <a:solidFill>
                <a:srgbClr val="262626"/>
              </a:solidFill>
              <a:latin typeface="Calibri Light"/>
            </a:endParaRPr>
          </a:p>
          <a:p>
            <a:pPr marL="109800">
              <a:lnSpc>
                <a:spcPct val="85000"/>
              </a:lnSpc>
              <a:spcBef>
                <a:spcPts val="1301"/>
              </a:spcBef>
              <a:tabLst>
                <a:tab pos="0" algn="l"/>
              </a:tabLst>
            </a:pPr>
            <a:endParaRPr lang="en-US" sz="2400" b="0" strike="noStrike" spc="-1">
              <a:solidFill>
                <a:srgbClr val="262626"/>
              </a:solidFill>
              <a:latin typeface="Calibri Light"/>
            </a:endParaRPr>
          </a:p>
          <a:p>
            <a:pPr marL="109800" algn="ctr">
              <a:lnSpc>
                <a:spcPct val="85000"/>
              </a:lnSpc>
              <a:spcBef>
                <a:spcPts val="1301"/>
              </a:spcBef>
              <a:tabLst>
                <a:tab pos="0" algn="l"/>
              </a:tabLst>
            </a:pPr>
            <a:r>
              <a:rPr lang="en-IE" sz="8800" b="1" strike="noStrike" spc="-1">
                <a:solidFill>
                  <a:srgbClr val="262626"/>
                </a:solidFill>
                <a:latin typeface="Calibri Light"/>
              </a:rPr>
              <a:t>STAR + BUS</a:t>
            </a:r>
            <a:endParaRPr lang="en-US" sz="8800" b="0" strike="noStrike" spc="-1">
              <a:solidFill>
                <a:srgbClr val="262626"/>
              </a:solidFill>
              <a:latin typeface="Calibri Light"/>
            </a:endParaRPr>
          </a:p>
        </p:txBody>
      </p:sp>
      <p:sp>
        <p:nvSpPr>
          <p:cNvPr id="4"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2"/>
          <p:cNvSpPr/>
          <p:nvPr/>
        </p:nvSpPr>
        <p:spPr>
          <a:xfrm>
            <a:off x="7536000" y="3924000"/>
            <a:ext cx="3024000" cy="10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80" name="Picture 2" descr="C:\Users\damian.gordon\AppData\Local\Microsoft\Windows\Temporary Internet Files\Content.IE5\NKE8AW9F\ibm-pc[1].jpg"/>
          <p:cNvPicPr/>
          <p:nvPr/>
        </p:nvPicPr>
        <p:blipFill>
          <a:blip r:embed="rId2"/>
          <a:stretch/>
        </p:blipFill>
        <p:spPr>
          <a:xfrm>
            <a:off x="7680000" y="4671360"/>
            <a:ext cx="994320" cy="953640"/>
          </a:xfrm>
          <a:prstGeom prst="rect">
            <a:avLst/>
          </a:prstGeom>
          <a:ln>
            <a:noFill/>
          </a:ln>
        </p:spPr>
      </p:pic>
      <p:sp>
        <p:nvSpPr>
          <p:cNvPr id="581" name="CustomShape 3"/>
          <p:cNvSpPr/>
          <p:nvPr/>
        </p:nvSpPr>
        <p:spPr>
          <a:xfrm rot="5400000">
            <a:off x="7315680" y="4566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82" name="Picture 2" descr="C:\Users\damian.gordon\AppData\Local\Microsoft\Windows\Temporary Internet Files\Content.IE5\NKE8AW9F\ibm-pc[1].jpg"/>
          <p:cNvPicPr/>
          <p:nvPr/>
        </p:nvPicPr>
        <p:blipFill>
          <a:blip r:embed="rId2"/>
          <a:stretch/>
        </p:blipFill>
        <p:spPr>
          <a:xfrm>
            <a:off x="9133680" y="4707360"/>
            <a:ext cx="994320" cy="953640"/>
          </a:xfrm>
          <a:prstGeom prst="rect">
            <a:avLst/>
          </a:prstGeom>
          <a:ln>
            <a:noFill/>
          </a:ln>
        </p:spPr>
      </p:pic>
      <p:sp>
        <p:nvSpPr>
          <p:cNvPr id="583" name="CustomShape 4"/>
          <p:cNvSpPr/>
          <p:nvPr/>
        </p:nvSpPr>
        <p:spPr>
          <a:xfrm rot="5400000">
            <a:off x="8769000" y="4530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84" name="Picture 2" descr="C:\Users\damian.gordon\AppData\Local\Microsoft\Windows\Temporary Internet Files\Content.IE5\NKE8AW9F\ibm-pc[1].jpg"/>
          <p:cNvPicPr/>
          <p:nvPr/>
        </p:nvPicPr>
        <p:blipFill>
          <a:blip r:embed="rId2"/>
          <a:stretch/>
        </p:blipFill>
        <p:spPr>
          <a:xfrm>
            <a:off x="7549320" y="2250360"/>
            <a:ext cx="994320" cy="953640"/>
          </a:xfrm>
          <a:prstGeom prst="rect">
            <a:avLst/>
          </a:prstGeom>
          <a:ln>
            <a:noFill/>
          </a:ln>
        </p:spPr>
      </p:pic>
      <p:sp>
        <p:nvSpPr>
          <p:cNvPr id="585" name="CustomShape 5"/>
          <p:cNvSpPr/>
          <p:nvPr/>
        </p:nvSpPr>
        <p:spPr>
          <a:xfrm rot="5400000">
            <a:off x="7937400" y="3342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86" name="Picture 2" descr="C:\Users\damian.gordon\AppData\Local\Microsoft\Windows\Temporary Internet Files\Content.IE5\NKE8AW9F\ibm-pc[1].jpg"/>
          <p:cNvPicPr/>
          <p:nvPr/>
        </p:nvPicPr>
        <p:blipFill>
          <a:blip r:embed="rId2"/>
          <a:stretch/>
        </p:blipFill>
        <p:spPr>
          <a:xfrm>
            <a:off x="8616360" y="2259000"/>
            <a:ext cx="994320" cy="953640"/>
          </a:xfrm>
          <a:prstGeom prst="rect">
            <a:avLst/>
          </a:prstGeom>
          <a:ln>
            <a:noFill/>
          </a:ln>
        </p:spPr>
      </p:pic>
      <p:sp>
        <p:nvSpPr>
          <p:cNvPr id="587" name="CustomShape 6"/>
          <p:cNvSpPr/>
          <p:nvPr/>
        </p:nvSpPr>
        <p:spPr>
          <a:xfrm rot="5400000">
            <a:off x="8971680" y="3351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88" name="Picture 2" descr="C:\Users\damian.gordon\AppData\Local\Microsoft\Windows\Temporary Internet Files\Content.IE5\NKE8AW9F\ibm-pc[1].jpg"/>
          <p:cNvPicPr/>
          <p:nvPr/>
        </p:nvPicPr>
        <p:blipFill>
          <a:blip r:embed="rId2"/>
          <a:stretch/>
        </p:blipFill>
        <p:spPr>
          <a:xfrm>
            <a:off x="1631640" y="3411360"/>
            <a:ext cx="994320" cy="953640"/>
          </a:xfrm>
          <a:prstGeom prst="rect">
            <a:avLst/>
          </a:prstGeom>
          <a:ln>
            <a:noFill/>
          </a:ln>
        </p:spPr>
      </p:pic>
      <p:sp>
        <p:nvSpPr>
          <p:cNvPr id="589" name="CustomShape 7"/>
          <p:cNvSpPr/>
          <p:nvPr/>
        </p:nvSpPr>
        <p:spPr>
          <a:xfrm>
            <a:off x="2626320" y="3919320"/>
            <a:ext cx="3010680" cy="1126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90" name="Picture 2" descr="C:\Users\damian.gordon\AppData\Local\Microsoft\Windows\Temporary Internet Files\Content.IE5\NKE8AW9F\ibm-pc[1].jpg"/>
          <p:cNvPicPr/>
          <p:nvPr/>
        </p:nvPicPr>
        <p:blipFill>
          <a:blip r:embed="rId2"/>
          <a:stretch/>
        </p:blipFill>
        <p:spPr>
          <a:xfrm>
            <a:off x="2541000" y="4698000"/>
            <a:ext cx="994320" cy="953640"/>
          </a:xfrm>
          <a:prstGeom prst="rect">
            <a:avLst/>
          </a:prstGeom>
          <a:ln>
            <a:noFill/>
          </a:ln>
        </p:spPr>
      </p:pic>
      <p:sp>
        <p:nvSpPr>
          <p:cNvPr id="591" name="CustomShape 8"/>
          <p:cNvSpPr/>
          <p:nvPr/>
        </p:nvSpPr>
        <p:spPr>
          <a:xfrm rot="7281600">
            <a:off x="3185760" y="454248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92" name="Picture 2" descr="C:\Users\damian.gordon\AppData\Local\Microsoft\Windows\Temporary Internet Files\Content.IE5\NKE8AW9F\ibm-pc[1].jpg"/>
          <p:cNvPicPr/>
          <p:nvPr/>
        </p:nvPicPr>
        <p:blipFill>
          <a:blip r:embed="rId2"/>
          <a:stretch/>
        </p:blipFill>
        <p:spPr>
          <a:xfrm>
            <a:off x="4570680" y="4725000"/>
            <a:ext cx="994320" cy="953640"/>
          </a:xfrm>
          <a:prstGeom prst="rect">
            <a:avLst/>
          </a:prstGeom>
          <a:ln>
            <a:noFill/>
          </a:ln>
        </p:spPr>
      </p:pic>
      <p:sp>
        <p:nvSpPr>
          <p:cNvPr id="593" name="CustomShape 9"/>
          <p:cNvSpPr/>
          <p:nvPr/>
        </p:nvSpPr>
        <p:spPr>
          <a:xfrm rot="3539400">
            <a:off x="394644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94" name="Picture 2" descr="C:\Users\damian.gordon\AppData\Local\Microsoft\Windows\Temporary Internet Files\Content.IE5\NKE8AW9F\ibm-pc[1].jpg"/>
          <p:cNvPicPr/>
          <p:nvPr/>
        </p:nvPicPr>
        <p:blipFill>
          <a:blip r:embed="rId2"/>
          <a:stretch/>
        </p:blipFill>
        <p:spPr>
          <a:xfrm>
            <a:off x="2397000" y="2277000"/>
            <a:ext cx="994320" cy="953640"/>
          </a:xfrm>
          <a:prstGeom prst="rect">
            <a:avLst/>
          </a:prstGeom>
          <a:ln>
            <a:noFill/>
          </a:ln>
        </p:spPr>
      </p:pic>
      <p:pic>
        <p:nvPicPr>
          <p:cNvPr id="595" name="Picture 2" descr="C:\Users\damian.gordon\AppData\Local\Microsoft\Windows\Temporary Internet Files\Content.IE5\NKE8AW9F\ibm-pc[1].jpg"/>
          <p:cNvPicPr/>
          <p:nvPr/>
        </p:nvPicPr>
        <p:blipFill>
          <a:blip r:embed="rId2"/>
          <a:stretch/>
        </p:blipFill>
        <p:spPr>
          <a:xfrm>
            <a:off x="5002680" y="2331000"/>
            <a:ext cx="994320" cy="953640"/>
          </a:xfrm>
          <a:prstGeom prst="rect">
            <a:avLst/>
          </a:prstGeom>
          <a:ln>
            <a:noFill/>
          </a:ln>
        </p:spPr>
      </p:pic>
      <p:pic>
        <p:nvPicPr>
          <p:cNvPr id="596" name="Picture 2" descr="C:\Users\damian.gordon\AppData\Local\Microsoft\Windows\Temporary Internet Files\Content.IE5\NKE8AW9F\ibm-pc[1].jpg"/>
          <p:cNvPicPr/>
          <p:nvPr/>
        </p:nvPicPr>
        <p:blipFill>
          <a:blip r:embed="rId2"/>
          <a:stretch/>
        </p:blipFill>
        <p:spPr>
          <a:xfrm>
            <a:off x="3634320" y="3483360"/>
            <a:ext cx="994320" cy="953640"/>
          </a:xfrm>
          <a:prstGeom prst="rect">
            <a:avLst/>
          </a:prstGeom>
          <a:ln>
            <a:noFill/>
          </a:ln>
        </p:spPr>
      </p:pic>
      <p:sp>
        <p:nvSpPr>
          <p:cNvPr id="597" name="CustomShape 10"/>
          <p:cNvSpPr/>
          <p:nvPr/>
        </p:nvSpPr>
        <p:spPr>
          <a:xfrm rot="4008600">
            <a:off x="303852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98" name="CustomShape 11"/>
          <p:cNvSpPr/>
          <p:nvPr/>
        </p:nvSpPr>
        <p:spPr>
          <a:xfrm rot="7083000">
            <a:off x="4282320" y="337860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99" name="Picture 2" descr="C:\Users\damian.gordon\AppData\Local\Microsoft\Windows\Temporary Internet Files\Content.IE5\NKE8AW9F\ibm-pc[1].jpg"/>
          <p:cNvPicPr/>
          <p:nvPr/>
        </p:nvPicPr>
        <p:blipFill>
          <a:blip r:embed="rId2"/>
          <a:stretch/>
        </p:blipFill>
        <p:spPr>
          <a:xfrm>
            <a:off x="5290680" y="3429000"/>
            <a:ext cx="994320" cy="953640"/>
          </a:xfrm>
          <a:prstGeom prst="rect">
            <a:avLst/>
          </a:prstGeom>
          <a:ln>
            <a:noFill/>
          </a:ln>
        </p:spPr>
      </p:pic>
      <p:sp>
        <p:nvSpPr>
          <p:cNvPr id="600" name="CustomShape 12"/>
          <p:cNvSpPr/>
          <p:nvPr/>
        </p:nvSpPr>
        <p:spPr>
          <a:xfrm>
            <a:off x="2645400" y="2376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601" name="CustomShape 13"/>
          <p:cNvSpPr/>
          <p:nvPr/>
        </p:nvSpPr>
        <p:spPr>
          <a:xfrm>
            <a:off x="525864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602" name="CustomShape 14"/>
          <p:cNvSpPr/>
          <p:nvPr/>
        </p:nvSpPr>
        <p:spPr>
          <a:xfrm>
            <a:off x="1869240" y="3520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603" name="CustomShape 15"/>
          <p:cNvSpPr/>
          <p:nvPr/>
        </p:nvSpPr>
        <p:spPr>
          <a:xfrm>
            <a:off x="281028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604" name="CustomShape 16"/>
          <p:cNvSpPr/>
          <p:nvPr/>
        </p:nvSpPr>
        <p:spPr>
          <a:xfrm>
            <a:off x="483924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605" name="CustomShape 17"/>
          <p:cNvSpPr/>
          <p:nvPr/>
        </p:nvSpPr>
        <p:spPr>
          <a:xfrm>
            <a:off x="5546640" y="3533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H3</a:t>
            </a:r>
            <a:endParaRPr lang="en-GB" sz="2000" b="0" strike="noStrike" spc="-1">
              <a:latin typeface="Arial"/>
            </a:endParaRPr>
          </a:p>
        </p:txBody>
      </p:sp>
      <p:sp>
        <p:nvSpPr>
          <p:cNvPr id="606" name="CustomShape 18"/>
          <p:cNvSpPr/>
          <p:nvPr/>
        </p:nvSpPr>
        <p:spPr>
          <a:xfrm>
            <a:off x="780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607" name="CustomShape 19"/>
          <p:cNvSpPr/>
          <p:nvPr/>
        </p:nvSpPr>
        <p:spPr>
          <a:xfrm>
            <a:off x="888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608" name="CustomShape 20"/>
          <p:cNvSpPr/>
          <p:nvPr/>
        </p:nvSpPr>
        <p:spPr>
          <a:xfrm>
            <a:off x="7917960" y="4757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H9</a:t>
            </a:r>
            <a:endParaRPr lang="en-GB" sz="2000" b="0" strike="noStrike" spc="-1">
              <a:latin typeface="Arial"/>
            </a:endParaRPr>
          </a:p>
        </p:txBody>
      </p:sp>
      <p:sp>
        <p:nvSpPr>
          <p:cNvPr id="609" name="CustomShape 21"/>
          <p:cNvSpPr/>
          <p:nvPr/>
        </p:nvSpPr>
        <p:spPr>
          <a:xfrm>
            <a:off x="9305400" y="48042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sp>
        <p:nvSpPr>
          <p:cNvPr id="610" name="CustomShape 22"/>
          <p:cNvSpPr/>
          <p:nvPr/>
        </p:nvSpPr>
        <p:spPr>
          <a:xfrm>
            <a:off x="3891720" y="3579840"/>
            <a:ext cx="55728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CC</a:t>
            </a:r>
            <a:endParaRPr lang="en-GB" sz="2000" b="0" strike="noStrike" spc="-1">
              <a:latin typeface="Arial"/>
            </a:endParaRPr>
          </a:p>
        </p:txBody>
      </p:sp>
      <p:pic>
        <p:nvPicPr>
          <p:cNvPr id="611" name="Picture 2" descr="C:\Users\damian.gordon\AppData\Local\Microsoft\Windows\Temporary Internet Files\Content.IE5\NKE8AW9F\ibm-pc[1].jpg"/>
          <p:cNvPicPr/>
          <p:nvPr/>
        </p:nvPicPr>
        <p:blipFill>
          <a:blip r:embed="rId2"/>
          <a:stretch/>
        </p:blipFill>
        <p:spPr>
          <a:xfrm>
            <a:off x="6672000" y="3357000"/>
            <a:ext cx="994320" cy="953640"/>
          </a:xfrm>
          <a:prstGeom prst="rect">
            <a:avLst/>
          </a:prstGeom>
          <a:ln>
            <a:noFill/>
          </a:ln>
        </p:spPr>
      </p:pic>
      <p:sp>
        <p:nvSpPr>
          <p:cNvPr id="612" name="CustomShape 23"/>
          <p:cNvSpPr/>
          <p:nvPr/>
        </p:nvSpPr>
        <p:spPr>
          <a:xfrm>
            <a:off x="684552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pic>
        <p:nvPicPr>
          <p:cNvPr id="613" name="Picture 2" descr="C:\Users\damian.gordon\AppData\Local\Microsoft\Windows\Temporary Internet Files\Content.IE5\NKE8AW9F\ibm-pc[1].jpg"/>
          <p:cNvPicPr/>
          <p:nvPr/>
        </p:nvPicPr>
        <p:blipFill>
          <a:blip r:embed="rId2"/>
          <a:stretch/>
        </p:blipFill>
        <p:spPr>
          <a:xfrm>
            <a:off x="9624360" y="3357000"/>
            <a:ext cx="994320" cy="953640"/>
          </a:xfrm>
          <a:prstGeom prst="rect">
            <a:avLst/>
          </a:prstGeom>
          <a:ln>
            <a:noFill/>
          </a:ln>
        </p:spPr>
      </p:pic>
      <p:sp>
        <p:nvSpPr>
          <p:cNvPr id="614" name="CustomShape 24"/>
          <p:cNvSpPr/>
          <p:nvPr/>
        </p:nvSpPr>
        <p:spPr>
          <a:xfrm>
            <a:off x="979788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sp>
        <p:nvSpPr>
          <p:cNvPr id="39"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2"/>
          <p:cNvSpPr/>
          <p:nvPr/>
        </p:nvSpPr>
        <p:spPr>
          <a:xfrm>
            <a:off x="5277360" y="3920400"/>
            <a:ext cx="5282640" cy="1112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17" name="Picture 2" descr="C:\Users\damian.gordon\AppData\Local\Microsoft\Windows\Temporary Internet Files\Content.IE5\NKE8AW9F\ibm-pc[1].jpg"/>
          <p:cNvPicPr/>
          <p:nvPr/>
        </p:nvPicPr>
        <p:blipFill>
          <a:blip r:embed="rId2"/>
          <a:stretch/>
        </p:blipFill>
        <p:spPr>
          <a:xfrm>
            <a:off x="7680000" y="4671360"/>
            <a:ext cx="994320" cy="953640"/>
          </a:xfrm>
          <a:prstGeom prst="rect">
            <a:avLst/>
          </a:prstGeom>
          <a:ln>
            <a:noFill/>
          </a:ln>
        </p:spPr>
      </p:pic>
      <p:sp>
        <p:nvSpPr>
          <p:cNvPr id="618" name="CustomShape 3"/>
          <p:cNvSpPr/>
          <p:nvPr/>
        </p:nvSpPr>
        <p:spPr>
          <a:xfrm rot="5400000">
            <a:off x="7315680" y="4566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19" name="Picture 2" descr="C:\Users\damian.gordon\AppData\Local\Microsoft\Windows\Temporary Internet Files\Content.IE5\NKE8AW9F\ibm-pc[1].jpg"/>
          <p:cNvPicPr/>
          <p:nvPr/>
        </p:nvPicPr>
        <p:blipFill>
          <a:blip r:embed="rId2"/>
          <a:stretch/>
        </p:blipFill>
        <p:spPr>
          <a:xfrm>
            <a:off x="9133680" y="4707360"/>
            <a:ext cx="994320" cy="953640"/>
          </a:xfrm>
          <a:prstGeom prst="rect">
            <a:avLst/>
          </a:prstGeom>
          <a:ln>
            <a:noFill/>
          </a:ln>
        </p:spPr>
      </p:pic>
      <p:sp>
        <p:nvSpPr>
          <p:cNvPr id="620" name="CustomShape 4"/>
          <p:cNvSpPr/>
          <p:nvPr/>
        </p:nvSpPr>
        <p:spPr>
          <a:xfrm rot="5400000">
            <a:off x="8769000" y="4530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21" name="Picture 2" descr="C:\Users\damian.gordon\AppData\Local\Microsoft\Windows\Temporary Internet Files\Content.IE5\NKE8AW9F\ibm-pc[1].jpg"/>
          <p:cNvPicPr/>
          <p:nvPr/>
        </p:nvPicPr>
        <p:blipFill>
          <a:blip r:embed="rId2"/>
          <a:stretch/>
        </p:blipFill>
        <p:spPr>
          <a:xfrm>
            <a:off x="7549320" y="2250360"/>
            <a:ext cx="994320" cy="953640"/>
          </a:xfrm>
          <a:prstGeom prst="rect">
            <a:avLst/>
          </a:prstGeom>
          <a:ln>
            <a:noFill/>
          </a:ln>
        </p:spPr>
      </p:pic>
      <p:sp>
        <p:nvSpPr>
          <p:cNvPr id="622" name="CustomShape 5"/>
          <p:cNvSpPr/>
          <p:nvPr/>
        </p:nvSpPr>
        <p:spPr>
          <a:xfrm rot="5400000">
            <a:off x="7937400" y="3342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23" name="Picture 2" descr="C:\Users\damian.gordon\AppData\Local\Microsoft\Windows\Temporary Internet Files\Content.IE5\NKE8AW9F\ibm-pc[1].jpg"/>
          <p:cNvPicPr/>
          <p:nvPr/>
        </p:nvPicPr>
        <p:blipFill>
          <a:blip r:embed="rId2"/>
          <a:stretch/>
        </p:blipFill>
        <p:spPr>
          <a:xfrm>
            <a:off x="8616360" y="2259000"/>
            <a:ext cx="994320" cy="953640"/>
          </a:xfrm>
          <a:prstGeom prst="rect">
            <a:avLst/>
          </a:prstGeom>
          <a:ln>
            <a:noFill/>
          </a:ln>
        </p:spPr>
      </p:pic>
      <p:sp>
        <p:nvSpPr>
          <p:cNvPr id="624" name="CustomShape 6"/>
          <p:cNvSpPr/>
          <p:nvPr/>
        </p:nvSpPr>
        <p:spPr>
          <a:xfrm rot="5400000">
            <a:off x="8971680" y="3351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25" name="CustomShape 7"/>
          <p:cNvSpPr/>
          <p:nvPr/>
        </p:nvSpPr>
        <p:spPr>
          <a:xfrm>
            <a:off x="780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626" name="CustomShape 8"/>
          <p:cNvSpPr/>
          <p:nvPr/>
        </p:nvSpPr>
        <p:spPr>
          <a:xfrm>
            <a:off x="888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627" name="CustomShape 9"/>
          <p:cNvSpPr/>
          <p:nvPr/>
        </p:nvSpPr>
        <p:spPr>
          <a:xfrm>
            <a:off x="7917960" y="4757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H9</a:t>
            </a:r>
            <a:endParaRPr lang="en-GB" sz="2000" b="0" strike="noStrike" spc="-1">
              <a:latin typeface="Arial"/>
            </a:endParaRPr>
          </a:p>
        </p:txBody>
      </p:sp>
      <p:sp>
        <p:nvSpPr>
          <p:cNvPr id="628" name="CustomShape 10"/>
          <p:cNvSpPr/>
          <p:nvPr/>
        </p:nvSpPr>
        <p:spPr>
          <a:xfrm>
            <a:off x="9305400" y="48042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pic>
        <p:nvPicPr>
          <p:cNvPr id="629" name="Picture 2" descr="C:\Users\damian.gordon\AppData\Local\Microsoft\Windows\Temporary Internet Files\Content.IE5\NKE8AW9F\ibm-pc[1].jpg"/>
          <p:cNvPicPr/>
          <p:nvPr/>
        </p:nvPicPr>
        <p:blipFill>
          <a:blip r:embed="rId2"/>
          <a:stretch/>
        </p:blipFill>
        <p:spPr>
          <a:xfrm>
            <a:off x="9624360" y="3357000"/>
            <a:ext cx="994320" cy="953640"/>
          </a:xfrm>
          <a:prstGeom prst="rect">
            <a:avLst/>
          </a:prstGeom>
          <a:ln>
            <a:noFill/>
          </a:ln>
        </p:spPr>
      </p:pic>
      <p:sp>
        <p:nvSpPr>
          <p:cNvPr id="630" name="CustomShape 11"/>
          <p:cNvSpPr/>
          <p:nvPr/>
        </p:nvSpPr>
        <p:spPr>
          <a:xfrm>
            <a:off x="979788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pic>
        <p:nvPicPr>
          <p:cNvPr id="631" name="Picture 2" descr="C:\Users\damian.gordon\AppData\Local\Microsoft\Windows\Temporary Internet Files\Content.IE5\NKE8AW9F\ibm-pc[1].jpg"/>
          <p:cNvPicPr/>
          <p:nvPr/>
        </p:nvPicPr>
        <p:blipFill>
          <a:blip r:embed="rId2"/>
          <a:stretch/>
        </p:blipFill>
        <p:spPr>
          <a:xfrm>
            <a:off x="1631640" y="3411360"/>
            <a:ext cx="994320" cy="953640"/>
          </a:xfrm>
          <a:prstGeom prst="rect">
            <a:avLst/>
          </a:prstGeom>
          <a:ln>
            <a:noFill/>
          </a:ln>
        </p:spPr>
      </p:pic>
      <p:sp>
        <p:nvSpPr>
          <p:cNvPr id="632" name="CustomShape 12"/>
          <p:cNvSpPr/>
          <p:nvPr/>
        </p:nvSpPr>
        <p:spPr>
          <a:xfrm>
            <a:off x="2626320" y="3919320"/>
            <a:ext cx="3010680" cy="1126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33" name="Picture 2" descr="C:\Users\damian.gordon\AppData\Local\Microsoft\Windows\Temporary Internet Files\Content.IE5\NKE8AW9F\ibm-pc[1].jpg"/>
          <p:cNvPicPr/>
          <p:nvPr/>
        </p:nvPicPr>
        <p:blipFill>
          <a:blip r:embed="rId2"/>
          <a:stretch/>
        </p:blipFill>
        <p:spPr>
          <a:xfrm>
            <a:off x="2541000" y="4698000"/>
            <a:ext cx="994320" cy="953640"/>
          </a:xfrm>
          <a:prstGeom prst="rect">
            <a:avLst/>
          </a:prstGeom>
          <a:ln>
            <a:noFill/>
          </a:ln>
        </p:spPr>
      </p:pic>
      <p:sp>
        <p:nvSpPr>
          <p:cNvPr id="634" name="CustomShape 13"/>
          <p:cNvSpPr/>
          <p:nvPr/>
        </p:nvSpPr>
        <p:spPr>
          <a:xfrm rot="7281600">
            <a:off x="3185760" y="454248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35" name="Picture 2" descr="C:\Users\damian.gordon\AppData\Local\Microsoft\Windows\Temporary Internet Files\Content.IE5\NKE8AW9F\ibm-pc[1].jpg"/>
          <p:cNvPicPr/>
          <p:nvPr/>
        </p:nvPicPr>
        <p:blipFill>
          <a:blip r:embed="rId2"/>
          <a:stretch/>
        </p:blipFill>
        <p:spPr>
          <a:xfrm>
            <a:off x="4570680" y="4725000"/>
            <a:ext cx="994320" cy="953640"/>
          </a:xfrm>
          <a:prstGeom prst="rect">
            <a:avLst/>
          </a:prstGeom>
          <a:ln>
            <a:noFill/>
          </a:ln>
        </p:spPr>
      </p:pic>
      <p:sp>
        <p:nvSpPr>
          <p:cNvPr id="636" name="CustomShape 14"/>
          <p:cNvSpPr/>
          <p:nvPr/>
        </p:nvSpPr>
        <p:spPr>
          <a:xfrm rot="3539400">
            <a:off x="394644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37" name="Picture 2" descr="C:\Users\damian.gordon\AppData\Local\Microsoft\Windows\Temporary Internet Files\Content.IE5\NKE8AW9F\ibm-pc[1].jpg"/>
          <p:cNvPicPr/>
          <p:nvPr/>
        </p:nvPicPr>
        <p:blipFill>
          <a:blip r:embed="rId2"/>
          <a:stretch/>
        </p:blipFill>
        <p:spPr>
          <a:xfrm>
            <a:off x="2397000" y="2277000"/>
            <a:ext cx="994320" cy="953640"/>
          </a:xfrm>
          <a:prstGeom prst="rect">
            <a:avLst/>
          </a:prstGeom>
          <a:ln>
            <a:noFill/>
          </a:ln>
        </p:spPr>
      </p:pic>
      <p:pic>
        <p:nvPicPr>
          <p:cNvPr id="638" name="Picture 2" descr="C:\Users\damian.gordon\AppData\Local\Microsoft\Windows\Temporary Internet Files\Content.IE5\NKE8AW9F\ibm-pc[1].jpg"/>
          <p:cNvPicPr/>
          <p:nvPr/>
        </p:nvPicPr>
        <p:blipFill>
          <a:blip r:embed="rId2"/>
          <a:stretch/>
        </p:blipFill>
        <p:spPr>
          <a:xfrm>
            <a:off x="5002680" y="2331000"/>
            <a:ext cx="994320" cy="953640"/>
          </a:xfrm>
          <a:prstGeom prst="rect">
            <a:avLst/>
          </a:prstGeom>
          <a:ln>
            <a:noFill/>
          </a:ln>
        </p:spPr>
      </p:pic>
      <p:pic>
        <p:nvPicPr>
          <p:cNvPr id="639" name="Picture 2" descr="C:\Users\damian.gordon\AppData\Local\Microsoft\Windows\Temporary Internet Files\Content.IE5\NKE8AW9F\ibm-pc[1].jpg"/>
          <p:cNvPicPr/>
          <p:nvPr/>
        </p:nvPicPr>
        <p:blipFill>
          <a:blip r:embed="rId2"/>
          <a:stretch/>
        </p:blipFill>
        <p:spPr>
          <a:xfrm>
            <a:off x="3634320" y="3483360"/>
            <a:ext cx="994320" cy="953640"/>
          </a:xfrm>
          <a:prstGeom prst="rect">
            <a:avLst/>
          </a:prstGeom>
          <a:ln>
            <a:noFill/>
          </a:ln>
        </p:spPr>
      </p:pic>
      <p:sp>
        <p:nvSpPr>
          <p:cNvPr id="640" name="CustomShape 15"/>
          <p:cNvSpPr/>
          <p:nvPr/>
        </p:nvSpPr>
        <p:spPr>
          <a:xfrm rot="4008600">
            <a:off x="303852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41" name="CustomShape 16"/>
          <p:cNvSpPr/>
          <p:nvPr/>
        </p:nvSpPr>
        <p:spPr>
          <a:xfrm rot="7083000">
            <a:off x="4282320" y="337860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42" name="CustomShape 17"/>
          <p:cNvSpPr/>
          <p:nvPr/>
        </p:nvSpPr>
        <p:spPr>
          <a:xfrm>
            <a:off x="2645400" y="2376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643" name="CustomShape 18"/>
          <p:cNvSpPr/>
          <p:nvPr/>
        </p:nvSpPr>
        <p:spPr>
          <a:xfrm>
            <a:off x="525864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644" name="CustomShape 19"/>
          <p:cNvSpPr/>
          <p:nvPr/>
        </p:nvSpPr>
        <p:spPr>
          <a:xfrm>
            <a:off x="1869240" y="3520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645" name="CustomShape 20"/>
          <p:cNvSpPr/>
          <p:nvPr/>
        </p:nvSpPr>
        <p:spPr>
          <a:xfrm>
            <a:off x="281028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646" name="CustomShape 21"/>
          <p:cNvSpPr/>
          <p:nvPr/>
        </p:nvSpPr>
        <p:spPr>
          <a:xfrm>
            <a:off x="483924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647" name="CustomShape 22"/>
          <p:cNvSpPr/>
          <p:nvPr/>
        </p:nvSpPr>
        <p:spPr>
          <a:xfrm>
            <a:off x="3891720" y="3579840"/>
            <a:ext cx="55728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CC</a:t>
            </a:r>
            <a:endParaRPr lang="en-GB" sz="2000" b="0" strike="noStrike" spc="-1">
              <a:latin typeface="Arial"/>
            </a:endParaRPr>
          </a:p>
        </p:txBody>
      </p:sp>
      <p:sp>
        <p:nvSpPr>
          <p:cNvPr id="35"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Shape 2"/>
          <p:cNvSpPr txBox="1"/>
          <p:nvPr/>
        </p:nvSpPr>
        <p:spPr>
          <a:xfrm>
            <a:off x="2031240" y="1993320"/>
            <a:ext cx="8065080" cy="3765960"/>
          </a:xfrm>
          <a:prstGeom prst="rect">
            <a:avLst/>
          </a:prstGeom>
          <a:noFill/>
          <a:ln>
            <a:noFill/>
          </a:ln>
        </p:spPr>
        <p:txBody>
          <a:bodyPr>
            <a:noAutofit/>
          </a:bodyPr>
          <a:lstStyle/>
          <a:p>
            <a:pPr marL="109800">
              <a:lnSpc>
                <a:spcPct val="85000"/>
              </a:lnSpc>
              <a:spcBef>
                <a:spcPts val="1301"/>
              </a:spcBef>
              <a:tabLst>
                <a:tab pos="0" algn="l"/>
              </a:tabLst>
            </a:pPr>
            <a:endParaRPr lang="en-US" sz="2400" b="0" strike="noStrike" spc="-1">
              <a:solidFill>
                <a:srgbClr val="262626"/>
              </a:solidFill>
              <a:latin typeface="Calibri Light"/>
            </a:endParaRPr>
          </a:p>
          <a:p>
            <a:pPr marL="109800">
              <a:lnSpc>
                <a:spcPct val="85000"/>
              </a:lnSpc>
              <a:spcBef>
                <a:spcPts val="1301"/>
              </a:spcBef>
              <a:tabLst>
                <a:tab pos="0" algn="l"/>
              </a:tabLst>
            </a:pPr>
            <a:endParaRPr lang="en-US" sz="2400" b="0" strike="noStrike" spc="-1">
              <a:solidFill>
                <a:srgbClr val="262626"/>
              </a:solidFill>
              <a:latin typeface="Calibri Light"/>
            </a:endParaRPr>
          </a:p>
          <a:p>
            <a:pPr marL="109800">
              <a:lnSpc>
                <a:spcPct val="85000"/>
              </a:lnSpc>
              <a:spcBef>
                <a:spcPts val="1301"/>
              </a:spcBef>
              <a:tabLst>
                <a:tab pos="0" algn="l"/>
              </a:tabLst>
            </a:pPr>
            <a:endParaRPr lang="en-US" sz="2400" b="0" strike="noStrike" spc="-1">
              <a:solidFill>
                <a:srgbClr val="262626"/>
              </a:solidFill>
              <a:latin typeface="Calibri Light"/>
            </a:endParaRPr>
          </a:p>
          <a:p>
            <a:pPr marL="109800" algn="ctr">
              <a:lnSpc>
                <a:spcPct val="85000"/>
              </a:lnSpc>
              <a:spcBef>
                <a:spcPts val="1301"/>
              </a:spcBef>
              <a:tabLst>
                <a:tab pos="0" algn="l"/>
              </a:tabLst>
            </a:pPr>
            <a:r>
              <a:rPr lang="en-IE" sz="8800" b="1" strike="noStrike" spc="-1">
                <a:solidFill>
                  <a:srgbClr val="262626"/>
                </a:solidFill>
                <a:latin typeface="Calibri Light"/>
              </a:rPr>
              <a:t>RING + BUS</a:t>
            </a:r>
            <a:endParaRPr lang="en-US" sz="8800" b="0" strike="noStrike" spc="-1">
              <a:solidFill>
                <a:srgbClr val="262626"/>
              </a:solidFill>
              <a:latin typeface="Calibri Light"/>
            </a:endParaRPr>
          </a:p>
        </p:txBody>
      </p:sp>
      <p:sp>
        <p:nvSpPr>
          <p:cNvPr id="4"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 name="Picture 2" descr="C:\Users\damian.gordon\AppData\Local\Microsoft\Windows\Temporary Internet Files\Content.IE5\NKE8AW9F\ibm-pc[1].jpg"/>
          <p:cNvPicPr/>
          <p:nvPr/>
        </p:nvPicPr>
        <p:blipFill>
          <a:blip r:embed="rId2"/>
          <a:stretch/>
        </p:blipFill>
        <p:spPr>
          <a:xfrm>
            <a:off x="1703640" y="3483360"/>
            <a:ext cx="994320" cy="953640"/>
          </a:xfrm>
          <a:prstGeom prst="rect">
            <a:avLst/>
          </a:prstGeom>
          <a:ln>
            <a:noFill/>
          </a:ln>
        </p:spPr>
      </p:pic>
      <p:pic>
        <p:nvPicPr>
          <p:cNvPr id="652" name="Picture 2" descr="C:\Users\damian.gordon\AppData\Local\Microsoft\Windows\Temporary Internet Files\Content.IE5\NKE8AW9F\ibm-pc[1].jpg"/>
          <p:cNvPicPr/>
          <p:nvPr/>
        </p:nvPicPr>
        <p:blipFill>
          <a:blip r:embed="rId2"/>
          <a:stretch/>
        </p:blipFill>
        <p:spPr>
          <a:xfrm>
            <a:off x="2567640" y="4698000"/>
            <a:ext cx="994320" cy="953640"/>
          </a:xfrm>
          <a:prstGeom prst="rect">
            <a:avLst/>
          </a:prstGeom>
          <a:ln>
            <a:noFill/>
          </a:ln>
        </p:spPr>
      </p:pic>
      <p:sp>
        <p:nvSpPr>
          <p:cNvPr id="653" name="CustomShape 2"/>
          <p:cNvSpPr/>
          <p:nvPr/>
        </p:nvSpPr>
        <p:spPr>
          <a:xfrm rot="6751800" flipV="1">
            <a:off x="4818000" y="4751280"/>
            <a:ext cx="1205280" cy="457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54" name="Picture 2" descr="C:\Users\damian.gordon\AppData\Local\Microsoft\Windows\Temporary Internet Files\Content.IE5\NKE8AW9F\ibm-pc[1].jpg"/>
          <p:cNvPicPr/>
          <p:nvPr/>
        </p:nvPicPr>
        <p:blipFill>
          <a:blip r:embed="rId2"/>
          <a:stretch/>
        </p:blipFill>
        <p:spPr>
          <a:xfrm>
            <a:off x="4223640" y="4725000"/>
            <a:ext cx="994320" cy="953640"/>
          </a:xfrm>
          <a:prstGeom prst="rect">
            <a:avLst/>
          </a:prstGeom>
          <a:ln>
            <a:noFill/>
          </a:ln>
        </p:spPr>
      </p:pic>
      <p:sp>
        <p:nvSpPr>
          <p:cNvPr id="655" name="CustomShape 3"/>
          <p:cNvSpPr/>
          <p:nvPr/>
        </p:nvSpPr>
        <p:spPr>
          <a:xfrm rot="4404000">
            <a:off x="218820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56" name="Picture 2" descr="C:\Users\damian.gordon\AppData\Local\Microsoft\Windows\Temporary Internet Files\Content.IE5\NKE8AW9F\ibm-pc[1].jpg"/>
          <p:cNvPicPr/>
          <p:nvPr/>
        </p:nvPicPr>
        <p:blipFill>
          <a:blip r:embed="rId2"/>
          <a:stretch/>
        </p:blipFill>
        <p:spPr>
          <a:xfrm>
            <a:off x="2639640" y="2205000"/>
            <a:ext cx="994320" cy="953640"/>
          </a:xfrm>
          <a:prstGeom prst="rect">
            <a:avLst/>
          </a:prstGeom>
          <a:ln>
            <a:noFill/>
          </a:ln>
        </p:spPr>
      </p:pic>
      <p:pic>
        <p:nvPicPr>
          <p:cNvPr id="657" name="Picture 2" descr="C:\Users\damian.gordon\AppData\Local\Microsoft\Windows\Temporary Internet Files\Content.IE5\NKE8AW9F\ibm-pc[1].jpg"/>
          <p:cNvPicPr/>
          <p:nvPr/>
        </p:nvPicPr>
        <p:blipFill>
          <a:blip r:embed="rId2"/>
          <a:stretch/>
        </p:blipFill>
        <p:spPr>
          <a:xfrm>
            <a:off x="4295640" y="2277000"/>
            <a:ext cx="994320" cy="953640"/>
          </a:xfrm>
          <a:prstGeom prst="rect">
            <a:avLst/>
          </a:prstGeom>
          <a:ln>
            <a:noFill/>
          </a:ln>
        </p:spPr>
      </p:pic>
      <p:sp>
        <p:nvSpPr>
          <p:cNvPr id="658" name="CustomShape 4"/>
          <p:cNvSpPr/>
          <p:nvPr/>
        </p:nvSpPr>
        <p:spPr>
          <a:xfrm rot="4008600">
            <a:off x="491448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59" name="CustomShape 5"/>
          <p:cNvSpPr/>
          <p:nvPr/>
        </p:nvSpPr>
        <p:spPr>
          <a:xfrm rot="6351600" flipV="1">
            <a:off x="2151120" y="3346560"/>
            <a:ext cx="1007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60" name="CustomShape 6"/>
          <p:cNvSpPr/>
          <p:nvPr/>
        </p:nvSpPr>
        <p:spPr>
          <a:xfrm>
            <a:off x="3575640" y="2925000"/>
            <a:ext cx="84420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61" name="Picture 2" descr="C:\Users\damian.gordon\AppData\Local\Microsoft\Windows\Temporary Internet Files\Content.IE5\NKE8AW9F\ibm-pc[1].jpg"/>
          <p:cNvPicPr/>
          <p:nvPr/>
        </p:nvPicPr>
        <p:blipFill>
          <a:blip r:embed="rId2"/>
          <a:stretch/>
        </p:blipFill>
        <p:spPr>
          <a:xfrm>
            <a:off x="5160000" y="3483360"/>
            <a:ext cx="994320" cy="953640"/>
          </a:xfrm>
          <a:prstGeom prst="rect">
            <a:avLst/>
          </a:prstGeom>
          <a:ln>
            <a:noFill/>
          </a:ln>
        </p:spPr>
      </p:pic>
      <p:sp>
        <p:nvSpPr>
          <p:cNvPr id="662" name="CustomShape 7"/>
          <p:cNvSpPr/>
          <p:nvPr/>
        </p:nvSpPr>
        <p:spPr>
          <a:xfrm>
            <a:off x="2908920" y="2304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663" name="CustomShape 8"/>
          <p:cNvSpPr/>
          <p:nvPr/>
        </p:nvSpPr>
        <p:spPr>
          <a:xfrm>
            <a:off x="456528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664" name="CustomShape 9"/>
          <p:cNvSpPr/>
          <p:nvPr/>
        </p:nvSpPr>
        <p:spPr>
          <a:xfrm>
            <a:off x="1960320" y="35964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665" name="CustomShape 10"/>
          <p:cNvSpPr/>
          <p:nvPr/>
        </p:nvSpPr>
        <p:spPr>
          <a:xfrm>
            <a:off x="5429280" y="3573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H3</a:t>
            </a:r>
            <a:endParaRPr lang="en-GB" sz="2000" b="0" strike="noStrike" spc="-1">
              <a:latin typeface="Arial"/>
            </a:endParaRPr>
          </a:p>
        </p:txBody>
      </p:sp>
      <p:sp>
        <p:nvSpPr>
          <p:cNvPr id="666" name="CustomShape 11"/>
          <p:cNvSpPr/>
          <p:nvPr/>
        </p:nvSpPr>
        <p:spPr>
          <a:xfrm>
            <a:off x="280524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667" name="CustomShape 12"/>
          <p:cNvSpPr/>
          <p:nvPr/>
        </p:nvSpPr>
        <p:spPr>
          <a:xfrm>
            <a:off x="449328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668" name="CustomShape 13"/>
          <p:cNvSpPr/>
          <p:nvPr/>
        </p:nvSpPr>
        <p:spPr>
          <a:xfrm>
            <a:off x="3503640" y="5327640"/>
            <a:ext cx="8442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69" name="CustomShape 14"/>
          <p:cNvSpPr/>
          <p:nvPr/>
        </p:nvSpPr>
        <p:spPr>
          <a:xfrm>
            <a:off x="7536000" y="3924000"/>
            <a:ext cx="3024000" cy="10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70" name="Picture 2" descr="C:\Users\damian.gordon\AppData\Local\Microsoft\Windows\Temporary Internet Files\Content.IE5\NKE8AW9F\ibm-pc[1].jpg"/>
          <p:cNvPicPr/>
          <p:nvPr/>
        </p:nvPicPr>
        <p:blipFill>
          <a:blip r:embed="rId2"/>
          <a:stretch/>
        </p:blipFill>
        <p:spPr>
          <a:xfrm>
            <a:off x="7680000" y="4671360"/>
            <a:ext cx="994320" cy="953640"/>
          </a:xfrm>
          <a:prstGeom prst="rect">
            <a:avLst/>
          </a:prstGeom>
          <a:ln>
            <a:noFill/>
          </a:ln>
        </p:spPr>
      </p:pic>
      <p:sp>
        <p:nvSpPr>
          <p:cNvPr id="671" name="CustomShape 15"/>
          <p:cNvSpPr/>
          <p:nvPr/>
        </p:nvSpPr>
        <p:spPr>
          <a:xfrm rot="5400000">
            <a:off x="7315680" y="4566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72" name="Picture 2" descr="C:\Users\damian.gordon\AppData\Local\Microsoft\Windows\Temporary Internet Files\Content.IE5\NKE8AW9F\ibm-pc[1].jpg"/>
          <p:cNvPicPr/>
          <p:nvPr/>
        </p:nvPicPr>
        <p:blipFill>
          <a:blip r:embed="rId2"/>
          <a:stretch/>
        </p:blipFill>
        <p:spPr>
          <a:xfrm>
            <a:off x="9133680" y="4707360"/>
            <a:ext cx="994320" cy="953640"/>
          </a:xfrm>
          <a:prstGeom prst="rect">
            <a:avLst/>
          </a:prstGeom>
          <a:ln>
            <a:noFill/>
          </a:ln>
        </p:spPr>
      </p:pic>
      <p:sp>
        <p:nvSpPr>
          <p:cNvPr id="673" name="CustomShape 16"/>
          <p:cNvSpPr/>
          <p:nvPr/>
        </p:nvSpPr>
        <p:spPr>
          <a:xfrm rot="5400000">
            <a:off x="8769000" y="4530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74" name="Picture 2" descr="C:\Users\damian.gordon\AppData\Local\Microsoft\Windows\Temporary Internet Files\Content.IE5\NKE8AW9F\ibm-pc[1].jpg"/>
          <p:cNvPicPr/>
          <p:nvPr/>
        </p:nvPicPr>
        <p:blipFill>
          <a:blip r:embed="rId2"/>
          <a:stretch/>
        </p:blipFill>
        <p:spPr>
          <a:xfrm>
            <a:off x="7549320" y="2250360"/>
            <a:ext cx="994320" cy="953640"/>
          </a:xfrm>
          <a:prstGeom prst="rect">
            <a:avLst/>
          </a:prstGeom>
          <a:ln>
            <a:noFill/>
          </a:ln>
        </p:spPr>
      </p:pic>
      <p:sp>
        <p:nvSpPr>
          <p:cNvPr id="675" name="CustomShape 17"/>
          <p:cNvSpPr/>
          <p:nvPr/>
        </p:nvSpPr>
        <p:spPr>
          <a:xfrm rot="5400000">
            <a:off x="7937400" y="3342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76" name="Picture 2" descr="C:\Users\damian.gordon\AppData\Local\Microsoft\Windows\Temporary Internet Files\Content.IE5\NKE8AW9F\ibm-pc[1].jpg"/>
          <p:cNvPicPr/>
          <p:nvPr/>
        </p:nvPicPr>
        <p:blipFill>
          <a:blip r:embed="rId2"/>
          <a:stretch/>
        </p:blipFill>
        <p:spPr>
          <a:xfrm>
            <a:off x="8616360" y="2259000"/>
            <a:ext cx="994320" cy="953640"/>
          </a:xfrm>
          <a:prstGeom prst="rect">
            <a:avLst/>
          </a:prstGeom>
          <a:ln>
            <a:noFill/>
          </a:ln>
        </p:spPr>
      </p:pic>
      <p:sp>
        <p:nvSpPr>
          <p:cNvPr id="677" name="CustomShape 18"/>
          <p:cNvSpPr/>
          <p:nvPr/>
        </p:nvSpPr>
        <p:spPr>
          <a:xfrm rot="5400000">
            <a:off x="8971680" y="3351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78" name="CustomShape 19"/>
          <p:cNvSpPr/>
          <p:nvPr/>
        </p:nvSpPr>
        <p:spPr>
          <a:xfrm>
            <a:off x="780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679" name="CustomShape 20"/>
          <p:cNvSpPr/>
          <p:nvPr/>
        </p:nvSpPr>
        <p:spPr>
          <a:xfrm>
            <a:off x="888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680" name="CustomShape 21"/>
          <p:cNvSpPr/>
          <p:nvPr/>
        </p:nvSpPr>
        <p:spPr>
          <a:xfrm>
            <a:off x="7917960" y="4757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H9</a:t>
            </a:r>
            <a:endParaRPr lang="en-GB" sz="2000" b="0" strike="noStrike" spc="-1">
              <a:latin typeface="Arial"/>
            </a:endParaRPr>
          </a:p>
        </p:txBody>
      </p:sp>
      <p:sp>
        <p:nvSpPr>
          <p:cNvPr id="681" name="CustomShape 22"/>
          <p:cNvSpPr/>
          <p:nvPr/>
        </p:nvSpPr>
        <p:spPr>
          <a:xfrm>
            <a:off x="9305400" y="48042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pic>
        <p:nvPicPr>
          <p:cNvPr id="682" name="Picture 2" descr="C:\Users\damian.gordon\AppData\Local\Microsoft\Windows\Temporary Internet Files\Content.IE5\NKE8AW9F\ibm-pc[1].jpg"/>
          <p:cNvPicPr/>
          <p:nvPr/>
        </p:nvPicPr>
        <p:blipFill>
          <a:blip r:embed="rId2"/>
          <a:stretch/>
        </p:blipFill>
        <p:spPr>
          <a:xfrm>
            <a:off x="6613320" y="3357000"/>
            <a:ext cx="994320" cy="953640"/>
          </a:xfrm>
          <a:prstGeom prst="rect">
            <a:avLst/>
          </a:prstGeom>
          <a:ln>
            <a:noFill/>
          </a:ln>
        </p:spPr>
      </p:pic>
      <p:sp>
        <p:nvSpPr>
          <p:cNvPr id="683" name="CustomShape 23"/>
          <p:cNvSpPr/>
          <p:nvPr/>
        </p:nvSpPr>
        <p:spPr>
          <a:xfrm>
            <a:off x="678684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pic>
        <p:nvPicPr>
          <p:cNvPr id="684" name="Picture 2" descr="C:\Users\damian.gordon\AppData\Local\Microsoft\Windows\Temporary Internet Files\Content.IE5\NKE8AW9F\ibm-pc[1].jpg"/>
          <p:cNvPicPr/>
          <p:nvPr/>
        </p:nvPicPr>
        <p:blipFill>
          <a:blip r:embed="rId2"/>
          <a:stretch/>
        </p:blipFill>
        <p:spPr>
          <a:xfrm>
            <a:off x="9624360" y="3357000"/>
            <a:ext cx="994320" cy="953640"/>
          </a:xfrm>
          <a:prstGeom prst="rect">
            <a:avLst/>
          </a:prstGeom>
          <a:ln>
            <a:noFill/>
          </a:ln>
        </p:spPr>
      </p:pic>
      <p:sp>
        <p:nvSpPr>
          <p:cNvPr id="685" name="CustomShape 24"/>
          <p:cNvSpPr/>
          <p:nvPr/>
        </p:nvSpPr>
        <p:spPr>
          <a:xfrm>
            <a:off x="979788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sp>
        <p:nvSpPr>
          <p:cNvPr id="38"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7" name="Picture 2" descr="C:\Users\damian.gordon\AppData\Local\Microsoft\Windows\Temporary Internet Files\Content.IE5\NKE8AW9F\ibm-pc[1].jpg"/>
          <p:cNvPicPr/>
          <p:nvPr/>
        </p:nvPicPr>
        <p:blipFill>
          <a:blip r:embed="rId2"/>
          <a:stretch/>
        </p:blipFill>
        <p:spPr>
          <a:xfrm>
            <a:off x="2567640" y="4698000"/>
            <a:ext cx="994320" cy="953640"/>
          </a:xfrm>
          <a:prstGeom prst="rect">
            <a:avLst/>
          </a:prstGeom>
          <a:ln>
            <a:noFill/>
          </a:ln>
        </p:spPr>
      </p:pic>
      <p:sp>
        <p:nvSpPr>
          <p:cNvPr id="688" name="CustomShape 2"/>
          <p:cNvSpPr/>
          <p:nvPr/>
        </p:nvSpPr>
        <p:spPr>
          <a:xfrm rot="6751800" flipV="1">
            <a:off x="4818000" y="4751280"/>
            <a:ext cx="1205280" cy="457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689" name="Picture 2" descr="C:\Users\damian.gordon\AppData\Local\Microsoft\Windows\Temporary Internet Files\Content.IE5\NKE8AW9F\ibm-pc[1].jpg"/>
          <p:cNvPicPr/>
          <p:nvPr/>
        </p:nvPicPr>
        <p:blipFill>
          <a:blip r:embed="rId2"/>
          <a:stretch/>
        </p:blipFill>
        <p:spPr>
          <a:xfrm>
            <a:off x="4223640" y="4725000"/>
            <a:ext cx="994320" cy="953640"/>
          </a:xfrm>
          <a:prstGeom prst="rect">
            <a:avLst/>
          </a:prstGeom>
          <a:ln>
            <a:noFill/>
          </a:ln>
        </p:spPr>
      </p:pic>
      <p:pic>
        <p:nvPicPr>
          <p:cNvPr id="690" name="Picture 2" descr="C:\Users\damian.gordon\AppData\Local\Microsoft\Windows\Temporary Internet Files\Content.IE5\NKE8AW9F\ibm-pc[1].jpg"/>
          <p:cNvPicPr/>
          <p:nvPr/>
        </p:nvPicPr>
        <p:blipFill>
          <a:blip r:embed="rId2"/>
          <a:stretch/>
        </p:blipFill>
        <p:spPr>
          <a:xfrm>
            <a:off x="2639640" y="2205000"/>
            <a:ext cx="994320" cy="953640"/>
          </a:xfrm>
          <a:prstGeom prst="rect">
            <a:avLst/>
          </a:prstGeom>
          <a:ln>
            <a:noFill/>
          </a:ln>
        </p:spPr>
      </p:pic>
      <p:pic>
        <p:nvPicPr>
          <p:cNvPr id="691" name="Picture 2" descr="C:\Users\damian.gordon\AppData\Local\Microsoft\Windows\Temporary Internet Files\Content.IE5\NKE8AW9F\ibm-pc[1].jpg"/>
          <p:cNvPicPr/>
          <p:nvPr/>
        </p:nvPicPr>
        <p:blipFill>
          <a:blip r:embed="rId2"/>
          <a:stretch/>
        </p:blipFill>
        <p:spPr>
          <a:xfrm>
            <a:off x="4295640" y="2277000"/>
            <a:ext cx="994320" cy="953640"/>
          </a:xfrm>
          <a:prstGeom prst="rect">
            <a:avLst/>
          </a:prstGeom>
          <a:ln>
            <a:noFill/>
          </a:ln>
        </p:spPr>
      </p:pic>
      <p:sp>
        <p:nvSpPr>
          <p:cNvPr id="692" name="CustomShape 3"/>
          <p:cNvSpPr/>
          <p:nvPr/>
        </p:nvSpPr>
        <p:spPr>
          <a:xfrm rot="4008600">
            <a:off x="491448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93" name="CustomShape 4"/>
          <p:cNvSpPr/>
          <p:nvPr/>
        </p:nvSpPr>
        <p:spPr>
          <a:xfrm>
            <a:off x="3575640" y="2925000"/>
            <a:ext cx="8442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94" name="CustomShape 5"/>
          <p:cNvSpPr/>
          <p:nvPr/>
        </p:nvSpPr>
        <p:spPr>
          <a:xfrm>
            <a:off x="2908920" y="2304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695" name="CustomShape 6"/>
          <p:cNvSpPr/>
          <p:nvPr/>
        </p:nvSpPr>
        <p:spPr>
          <a:xfrm>
            <a:off x="456528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696" name="CustomShape 7"/>
          <p:cNvSpPr/>
          <p:nvPr/>
        </p:nvSpPr>
        <p:spPr>
          <a:xfrm>
            <a:off x="280524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697" name="CustomShape 8"/>
          <p:cNvSpPr/>
          <p:nvPr/>
        </p:nvSpPr>
        <p:spPr>
          <a:xfrm>
            <a:off x="449328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698" name="CustomShape 9"/>
          <p:cNvSpPr/>
          <p:nvPr/>
        </p:nvSpPr>
        <p:spPr>
          <a:xfrm>
            <a:off x="3503640" y="5327640"/>
            <a:ext cx="8442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99" name="CustomShape 10"/>
          <p:cNvSpPr/>
          <p:nvPr/>
        </p:nvSpPr>
        <p:spPr>
          <a:xfrm>
            <a:off x="6240000" y="3924000"/>
            <a:ext cx="4320000" cy="10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00" name="Picture 2" descr="C:\Users\damian.gordon\AppData\Local\Microsoft\Windows\Temporary Internet Files\Content.IE5\NKE8AW9F\ibm-pc[1].jpg"/>
          <p:cNvPicPr/>
          <p:nvPr/>
        </p:nvPicPr>
        <p:blipFill>
          <a:blip r:embed="rId2"/>
          <a:stretch/>
        </p:blipFill>
        <p:spPr>
          <a:xfrm>
            <a:off x="7680000" y="4671360"/>
            <a:ext cx="994320" cy="953640"/>
          </a:xfrm>
          <a:prstGeom prst="rect">
            <a:avLst/>
          </a:prstGeom>
          <a:ln>
            <a:noFill/>
          </a:ln>
        </p:spPr>
      </p:pic>
      <p:sp>
        <p:nvSpPr>
          <p:cNvPr id="701" name="CustomShape 11"/>
          <p:cNvSpPr/>
          <p:nvPr/>
        </p:nvSpPr>
        <p:spPr>
          <a:xfrm rot="5400000">
            <a:off x="7315680" y="4566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02" name="Picture 2" descr="C:\Users\damian.gordon\AppData\Local\Microsoft\Windows\Temporary Internet Files\Content.IE5\NKE8AW9F\ibm-pc[1].jpg"/>
          <p:cNvPicPr/>
          <p:nvPr/>
        </p:nvPicPr>
        <p:blipFill>
          <a:blip r:embed="rId2"/>
          <a:stretch/>
        </p:blipFill>
        <p:spPr>
          <a:xfrm>
            <a:off x="9133680" y="4707360"/>
            <a:ext cx="994320" cy="953640"/>
          </a:xfrm>
          <a:prstGeom prst="rect">
            <a:avLst/>
          </a:prstGeom>
          <a:ln>
            <a:noFill/>
          </a:ln>
        </p:spPr>
      </p:pic>
      <p:sp>
        <p:nvSpPr>
          <p:cNvPr id="703" name="CustomShape 12"/>
          <p:cNvSpPr/>
          <p:nvPr/>
        </p:nvSpPr>
        <p:spPr>
          <a:xfrm rot="5400000">
            <a:off x="8769000" y="4530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04" name="Picture 2" descr="C:\Users\damian.gordon\AppData\Local\Microsoft\Windows\Temporary Internet Files\Content.IE5\NKE8AW9F\ibm-pc[1].jpg"/>
          <p:cNvPicPr/>
          <p:nvPr/>
        </p:nvPicPr>
        <p:blipFill>
          <a:blip r:embed="rId2"/>
          <a:stretch/>
        </p:blipFill>
        <p:spPr>
          <a:xfrm>
            <a:off x="7549320" y="2250360"/>
            <a:ext cx="994320" cy="953640"/>
          </a:xfrm>
          <a:prstGeom prst="rect">
            <a:avLst/>
          </a:prstGeom>
          <a:ln>
            <a:noFill/>
          </a:ln>
        </p:spPr>
      </p:pic>
      <p:sp>
        <p:nvSpPr>
          <p:cNvPr id="705" name="CustomShape 13"/>
          <p:cNvSpPr/>
          <p:nvPr/>
        </p:nvSpPr>
        <p:spPr>
          <a:xfrm rot="5400000">
            <a:off x="7937400" y="3342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06" name="Picture 2" descr="C:\Users\damian.gordon\AppData\Local\Microsoft\Windows\Temporary Internet Files\Content.IE5\NKE8AW9F\ibm-pc[1].jpg"/>
          <p:cNvPicPr/>
          <p:nvPr/>
        </p:nvPicPr>
        <p:blipFill>
          <a:blip r:embed="rId2"/>
          <a:stretch/>
        </p:blipFill>
        <p:spPr>
          <a:xfrm>
            <a:off x="8616360" y="2259000"/>
            <a:ext cx="994320" cy="953640"/>
          </a:xfrm>
          <a:prstGeom prst="rect">
            <a:avLst/>
          </a:prstGeom>
          <a:ln>
            <a:noFill/>
          </a:ln>
        </p:spPr>
      </p:pic>
      <p:sp>
        <p:nvSpPr>
          <p:cNvPr id="707" name="CustomShape 14"/>
          <p:cNvSpPr/>
          <p:nvPr/>
        </p:nvSpPr>
        <p:spPr>
          <a:xfrm rot="5400000">
            <a:off x="8971680" y="3351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08" name="CustomShape 15"/>
          <p:cNvSpPr/>
          <p:nvPr/>
        </p:nvSpPr>
        <p:spPr>
          <a:xfrm>
            <a:off x="780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709" name="CustomShape 16"/>
          <p:cNvSpPr/>
          <p:nvPr/>
        </p:nvSpPr>
        <p:spPr>
          <a:xfrm>
            <a:off x="888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710" name="CustomShape 17"/>
          <p:cNvSpPr/>
          <p:nvPr/>
        </p:nvSpPr>
        <p:spPr>
          <a:xfrm>
            <a:off x="7917960" y="4757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H9</a:t>
            </a:r>
            <a:endParaRPr lang="en-GB" sz="2000" b="0" strike="noStrike" spc="-1">
              <a:latin typeface="Arial"/>
            </a:endParaRPr>
          </a:p>
        </p:txBody>
      </p:sp>
      <p:sp>
        <p:nvSpPr>
          <p:cNvPr id="711" name="CustomShape 18"/>
          <p:cNvSpPr/>
          <p:nvPr/>
        </p:nvSpPr>
        <p:spPr>
          <a:xfrm>
            <a:off x="9305400" y="48042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pic>
        <p:nvPicPr>
          <p:cNvPr id="712" name="Picture 2" descr="C:\Users\damian.gordon\AppData\Local\Microsoft\Windows\Temporary Internet Files\Content.IE5\NKE8AW9F\ibm-pc[1].jpg"/>
          <p:cNvPicPr/>
          <p:nvPr/>
        </p:nvPicPr>
        <p:blipFill>
          <a:blip r:embed="rId2"/>
          <a:stretch/>
        </p:blipFill>
        <p:spPr>
          <a:xfrm>
            <a:off x="9624360" y="3357000"/>
            <a:ext cx="994320" cy="953640"/>
          </a:xfrm>
          <a:prstGeom prst="rect">
            <a:avLst/>
          </a:prstGeom>
          <a:ln>
            <a:noFill/>
          </a:ln>
        </p:spPr>
      </p:pic>
      <p:sp>
        <p:nvSpPr>
          <p:cNvPr id="713" name="CustomShape 19"/>
          <p:cNvSpPr/>
          <p:nvPr/>
        </p:nvSpPr>
        <p:spPr>
          <a:xfrm>
            <a:off x="979788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pic>
        <p:nvPicPr>
          <p:cNvPr id="714" name="Picture 46"/>
          <p:cNvPicPr/>
          <p:nvPr/>
        </p:nvPicPr>
        <p:blipFill>
          <a:blip r:embed="rId3"/>
          <a:stretch/>
        </p:blipFill>
        <p:spPr>
          <a:xfrm>
            <a:off x="5376000" y="3645000"/>
            <a:ext cx="1010520" cy="657000"/>
          </a:xfrm>
          <a:prstGeom prst="rect">
            <a:avLst/>
          </a:prstGeom>
          <a:ln>
            <a:noFill/>
          </a:ln>
        </p:spPr>
      </p:pic>
      <p:pic>
        <p:nvPicPr>
          <p:cNvPr id="715" name="Picture 2" descr="C:\Users\damian.gordon\AppData\Local\Microsoft\Windows\Temporary Internet Files\Content.IE5\NKE8AW9F\ibm-pc[1].jpg"/>
          <p:cNvPicPr/>
          <p:nvPr/>
        </p:nvPicPr>
        <p:blipFill>
          <a:blip r:embed="rId2"/>
          <a:stretch/>
        </p:blipFill>
        <p:spPr>
          <a:xfrm>
            <a:off x="1703640" y="3483360"/>
            <a:ext cx="994320" cy="953640"/>
          </a:xfrm>
          <a:prstGeom prst="rect">
            <a:avLst/>
          </a:prstGeom>
          <a:ln>
            <a:noFill/>
          </a:ln>
        </p:spPr>
      </p:pic>
      <p:sp>
        <p:nvSpPr>
          <p:cNvPr id="716" name="CustomShape 20"/>
          <p:cNvSpPr/>
          <p:nvPr/>
        </p:nvSpPr>
        <p:spPr>
          <a:xfrm rot="4404000">
            <a:off x="218820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17" name="CustomShape 21"/>
          <p:cNvSpPr/>
          <p:nvPr/>
        </p:nvSpPr>
        <p:spPr>
          <a:xfrm rot="6351600" flipV="1">
            <a:off x="2151120" y="3346560"/>
            <a:ext cx="1007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18" name="CustomShape 22"/>
          <p:cNvSpPr/>
          <p:nvPr/>
        </p:nvSpPr>
        <p:spPr>
          <a:xfrm>
            <a:off x="1960320" y="35964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35"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0" name="Picture 2" descr="C:\Users\damian.gordon\AppData\Local\Microsoft\Windows\Temporary Internet Files\Content.IE5\NKE8AW9F\ibm-pc[1].jpg"/>
          <p:cNvPicPr/>
          <p:nvPr/>
        </p:nvPicPr>
        <p:blipFill>
          <a:blip r:embed="rId2"/>
          <a:stretch/>
        </p:blipFill>
        <p:spPr>
          <a:xfrm>
            <a:off x="2567640" y="4698000"/>
            <a:ext cx="994320" cy="953640"/>
          </a:xfrm>
          <a:prstGeom prst="rect">
            <a:avLst/>
          </a:prstGeom>
          <a:ln>
            <a:noFill/>
          </a:ln>
        </p:spPr>
      </p:pic>
      <p:sp>
        <p:nvSpPr>
          <p:cNvPr id="721" name="CustomShape 2"/>
          <p:cNvSpPr/>
          <p:nvPr/>
        </p:nvSpPr>
        <p:spPr>
          <a:xfrm rot="6751800" flipV="1">
            <a:off x="4818000" y="4751280"/>
            <a:ext cx="1205280" cy="457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22" name="Picture 2" descr="C:\Users\damian.gordon\AppData\Local\Microsoft\Windows\Temporary Internet Files\Content.IE5\NKE8AW9F\ibm-pc[1].jpg"/>
          <p:cNvPicPr/>
          <p:nvPr/>
        </p:nvPicPr>
        <p:blipFill>
          <a:blip r:embed="rId2"/>
          <a:stretch/>
        </p:blipFill>
        <p:spPr>
          <a:xfrm>
            <a:off x="4223640" y="4725000"/>
            <a:ext cx="994320" cy="953640"/>
          </a:xfrm>
          <a:prstGeom prst="rect">
            <a:avLst/>
          </a:prstGeom>
          <a:ln>
            <a:noFill/>
          </a:ln>
        </p:spPr>
      </p:pic>
      <p:pic>
        <p:nvPicPr>
          <p:cNvPr id="723" name="Picture 2" descr="C:\Users\damian.gordon\AppData\Local\Microsoft\Windows\Temporary Internet Files\Content.IE5\NKE8AW9F\ibm-pc[1].jpg"/>
          <p:cNvPicPr/>
          <p:nvPr/>
        </p:nvPicPr>
        <p:blipFill>
          <a:blip r:embed="rId2"/>
          <a:stretch/>
        </p:blipFill>
        <p:spPr>
          <a:xfrm>
            <a:off x="2639640" y="2205000"/>
            <a:ext cx="994320" cy="953640"/>
          </a:xfrm>
          <a:prstGeom prst="rect">
            <a:avLst/>
          </a:prstGeom>
          <a:ln>
            <a:noFill/>
          </a:ln>
        </p:spPr>
      </p:pic>
      <p:pic>
        <p:nvPicPr>
          <p:cNvPr id="724" name="Picture 2" descr="C:\Users\damian.gordon\AppData\Local\Microsoft\Windows\Temporary Internet Files\Content.IE5\NKE8AW9F\ibm-pc[1].jpg"/>
          <p:cNvPicPr/>
          <p:nvPr/>
        </p:nvPicPr>
        <p:blipFill>
          <a:blip r:embed="rId2"/>
          <a:stretch/>
        </p:blipFill>
        <p:spPr>
          <a:xfrm>
            <a:off x="4295640" y="2277000"/>
            <a:ext cx="994320" cy="953640"/>
          </a:xfrm>
          <a:prstGeom prst="rect">
            <a:avLst/>
          </a:prstGeom>
          <a:ln>
            <a:noFill/>
          </a:ln>
        </p:spPr>
      </p:pic>
      <p:sp>
        <p:nvSpPr>
          <p:cNvPr id="725" name="CustomShape 3"/>
          <p:cNvSpPr/>
          <p:nvPr/>
        </p:nvSpPr>
        <p:spPr>
          <a:xfrm rot="4008600">
            <a:off x="491448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26" name="CustomShape 4"/>
          <p:cNvSpPr/>
          <p:nvPr/>
        </p:nvSpPr>
        <p:spPr>
          <a:xfrm>
            <a:off x="3575640" y="2925000"/>
            <a:ext cx="8442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27" name="CustomShape 5"/>
          <p:cNvSpPr/>
          <p:nvPr/>
        </p:nvSpPr>
        <p:spPr>
          <a:xfrm>
            <a:off x="2908920" y="2304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728" name="CustomShape 6"/>
          <p:cNvSpPr/>
          <p:nvPr/>
        </p:nvSpPr>
        <p:spPr>
          <a:xfrm>
            <a:off x="456528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729" name="CustomShape 7"/>
          <p:cNvSpPr/>
          <p:nvPr/>
        </p:nvSpPr>
        <p:spPr>
          <a:xfrm>
            <a:off x="280524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730" name="CustomShape 8"/>
          <p:cNvSpPr/>
          <p:nvPr/>
        </p:nvSpPr>
        <p:spPr>
          <a:xfrm>
            <a:off x="449328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731" name="CustomShape 9"/>
          <p:cNvSpPr/>
          <p:nvPr/>
        </p:nvSpPr>
        <p:spPr>
          <a:xfrm>
            <a:off x="3503640" y="5327640"/>
            <a:ext cx="8442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32" name="CustomShape 10"/>
          <p:cNvSpPr/>
          <p:nvPr/>
        </p:nvSpPr>
        <p:spPr>
          <a:xfrm>
            <a:off x="6240000" y="3924000"/>
            <a:ext cx="4320000" cy="10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33" name="Picture 2" descr="C:\Users\damian.gordon\AppData\Local\Microsoft\Windows\Temporary Internet Files\Content.IE5\NKE8AW9F\ibm-pc[1].jpg"/>
          <p:cNvPicPr/>
          <p:nvPr/>
        </p:nvPicPr>
        <p:blipFill>
          <a:blip r:embed="rId2"/>
          <a:stretch/>
        </p:blipFill>
        <p:spPr>
          <a:xfrm>
            <a:off x="7680000" y="4671360"/>
            <a:ext cx="994320" cy="953640"/>
          </a:xfrm>
          <a:prstGeom prst="rect">
            <a:avLst/>
          </a:prstGeom>
          <a:ln>
            <a:noFill/>
          </a:ln>
        </p:spPr>
      </p:pic>
      <p:sp>
        <p:nvSpPr>
          <p:cNvPr id="734" name="CustomShape 11"/>
          <p:cNvSpPr/>
          <p:nvPr/>
        </p:nvSpPr>
        <p:spPr>
          <a:xfrm rot="5400000">
            <a:off x="7315680" y="4566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35" name="Picture 2" descr="C:\Users\damian.gordon\AppData\Local\Microsoft\Windows\Temporary Internet Files\Content.IE5\NKE8AW9F\ibm-pc[1].jpg"/>
          <p:cNvPicPr/>
          <p:nvPr/>
        </p:nvPicPr>
        <p:blipFill>
          <a:blip r:embed="rId2"/>
          <a:stretch/>
        </p:blipFill>
        <p:spPr>
          <a:xfrm>
            <a:off x="9133680" y="4707360"/>
            <a:ext cx="994320" cy="953640"/>
          </a:xfrm>
          <a:prstGeom prst="rect">
            <a:avLst/>
          </a:prstGeom>
          <a:ln>
            <a:noFill/>
          </a:ln>
        </p:spPr>
      </p:pic>
      <p:sp>
        <p:nvSpPr>
          <p:cNvPr id="736" name="CustomShape 12"/>
          <p:cNvSpPr/>
          <p:nvPr/>
        </p:nvSpPr>
        <p:spPr>
          <a:xfrm rot="5400000">
            <a:off x="8769000" y="4530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37" name="Picture 2" descr="C:\Users\damian.gordon\AppData\Local\Microsoft\Windows\Temporary Internet Files\Content.IE5\NKE8AW9F\ibm-pc[1].jpg"/>
          <p:cNvPicPr/>
          <p:nvPr/>
        </p:nvPicPr>
        <p:blipFill>
          <a:blip r:embed="rId2"/>
          <a:stretch/>
        </p:blipFill>
        <p:spPr>
          <a:xfrm>
            <a:off x="7549320" y="2250360"/>
            <a:ext cx="994320" cy="953640"/>
          </a:xfrm>
          <a:prstGeom prst="rect">
            <a:avLst/>
          </a:prstGeom>
          <a:ln>
            <a:noFill/>
          </a:ln>
        </p:spPr>
      </p:pic>
      <p:sp>
        <p:nvSpPr>
          <p:cNvPr id="738" name="CustomShape 13"/>
          <p:cNvSpPr/>
          <p:nvPr/>
        </p:nvSpPr>
        <p:spPr>
          <a:xfrm rot="5400000">
            <a:off x="7937400" y="3342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39" name="Picture 2" descr="C:\Users\damian.gordon\AppData\Local\Microsoft\Windows\Temporary Internet Files\Content.IE5\NKE8AW9F\ibm-pc[1].jpg"/>
          <p:cNvPicPr/>
          <p:nvPr/>
        </p:nvPicPr>
        <p:blipFill>
          <a:blip r:embed="rId2"/>
          <a:stretch/>
        </p:blipFill>
        <p:spPr>
          <a:xfrm>
            <a:off x="8616360" y="2259000"/>
            <a:ext cx="994320" cy="953640"/>
          </a:xfrm>
          <a:prstGeom prst="rect">
            <a:avLst/>
          </a:prstGeom>
          <a:ln>
            <a:noFill/>
          </a:ln>
        </p:spPr>
      </p:pic>
      <p:sp>
        <p:nvSpPr>
          <p:cNvPr id="740" name="CustomShape 14"/>
          <p:cNvSpPr/>
          <p:nvPr/>
        </p:nvSpPr>
        <p:spPr>
          <a:xfrm rot="5400000">
            <a:off x="8971680" y="3351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1" name="CustomShape 15"/>
          <p:cNvSpPr/>
          <p:nvPr/>
        </p:nvSpPr>
        <p:spPr>
          <a:xfrm>
            <a:off x="780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742" name="CustomShape 16"/>
          <p:cNvSpPr/>
          <p:nvPr/>
        </p:nvSpPr>
        <p:spPr>
          <a:xfrm>
            <a:off x="8885640" y="2349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743" name="CustomShape 17"/>
          <p:cNvSpPr/>
          <p:nvPr/>
        </p:nvSpPr>
        <p:spPr>
          <a:xfrm>
            <a:off x="7917960" y="4757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H9</a:t>
            </a:r>
            <a:endParaRPr lang="en-GB" sz="2000" b="0" strike="noStrike" spc="-1">
              <a:latin typeface="Arial"/>
            </a:endParaRPr>
          </a:p>
        </p:txBody>
      </p:sp>
      <p:sp>
        <p:nvSpPr>
          <p:cNvPr id="744" name="CustomShape 18"/>
          <p:cNvSpPr/>
          <p:nvPr/>
        </p:nvSpPr>
        <p:spPr>
          <a:xfrm>
            <a:off x="9305400" y="48042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pic>
        <p:nvPicPr>
          <p:cNvPr id="745" name="Picture 2" descr="C:\Users\damian.gordon\AppData\Local\Microsoft\Windows\Temporary Internet Files\Content.IE5\NKE8AW9F\ibm-pc[1].jpg"/>
          <p:cNvPicPr/>
          <p:nvPr/>
        </p:nvPicPr>
        <p:blipFill>
          <a:blip r:embed="rId2"/>
          <a:stretch/>
        </p:blipFill>
        <p:spPr>
          <a:xfrm>
            <a:off x="9624360" y="3357000"/>
            <a:ext cx="994320" cy="953640"/>
          </a:xfrm>
          <a:prstGeom prst="rect">
            <a:avLst/>
          </a:prstGeom>
          <a:ln>
            <a:noFill/>
          </a:ln>
        </p:spPr>
      </p:pic>
      <p:sp>
        <p:nvSpPr>
          <p:cNvPr id="746" name="CustomShape 19"/>
          <p:cNvSpPr/>
          <p:nvPr/>
        </p:nvSpPr>
        <p:spPr>
          <a:xfrm>
            <a:off x="9797880" y="3501000"/>
            <a:ext cx="7297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EPC</a:t>
            </a:r>
            <a:endParaRPr lang="en-GB" sz="2000" b="0" strike="noStrike" spc="-1">
              <a:latin typeface="Arial"/>
            </a:endParaRPr>
          </a:p>
        </p:txBody>
      </p:sp>
      <p:pic>
        <p:nvPicPr>
          <p:cNvPr id="747" name="Picture 46"/>
          <p:cNvPicPr/>
          <p:nvPr/>
        </p:nvPicPr>
        <p:blipFill>
          <a:blip r:embed="rId3"/>
          <a:stretch/>
        </p:blipFill>
        <p:spPr>
          <a:xfrm>
            <a:off x="5376000" y="3645000"/>
            <a:ext cx="1010520" cy="657000"/>
          </a:xfrm>
          <a:prstGeom prst="rect">
            <a:avLst/>
          </a:prstGeom>
          <a:ln>
            <a:noFill/>
          </a:ln>
        </p:spPr>
      </p:pic>
      <p:sp>
        <p:nvSpPr>
          <p:cNvPr id="748" name="CustomShape 20"/>
          <p:cNvSpPr/>
          <p:nvPr/>
        </p:nvSpPr>
        <p:spPr>
          <a:xfrm>
            <a:off x="5304000" y="3728880"/>
            <a:ext cx="1154520" cy="344520"/>
          </a:xfrm>
          <a:prstGeom prst="trapezoid">
            <a:avLst>
              <a:gd name="adj"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600" b="1" strike="noStrike" spc="-1">
                <a:solidFill>
                  <a:srgbClr val="FFFFFF"/>
                </a:solidFill>
                <a:latin typeface="Calibri Light"/>
              </a:rPr>
              <a:t>Switch</a:t>
            </a:r>
            <a:endParaRPr lang="en-GB" sz="1600" b="0" strike="noStrike" spc="-1">
              <a:latin typeface="Arial"/>
            </a:endParaRPr>
          </a:p>
        </p:txBody>
      </p:sp>
      <p:pic>
        <p:nvPicPr>
          <p:cNvPr id="749" name="Picture 2" descr="C:\Users\damian.gordon\AppData\Local\Microsoft\Windows\Temporary Internet Files\Content.IE5\NKE8AW9F\ibm-pc[1].jpg"/>
          <p:cNvPicPr/>
          <p:nvPr/>
        </p:nvPicPr>
        <p:blipFill>
          <a:blip r:embed="rId2"/>
          <a:stretch/>
        </p:blipFill>
        <p:spPr>
          <a:xfrm>
            <a:off x="1703640" y="3483360"/>
            <a:ext cx="994320" cy="953640"/>
          </a:xfrm>
          <a:prstGeom prst="rect">
            <a:avLst/>
          </a:prstGeom>
          <a:ln>
            <a:noFill/>
          </a:ln>
        </p:spPr>
      </p:pic>
      <p:sp>
        <p:nvSpPr>
          <p:cNvPr id="750" name="CustomShape 21"/>
          <p:cNvSpPr/>
          <p:nvPr/>
        </p:nvSpPr>
        <p:spPr>
          <a:xfrm rot="4404000">
            <a:off x="218820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51" name="CustomShape 22"/>
          <p:cNvSpPr/>
          <p:nvPr/>
        </p:nvSpPr>
        <p:spPr>
          <a:xfrm rot="6351600" flipV="1">
            <a:off x="2151120" y="3346560"/>
            <a:ext cx="1007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52" name="CustomShape 23"/>
          <p:cNvSpPr/>
          <p:nvPr/>
        </p:nvSpPr>
        <p:spPr>
          <a:xfrm>
            <a:off x="1960320" y="35964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36"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8" y="1993320"/>
            <a:ext cx="10445259" cy="3765960"/>
          </a:xfrm>
          <a:prstGeom prst="rect">
            <a:avLst/>
          </a:prstGeom>
          <a:noFill/>
          <a:ln>
            <a:noFill/>
          </a:ln>
        </p:spPr>
        <p:txBody>
          <a:bodyPr>
            <a:normAutofit fontScale="94500"/>
          </a:bodyPr>
          <a:lstStyle/>
          <a:p>
            <a:pPr marL="91440" indent="-91080">
              <a:lnSpc>
                <a:spcPct val="85000"/>
              </a:lnSpc>
              <a:spcBef>
                <a:spcPts val="1301"/>
              </a:spcBef>
              <a:buClr>
                <a:srgbClr val="262626"/>
              </a:buClr>
              <a:buFont typeface="Arial"/>
              <a:buChar char=" "/>
            </a:pPr>
            <a:r>
              <a:rPr lang="en-IE" sz="3200" b="0" strike="noStrike" spc="-1">
                <a:solidFill>
                  <a:srgbClr val="262626"/>
                </a:solidFill>
                <a:latin typeface="Calibri Light"/>
              </a:rPr>
              <a:t>By creating a network computers get to share resources, CPU, memory, etc.</a:t>
            </a:r>
            <a:endParaRPr lang="en-US" sz="3200" b="0" strike="noStrike" spc="-1">
              <a:solidFill>
                <a:srgbClr val="262626"/>
              </a:solidFill>
              <a:latin typeface="Calibri Light"/>
            </a:endParaRPr>
          </a:p>
          <a:p>
            <a:pPr>
              <a:lnSpc>
                <a:spcPct val="85000"/>
              </a:lnSpc>
              <a:spcBef>
                <a:spcPts val="1301"/>
              </a:spcBef>
            </a:pPr>
            <a:endParaRPr lang="en-US" sz="3200" b="0" strike="noStrike" spc="-1">
              <a:solidFill>
                <a:srgbClr val="262626"/>
              </a:solidFill>
              <a:latin typeface="Calibri Light"/>
            </a:endParaRPr>
          </a:p>
          <a:p>
            <a:pPr marL="91440" indent="-91080">
              <a:lnSpc>
                <a:spcPct val="85000"/>
              </a:lnSpc>
              <a:spcBef>
                <a:spcPts val="1301"/>
              </a:spcBef>
              <a:buClr>
                <a:srgbClr val="262626"/>
              </a:buClr>
              <a:buFont typeface="Arial"/>
              <a:buChar char=" "/>
            </a:pPr>
            <a:r>
              <a:rPr lang="en-IE" sz="3200" b="0" strike="noStrike" spc="-1">
                <a:solidFill>
                  <a:srgbClr val="262626"/>
                </a:solidFill>
                <a:latin typeface="Calibri Light"/>
              </a:rPr>
              <a:t>There are two ways to configure operating systems to make them network enabled</a:t>
            </a:r>
            <a:endParaRPr lang="en-US" sz="3200" b="0" strike="noStrike" spc="-1">
              <a:solidFill>
                <a:srgbClr val="262626"/>
              </a:solidFill>
              <a:latin typeface="Calibri Light"/>
            </a:endParaRPr>
          </a:p>
          <a:p>
            <a:pPr marL="445680" lvl="1" indent="-514080">
              <a:lnSpc>
                <a:spcPct val="85000"/>
              </a:lnSpc>
              <a:spcBef>
                <a:spcPts val="601"/>
              </a:spcBef>
              <a:buClr>
                <a:srgbClr val="262626"/>
              </a:buClr>
              <a:buFont typeface="Arial"/>
              <a:buAutoNum type="arabicPeriod"/>
            </a:pPr>
            <a:r>
              <a:rPr lang="en-IE" sz="2800" b="0" i="1" strike="noStrike" spc="-1">
                <a:solidFill>
                  <a:srgbClr val="262626"/>
                </a:solidFill>
                <a:latin typeface="Calibri Light"/>
              </a:rPr>
              <a:t>Network Operating System (NOS)</a:t>
            </a:r>
            <a:endParaRPr lang="en-US" sz="2800" b="0" i="1" strike="noStrike" spc="-1">
              <a:solidFill>
                <a:srgbClr val="262626"/>
              </a:solidFill>
              <a:latin typeface="Calibri Light"/>
            </a:endParaRPr>
          </a:p>
          <a:p>
            <a:pPr marL="445680" lvl="1" indent="-514080">
              <a:lnSpc>
                <a:spcPct val="85000"/>
              </a:lnSpc>
              <a:spcBef>
                <a:spcPts val="601"/>
              </a:spcBef>
              <a:buClr>
                <a:srgbClr val="262626"/>
              </a:buClr>
              <a:buFont typeface="Arial"/>
              <a:buAutoNum type="arabicPeriod"/>
            </a:pPr>
            <a:r>
              <a:rPr lang="en-IE" sz="2800" b="0" i="1" strike="noStrike" spc="-1">
                <a:solidFill>
                  <a:srgbClr val="262626"/>
                </a:solidFill>
                <a:latin typeface="Calibri Light"/>
              </a:rPr>
              <a:t>Distributed Operating System (D/OS)</a:t>
            </a:r>
            <a:endParaRPr lang="en-US" sz="2800" b="0" i="1" strike="noStrike" spc="-1">
              <a:solidFill>
                <a:srgbClr val="262626"/>
              </a:solidFill>
              <a:latin typeface="Calibri Light"/>
            </a:endParaRP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TextShape 2"/>
          <p:cNvSpPr txBox="1"/>
          <p:nvPr/>
        </p:nvSpPr>
        <p:spPr>
          <a:xfrm>
            <a:off x="1668000" y="1993320"/>
            <a:ext cx="8640000" cy="3765960"/>
          </a:xfrm>
          <a:prstGeom prst="rect">
            <a:avLst/>
          </a:prstGeom>
          <a:noFill/>
          <a:ln>
            <a:noFill/>
          </a:ln>
        </p:spPr>
        <p:txBody>
          <a:bodyPr>
            <a:noAutofit/>
          </a:bodyPr>
          <a:lstStyle/>
          <a:p>
            <a:pPr marL="109800">
              <a:lnSpc>
                <a:spcPct val="85000"/>
              </a:lnSpc>
              <a:spcBef>
                <a:spcPts val="1301"/>
              </a:spcBef>
              <a:tabLst>
                <a:tab pos="0" algn="l"/>
              </a:tabLst>
            </a:pPr>
            <a:endParaRPr lang="en-US" sz="2400" b="0" strike="noStrike" spc="-1">
              <a:solidFill>
                <a:srgbClr val="262626"/>
              </a:solidFill>
              <a:latin typeface="Calibri Light"/>
            </a:endParaRPr>
          </a:p>
          <a:p>
            <a:pPr marL="109800">
              <a:lnSpc>
                <a:spcPct val="85000"/>
              </a:lnSpc>
              <a:spcBef>
                <a:spcPts val="1301"/>
              </a:spcBef>
              <a:tabLst>
                <a:tab pos="0" algn="l"/>
              </a:tabLst>
            </a:pPr>
            <a:endParaRPr lang="en-US" sz="2400" b="0" strike="noStrike" spc="-1">
              <a:solidFill>
                <a:srgbClr val="262626"/>
              </a:solidFill>
              <a:latin typeface="Calibri Light"/>
            </a:endParaRPr>
          </a:p>
          <a:p>
            <a:pPr marL="109800">
              <a:lnSpc>
                <a:spcPct val="85000"/>
              </a:lnSpc>
              <a:spcBef>
                <a:spcPts val="1301"/>
              </a:spcBef>
              <a:tabLst>
                <a:tab pos="0" algn="l"/>
              </a:tabLst>
            </a:pPr>
            <a:endParaRPr lang="en-US" sz="2400" b="0" strike="noStrike" spc="-1">
              <a:solidFill>
                <a:srgbClr val="262626"/>
              </a:solidFill>
              <a:latin typeface="Calibri Light"/>
            </a:endParaRPr>
          </a:p>
          <a:p>
            <a:pPr marL="109800" algn="ctr">
              <a:lnSpc>
                <a:spcPct val="85000"/>
              </a:lnSpc>
              <a:spcBef>
                <a:spcPts val="1301"/>
              </a:spcBef>
              <a:tabLst>
                <a:tab pos="0" algn="l"/>
              </a:tabLst>
            </a:pPr>
            <a:r>
              <a:rPr lang="en-IE" sz="8800" b="1" strike="noStrike" spc="-1">
                <a:solidFill>
                  <a:srgbClr val="262626"/>
                </a:solidFill>
                <a:latin typeface="Calibri Light"/>
              </a:rPr>
              <a:t>STAR + RING</a:t>
            </a:r>
            <a:endParaRPr lang="en-US" sz="8800" b="0" strike="noStrike" spc="-1">
              <a:solidFill>
                <a:srgbClr val="262626"/>
              </a:solidFill>
              <a:latin typeface="Calibri Light"/>
            </a:endParaRPr>
          </a:p>
        </p:txBody>
      </p:sp>
      <p:sp>
        <p:nvSpPr>
          <p:cNvPr id="4"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6" name="Picture 2" descr="C:\Users\damian.gordon\AppData\Local\Microsoft\Windows\Temporary Internet Files\Content.IE5\NKE8AW9F\ibm-pc[1].jpg"/>
          <p:cNvPicPr/>
          <p:nvPr/>
        </p:nvPicPr>
        <p:blipFill>
          <a:blip r:embed="rId2"/>
          <a:stretch/>
        </p:blipFill>
        <p:spPr>
          <a:xfrm>
            <a:off x="1703640" y="3411360"/>
            <a:ext cx="994320" cy="953640"/>
          </a:xfrm>
          <a:prstGeom prst="rect">
            <a:avLst/>
          </a:prstGeom>
          <a:ln>
            <a:noFill/>
          </a:ln>
        </p:spPr>
      </p:pic>
      <p:sp>
        <p:nvSpPr>
          <p:cNvPr id="757" name="CustomShape 2"/>
          <p:cNvSpPr/>
          <p:nvPr/>
        </p:nvSpPr>
        <p:spPr>
          <a:xfrm>
            <a:off x="2698320" y="3919320"/>
            <a:ext cx="2866680" cy="1126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58" name="Picture 2" descr="C:\Users\damian.gordon\AppData\Local\Microsoft\Windows\Temporary Internet Files\Content.IE5\NKE8AW9F\ibm-pc[1].jpg"/>
          <p:cNvPicPr/>
          <p:nvPr/>
        </p:nvPicPr>
        <p:blipFill>
          <a:blip r:embed="rId2"/>
          <a:stretch/>
        </p:blipFill>
        <p:spPr>
          <a:xfrm>
            <a:off x="2469000" y="4698000"/>
            <a:ext cx="994320" cy="953640"/>
          </a:xfrm>
          <a:prstGeom prst="rect">
            <a:avLst/>
          </a:prstGeom>
          <a:ln>
            <a:noFill/>
          </a:ln>
        </p:spPr>
      </p:pic>
      <p:sp>
        <p:nvSpPr>
          <p:cNvPr id="759" name="CustomShape 3"/>
          <p:cNvSpPr/>
          <p:nvPr/>
        </p:nvSpPr>
        <p:spPr>
          <a:xfrm rot="7281600">
            <a:off x="3113760" y="454248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60" name="Picture 2" descr="C:\Users\damian.gordon\AppData\Local\Microsoft\Windows\Temporary Internet Files\Content.IE5\NKE8AW9F\ibm-pc[1].jpg"/>
          <p:cNvPicPr/>
          <p:nvPr/>
        </p:nvPicPr>
        <p:blipFill>
          <a:blip r:embed="rId2"/>
          <a:stretch/>
        </p:blipFill>
        <p:spPr>
          <a:xfrm>
            <a:off x="4498680" y="4725000"/>
            <a:ext cx="994320" cy="953640"/>
          </a:xfrm>
          <a:prstGeom prst="rect">
            <a:avLst/>
          </a:prstGeom>
          <a:ln>
            <a:noFill/>
          </a:ln>
        </p:spPr>
      </p:pic>
      <p:sp>
        <p:nvSpPr>
          <p:cNvPr id="761" name="CustomShape 4"/>
          <p:cNvSpPr/>
          <p:nvPr/>
        </p:nvSpPr>
        <p:spPr>
          <a:xfrm rot="3539400">
            <a:off x="387444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62" name="Picture 2" descr="C:\Users\damian.gordon\AppData\Local\Microsoft\Windows\Temporary Internet Files\Content.IE5\NKE8AW9F\ibm-pc[1].jpg"/>
          <p:cNvPicPr/>
          <p:nvPr/>
        </p:nvPicPr>
        <p:blipFill>
          <a:blip r:embed="rId2"/>
          <a:stretch/>
        </p:blipFill>
        <p:spPr>
          <a:xfrm>
            <a:off x="2325000" y="2277000"/>
            <a:ext cx="994320" cy="953640"/>
          </a:xfrm>
          <a:prstGeom prst="rect">
            <a:avLst/>
          </a:prstGeom>
          <a:ln>
            <a:noFill/>
          </a:ln>
        </p:spPr>
      </p:pic>
      <p:pic>
        <p:nvPicPr>
          <p:cNvPr id="763" name="Picture 2" descr="C:\Users\damian.gordon\AppData\Local\Microsoft\Windows\Temporary Internet Files\Content.IE5\NKE8AW9F\ibm-pc[1].jpg"/>
          <p:cNvPicPr/>
          <p:nvPr/>
        </p:nvPicPr>
        <p:blipFill>
          <a:blip r:embed="rId2"/>
          <a:stretch/>
        </p:blipFill>
        <p:spPr>
          <a:xfrm>
            <a:off x="4930680" y="2331000"/>
            <a:ext cx="994320" cy="953640"/>
          </a:xfrm>
          <a:prstGeom prst="rect">
            <a:avLst/>
          </a:prstGeom>
          <a:ln>
            <a:noFill/>
          </a:ln>
        </p:spPr>
      </p:pic>
      <p:pic>
        <p:nvPicPr>
          <p:cNvPr id="764" name="Picture 2" descr="C:\Users\damian.gordon\AppData\Local\Microsoft\Windows\Temporary Internet Files\Content.IE5\NKE8AW9F\ibm-pc[1].jpg"/>
          <p:cNvPicPr/>
          <p:nvPr/>
        </p:nvPicPr>
        <p:blipFill>
          <a:blip r:embed="rId2"/>
          <a:stretch/>
        </p:blipFill>
        <p:spPr>
          <a:xfrm>
            <a:off x="3562320" y="3483360"/>
            <a:ext cx="994320" cy="953640"/>
          </a:xfrm>
          <a:prstGeom prst="rect">
            <a:avLst/>
          </a:prstGeom>
          <a:ln>
            <a:noFill/>
          </a:ln>
        </p:spPr>
      </p:pic>
      <p:sp>
        <p:nvSpPr>
          <p:cNvPr id="765" name="CustomShape 5"/>
          <p:cNvSpPr/>
          <p:nvPr/>
        </p:nvSpPr>
        <p:spPr>
          <a:xfrm rot="4008600">
            <a:off x="296652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66" name="CustomShape 6"/>
          <p:cNvSpPr/>
          <p:nvPr/>
        </p:nvSpPr>
        <p:spPr>
          <a:xfrm rot="7083000">
            <a:off x="4210320" y="337860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67" name="Picture 2" descr="C:\Users\damian.gordon\AppData\Local\Microsoft\Windows\Temporary Internet Files\Content.IE5\NKE8AW9F\ibm-pc[1].jpg"/>
          <p:cNvPicPr/>
          <p:nvPr/>
        </p:nvPicPr>
        <p:blipFill>
          <a:blip r:embed="rId2"/>
          <a:stretch/>
        </p:blipFill>
        <p:spPr>
          <a:xfrm>
            <a:off x="5218680" y="3429000"/>
            <a:ext cx="994320" cy="953640"/>
          </a:xfrm>
          <a:prstGeom prst="rect">
            <a:avLst/>
          </a:prstGeom>
          <a:ln>
            <a:noFill/>
          </a:ln>
        </p:spPr>
      </p:pic>
      <p:pic>
        <p:nvPicPr>
          <p:cNvPr id="768" name="Picture 2" descr="C:\Users\damian.gordon\AppData\Local\Microsoft\Windows\Temporary Internet Files\Content.IE5\NKE8AW9F\ibm-pc[1].jpg"/>
          <p:cNvPicPr/>
          <p:nvPr/>
        </p:nvPicPr>
        <p:blipFill>
          <a:blip r:embed="rId2"/>
          <a:stretch/>
        </p:blipFill>
        <p:spPr>
          <a:xfrm>
            <a:off x="6685320" y="3411360"/>
            <a:ext cx="994320" cy="953640"/>
          </a:xfrm>
          <a:prstGeom prst="rect">
            <a:avLst/>
          </a:prstGeom>
          <a:ln>
            <a:noFill/>
          </a:ln>
        </p:spPr>
      </p:pic>
      <p:pic>
        <p:nvPicPr>
          <p:cNvPr id="769" name="Picture 2" descr="C:\Users\damian.gordon\AppData\Local\Microsoft\Windows\Temporary Internet Files\Content.IE5\NKE8AW9F\ibm-pc[1].jpg"/>
          <p:cNvPicPr/>
          <p:nvPr/>
        </p:nvPicPr>
        <p:blipFill>
          <a:blip r:embed="rId2"/>
          <a:stretch/>
        </p:blipFill>
        <p:spPr>
          <a:xfrm>
            <a:off x="7549320" y="4680360"/>
            <a:ext cx="994320" cy="953640"/>
          </a:xfrm>
          <a:prstGeom prst="rect">
            <a:avLst/>
          </a:prstGeom>
          <a:ln>
            <a:noFill/>
          </a:ln>
        </p:spPr>
      </p:pic>
      <p:sp>
        <p:nvSpPr>
          <p:cNvPr id="770" name="CustomShape 7"/>
          <p:cNvSpPr/>
          <p:nvPr/>
        </p:nvSpPr>
        <p:spPr>
          <a:xfrm rot="6317400" flipV="1">
            <a:off x="9272640" y="4462200"/>
            <a:ext cx="1205280" cy="457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71" name="Picture 2" descr="C:\Users\damian.gordon\AppData\Local\Microsoft\Windows\Temporary Internet Files\Content.IE5\NKE8AW9F\ibm-pc[1].jpg"/>
          <p:cNvPicPr/>
          <p:nvPr/>
        </p:nvPicPr>
        <p:blipFill>
          <a:blip r:embed="rId2"/>
          <a:stretch/>
        </p:blipFill>
        <p:spPr>
          <a:xfrm>
            <a:off x="8917680" y="4707360"/>
            <a:ext cx="994320" cy="953640"/>
          </a:xfrm>
          <a:prstGeom prst="rect">
            <a:avLst/>
          </a:prstGeom>
          <a:ln>
            <a:noFill/>
          </a:ln>
        </p:spPr>
      </p:pic>
      <p:pic>
        <p:nvPicPr>
          <p:cNvPr id="772" name="Picture 2" descr="C:\Users\damian.gordon\AppData\Local\Microsoft\Windows\Temporary Internet Files\Content.IE5\NKE8AW9F\ibm-pc[1].jpg"/>
          <p:cNvPicPr/>
          <p:nvPr/>
        </p:nvPicPr>
        <p:blipFill>
          <a:blip r:embed="rId2"/>
          <a:stretch/>
        </p:blipFill>
        <p:spPr>
          <a:xfrm>
            <a:off x="7621320" y="2331000"/>
            <a:ext cx="994320" cy="953640"/>
          </a:xfrm>
          <a:prstGeom prst="rect">
            <a:avLst/>
          </a:prstGeom>
          <a:ln>
            <a:noFill/>
          </a:ln>
        </p:spPr>
      </p:pic>
      <p:pic>
        <p:nvPicPr>
          <p:cNvPr id="773" name="Picture 2" descr="C:\Users\damian.gordon\AppData\Local\Microsoft\Windows\Temporary Internet Files\Content.IE5\NKE8AW9F\ibm-pc[1].jpg"/>
          <p:cNvPicPr/>
          <p:nvPr/>
        </p:nvPicPr>
        <p:blipFill>
          <a:blip r:embed="rId2"/>
          <a:stretch/>
        </p:blipFill>
        <p:spPr>
          <a:xfrm>
            <a:off x="8819040" y="2313360"/>
            <a:ext cx="994320" cy="953640"/>
          </a:xfrm>
          <a:prstGeom prst="rect">
            <a:avLst/>
          </a:prstGeom>
          <a:ln>
            <a:noFill/>
          </a:ln>
        </p:spPr>
      </p:pic>
      <p:sp>
        <p:nvSpPr>
          <p:cNvPr id="774" name="CustomShape 8"/>
          <p:cNvSpPr/>
          <p:nvPr/>
        </p:nvSpPr>
        <p:spPr>
          <a:xfrm rot="4398600">
            <a:off x="9320880" y="347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75" name="CustomShape 9"/>
          <p:cNvSpPr/>
          <p:nvPr/>
        </p:nvSpPr>
        <p:spPr>
          <a:xfrm rot="6432600" flipV="1">
            <a:off x="7131000" y="3384720"/>
            <a:ext cx="1007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76" name="CustomShape 10"/>
          <p:cNvSpPr/>
          <p:nvPr/>
        </p:nvSpPr>
        <p:spPr>
          <a:xfrm>
            <a:off x="8544360" y="2933280"/>
            <a:ext cx="4050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77" name="CustomShape 11"/>
          <p:cNvSpPr/>
          <p:nvPr/>
        </p:nvSpPr>
        <p:spPr>
          <a:xfrm flipV="1">
            <a:off x="8544360" y="5329080"/>
            <a:ext cx="431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78" name="Picture 2" descr="C:\Users\damian.gordon\AppData\Local\Microsoft\Windows\Temporary Internet Files\Content.IE5\NKE8AW9F\ibm-pc[1].jpg"/>
          <p:cNvPicPr/>
          <p:nvPr/>
        </p:nvPicPr>
        <p:blipFill>
          <a:blip r:embed="rId2"/>
          <a:stretch/>
        </p:blipFill>
        <p:spPr>
          <a:xfrm>
            <a:off x="9480360" y="3411360"/>
            <a:ext cx="994320" cy="953640"/>
          </a:xfrm>
          <a:prstGeom prst="rect">
            <a:avLst/>
          </a:prstGeom>
          <a:ln>
            <a:noFill/>
          </a:ln>
        </p:spPr>
      </p:pic>
      <p:sp>
        <p:nvSpPr>
          <p:cNvPr id="779" name="CustomShape 12"/>
          <p:cNvSpPr/>
          <p:nvPr/>
        </p:nvSpPr>
        <p:spPr>
          <a:xfrm>
            <a:off x="2568360" y="2376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780" name="CustomShape 13"/>
          <p:cNvSpPr/>
          <p:nvPr/>
        </p:nvSpPr>
        <p:spPr>
          <a:xfrm>
            <a:off x="518160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781" name="CustomShape 14"/>
          <p:cNvSpPr/>
          <p:nvPr/>
        </p:nvSpPr>
        <p:spPr>
          <a:xfrm>
            <a:off x="1947720" y="350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782" name="CustomShape 15"/>
          <p:cNvSpPr/>
          <p:nvPr/>
        </p:nvSpPr>
        <p:spPr>
          <a:xfrm>
            <a:off x="3831240" y="3560400"/>
            <a:ext cx="55728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CC</a:t>
            </a:r>
            <a:endParaRPr lang="en-GB" sz="2000" b="0" strike="noStrike" spc="-1">
              <a:latin typeface="Arial"/>
            </a:endParaRPr>
          </a:p>
        </p:txBody>
      </p:sp>
      <p:sp>
        <p:nvSpPr>
          <p:cNvPr id="783" name="CustomShape 16"/>
          <p:cNvSpPr/>
          <p:nvPr/>
        </p:nvSpPr>
        <p:spPr>
          <a:xfrm>
            <a:off x="273972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784" name="CustomShape 17"/>
          <p:cNvSpPr/>
          <p:nvPr/>
        </p:nvSpPr>
        <p:spPr>
          <a:xfrm>
            <a:off x="476868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785" name="CustomShape 18"/>
          <p:cNvSpPr/>
          <p:nvPr/>
        </p:nvSpPr>
        <p:spPr>
          <a:xfrm>
            <a:off x="5501280" y="35330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H3</a:t>
            </a:r>
            <a:endParaRPr lang="en-GB" sz="2000" b="0" strike="noStrike" spc="-1">
              <a:latin typeface="Arial"/>
            </a:endParaRPr>
          </a:p>
        </p:txBody>
      </p:sp>
      <p:sp>
        <p:nvSpPr>
          <p:cNvPr id="786" name="CustomShape 19"/>
          <p:cNvSpPr/>
          <p:nvPr/>
        </p:nvSpPr>
        <p:spPr>
          <a:xfrm>
            <a:off x="790788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787" name="CustomShape 20"/>
          <p:cNvSpPr/>
          <p:nvPr/>
        </p:nvSpPr>
        <p:spPr>
          <a:xfrm>
            <a:off x="908256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788" name="CustomShape 21"/>
          <p:cNvSpPr/>
          <p:nvPr/>
        </p:nvSpPr>
        <p:spPr>
          <a:xfrm>
            <a:off x="6858840" y="3488040"/>
            <a:ext cx="74952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H12</a:t>
            </a:r>
            <a:endParaRPr lang="en-GB" sz="2000" b="0" strike="noStrike" spc="-1">
              <a:latin typeface="Arial"/>
            </a:endParaRPr>
          </a:p>
        </p:txBody>
      </p:sp>
      <p:sp>
        <p:nvSpPr>
          <p:cNvPr id="789" name="CustomShape 22"/>
          <p:cNvSpPr/>
          <p:nvPr/>
        </p:nvSpPr>
        <p:spPr>
          <a:xfrm>
            <a:off x="9756480" y="3516480"/>
            <a:ext cx="5331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H9</a:t>
            </a:r>
            <a:endParaRPr lang="en-GB" sz="1800" b="0" strike="noStrike" spc="-1">
              <a:latin typeface="Arial"/>
            </a:endParaRPr>
          </a:p>
        </p:txBody>
      </p:sp>
      <p:sp>
        <p:nvSpPr>
          <p:cNvPr id="790" name="CustomShape 23"/>
          <p:cNvSpPr/>
          <p:nvPr/>
        </p:nvSpPr>
        <p:spPr>
          <a:xfrm>
            <a:off x="7729680" y="47970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H11</a:t>
            </a:r>
            <a:endParaRPr lang="en-GB" sz="1800" b="0" strike="noStrike" spc="-1">
              <a:latin typeface="Arial"/>
            </a:endParaRPr>
          </a:p>
        </p:txBody>
      </p:sp>
      <p:sp>
        <p:nvSpPr>
          <p:cNvPr id="791" name="CustomShape 24"/>
          <p:cNvSpPr/>
          <p:nvPr/>
        </p:nvSpPr>
        <p:spPr>
          <a:xfrm>
            <a:off x="9097680" y="47970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sp>
        <p:nvSpPr>
          <p:cNvPr id="792" name="CustomShape 25"/>
          <p:cNvSpPr/>
          <p:nvPr/>
        </p:nvSpPr>
        <p:spPr>
          <a:xfrm rot="4006800" flipV="1">
            <a:off x="7117680" y="4678200"/>
            <a:ext cx="973080" cy="45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4" name="Picture 2" descr="C:\Users\damian.gordon\AppData\Local\Microsoft\Windows\Temporary Internet Files\Content.IE5\NKE8AW9F\ibm-pc[1].jpg"/>
          <p:cNvPicPr/>
          <p:nvPr/>
        </p:nvPicPr>
        <p:blipFill>
          <a:blip r:embed="rId2"/>
          <a:stretch/>
        </p:blipFill>
        <p:spPr>
          <a:xfrm>
            <a:off x="7549320" y="4680360"/>
            <a:ext cx="994320" cy="953640"/>
          </a:xfrm>
          <a:prstGeom prst="rect">
            <a:avLst/>
          </a:prstGeom>
          <a:ln>
            <a:noFill/>
          </a:ln>
        </p:spPr>
      </p:pic>
      <p:sp>
        <p:nvSpPr>
          <p:cNvPr id="795" name="CustomShape 2"/>
          <p:cNvSpPr/>
          <p:nvPr/>
        </p:nvSpPr>
        <p:spPr>
          <a:xfrm rot="6317400" flipV="1">
            <a:off x="9272640" y="4462200"/>
            <a:ext cx="1205280" cy="457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796" name="Picture 2" descr="C:\Users\damian.gordon\AppData\Local\Microsoft\Windows\Temporary Internet Files\Content.IE5\NKE8AW9F\ibm-pc[1].jpg"/>
          <p:cNvPicPr/>
          <p:nvPr/>
        </p:nvPicPr>
        <p:blipFill>
          <a:blip r:embed="rId2"/>
          <a:stretch/>
        </p:blipFill>
        <p:spPr>
          <a:xfrm>
            <a:off x="8917680" y="4707360"/>
            <a:ext cx="994320" cy="953640"/>
          </a:xfrm>
          <a:prstGeom prst="rect">
            <a:avLst/>
          </a:prstGeom>
          <a:ln>
            <a:noFill/>
          </a:ln>
        </p:spPr>
      </p:pic>
      <p:pic>
        <p:nvPicPr>
          <p:cNvPr id="797" name="Picture 2" descr="C:\Users\damian.gordon\AppData\Local\Microsoft\Windows\Temporary Internet Files\Content.IE5\NKE8AW9F\ibm-pc[1].jpg"/>
          <p:cNvPicPr/>
          <p:nvPr/>
        </p:nvPicPr>
        <p:blipFill>
          <a:blip r:embed="rId2"/>
          <a:stretch/>
        </p:blipFill>
        <p:spPr>
          <a:xfrm>
            <a:off x="7621320" y="2331000"/>
            <a:ext cx="994320" cy="953640"/>
          </a:xfrm>
          <a:prstGeom prst="rect">
            <a:avLst/>
          </a:prstGeom>
          <a:ln>
            <a:noFill/>
          </a:ln>
        </p:spPr>
      </p:pic>
      <p:pic>
        <p:nvPicPr>
          <p:cNvPr id="798" name="Picture 2" descr="C:\Users\damian.gordon\AppData\Local\Microsoft\Windows\Temporary Internet Files\Content.IE5\NKE8AW9F\ibm-pc[1].jpg"/>
          <p:cNvPicPr/>
          <p:nvPr/>
        </p:nvPicPr>
        <p:blipFill>
          <a:blip r:embed="rId2"/>
          <a:stretch/>
        </p:blipFill>
        <p:spPr>
          <a:xfrm>
            <a:off x="8819040" y="2313360"/>
            <a:ext cx="994320" cy="953640"/>
          </a:xfrm>
          <a:prstGeom prst="rect">
            <a:avLst/>
          </a:prstGeom>
          <a:ln>
            <a:noFill/>
          </a:ln>
        </p:spPr>
      </p:pic>
      <p:sp>
        <p:nvSpPr>
          <p:cNvPr id="799" name="CustomShape 3"/>
          <p:cNvSpPr/>
          <p:nvPr/>
        </p:nvSpPr>
        <p:spPr>
          <a:xfrm rot="4398600">
            <a:off x="9320880" y="347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00" name="CustomShape 4"/>
          <p:cNvSpPr/>
          <p:nvPr/>
        </p:nvSpPr>
        <p:spPr>
          <a:xfrm rot="6432600" flipV="1">
            <a:off x="7131000" y="3384720"/>
            <a:ext cx="1007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01" name="CustomShape 5"/>
          <p:cNvSpPr/>
          <p:nvPr/>
        </p:nvSpPr>
        <p:spPr>
          <a:xfrm>
            <a:off x="8544360" y="2933280"/>
            <a:ext cx="4050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02" name="CustomShape 6"/>
          <p:cNvSpPr/>
          <p:nvPr/>
        </p:nvSpPr>
        <p:spPr>
          <a:xfrm flipV="1">
            <a:off x="8544360" y="5329080"/>
            <a:ext cx="431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03" name="Picture 2" descr="C:\Users\damian.gordon\AppData\Local\Microsoft\Windows\Temporary Internet Files\Content.IE5\NKE8AW9F\ibm-pc[1].jpg"/>
          <p:cNvPicPr/>
          <p:nvPr/>
        </p:nvPicPr>
        <p:blipFill>
          <a:blip r:embed="rId2"/>
          <a:stretch/>
        </p:blipFill>
        <p:spPr>
          <a:xfrm>
            <a:off x="9480360" y="3411360"/>
            <a:ext cx="994320" cy="953640"/>
          </a:xfrm>
          <a:prstGeom prst="rect">
            <a:avLst/>
          </a:prstGeom>
          <a:ln>
            <a:noFill/>
          </a:ln>
        </p:spPr>
      </p:pic>
      <p:pic>
        <p:nvPicPr>
          <p:cNvPr id="804" name="Picture 30"/>
          <p:cNvPicPr/>
          <p:nvPr/>
        </p:nvPicPr>
        <p:blipFill>
          <a:blip r:embed="rId3"/>
          <a:stretch/>
        </p:blipFill>
        <p:spPr>
          <a:xfrm>
            <a:off x="6741120" y="3708000"/>
            <a:ext cx="1010520" cy="657000"/>
          </a:xfrm>
          <a:prstGeom prst="rect">
            <a:avLst/>
          </a:prstGeom>
          <a:ln>
            <a:noFill/>
          </a:ln>
        </p:spPr>
      </p:pic>
      <p:sp>
        <p:nvSpPr>
          <p:cNvPr id="805" name="CustomShape 7"/>
          <p:cNvSpPr/>
          <p:nvPr/>
        </p:nvSpPr>
        <p:spPr>
          <a:xfrm rot="4006800" flipV="1">
            <a:off x="7117680" y="4678200"/>
            <a:ext cx="973080" cy="4500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06" name="Picture 2" descr="C:\Users\damian.gordon\AppData\Local\Microsoft\Windows\Temporary Internet Files\Content.IE5\NKE8AW9F\ibm-pc[1].jpg"/>
          <p:cNvPicPr/>
          <p:nvPr/>
        </p:nvPicPr>
        <p:blipFill>
          <a:blip r:embed="rId2"/>
          <a:stretch/>
        </p:blipFill>
        <p:spPr>
          <a:xfrm>
            <a:off x="1703640" y="3411360"/>
            <a:ext cx="994320" cy="953640"/>
          </a:xfrm>
          <a:prstGeom prst="rect">
            <a:avLst/>
          </a:prstGeom>
          <a:ln>
            <a:noFill/>
          </a:ln>
        </p:spPr>
      </p:pic>
      <p:sp>
        <p:nvSpPr>
          <p:cNvPr id="807" name="CustomShape 8"/>
          <p:cNvSpPr/>
          <p:nvPr/>
        </p:nvSpPr>
        <p:spPr>
          <a:xfrm>
            <a:off x="2698320" y="3919320"/>
            <a:ext cx="4042440" cy="1126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08" name="Picture 2" descr="C:\Users\damian.gordon\AppData\Local\Microsoft\Windows\Temporary Internet Files\Content.IE5\NKE8AW9F\ibm-pc[1].jpg"/>
          <p:cNvPicPr/>
          <p:nvPr/>
        </p:nvPicPr>
        <p:blipFill>
          <a:blip r:embed="rId2"/>
          <a:stretch/>
        </p:blipFill>
        <p:spPr>
          <a:xfrm>
            <a:off x="2469000" y="4698000"/>
            <a:ext cx="994320" cy="953640"/>
          </a:xfrm>
          <a:prstGeom prst="rect">
            <a:avLst/>
          </a:prstGeom>
          <a:ln>
            <a:noFill/>
          </a:ln>
        </p:spPr>
      </p:pic>
      <p:sp>
        <p:nvSpPr>
          <p:cNvPr id="809" name="CustomShape 9"/>
          <p:cNvSpPr/>
          <p:nvPr/>
        </p:nvSpPr>
        <p:spPr>
          <a:xfrm rot="7281600">
            <a:off x="3113760" y="454248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10" name="Picture 2" descr="C:\Users\damian.gordon\AppData\Local\Microsoft\Windows\Temporary Internet Files\Content.IE5\NKE8AW9F\ibm-pc[1].jpg"/>
          <p:cNvPicPr/>
          <p:nvPr/>
        </p:nvPicPr>
        <p:blipFill>
          <a:blip r:embed="rId2"/>
          <a:stretch/>
        </p:blipFill>
        <p:spPr>
          <a:xfrm>
            <a:off x="4498680" y="4725000"/>
            <a:ext cx="994320" cy="953640"/>
          </a:xfrm>
          <a:prstGeom prst="rect">
            <a:avLst/>
          </a:prstGeom>
          <a:ln>
            <a:noFill/>
          </a:ln>
        </p:spPr>
      </p:pic>
      <p:sp>
        <p:nvSpPr>
          <p:cNvPr id="811" name="CustomShape 10"/>
          <p:cNvSpPr/>
          <p:nvPr/>
        </p:nvSpPr>
        <p:spPr>
          <a:xfrm rot="3539400">
            <a:off x="387444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12" name="Picture 2" descr="C:\Users\damian.gordon\AppData\Local\Microsoft\Windows\Temporary Internet Files\Content.IE5\NKE8AW9F\ibm-pc[1].jpg"/>
          <p:cNvPicPr/>
          <p:nvPr/>
        </p:nvPicPr>
        <p:blipFill>
          <a:blip r:embed="rId2"/>
          <a:stretch/>
        </p:blipFill>
        <p:spPr>
          <a:xfrm>
            <a:off x="2325000" y="2277000"/>
            <a:ext cx="994320" cy="953640"/>
          </a:xfrm>
          <a:prstGeom prst="rect">
            <a:avLst/>
          </a:prstGeom>
          <a:ln>
            <a:noFill/>
          </a:ln>
        </p:spPr>
      </p:pic>
      <p:pic>
        <p:nvPicPr>
          <p:cNvPr id="813" name="Picture 2" descr="C:\Users\damian.gordon\AppData\Local\Microsoft\Windows\Temporary Internet Files\Content.IE5\NKE8AW9F\ibm-pc[1].jpg"/>
          <p:cNvPicPr/>
          <p:nvPr/>
        </p:nvPicPr>
        <p:blipFill>
          <a:blip r:embed="rId2"/>
          <a:stretch/>
        </p:blipFill>
        <p:spPr>
          <a:xfrm>
            <a:off x="4930680" y="2331000"/>
            <a:ext cx="994320" cy="953640"/>
          </a:xfrm>
          <a:prstGeom prst="rect">
            <a:avLst/>
          </a:prstGeom>
          <a:ln>
            <a:noFill/>
          </a:ln>
        </p:spPr>
      </p:pic>
      <p:pic>
        <p:nvPicPr>
          <p:cNvPr id="814" name="Picture 2" descr="C:\Users\damian.gordon\AppData\Local\Microsoft\Windows\Temporary Internet Files\Content.IE5\NKE8AW9F\ibm-pc[1].jpg"/>
          <p:cNvPicPr/>
          <p:nvPr/>
        </p:nvPicPr>
        <p:blipFill>
          <a:blip r:embed="rId2"/>
          <a:stretch/>
        </p:blipFill>
        <p:spPr>
          <a:xfrm>
            <a:off x="3562320" y="3483360"/>
            <a:ext cx="994320" cy="953640"/>
          </a:xfrm>
          <a:prstGeom prst="rect">
            <a:avLst/>
          </a:prstGeom>
          <a:ln>
            <a:noFill/>
          </a:ln>
        </p:spPr>
      </p:pic>
      <p:sp>
        <p:nvSpPr>
          <p:cNvPr id="815" name="CustomShape 11"/>
          <p:cNvSpPr/>
          <p:nvPr/>
        </p:nvSpPr>
        <p:spPr>
          <a:xfrm rot="4008600">
            <a:off x="296652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16" name="CustomShape 12"/>
          <p:cNvSpPr/>
          <p:nvPr/>
        </p:nvSpPr>
        <p:spPr>
          <a:xfrm rot="7083000">
            <a:off x="4210320" y="337860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17" name="CustomShape 13"/>
          <p:cNvSpPr/>
          <p:nvPr/>
        </p:nvSpPr>
        <p:spPr>
          <a:xfrm>
            <a:off x="2568360" y="2376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818" name="CustomShape 14"/>
          <p:cNvSpPr/>
          <p:nvPr/>
        </p:nvSpPr>
        <p:spPr>
          <a:xfrm>
            <a:off x="518160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819" name="CustomShape 15"/>
          <p:cNvSpPr/>
          <p:nvPr/>
        </p:nvSpPr>
        <p:spPr>
          <a:xfrm>
            <a:off x="1947720" y="350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820" name="CustomShape 16"/>
          <p:cNvSpPr/>
          <p:nvPr/>
        </p:nvSpPr>
        <p:spPr>
          <a:xfrm>
            <a:off x="3831240" y="3560400"/>
            <a:ext cx="55728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CC</a:t>
            </a:r>
            <a:endParaRPr lang="en-GB" sz="2000" b="0" strike="noStrike" spc="-1">
              <a:latin typeface="Arial"/>
            </a:endParaRPr>
          </a:p>
        </p:txBody>
      </p:sp>
      <p:sp>
        <p:nvSpPr>
          <p:cNvPr id="821" name="CustomShape 17"/>
          <p:cNvSpPr/>
          <p:nvPr/>
        </p:nvSpPr>
        <p:spPr>
          <a:xfrm>
            <a:off x="273972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822" name="CustomShape 18"/>
          <p:cNvSpPr/>
          <p:nvPr/>
        </p:nvSpPr>
        <p:spPr>
          <a:xfrm>
            <a:off x="476868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823" name="CustomShape 19"/>
          <p:cNvSpPr/>
          <p:nvPr/>
        </p:nvSpPr>
        <p:spPr>
          <a:xfrm>
            <a:off x="790788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824" name="CustomShape 20"/>
          <p:cNvSpPr/>
          <p:nvPr/>
        </p:nvSpPr>
        <p:spPr>
          <a:xfrm>
            <a:off x="908256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825" name="CustomShape 21"/>
          <p:cNvSpPr/>
          <p:nvPr/>
        </p:nvSpPr>
        <p:spPr>
          <a:xfrm>
            <a:off x="9756480" y="3516480"/>
            <a:ext cx="5331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H9</a:t>
            </a:r>
            <a:endParaRPr lang="en-GB" sz="1800" b="0" strike="noStrike" spc="-1">
              <a:latin typeface="Arial"/>
            </a:endParaRPr>
          </a:p>
        </p:txBody>
      </p:sp>
      <p:sp>
        <p:nvSpPr>
          <p:cNvPr id="826" name="CustomShape 22"/>
          <p:cNvSpPr/>
          <p:nvPr/>
        </p:nvSpPr>
        <p:spPr>
          <a:xfrm>
            <a:off x="9097680" y="47970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sp>
        <p:nvSpPr>
          <p:cNvPr id="827" name="CustomShape 23"/>
          <p:cNvSpPr/>
          <p:nvPr/>
        </p:nvSpPr>
        <p:spPr>
          <a:xfrm>
            <a:off x="7729680" y="47970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H11</a:t>
            </a:r>
            <a:endParaRPr lang="en-GB" sz="1800" b="0" strike="noStrike" spc="-1">
              <a:latin typeface="Arial"/>
            </a:endParaRPr>
          </a:p>
        </p:txBody>
      </p:sp>
      <p:sp>
        <p:nvSpPr>
          <p:cNvPr id="37"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 name="Picture 2" descr="C:\Users\damian.gordon\AppData\Local\Microsoft\Windows\Temporary Internet Files\Content.IE5\NKE8AW9F\ibm-pc[1].jpg"/>
          <p:cNvPicPr/>
          <p:nvPr/>
        </p:nvPicPr>
        <p:blipFill>
          <a:blip r:embed="rId2"/>
          <a:stretch/>
        </p:blipFill>
        <p:spPr>
          <a:xfrm>
            <a:off x="7549320" y="4680360"/>
            <a:ext cx="994320" cy="953640"/>
          </a:xfrm>
          <a:prstGeom prst="rect">
            <a:avLst/>
          </a:prstGeom>
          <a:ln>
            <a:noFill/>
          </a:ln>
        </p:spPr>
      </p:pic>
      <p:sp>
        <p:nvSpPr>
          <p:cNvPr id="830" name="CustomShape 2"/>
          <p:cNvSpPr/>
          <p:nvPr/>
        </p:nvSpPr>
        <p:spPr>
          <a:xfrm rot="6317400" flipV="1">
            <a:off x="9272640" y="4462200"/>
            <a:ext cx="1205280" cy="457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31" name="Picture 2" descr="C:\Users\damian.gordon\AppData\Local\Microsoft\Windows\Temporary Internet Files\Content.IE5\NKE8AW9F\ibm-pc[1].jpg"/>
          <p:cNvPicPr/>
          <p:nvPr/>
        </p:nvPicPr>
        <p:blipFill>
          <a:blip r:embed="rId2"/>
          <a:stretch/>
        </p:blipFill>
        <p:spPr>
          <a:xfrm>
            <a:off x="8917680" y="4707360"/>
            <a:ext cx="994320" cy="953640"/>
          </a:xfrm>
          <a:prstGeom prst="rect">
            <a:avLst/>
          </a:prstGeom>
          <a:ln>
            <a:noFill/>
          </a:ln>
        </p:spPr>
      </p:pic>
      <p:pic>
        <p:nvPicPr>
          <p:cNvPr id="832" name="Picture 2" descr="C:\Users\damian.gordon\AppData\Local\Microsoft\Windows\Temporary Internet Files\Content.IE5\NKE8AW9F\ibm-pc[1].jpg"/>
          <p:cNvPicPr/>
          <p:nvPr/>
        </p:nvPicPr>
        <p:blipFill>
          <a:blip r:embed="rId2"/>
          <a:stretch/>
        </p:blipFill>
        <p:spPr>
          <a:xfrm>
            <a:off x="7621320" y="2331000"/>
            <a:ext cx="994320" cy="953640"/>
          </a:xfrm>
          <a:prstGeom prst="rect">
            <a:avLst/>
          </a:prstGeom>
          <a:ln>
            <a:noFill/>
          </a:ln>
        </p:spPr>
      </p:pic>
      <p:pic>
        <p:nvPicPr>
          <p:cNvPr id="833" name="Picture 2" descr="C:\Users\damian.gordon\AppData\Local\Microsoft\Windows\Temporary Internet Files\Content.IE5\NKE8AW9F\ibm-pc[1].jpg"/>
          <p:cNvPicPr/>
          <p:nvPr/>
        </p:nvPicPr>
        <p:blipFill>
          <a:blip r:embed="rId2"/>
          <a:stretch/>
        </p:blipFill>
        <p:spPr>
          <a:xfrm>
            <a:off x="8819040" y="2313360"/>
            <a:ext cx="994320" cy="953640"/>
          </a:xfrm>
          <a:prstGeom prst="rect">
            <a:avLst/>
          </a:prstGeom>
          <a:ln>
            <a:noFill/>
          </a:ln>
        </p:spPr>
      </p:pic>
      <p:sp>
        <p:nvSpPr>
          <p:cNvPr id="834" name="CustomShape 3"/>
          <p:cNvSpPr/>
          <p:nvPr/>
        </p:nvSpPr>
        <p:spPr>
          <a:xfrm rot="4398600">
            <a:off x="9320880" y="347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5" name="CustomShape 4"/>
          <p:cNvSpPr/>
          <p:nvPr/>
        </p:nvSpPr>
        <p:spPr>
          <a:xfrm rot="6432600" flipV="1">
            <a:off x="7131000" y="3384720"/>
            <a:ext cx="1007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6" name="CustomShape 5"/>
          <p:cNvSpPr/>
          <p:nvPr/>
        </p:nvSpPr>
        <p:spPr>
          <a:xfrm>
            <a:off x="8544360" y="2933280"/>
            <a:ext cx="40500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7" name="CustomShape 6"/>
          <p:cNvSpPr/>
          <p:nvPr/>
        </p:nvSpPr>
        <p:spPr>
          <a:xfrm flipV="1">
            <a:off x="8544360" y="5329080"/>
            <a:ext cx="431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38" name="Picture 2" descr="C:\Users\damian.gordon\AppData\Local\Microsoft\Windows\Temporary Internet Files\Content.IE5\NKE8AW9F\ibm-pc[1].jpg"/>
          <p:cNvPicPr/>
          <p:nvPr/>
        </p:nvPicPr>
        <p:blipFill>
          <a:blip r:embed="rId2"/>
          <a:stretch/>
        </p:blipFill>
        <p:spPr>
          <a:xfrm>
            <a:off x="9480360" y="3411360"/>
            <a:ext cx="994320" cy="953640"/>
          </a:xfrm>
          <a:prstGeom prst="rect">
            <a:avLst/>
          </a:prstGeom>
          <a:ln>
            <a:noFill/>
          </a:ln>
        </p:spPr>
      </p:pic>
      <p:pic>
        <p:nvPicPr>
          <p:cNvPr id="839" name="Picture 30"/>
          <p:cNvPicPr/>
          <p:nvPr/>
        </p:nvPicPr>
        <p:blipFill>
          <a:blip r:embed="rId3"/>
          <a:stretch/>
        </p:blipFill>
        <p:spPr>
          <a:xfrm>
            <a:off x="6741120" y="3708000"/>
            <a:ext cx="1010520" cy="657000"/>
          </a:xfrm>
          <a:prstGeom prst="rect">
            <a:avLst/>
          </a:prstGeom>
          <a:ln>
            <a:noFill/>
          </a:ln>
        </p:spPr>
      </p:pic>
      <p:sp>
        <p:nvSpPr>
          <p:cNvPr id="840" name="CustomShape 7"/>
          <p:cNvSpPr/>
          <p:nvPr/>
        </p:nvSpPr>
        <p:spPr>
          <a:xfrm rot="4006800" flipV="1">
            <a:off x="7117680" y="4678200"/>
            <a:ext cx="973080" cy="4500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41" name="Picture 2" descr="C:\Users\damian.gordon\AppData\Local\Microsoft\Windows\Temporary Internet Files\Content.IE5\NKE8AW9F\ibm-pc[1].jpg"/>
          <p:cNvPicPr/>
          <p:nvPr/>
        </p:nvPicPr>
        <p:blipFill>
          <a:blip r:embed="rId2"/>
          <a:stretch/>
        </p:blipFill>
        <p:spPr>
          <a:xfrm>
            <a:off x="1703640" y="3411360"/>
            <a:ext cx="994320" cy="953640"/>
          </a:xfrm>
          <a:prstGeom prst="rect">
            <a:avLst/>
          </a:prstGeom>
          <a:ln>
            <a:noFill/>
          </a:ln>
        </p:spPr>
      </p:pic>
      <p:sp>
        <p:nvSpPr>
          <p:cNvPr id="842" name="CustomShape 8"/>
          <p:cNvSpPr/>
          <p:nvPr/>
        </p:nvSpPr>
        <p:spPr>
          <a:xfrm>
            <a:off x="2698320" y="3919320"/>
            <a:ext cx="4042440" cy="1126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43" name="Picture 2" descr="C:\Users\damian.gordon\AppData\Local\Microsoft\Windows\Temporary Internet Files\Content.IE5\NKE8AW9F\ibm-pc[1].jpg"/>
          <p:cNvPicPr/>
          <p:nvPr/>
        </p:nvPicPr>
        <p:blipFill>
          <a:blip r:embed="rId2"/>
          <a:stretch/>
        </p:blipFill>
        <p:spPr>
          <a:xfrm>
            <a:off x="2469000" y="4698000"/>
            <a:ext cx="994320" cy="953640"/>
          </a:xfrm>
          <a:prstGeom prst="rect">
            <a:avLst/>
          </a:prstGeom>
          <a:ln>
            <a:noFill/>
          </a:ln>
        </p:spPr>
      </p:pic>
      <p:sp>
        <p:nvSpPr>
          <p:cNvPr id="844" name="CustomShape 9"/>
          <p:cNvSpPr/>
          <p:nvPr/>
        </p:nvSpPr>
        <p:spPr>
          <a:xfrm rot="7281600">
            <a:off x="3113760" y="454248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45" name="Picture 2" descr="C:\Users\damian.gordon\AppData\Local\Microsoft\Windows\Temporary Internet Files\Content.IE5\NKE8AW9F\ibm-pc[1].jpg"/>
          <p:cNvPicPr/>
          <p:nvPr/>
        </p:nvPicPr>
        <p:blipFill>
          <a:blip r:embed="rId2"/>
          <a:stretch/>
        </p:blipFill>
        <p:spPr>
          <a:xfrm>
            <a:off x="4498680" y="4725000"/>
            <a:ext cx="994320" cy="953640"/>
          </a:xfrm>
          <a:prstGeom prst="rect">
            <a:avLst/>
          </a:prstGeom>
          <a:ln>
            <a:noFill/>
          </a:ln>
        </p:spPr>
      </p:pic>
      <p:sp>
        <p:nvSpPr>
          <p:cNvPr id="846" name="CustomShape 10"/>
          <p:cNvSpPr/>
          <p:nvPr/>
        </p:nvSpPr>
        <p:spPr>
          <a:xfrm rot="3539400">
            <a:off x="3874440" y="468792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847" name="Picture 2" descr="C:\Users\damian.gordon\AppData\Local\Microsoft\Windows\Temporary Internet Files\Content.IE5\NKE8AW9F\ibm-pc[1].jpg"/>
          <p:cNvPicPr/>
          <p:nvPr/>
        </p:nvPicPr>
        <p:blipFill>
          <a:blip r:embed="rId2"/>
          <a:stretch/>
        </p:blipFill>
        <p:spPr>
          <a:xfrm>
            <a:off x="2325000" y="2277000"/>
            <a:ext cx="994320" cy="953640"/>
          </a:xfrm>
          <a:prstGeom prst="rect">
            <a:avLst/>
          </a:prstGeom>
          <a:ln>
            <a:noFill/>
          </a:ln>
        </p:spPr>
      </p:pic>
      <p:pic>
        <p:nvPicPr>
          <p:cNvPr id="848" name="Picture 2" descr="C:\Users\damian.gordon\AppData\Local\Microsoft\Windows\Temporary Internet Files\Content.IE5\NKE8AW9F\ibm-pc[1].jpg"/>
          <p:cNvPicPr/>
          <p:nvPr/>
        </p:nvPicPr>
        <p:blipFill>
          <a:blip r:embed="rId2"/>
          <a:stretch/>
        </p:blipFill>
        <p:spPr>
          <a:xfrm>
            <a:off x="4930680" y="2331000"/>
            <a:ext cx="994320" cy="953640"/>
          </a:xfrm>
          <a:prstGeom prst="rect">
            <a:avLst/>
          </a:prstGeom>
          <a:ln>
            <a:noFill/>
          </a:ln>
        </p:spPr>
      </p:pic>
      <p:pic>
        <p:nvPicPr>
          <p:cNvPr id="849" name="Picture 2" descr="C:\Users\damian.gordon\AppData\Local\Microsoft\Windows\Temporary Internet Files\Content.IE5\NKE8AW9F\ibm-pc[1].jpg"/>
          <p:cNvPicPr/>
          <p:nvPr/>
        </p:nvPicPr>
        <p:blipFill>
          <a:blip r:embed="rId2"/>
          <a:stretch/>
        </p:blipFill>
        <p:spPr>
          <a:xfrm>
            <a:off x="3562320" y="3483360"/>
            <a:ext cx="994320" cy="953640"/>
          </a:xfrm>
          <a:prstGeom prst="rect">
            <a:avLst/>
          </a:prstGeom>
          <a:ln>
            <a:noFill/>
          </a:ln>
        </p:spPr>
      </p:pic>
      <p:sp>
        <p:nvSpPr>
          <p:cNvPr id="850" name="CustomShape 11"/>
          <p:cNvSpPr/>
          <p:nvPr/>
        </p:nvSpPr>
        <p:spPr>
          <a:xfrm rot="4008600">
            <a:off x="2966520" y="338796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51" name="CustomShape 12"/>
          <p:cNvSpPr/>
          <p:nvPr/>
        </p:nvSpPr>
        <p:spPr>
          <a:xfrm rot="7083000">
            <a:off x="4210320" y="3378600"/>
            <a:ext cx="1115640" cy="45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52" name="CustomShape 13"/>
          <p:cNvSpPr/>
          <p:nvPr/>
        </p:nvSpPr>
        <p:spPr>
          <a:xfrm>
            <a:off x="6708000" y="3791520"/>
            <a:ext cx="1081440" cy="344520"/>
          </a:xfrm>
          <a:prstGeom prst="trapezoid">
            <a:avLst>
              <a:gd name="adj"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E" sz="1600" b="1" strike="noStrike" spc="-1">
                <a:solidFill>
                  <a:srgbClr val="FFFFFF"/>
                </a:solidFill>
                <a:latin typeface="Calibri Light"/>
              </a:rPr>
              <a:t>Switch</a:t>
            </a:r>
            <a:endParaRPr lang="en-GB" sz="1600" b="0" strike="noStrike" spc="-1">
              <a:latin typeface="Arial"/>
            </a:endParaRPr>
          </a:p>
        </p:txBody>
      </p:sp>
      <p:sp>
        <p:nvSpPr>
          <p:cNvPr id="853" name="CustomShape 14"/>
          <p:cNvSpPr/>
          <p:nvPr/>
        </p:nvSpPr>
        <p:spPr>
          <a:xfrm>
            <a:off x="2568360" y="2376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H1</a:t>
            </a:r>
            <a:endParaRPr lang="en-GB" sz="2000" b="0" strike="noStrike" spc="-1">
              <a:latin typeface="Arial"/>
            </a:endParaRPr>
          </a:p>
        </p:txBody>
      </p:sp>
      <p:sp>
        <p:nvSpPr>
          <p:cNvPr id="854" name="CustomShape 15"/>
          <p:cNvSpPr/>
          <p:nvPr/>
        </p:nvSpPr>
        <p:spPr>
          <a:xfrm>
            <a:off x="518160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H2</a:t>
            </a:r>
            <a:endParaRPr lang="en-GB" sz="2000" b="0" strike="noStrike" spc="-1">
              <a:latin typeface="Arial"/>
            </a:endParaRPr>
          </a:p>
        </p:txBody>
      </p:sp>
      <p:sp>
        <p:nvSpPr>
          <p:cNvPr id="855" name="CustomShape 16"/>
          <p:cNvSpPr/>
          <p:nvPr/>
        </p:nvSpPr>
        <p:spPr>
          <a:xfrm>
            <a:off x="1947720" y="350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H6</a:t>
            </a:r>
            <a:endParaRPr lang="en-GB" sz="2000" b="0" strike="noStrike" spc="-1">
              <a:latin typeface="Arial"/>
            </a:endParaRPr>
          </a:p>
        </p:txBody>
      </p:sp>
      <p:sp>
        <p:nvSpPr>
          <p:cNvPr id="856" name="CustomShape 17"/>
          <p:cNvSpPr/>
          <p:nvPr/>
        </p:nvSpPr>
        <p:spPr>
          <a:xfrm>
            <a:off x="3831240" y="3560400"/>
            <a:ext cx="55728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CC</a:t>
            </a:r>
            <a:endParaRPr lang="en-GB" sz="2000" b="0" strike="noStrike" spc="-1">
              <a:latin typeface="Arial"/>
            </a:endParaRPr>
          </a:p>
        </p:txBody>
      </p:sp>
      <p:sp>
        <p:nvSpPr>
          <p:cNvPr id="857" name="CustomShape 18"/>
          <p:cNvSpPr/>
          <p:nvPr/>
        </p:nvSpPr>
        <p:spPr>
          <a:xfrm>
            <a:off x="2739720" y="47696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H5</a:t>
            </a:r>
            <a:endParaRPr lang="en-GB" sz="2000" b="0" strike="noStrike" spc="-1">
              <a:latin typeface="Arial"/>
            </a:endParaRPr>
          </a:p>
        </p:txBody>
      </p:sp>
      <p:sp>
        <p:nvSpPr>
          <p:cNvPr id="858" name="CustomShape 19"/>
          <p:cNvSpPr/>
          <p:nvPr/>
        </p:nvSpPr>
        <p:spPr>
          <a:xfrm>
            <a:off x="4768680" y="481644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H4</a:t>
            </a:r>
            <a:endParaRPr lang="en-GB" sz="2000" b="0" strike="noStrike" spc="-1">
              <a:latin typeface="Arial"/>
            </a:endParaRPr>
          </a:p>
        </p:txBody>
      </p:sp>
      <p:sp>
        <p:nvSpPr>
          <p:cNvPr id="859" name="CustomShape 20"/>
          <p:cNvSpPr/>
          <p:nvPr/>
        </p:nvSpPr>
        <p:spPr>
          <a:xfrm>
            <a:off x="790788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H7</a:t>
            </a:r>
            <a:endParaRPr lang="en-GB" sz="2000" b="0" strike="noStrike" spc="-1">
              <a:latin typeface="Arial"/>
            </a:endParaRPr>
          </a:p>
        </p:txBody>
      </p:sp>
      <p:sp>
        <p:nvSpPr>
          <p:cNvPr id="860" name="CustomShape 21"/>
          <p:cNvSpPr/>
          <p:nvPr/>
        </p:nvSpPr>
        <p:spPr>
          <a:xfrm>
            <a:off x="9082560" y="2421000"/>
            <a:ext cx="572760" cy="3967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2000" b="1" strike="noStrike" spc="-1">
                <a:solidFill>
                  <a:srgbClr val="FFFFFF"/>
                </a:solidFill>
                <a:latin typeface="Calibri Light"/>
              </a:rPr>
              <a:t>H8</a:t>
            </a:r>
            <a:endParaRPr lang="en-GB" sz="2000" b="0" strike="noStrike" spc="-1">
              <a:latin typeface="Arial"/>
            </a:endParaRPr>
          </a:p>
        </p:txBody>
      </p:sp>
      <p:sp>
        <p:nvSpPr>
          <p:cNvPr id="861" name="CustomShape 22"/>
          <p:cNvSpPr/>
          <p:nvPr/>
        </p:nvSpPr>
        <p:spPr>
          <a:xfrm>
            <a:off x="9756480" y="3516480"/>
            <a:ext cx="5331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H9</a:t>
            </a:r>
            <a:endParaRPr lang="en-GB" sz="1800" b="0" strike="noStrike" spc="-1">
              <a:latin typeface="Arial"/>
            </a:endParaRPr>
          </a:p>
        </p:txBody>
      </p:sp>
      <p:sp>
        <p:nvSpPr>
          <p:cNvPr id="862" name="CustomShape 23"/>
          <p:cNvSpPr/>
          <p:nvPr/>
        </p:nvSpPr>
        <p:spPr>
          <a:xfrm>
            <a:off x="9097680" y="47970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H10</a:t>
            </a:r>
            <a:endParaRPr lang="en-GB" sz="1800" b="0" strike="noStrike" spc="-1">
              <a:latin typeface="Arial"/>
            </a:endParaRPr>
          </a:p>
        </p:txBody>
      </p:sp>
      <p:sp>
        <p:nvSpPr>
          <p:cNvPr id="863" name="CustomShape 24"/>
          <p:cNvSpPr/>
          <p:nvPr/>
        </p:nvSpPr>
        <p:spPr>
          <a:xfrm>
            <a:off x="7729680" y="4797000"/>
            <a:ext cx="691560" cy="366120"/>
          </a:xfrm>
          <a:prstGeom prst="rect">
            <a:avLst/>
          </a:prstGeom>
          <a:noFill/>
          <a:ln>
            <a:noFill/>
          </a:ln>
          <a:scene3d>
            <a:camera prst="orthographicFront"/>
            <a:lightRig rig="flat" dir="tl">
              <a:rot lat="0" lon="0" rev="6600000"/>
            </a:lightRig>
          </a:scene3d>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1800" b="1" strike="noStrike" spc="-1">
                <a:solidFill>
                  <a:srgbClr val="FFFFFF"/>
                </a:solidFill>
                <a:latin typeface="Calibri Light"/>
              </a:rPr>
              <a:t>H11</a:t>
            </a:r>
            <a:endParaRPr lang="en-GB" sz="1800" b="0" strike="noStrike" spc="-1">
              <a:latin typeface="Arial"/>
            </a:endParaRPr>
          </a:p>
        </p:txBody>
      </p:sp>
      <p:sp>
        <p:nvSpPr>
          <p:cNvPr id="38"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Hybrid Topologies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TextShape 1"/>
          <p:cNvSpPr txBox="1"/>
          <p:nvPr/>
        </p:nvSpPr>
        <p:spPr>
          <a:xfrm>
            <a:off x="1991640" y="2046600"/>
            <a:ext cx="8208720" cy="1829520"/>
          </a:xfrm>
          <a:prstGeom prst="rect">
            <a:avLst/>
          </a:prstGeom>
          <a:noFill/>
          <a:ln>
            <a:noFill/>
          </a:ln>
        </p:spPr>
        <p:txBody>
          <a:bodyPr anchor="b">
            <a:normAutofit/>
          </a:bodyPr>
          <a:lstStyle/>
          <a:p>
            <a:pPr>
              <a:lnSpc>
                <a:spcPct val="80000"/>
              </a:lnSpc>
            </a:pPr>
            <a:r>
              <a:rPr lang="en-IE" sz="6600" b="0" strike="noStrike" spc="-120">
                <a:solidFill>
                  <a:srgbClr val="FFFFFF"/>
                </a:solidFill>
                <a:latin typeface="Calibri Light"/>
              </a:rPr>
              <a:t>Network Types</a:t>
            </a:r>
            <a:endParaRPr lang="en-US" sz="6600" b="0" strike="noStrike" spc="-1">
              <a:solidFill>
                <a:srgbClr val="000000"/>
              </a:solidFill>
              <a:latin typeface="Calibri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TextShape 2"/>
          <p:cNvSpPr txBox="1"/>
          <p:nvPr/>
        </p:nvSpPr>
        <p:spPr>
          <a:xfrm>
            <a:off x="747174" y="1993320"/>
            <a:ext cx="9734348" cy="4175280"/>
          </a:xfrm>
          <a:prstGeom prst="rect">
            <a:avLst/>
          </a:prstGeom>
          <a:noFill/>
          <a:ln>
            <a:noFill/>
          </a:ln>
        </p:spPr>
        <p:txBody>
          <a:bodyPr lIns="91440" tIns="45720" rIns="91440" bIns="45720" anchor="t">
            <a:normAutofit/>
          </a:bodyPr>
          <a:lstStyle/>
          <a:p>
            <a:pPr marL="91440" indent="-90805">
              <a:lnSpc>
                <a:spcPct val="100000"/>
              </a:lnSpc>
              <a:spcBef>
                <a:spcPts val="1301"/>
              </a:spcBef>
              <a:buClr>
                <a:srgbClr val="262626"/>
              </a:buClr>
              <a:buFont typeface="Arial"/>
              <a:buChar char=" "/>
            </a:pPr>
            <a:r>
              <a:rPr lang="en-IE" sz="3200" b="0" strike="noStrike" spc="-1">
                <a:solidFill>
                  <a:srgbClr val="262626"/>
                </a:solidFill>
                <a:latin typeface="Calibri Light"/>
              </a:rPr>
              <a:t>We can classify networks by the geographical distance they cover:</a:t>
            </a:r>
            <a:endParaRPr lang="en-US" sz="3200" b="0" strike="noStrike" spc="-1">
              <a:solidFill>
                <a:srgbClr val="262626"/>
              </a:solidFill>
              <a:latin typeface="Calibri Light"/>
            </a:endParaRPr>
          </a:p>
          <a:p>
            <a:pPr>
              <a:lnSpc>
                <a:spcPct val="85000"/>
              </a:lnSpc>
              <a:spcBef>
                <a:spcPts val="1301"/>
              </a:spcBef>
            </a:pPr>
            <a:endParaRPr lang="en-US" sz="3200" b="0" strike="noStrike" spc="-1">
              <a:solidFill>
                <a:srgbClr val="262626"/>
              </a:solidFill>
              <a:latin typeface="Calibri Light"/>
            </a:endParaRPr>
          </a:p>
          <a:p>
            <a:pPr marL="274320" lvl="1" indent="-342265">
              <a:lnSpc>
                <a:spcPct val="85000"/>
              </a:lnSpc>
              <a:spcBef>
                <a:spcPts val="601"/>
              </a:spcBef>
              <a:buClr>
                <a:srgbClr val="262626"/>
              </a:buClr>
              <a:buFont typeface="Arial"/>
              <a:buChar char="•"/>
            </a:pPr>
            <a:r>
              <a:rPr lang="en-IE" sz="2800" b="0" strike="noStrike" spc="-1">
                <a:solidFill>
                  <a:srgbClr val="262626"/>
                </a:solidFill>
                <a:latin typeface="Calibri Light"/>
              </a:rPr>
              <a:t>Local Area Network (LAN)</a:t>
            </a:r>
            <a:endParaRPr lang="en-US" sz="2800" b="0" i="1" strike="noStrike" spc="-1">
              <a:solidFill>
                <a:srgbClr val="262626"/>
              </a:solidFill>
              <a:latin typeface="Calibri Light"/>
            </a:endParaRPr>
          </a:p>
          <a:p>
            <a:pPr marL="274320" lvl="1" indent="-342265">
              <a:lnSpc>
                <a:spcPct val="85000"/>
              </a:lnSpc>
              <a:spcBef>
                <a:spcPts val="601"/>
              </a:spcBef>
              <a:buClr>
                <a:srgbClr val="262626"/>
              </a:buClr>
              <a:buFont typeface="Arial"/>
              <a:buChar char="•"/>
            </a:pPr>
            <a:r>
              <a:rPr lang="en-IE" sz="2800" b="0" strike="noStrike" spc="-1">
                <a:solidFill>
                  <a:srgbClr val="262626"/>
                </a:solidFill>
                <a:latin typeface="Calibri Light"/>
              </a:rPr>
              <a:t>Metropolitan Area Network (MAN)</a:t>
            </a:r>
            <a:endParaRPr lang="en-US" sz="2800" b="0" i="1" strike="noStrike" spc="-1">
              <a:solidFill>
                <a:srgbClr val="262626"/>
              </a:solidFill>
              <a:latin typeface="Calibri Light"/>
            </a:endParaRPr>
          </a:p>
          <a:p>
            <a:pPr marL="274320" lvl="1" indent="-342265">
              <a:lnSpc>
                <a:spcPct val="85000"/>
              </a:lnSpc>
              <a:spcBef>
                <a:spcPts val="601"/>
              </a:spcBef>
              <a:buClr>
                <a:srgbClr val="262626"/>
              </a:buClr>
              <a:buFont typeface="Arial"/>
              <a:buChar char="•"/>
            </a:pPr>
            <a:r>
              <a:rPr lang="en-IE" sz="2800" b="0" strike="noStrike" spc="-1">
                <a:solidFill>
                  <a:srgbClr val="262626"/>
                </a:solidFill>
                <a:latin typeface="Calibri Light"/>
              </a:rPr>
              <a:t>Wide Area Network (WAN)</a:t>
            </a:r>
            <a:endParaRPr lang="en-US" sz="2800" b="0" i="1" strike="noStrike" spc="-1">
              <a:solidFill>
                <a:srgbClr val="262626"/>
              </a:solidFill>
              <a:latin typeface="Calibri Light"/>
            </a:endParaRPr>
          </a:p>
          <a:p>
            <a:pPr marL="274320" lvl="1" indent="-342265">
              <a:lnSpc>
                <a:spcPct val="85000"/>
              </a:lnSpc>
              <a:spcBef>
                <a:spcPts val="601"/>
              </a:spcBef>
              <a:buClr>
                <a:srgbClr val="262626"/>
              </a:buClr>
              <a:buFont typeface="Arial"/>
              <a:buChar char="•"/>
            </a:pPr>
            <a:r>
              <a:rPr lang="en-IE" sz="2800" b="0" strike="noStrike" spc="-1">
                <a:solidFill>
                  <a:srgbClr val="262626"/>
                </a:solidFill>
                <a:latin typeface="Calibri Light"/>
              </a:rPr>
              <a:t>Wireless Local Area Network (WLAN)</a:t>
            </a:r>
            <a:endParaRPr lang="en-US" sz="2800" b="0" i="1" strike="noStrike" spc="-1">
              <a:solidFill>
                <a:srgbClr val="262626"/>
              </a:solidFill>
              <a:latin typeface="Calibri Light"/>
            </a:endParaRPr>
          </a:p>
          <a:p>
            <a:pPr>
              <a:lnSpc>
                <a:spcPct val="85000"/>
              </a:lnSpc>
              <a:spcBef>
                <a:spcPts val="1301"/>
              </a:spcBef>
            </a:pPr>
            <a:endParaRPr lang="en-US" sz="2800" b="0" strike="noStrike" spc="-1">
              <a:solidFill>
                <a:srgbClr val="262626"/>
              </a:solidFill>
              <a:latin typeface="Calibri Light"/>
            </a:endParaRPr>
          </a:p>
        </p:txBody>
      </p:sp>
      <p:sp>
        <p:nvSpPr>
          <p:cNvPr id="4" name="TextShape 1">
            <a:extLst>
              <a:ext uri="{FF2B5EF4-FFF2-40B4-BE49-F238E27FC236}">
                <a16:creationId xmlns:a16="http://schemas.microsoft.com/office/drawing/2014/main" id="{27CA29E3-CED0-4274-AE9D-06404CA0FFC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Types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8" name="Picture 4"/>
          <p:cNvPicPr/>
          <p:nvPr/>
        </p:nvPicPr>
        <p:blipFill>
          <a:blip r:embed="rId2"/>
          <a:stretch/>
        </p:blipFill>
        <p:spPr>
          <a:xfrm>
            <a:off x="2135640" y="2554079"/>
            <a:ext cx="2160000" cy="2159280"/>
          </a:xfrm>
          <a:prstGeom prst="rect">
            <a:avLst/>
          </a:prstGeom>
          <a:ln>
            <a:noFill/>
          </a:ln>
        </p:spPr>
      </p:pic>
      <p:pic>
        <p:nvPicPr>
          <p:cNvPr id="869" name="Picture 6"/>
          <p:cNvPicPr/>
          <p:nvPr/>
        </p:nvPicPr>
        <p:blipFill>
          <a:blip r:embed="rId3"/>
          <a:stretch/>
        </p:blipFill>
        <p:spPr>
          <a:xfrm>
            <a:off x="7894200" y="2554079"/>
            <a:ext cx="2161800" cy="2159640"/>
          </a:xfrm>
          <a:prstGeom prst="rect">
            <a:avLst/>
          </a:prstGeom>
          <a:ln>
            <a:noFill/>
          </a:ln>
        </p:spPr>
      </p:pic>
      <p:sp>
        <p:nvSpPr>
          <p:cNvPr id="870" name="CustomShape 2"/>
          <p:cNvSpPr/>
          <p:nvPr/>
        </p:nvSpPr>
        <p:spPr>
          <a:xfrm>
            <a:off x="7968720" y="4713719"/>
            <a:ext cx="2012760" cy="914760"/>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5400" b="1" strike="noStrike" spc="-1">
                <a:solidFill>
                  <a:srgbClr val="5D5D5D"/>
                </a:solidFill>
                <a:latin typeface="Calibri Light"/>
              </a:rPr>
              <a:t>WAN</a:t>
            </a:r>
            <a:endParaRPr lang="en-GB" sz="5400" b="0" strike="noStrike" spc="-1">
              <a:latin typeface="Arial"/>
            </a:endParaRPr>
          </a:p>
        </p:txBody>
      </p:sp>
      <p:sp>
        <p:nvSpPr>
          <p:cNvPr id="871" name="CustomShape 3"/>
          <p:cNvSpPr/>
          <p:nvPr/>
        </p:nvSpPr>
        <p:spPr>
          <a:xfrm>
            <a:off x="2353440" y="4713719"/>
            <a:ext cx="1724760" cy="914760"/>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5400" b="1" strike="noStrike" spc="-1">
                <a:solidFill>
                  <a:srgbClr val="5D5D5D"/>
                </a:solidFill>
                <a:latin typeface="Calibri Light"/>
              </a:rPr>
              <a:t>LAN</a:t>
            </a:r>
            <a:endParaRPr lang="en-GB" sz="5400" b="0" strike="noStrike" spc="-1">
              <a:latin typeface="Arial"/>
            </a:endParaRPr>
          </a:p>
        </p:txBody>
      </p:sp>
      <p:sp>
        <p:nvSpPr>
          <p:cNvPr id="872" name="CustomShape 4"/>
          <p:cNvSpPr/>
          <p:nvPr/>
        </p:nvSpPr>
        <p:spPr>
          <a:xfrm>
            <a:off x="5111040" y="4713719"/>
            <a:ext cx="1970280" cy="914760"/>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r>
              <a:rPr lang="en-US" sz="5400" b="1" strike="noStrike" spc="-1">
                <a:solidFill>
                  <a:srgbClr val="5D5D5D"/>
                </a:solidFill>
                <a:latin typeface="Calibri Light"/>
              </a:rPr>
              <a:t>MAN</a:t>
            </a:r>
            <a:endParaRPr lang="en-GB" sz="5400" b="0" strike="noStrike" spc="-1">
              <a:latin typeface="Arial"/>
            </a:endParaRPr>
          </a:p>
        </p:txBody>
      </p:sp>
      <p:pic>
        <p:nvPicPr>
          <p:cNvPr id="873" name="Picture 10"/>
          <p:cNvPicPr/>
          <p:nvPr/>
        </p:nvPicPr>
        <p:blipFill>
          <a:blip r:embed="rId4"/>
          <a:stretch/>
        </p:blipFill>
        <p:spPr>
          <a:xfrm>
            <a:off x="5016000" y="2554079"/>
            <a:ext cx="2160000" cy="2159640"/>
          </a:xfrm>
          <a:prstGeom prst="rect">
            <a:avLst/>
          </a:prstGeom>
          <a:ln>
            <a:noFill/>
          </a:ln>
        </p:spPr>
      </p:pic>
      <p:sp>
        <p:nvSpPr>
          <p:cNvPr id="2" name="TextShape 1">
            <a:extLst>
              <a:ext uri="{FF2B5EF4-FFF2-40B4-BE49-F238E27FC236}">
                <a16:creationId xmlns:a16="http://schemas.microsoft.com/office/drawing/2014/main" id="{82682175-D80A-4268-8C6E-ADB97C2BBC45}"/>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Types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TextShape 2"/>
          <p:cNvSpPr txBox="1"/>
          <p:nvPr/>
        </p:nvSpPr>
        <p:spPr>
          <a:xfrm>
            <a:off x="772656" y="1993320"/>
            <a:ext cx="10325394" cy="3765960"/>
          </a:xfrm>
          <a:prstGeom prst="rect">
            <a:avLst/>
          </a:prstGeom>
          <a:noFill/>
          <a:ln>
            <a:noFill/>
          </a:ln>
        </p:spPr>
        <p:txBody>
          <a:bodyPr lIns="91440" tIns="45720" rIns="91440" bIns="45720" anchor="t">
            <a:normAutofit fontScale="93000"/>
          </a:bodyPr>
          <a:lstStyle/>
          <a:p>
            <a:pPr marL="91440" indent="-90805">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Local Area Network (LAN)</a:t>
            </a:r>
            <a:r>
              <a:rPr lang="en-IE" sz="3200" b="0" strike="noStrike" spc="-1">
                <a:solidFill>
                  <a:srgbClr val="262626"/>
                </a:solidFill>
                <a:latin typeface="Calibri Light"/>
              </a:rPr>
              <a:t> is a network within a single building or campus,</a:t>
            </a:r>
            <a:r>
              <a:rPr lang="en-IE" sz="3200" spc="-1">
                <a:solidFill>
                  <a:srgbClr val="262626"/>
                </a:solidFill>
                <a:latin typeface="Calibri Light"/>
              </a:rPr>
              <a:t> such as</a:t>
            </a:r>
            <a:r>
              <a:rPr lang="en-IE" sz="3200" b="0" strike="noStrike" spc="-1">
                <a:solidFill>
                  <a:srgbClr val="262626"/>
                </a:solidFill>
                <a:latin typeface="Calibri Light"/>
              </a:rPr>
              <a:t> an office, a college, or a warehouse. It is typically owned and used by a single organisation. Typically</a:t>
            </a:r>
            <a:r>
              <a:rPr lang="en-IE" sz="3200" spc="-1">
                <a:solidFill>
                  <a:srgbClr val="262626"/>
                </a:solidFill>
                <a:latin typeface="Calibri Light"/>
              </a:rPr>
              <a:t>,</a:t>
            </a:r>
            <a:r>
              <a:rPr lang="en-IE" sz="3200" b="0" strike="noStrike" spc="-1">
                <a:solidFill>
                  <a:srgbClr val="262626"/>
                </a:solidFill>
                <a:latin typeface="Calibri Light"/>
              </a:rPr>
              <a:t> it’s a cluster of PCs or workstations. A </a:t>
            </a:r>
            <a:r>
              <a:rPr lang="en-IE" sz="3200" b="1" strike="noStrike" spc="-1">
                <a:solidFill>
                  <a:srgbClr val="262626"/>
                </a:solidFill>
                <a:latin typeface="Calibri Light"/>
              </a:rPr>
              <a:t>LAN</a:t>
            </a:r>
            <a:r>
              <a:rPr lang="en-IE" sz="3200" b="0" strike="noStrike" spc="-1">
                <a:solidFill>
                  <a:srgbClr val="262626"/>
                </a:solidFill>
                <a:latin typeface="Calibri Light"/>
              </a:rPr>
              <a:t> can be linked to larger networks via a </a:t>
            </a:r>
            <a:r>
              <a:rPr lang="en-IE" sz="3200" b="1" strike="noStrike" spc="-1">
                <a:solidFill>
                  <a:srgbClr val="262626"/>
                </a:solidFill>
                <a:latin typeface="Calibri Light"/>
              </a:rPr>
              <a:t>bridge</a:t>
            </a:r>
            <a:r>
              <a:rPr lang="en-IE" sz="3200" b="0" strike="noStrike" spc="-1">
                <a:solidFill>
                  <a:srgbClr val="262626"/>
                </a:solidFill>
                <a:latin typeface="Calibri Light"/>
              </a:rPr>
              <a:t> or </a:t>
            </a:r>
            <a:r>
              <a:rPr lang="en-IE" sz="3200" b="1" strike="noStrike" spc="-1">
                <a:solidFill>
                  <a:srgbClr val="262626"/>
                </a:solidFill>
                <a:latin typeface="Calibri Light"/>
              </a:rPr>
              <a:t>gateway</a:t>
            </a:r>
            <a:r>
              <a:rPr lang="en-IE" sz="3200" b="0" strike="noStrike" spc="-1">
                <a:solidFill>
                  <a:srgbClr val="262626"/>
                </a:solidFill>
                <a:latin typeface="Calibri Light"/>
              </a:rPr>
              <a:t>.</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F242217A-EB9C-4433-8D56-DFD1295CDD7B}"/>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Types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TextShape 2"/>
          <p:cNvSpPr txBox="1"/>
          <p:nvPr/>
        </p:nvSpPr>
        <p:spPr>
          <a:xfrm>
            <a:off x="772656" y="1993320"/>
            <a:ext cx="10316832" cy="3765960"/>
          </a:xfrm>
          <a:prstGeom prst="rect">
            <a:avLst/>
          </a:prstGeom>
          <a:noFill/>
          <a:ln>
            <a:noFill/>
          </a:ln>
        </p:spPr>
        <p:txBody>
          <a:bodyPr>
            <a:normAutofit fontScale="94000"/>
          </a:bodyPr>
          <a:lstStyle/>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Metropolitan Area Network (MAN)</a:t>
            </a:r>
            <a:r>
              <a:rPr lang="en-IE" sz="3200" b="0" strike="noStrike" spc="-1">
                <a:solidFill>
                  <a:srgbClr val="262626"/>
                </a:solidFill>
                <a:latin typeface="Calibri Light"/>
              </a:rPr>
              <a:t> is a network that covers a full street, a neighbourhood, or even a city, as long as it doesn’t exceed a circumference of 100 kilometres. The </a:t>
            </a:r>
            <a:r>
              <a:rPr lang="en-IE" sz="3200" b="1" strike="noStrike" spc="-1">
                <a:solidFill>
                  <a:srgbClr val="262626"/>
                </a:solidFill>
                <a:latin typeface="Calibri Light"/>
              </a:rPr>
              <a:t>MAN</a:t>
            </a:r>
            <a:r>
              <a:rPr lang="en-IE" sz="3200" b="0" strike="noStrike" spc="-1">
                <a:solidFill>
                  <a:srgbClr val="262626"/>
                </a:solidFill>
                <a:latin typeface="Calibri Light"/>
              </a:rPr>
              <a:t> is often owned and run as a public utility and are typically configured as a </a:t>
            </a:r>
            <a:r>
              <a:rPr lang="en-IE" sz="3200" b="1" strike="noStrike" spc="-1">
                <a:solidFill>
                  <a:srgbClr val="262626"/>
                </a:solidFill>
                <a:latin typeface="Calibri Light"/>
              </a:rPr>
              <a:t>Ring Topology</a:t>
            </a:r>
            <a:r>
              <a:rPr lang="en-IE" sz="3200" b="0" strike="noStrike" spc="-1">
                <a:solidFill>
                  <a:srgbClr val="262626"/>
                </a:solidFill>
                <a:latin typeface="Calibri Light"/>
              </a:rPr>
              <a:t>.</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0685673C-EC54-45C7-A644-A8B58C9C6DB6}"/>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Types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TextShape 2"/>
          <p:cNvSpPr txBox="1"/>
          <p:nvPr/>
        </p:nvSpPr>
        <p:spPr>
          <a:xfrm>
            <a:off x="704162" y="1993320"/>
            <a:ext cx="10411011" cy="3765960"/>
          </a:xfrm>
          <a:prstGeom prst="rect">
            <a:avLst/>
          </a:prstGeom>
          <a:noFill/>
          <a:ln>
            <a:noFill/>
          </a:ln>
        </p:spPr>
        <p:txBody>
          <a:bodyPr lIns="91440" tIns="45720" rIns="91440" bIns="45720" anchor="t">
            <a:normAutofit fontScale="96000"/>
          </a:bodyPr>
          <a:lstStyle/>
          <a:p>
            <a:pPr marL="91440" indent="-90805">
              <a:lnSpc>
                <a:spcPct val="110000"/>
              </a:lnSpc>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Wide Area Network (WAN) </a:t>
            </a:r>
            <a:r>
              <a:rPr lang="en-IE" sz="3200" b="0" strike="noStrike" spc="-1">
                <a:solidFill>
                  <a:srgbClr val="262626"/>
                </a:solidFill>
                <a:latin typeface="Calibri Light"/>
              </a:rPr>
              <a:t>is a network that a country or connects countries. The </a:t>
            </a:r>
            <a:r>
              <a:rPr lang="en-IE" sz="3200" b="1" strike="noStrike" spc="-1">
                <a:solidFill>
                  <a:srgbClr val="262626"/>
                </a:solidFill>
                <a:latin typeface="Calibri Light"/>
              </a:rPr>
              <a:t>WAN</a:t>
            </a:r>
            <a:r>
              <a:rPr lang="en-IE" sz="3200" b="0" strike="noStrike" spc="-1">
                <a:solidFill>
                  <a:srgbClr val="262626"/>
                </a:solidFill>
                <a:latin typeface="Calibri Light"/>
              </a:rPr>
              <a:t> is often owned and run as a public utility, but telephone companies have </a:t>
            </a:r>
            <a:r>
              <a:rPr lang="en-IE" sz="3200" b="1" strike="noStrike" spc="-1">
                <a:solidFill>
                  <a:srgbClr val="262626"/>
                </a:solidFill>
                <a:latin typeface="Calibri Light"/>
              </a:rPr>
              <a:t>WAN</a:t>
            </a:r>
            <a:r>
              <a:rPr lang="en-IE" sz="3200" b="0" strike="noStrike" spc="-1">
                <a:solidFill>
                  <a:srgbClr val="262626"/>
                </a:solidFill>
                <a:latin typeface="Calibri Light"/>
              </a:rPr>
              <a:t>s also. </a:t>
            </a:r>
            <a:r>
              <a:rPr lang="en-IE" sz="3200" b="1" strike="noStrike" spc="-1">
                <a:solidFill>
                  <a:srgbClr val="262626"/>
                </a:solidFill>
                <a:latin typeface="Calibri Light"/>
              </a:rPr>
              <a:t>WAN</a:t>
            </a:r>
            <a:r>
              <a:rPr lang="en-IE" sz="3200" b="0" strike="noStrike" spc="-1">
                <a:solidFill>
                  <a:srgbClr val="262626"/>
                </a:solidFill>
                <a:latin typeface="Calibri Light"/>
              </a:rPr>
              <a:t>s can use anything for satellites to microwaves transmissions. The most common example of a </a:t>
            </a:r>
            <a:r>
              <a:rPr lang="en-IE" sz="3200" b="1" strike="noStrike" spc="-1">
                <a:solidFill>
                  <a:srgbClr val="262626"/>
                </a:solidFill>
                <a:latin typeface="Calibri Light"/>
              </a:rPr>
              <a:t>WAN</a:t>
            </a:r>
            <a:r>
              <a:rPr lang="en-IE" sz="3200" b="0" strike="noStrike" spc="-1">
                <a:solidFill>
                  <a:srgbClr val="262626"/>
                </a:solidFill>
                <a:latin typeface="Calibri Light"/>
              </a:rPr>
              <a:t> is the Internet, but there are other commercial </a:t>
            </a:r>
            <a:r>
              <a:rPr lang="en-IE" sz="3200" b="1" strike="noStrike" spc="-1">
                <a:solidFill>
                  <a:srgbClr val="262626"/>
                </a:solidFill>
                <a:latin typeface="Calibri Light"/>
              </a:rPr>
              <a:t>WAN</a:t>
            </a:r>
            <a:r>
              <a:rPr lang="en-IE" sz="3200" b="0" strike="noStrike" spc="-1">
                <a:solidFill>
                  <a:srgbClr val="262626"/>
                </a:solidFill>
                <a:latin typeface="Calibri Light"/>
              </a:rPr>
              <a:t>s.</a:t>
            </a:r>
            <a:endParaRPr lang="en-US" sz="3200" b="0" strike="noStrike" spc="-1">
              <a:solidFill>
                <a:srgbClr val="262626"/>
              </a:solidFill>
              <a:latin typeface="Calibri Light"/>
            </a:endParaRPr>
          </a:p>
          <a:p>
            <a:pPr>
              <a:lnSpc>
                <a:spcPct val="85000"/>
              </a:lnSpc>
              <a:spcBef>
                <a:spcPts val="1301"/>
              </a:spcBef>
            </a:pPr>
            <a:endParaRPr lang="en-US" sz="3200" b="0" strike="noStrike" spc="-1">
              <a:solidFill>
                <a:srgbClr val="262626"/>
              </a:solidFill>
              <a:latin typeface="Calibri Light"/>
            </a:endParaRPr>
          </a:p>
          <a:p>
            <a:pPr>
              <a:lnSpc>
                <a:spcPct val="85000"/>
              </a:lnSpc>
              <a:spcBef>
                <a:spcPts val="1301"/>
              </a:spcBef>
            </a:pP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B0977EC3-3B1C-4A28-B141-4F92B90DDFF8}"/>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Types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B6224CF-E0CF-4415-9181-2C6615B3C758}"/>
              </a:ext>
            </a:extLst>
          </p:cNvPr>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graphicFrame>
        <p:nvGraphicFramePr>
          <p:cNvPr id="181" name="TextShape 2">
            <a:extLst>
              <a:ext uri="{FF2B5EF4-FFF2-40B4-BE49-F238E27FC236}">
                <a16:creationId xmlns:a16="http://schemas.microsoft.com/office/drawing/2014/main" id="{F9D800FA-3C17-B5E7-FB51-83A04899E906}"/>
              </a:ext>
            </a:extLst>
          </p:cNvPr>
          <p:cNvGraphicFramePr/>
          <p:nvPr/>
        </p:nvGraphicFramePr>
        <p:xfrm>
          <a:off x="772656" y="1993320"/>
          <a:ext cx="10642180" cy="403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20"/>
            <a:ext cx="10428135" cy="3765960"/>
          </a:xfrm>
          <a:prstGeom prst="rect">
            <a:avLst/>
          </a:prstGeom>
          <a:noFill/>
          <a:ln>
            <a:noFill/>
          </a:ln>
        </p:spPr>
        <p:txBody>
          <a:bodyPr lIns="91440" tIns="45720" rIns="91440" bIns="45720" anchor="t">
            <a:normAutofit fontScale="93000"/>
          </a:bodyPr>
          <a:lstStyle/>
          <a:p>
            <a:pPr marL="91440" indent="-90805">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strike="noStrike" spc="-1">
                <a:solidFill>
                  <a:srgbClr val="262626"/>
                </a:solidFill>
                <a:latin typeface="Calibri Light"/>
              </a:rPr>
              <a:t>Wireless Local Area Network (WLAN)</a:t>
            </a:r>
            <a:r>
              <a:rPr lang="en-IE" sz="3200" b="0" strike="noStrike" spc="-1">
                <a:solidFill>
                  <a:srgbClr val="262626"/>
                </a:solidFill>
                <a:latin typeface="Calibri Light"/>
              </a:rPr>
              <a:t> is a wireless LAN. It works the same as a normal LAN, but the technology means that the network uses a wireless protocol such as IEEE 802.11a, IEEE 802.11b, IEEE 802.11g, or IEEE 802.11n. Additionally 802.16 (the mobile WiMAX standard) is available.</a:t>
            </a:r>
            <a:endParaRPr lang="en-US" sz="3200" b="0" strike="noStrike" spc="-1">
              <a:solidFill>
                <a:srgbClr val="262626"/>
              </a:solidFill>
              <a:latin typeface="Calibri Light"/>
            </a:endParaRPr>
          </a:p>
          <a:p>
            <a:pPr>
              <a:lnSpc>
                <a:spcPct val="85000"/>
              </a:lnSpc>
              <a:spcBef>
                <a:spcPts val="1301"/>
              </a:spcBef>
            </a:pP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Types</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TextShape 1"/>
          <p:cNvSpPr txBox="1"/>
          <p:nvPr/>
        </p:nvSpPr>
        <p:spPr>
          <a:xfrm>
            <a:off x="1991640" y="2046600"/>
            <a:ext cx="8208720" cy="1829520"/>
          </a:xfrm>
          <a:prstGeom prst="rect">
            <a:avLst/>
          </a:prstGeom>
          <a:noFill/>
          <a:ln>
            <a:noFill/>
          </a:ln>
        </p:spPr>
        <p:txBody>
          <a:bodyPr lIns="91440" tIns="45720" rIns="91440" bIns="45720" anchor="b">
            <a:normAutofit/>
          </a:bodyPr>
          <a:lstStyle/>
          <a:p>
            <a:pPr>
              <a:lnSpc>
                <a:spcPct val="80000"/>
              </a:lnSpc>
            </a:pPr>
            <a:r>
              <a:rPr lang="en-IE" sz="6600" spc="-120">
                <a:solidFill>
                  <a:srgbClr val="FFFFFF"/>
                </a:solidFill>
                <a:latin typeface="Calibri Light"/>
              </a:rPr>
              <a:t>IP Addresses &amp; Subnets</a:t>
            </a:r>
            <a:endParaRPr lang="en-US" sz="6600" b="0" strike="noStrike" spc="-1">
              <a:solidFill>
                <a:srgbClr val="000000"/>
              </a:solidFill>
              <a:latin typeface="Calibri Light"/>
            </a:endParaRPr>
          </a:p>
        </p:txBody>
      </p:sp>
    </p:spTree>
    <p:extLst>
      <p:ext uri="{BB962C8B-B14F-4D97-AF65-F5344CB8AC3E}">
        <p14:creationId xmlns:p14="http://schemas.microsoft.com/office/powerpoint/2010/main" val="34686051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4AE102E5-72F0-4AEE-A300-A4C37F8B4998}"/>
              </a:ext>
            </a:extLst>
          </p:cNvPr>
          <p:cNvPicPr>
            <a:picLocks noChangeAspect="1"/>
          </p:cNvPicPr>
          <p:nvPr/>
        </p:nvPicPr>
        <p:blipFill rotWithShape="1">
          <a:blip r:embed="rId2"/>
          <a:srcRect t="1409" b="3072"/>
          <a:stretch/>
        </p:blipFill>
        <p:spPr>
          <a:xfrm>
            <a:off x="1" y="10"/>
            <a:ext cx="9669642" cy="6857990"/>
          </a:xfrm>
          <a:prstGeom prst="rect">
            <a:avLst/>
          </a:prstGeom>
        </p:spPr>
      </p:pic>
      <p:sp>
        <p:nvSpPr>
          <p:cNvPr id="120" name="Rectangle 1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Shape 1">
            <a:extLst>
              <a:ext uri="{FF2B5EF4-FFF2-40B4-BE49-F238E27FC236}">
                <a16:creationId xmlns:a16="http://schemas.microsoft.com/office/drawing/2014/main" id="{DA6CCFAA-34DE-434E-8E27-C95D5D6563C5}"/>
              </a:ext>
            </a:extLst>
          </p:cNvPr>
          <p:cNvSpPr txBox="1"/>
          <p:nvPr/>
        </p:nvSpPr>
        <p:spPr>
          <a:xfrm>
            <a:off x="7898141" y="365125"/>
            <a:ext cx="3455658" cy="1899912"/>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800" b="1" spc="-120">
                <a:solidFill>
                  <a:schemeClr val="accent1"/>
                </a:solidFill>
                <a:latin typeface="Calibri Light"/>
                <a:ea typeface="+mj-ea"/>
                <a:cs typeface="+mj-cs"/>
              </a:rPr>
              <a:t>ARPANET</a:t>
            </a:r>
            <a:endParaRPr lang="en-US" sz="4400" b="1">
              <a:solidFill>
                <a:schemeClr val="accent1"/>
              </a:solidFill>
              <a:latin typeface="Calibri Light"/>
              <a:ea typeface="+mj-ea"/>
              <a:cs typeface="+mj-cs"/>
            </a:endParaRPr>
          </a:p>
        </p:txBody>
      </p:sp>
      <p:sp>
        <p:nvSpPr>
          <p:cNvPr id="881" name="TextShape 2"/>
          <p:cNvSpPr txBox="1"/>
          <p:nvPr/>
        </p:nvSpPr>
        <p:spPr>
          <a:xfrm>
            <a:off x="7531610" y="2434201"/>
            <a:ext cx="4468442" cy="3742762"/>
          </a:xfrm>
          <a:prstGeom prst="rect">
            <a:avLst/>
          </a:prstGeom>
        </p:spPr>
        <p:txBody>
          <a:bodyPr vert="horz" lIns="91440" tIns="45720" rIns="91440" bIns="45720" rtlCol="0" anchor="t">
            <a:normAutofit/>
          </a:bodyPr>
          <a:lstStyle/>
          <a:p>
            <a:pPr marL="457835" indent="-228600">
              <a:lnSpc>
                <a:spcPct val="90000"/>
              </a:lnSpc>
              <a:spcBef>
                <a:spcPts val="1301"/>
              </a:spcBef>
              <a:buClr>
                <a:srgbClr val="262626"/>
              </a:buClr>
              <a:buFont typeface="Arial" panose="020B0604020202020204" pitchFamily="34" charset="0"/>
              <a:buChar char="•"/>
            </a:pPr>
            <a:r>
              <a:rPr lang="en-US" sz="2400" b="1" spc="-1">
                <a:latin typeface="Calibri Light"/>
              </a:rPr>
              <a:t>Advanced Research Projects Agency Network (ARPANET)</a:t>
            </a:r>
            <a:endParaRPr lang="en-US" sz="2400" b="1" strike="noStrike" spc="-1">
              <a:latin typeface="Calibri Light"/>
            </a:endParaRPr>
          </a:p>
          <a:p>
            <a:pPr marL="457835" indent="-228600">
              <a:lnSpc>
                <a:spcPct val="90000"/>
              </a:lnSpc>
              <a:spcBef>
                <a:spcPts val="1301"/>
              </a:spcBef>
              <a:buClr>
                <a:srgbClr val="262626"/>
              </a:buClr>
              <a:buFont typeface="Arial" panose="020B0604020202020204" pitchFamily="34" charset="0"/>
              <a:buChar char="•"/>
            </a:pPr>
            <a:r>
              <a:rPr lang="en-US" sz="2400" spc="-1">
                <a:latin typeface="Calibri Light"/>
              </a:rPr>
              <a:t>First modern computer network (1969)</a:t>
            </a:r>
            <a:endParaRPr lang="en-US" sz="2400" b="0" strike="noStrike" spc="-1">
              <a:latin typeface="Calibri Light"/>
            </a:endParaRPr>
          </a:p>
          <a:p>
            <a:pPr marL="457835" indent="-228600">
              <a:lnSpc>
                <a:spcPct val="90000"/>
              </a:lnSpc>
              <a:spcBef>
                <a:spcPts val="1301"/>
              </a:spcBef>
              <a:buClr>
                <a:srgbClr val="262626"/>
              </a:buClr>
              <a:buFont typeface="Arial" panose="020B0604020202020204" pitchFamily="34" charset="0"/>
              <a:buChar char="•"/>
            </a:pPr>
            <a:r>
              <a:rPr lang="en-US" sz="2400" spc="-1">
                <a:latin typeface="Calibri Light"/>
              </a:rPr>
              <a:t>Each address is </a:t>
            </a:r>
            <a:r>
              <a:rPr lang="en-US" sz="2400" b="1" spc="-1">
                <a:latin typeface="Calibri Light"/>
              </a:rPr>
              <a:t>1 byte</a:t>
            </a:r>
            <a:r>
              <a:rPr lang="en-US" sz="2400" spc="-1">
                <a:latin typeface="Calibri Light"/>
              </a:rPr>
              <a:t> long</a:t>
            </a:r>
          </a:p>
          <a:p>
            <a:pPr marL="457835" indent="-228600">
              <a:lnSpc>
                <a:spcPct val="90000"/>
              </a:lnSpc>
              <a:spcBef>
                <a:spcPts val="1301"/>
              </a:spcBef>
              <a:buClr>
                <a:srgbClr val="262626"/>
              </a:buClr>
              <a:buFont typeface="Arial" panose="020B0604020202020204" pitchFamily="34" charset="0"/>
              <a:buChar char="•"/>
            </a:pPr>
            <a:r>
              <a:rPr lang="en-US" sz="2400" spc="-1">
                <a:latin typeface="Calibri Light"/>
              </a:rPr>
              <a:t>Maximum Capacity (11111111)?</a:t>
            </a:r>
          </a:p>
          <a:p>
            <a:pPr indent="-228600">
              <a:lnSpc>
                <a:spcPct val="90000"/>
              </a:lnSpc>
              <a:spcBef>
                <a:spcPts val="1301"/>
              </a:spcBef>
              <a:buFont typeface="Arial" panose="020B0604020202020204" pitchFamily="34" charset="0"/>
              <a:buChar char="•"/>
            </a:pPr>
            <a:endParaRPr lang="en-US" sz="2000" spc="-1"/>
          </a:p>
        </p:txBody>
      </p:sp>
    </p:spTree>
    <p:extLst>
      <p:ext uri="{BB962C8B-B14F-4D97-AF65-F5344CB8AC3E}">
        <p14:creationId xmlns:p14="http://schemas.microsoft.com/office/powerpoint/2010/main" val="3604213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Network Congestion</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7011657" y="2407307"/>
            <a:ext cx="4154678" cy="3742762"/>
          </a:xfrm>
          <a:prstGeom prst="rect">
            <a:avLst/>
          </a:prstGeom>
        </p:spPr>
        <p:txBody>
          <a:bodyPr vert="horz" lIns="91440" tIns="45720" rIns="91440" bIns="45720" rtlCol="0" anchor="t">
            <a:normAutofit/>
          </a:bodyPr>
          <a:lstStyle/>
          <a:p>
            <a:pPr marL="457835" indent="-228600">
              <a:lnSpc>
                <a:spcPct val="90000"/>
              </a:lnSpc>
              <a:spcBef>
                <a:spcPts val="1301"/>
              </a:spcBef>
              <a:buClr>
                <a:srgbClr val="262626"/>
              </a:buClr>
              <a:buFont typeface="Arial" panose="020B0604020202020204" pitchFamily="34" charset="0"/>
              <a:buChar char="•"/>
            </a:pPr>
            <a:r>
              <a:rPr lang="en-US" sz="2800" spc="-1">
                <a:latin typeface="Calibri Light"/>
              </a:rPr>
              <a:t>Too many devices on a network leads to chatter</a:t>
            </a:r>
            <a:endParaRPr lang="en-US" sz="2800"/>
          </a:p>
          <a:p>
            <a:pPr marL="457835" indent="-228600">
              <a:lnSpc>
                <a:spcPct val="90000"/>
              </a:lnSpc>
              <a:spcBef>
                <a:spcPts val="1301"/>
              </a:spcBef>
              <a:buClr>
                <a:srgbClr val="262626"/>
              </a:buClr>
              <a:buFont typeface="Arial" panose="020B0604020202020204" pitchFamily="34" charset="0"/>
              <a:buChar char="•"/>
            </a:pPr>
            <a:r>
              <a:rPr lang="en-US" sz="2800" spc="-1">
                <a:latin typeface="Calibri Light"/>
              </a:rPr>
              <a:t>Smaller subnetworks are the solution</a:t>
            </a:r>
          </a:p>
          <a:p>
            <a:pPr marL="457835" indent="-228600">
              <a:lnSpc>
                <a:spcPct val="90000"/>
              </a:lnSpc>
              <a:spcBef>
                <a:spcPts val="1301"/>
              </a:spcBef>
              <a:buClr>
                <a:srgbClr val="262626"/>
              </a:buClr>
              <a:buFont typeface="Arial" panose="020B0604020202020204" pitchFamily="34" charset="0"/>
              <a:buChar char="•"/>
            </a:pPr>
            <a:r>
              <a:rPr lang="en-US" sz="2800" spc="-1">
                <a:latin typeface="Calibri Light"/>
              </a:rPr>
              <a:t>IP address subnets ensure traffic stays within a subnet</a:t>
            </a:r>
          </a:p>
          <a:p>
            <a:pPr indent="-228600">
              <a:lnSpc>
                <a:spcPct val="90000"/>
              </a:lnSpc>
              <a:spcBef>
                <a:spcPts val="1301"/>
              </a:spcBef>
              <a:buFont typeface="Arial" panose="020B0604020202020204" pitchFamily="34" charset="0"/>
              <a:buChar char="•"/>
            </a:pPr>
            <a:endParaRPr lang="en-US" sz="2000" spc="-1"/>
          </a:p>
        </p:txBody>
      </p:sp>
      <p:pic>
        <p:nvPicPr>
          <p:cNvPr id="5" name="Picture 5">
            <a:extLst>
              <a:ext uri="{FF2B5EF4-FFF2-40B4-BE49-F238E27FC236}">
                <a16:creationId xmlns:a16="http://schemas.microsoft.com/office/drawing/2014/main" id="{E11B7ABB-B380-4C65-829B-A38FF5E3189F}"/>
              </a:ext>
            </a:extLst>
          </p:cNvPr>
          <p:cNvPicPr>
            <a:picLocks noChangeAspect="1"/>
          </p:cNvPicPr>
          <p:nvPr/>
        </p:nvPicPr>
        <p:blipFill>
          <a:blip r:embed="rId2"/>
          <a:stretch>
            <a:fillRect/>
          </a:stretch>
        </p:blipFill>
        <p:spPr>
          <a:xfrm>
            <a:off x="2882096" y="3967223"/>
            <a:ext cx="1074518" cy="1074518"/>
          </a:xfrm>
          <a:prstGeom prst="rect">
            <a:avLst/>
          </a:prstGeom>
        </p:spPr>
      </p:pic>
      <p:pic>
        <p:nvPicPr>
          <p:cNvPr id="6" name="Picture 6" descr="A picture containing dark, night&#10;&#10;Description automatically generated">
            <a:extLst>
              <a:ext uri="{FF2B5EF4-FFF2-40B4-BE49-F238E27FC236}">
                <a16:creationId xmlns:a16="http://schemas.microsoft.com/office/drawing/2014/main" id="{89BD783B-11E6-43BE-B86E-E54D36794F09}"/>
              </a:ext>
            </a:extLst>
          </p:cNvPr>
          <p:cNvPicPr>
            <a:picLocks noChangeAspect="1"/>
          </p:cNvPicPr>
          <p:nvPr/>
        </p:nvPicPr>
        <p:blipFill>
          <a:blip r:embed="rId3"/>
          <a:stretch>
            <a:fillRect/>
          </a:stretch>
        </p:blipFill>
        <p:spPr>
          <a:xfrm>
            <a:off x="2882097" y="1941654"/>
            <a:ext cx="1334948" cy="1325302"/>
          </a:xfrm>
          <a:prstGeom prst="rect">
            <a:avLst/>
          </a:prstGeom>
        </p:spPr>
      </p:pic>
      <p:pic>
        <p:nvPicPr>
          <p:cNvPr id="8" name="Picture 6" descr="A picture containing dark, night&#10;&#10;Description automatically generated">
            <a:extLst>
              <a:ext uri="{FF2B5EF4-FFF2-40B4-BE49-F238E27FC236}">
                <a16:creationId xmlns:a16="http://schemas.microsoft.com/office/drawing/2014/main" id="{69383A5B-4211-433B-B7C5-9D6F1BEDE1FA}"/>
              </a:ext>
            </a:extLst>
          </p:cNvPr>
          <p:cNvPicPr>
            <a:picLocks noChangeAspect="1"/>
          </p:cNvPicPr>
          <p:nvPr/>
        </p:nvPicPr>
        <p:blipFill>
          <a:blip r:embed="rId3"/>
          <a:stretch>
            <a:fillRect/>
          </a:stretch>
        </p:blipFill>
        <p:spPr>
          <a:xfrm>
            <a:off x="528578" y="3118413"/>
            <a:ext cx="1334948" cy="1325302"/>
          </a:xfrm>
          <a:prstGeom prst="rect">
            <a:avLst/>
          </a:prstGeom>
        </p:spPr>
      </p:pic>
      <p:pic>
        <p:nvPicPr>
          <p:cNvPr id="9" name="Picture 6" descr="A picture containing dark, night&#10;&#10;Description automatically generated">
            <a:extLst>
              <a:ext uri="{FF2B5EF4-FFF2-40B4-BE49-F238E27FC236}">
                <a16:creationId xmlns:a16="http://schemas.microsoft.com/office/drawing/2014/main" id="{7E8CA129-62D9-46AB-AD8F-42BCAC814ED0}"/>
              </a:ext>
            </a:extLst>
          </p:cNvPr>
          <p:cNvPicPr>
            <a:picLocks noChangeAspect="1"/>
          </p:cNvPicPr>
          <p:nvPr/>
        </p:nvPicPr>
        <p:blipFill>
          <a:blip r:embed="rId3"/>
          <a:stretch>
            <a:fillRect/>
          </a:stretch>
        </p:blipFill>
        <p:spPr>
          <a:xfrm>
            <a:off x="5081287" y="3079831"/>
            <a:ext cx="1334948" cy="1325302"/>
          </a:xfrm>
          <a:prstGeom prst="rect">
            <a:avLst/>
          </a:prstGeom>
        </p:spPr>
      </p:pic>
      <p:pic>
        <p:nvPicPr>
          <p:cNvPr id="11" name="Picture 6" descr="A picture containing dark, night&#10;&#10;Description automatically generated">
            <a:extLst>
              <a:ext uri="{FF2B5EF4-FFF2-40B4-BE49-F238E27FC236}">
                <a16:creationId xmlns:a16="http://schemas.microsoft.com/office/drawing/2014/main" id="{481362C8-5E1E-4D1C-B12A-5BD0BF44CC9E}"/>
              </a:ext>
            </a:extLst>
          </p:cNvPr>
          <p:cNvPicPr>
            <a:picLocks noChangeAspect="1"/>
          </p:cNvPicPr>
          <p:nvPr/>
        </p:nvPicPr>
        <p:blipFill>
          <a:blip r:embed="rId3"/>
          <a:stretch>
            <a:fillRect/>
          </a:stretch>
        </p:blipFill>
        <p:spPr>
          <a:xfrm>
            <a:off x="1551008" y="5307957"/>
            <a:ext cx="1334948" cy="1325302"/>
          </a:xfrm>
          <a:prstGeom prst="rect">
            <a:avLst/>
          </a:prstGeom>
        </p:spPr>
      </p:pic>
      <p:pic>
        <p:nvPicPr>
          <p:cNvPr id="14" name="Picture 14" descr="Icon&#10;&#10;Description automatically generated">
            <a:extLst>
              <a:ext uri="{FF2B5EF4-FFF2-40B4-BE49-F238E27FC236}">
                <a16:creationId xmlns:a16="http://schemas.microsoft.com/office/drawing/2014/main" id="{3355A1B6-16F1-4154-B003-644925D26115}"/>
              </a:ext>
            </a:extLst>
          </p:cNvPr>
          <p:cNvPicPr>
            <a:picLocks noChangeAspect="1"/>
          </p:cNvPicPr>
          <p:nvPr/>
        </p:nvPicPr>
        <p:blipFill>
          <a:blip r:embed="rId4"/>
          <a:stretch>
            <a:fillRect/>
          </a:stretch>
        </p:blipFill>
        <p:spPr>
          <a:xfrm>
            <a:off x="4175626" y="5398627"/>
            <a:ext cx="1033885" cy="1043531"/>
          </a:xfrm>
          <a:prstGeom prst="rect">
            <a:avLst/>
          </a:prstGeom>
        </p:spPr>
      </p:pic>
      <p:sp>
        <p:nvSpPr>
          <p:cNvPr id="15" name="TextBox 14">
            <a:extLst>
              <a:ext uri="{FF2B5EF4-FFF2-40B4-BE49-F238E27FC236}">
                <a16:creationId xmlns:a16="http://schemas.microsoft.com/office/drawing/2014/main" id="{371509EE-D882-4C09-AC23-45455BB714EA}"/>
              </a:ext>
            </a:extLst>
          </p:cNvPr>
          <p:cNvSpPr txBox="1"/>
          <p:nvPr/>
        </p:nvSpPr>
        <p:spPr>
          <a:xfrm>
            <a:off x="2968906" y="4714754"/>
            <a:ext cx="9008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a:t>hub</a:t>
            </a:r>
          </a:p>
        </p:txBody>
      </p:sp>
      <p:sp>
        <p:nvSpPr>
          <p:cNvPr id="17" name="TextBox 16">
            <a:extLst>
              <a:ext uri="{FF2B5EF4-FFF2-40B4-BE49-F238E27FC236}">
                <a16:creationId xmlns:a16="http://schemas.microsoft.com/office/drawing/2014/main" id="{2ABC3553-16BD-494A-AFA7-A303D4530251}"/>
              </a:ext>
            </a:extLst>
          </p:cNvPr>
          <p:cNvSpPr txBox="1"/>
          <p:nvPr/>
        </p:nvSpPr>
        <p:spPr>
          <a:xfrm>
            <a:off x="1251995" y="6441310"/>
            <a:ext cx="1720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a:t>workstation</a:t>
            </a:r>
          </a:p>
        </p:txBody>
      </p:sp>
      <p:sp>
        <p:nvSpPr>
          <p:cNvPr id="18" name="TextBox 17">
            <a:extLst>
              <a:ext uri="{FF2B5EF4-FFF2-40B4-BE49-F238E27FC236}">
                <a16:creationId xmlns:a16="http://schemas.microsoft.com/office/drawing/2014/main" id="{2DA991A1-1A62-42DF-A8A8-2126B9FE2047}"/>
              </a:ext>
            </a:extLst>
          </p:cNvPr>
          <p:cNvSpPr txBox="1"/>
          <p:nvPr/>
        </p:nvSpPr>
        <p:spPr>
          <a:xfrm>
            <a:off x="4791919" y="4203537"/>
            <a:ext cx="1720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a:t>workstation</a:t>
            </a:r>
          </a:p>
        </p:txBody>
      </p:sp>
      <p:sp>
        <p:nvSpPr>
          <p:cNvPr id="19" name="TextBox 18">
            <a:extLst>
              <a:ext uri="{FF2B5EF4-FFF2-40B4-BE49-F238E27FC236}">
                <a16:creationId xmlns:a16="http://schemas.microsoft.com/office/drawing/2014/main" id="{E68906D1-11B9-462C-808C-BE6EA37783FF}"/>
              </a:ext>
            </a:extLst>
          </p:cNvPr>
          <p:cNvSpPr txBox="1"/>
          <p:nvPr/>
        </p:nvSpPr>
        <p:spPr>
          <a:xfrm>
            <a:off x="2631311" y="3084652"/>
            <a:ext cx="1720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a:t>workstation</a:t>
            </a:r>
          </a:p>
        </p:txBody>
      </p:sp>
      <p:sp>
        <p:nvSpPr>
          <p:cNvPr id="20" name="TextBox 19">
            <a:extLst>
              <a:ext uri="{FF2B5EF4-FFF2-40B4-BE49-F238E27FC236}">
                <a16:creationId xmlns:a16="http://schemas.microsoft.com/office/drawing/2014/main" id="{C6ED270F-1AD6-4917-A7D0-80C05BE0A6B4}"/>
              </a:ext>
            </a:extLst>
          </p:cNvPr>
          <p:cNvSpPr txBox="1"/>
          <p:nvPr/>
        </p:nvSpPr>
        <p:spPr>
          <a:xfrm>
            <a:off x="248855" y="4280702"/>
            <a:ext cx="1720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a:t>workstation</a:t>
            </a:r>
          </a:p>
        </p:txBody>
      </p:sp>
      <p:sp>
        <p:nvSpPr>
          <p:cNvPr id="21" name="TextBox 20">
            <a:extLst>
              <a:ext uri="{FF2B5EF4-FFF2-40B4-BE49-F238E27FC236}">
                <a16:creationId xmlns:a16="http://schemas.microsoft.com/office/drawing/2014/main" id="{3B72A721-BF3E-46BD-AB5C-B1514CBAD22B}"/>
              </a:ext>
            </a:extLst>
          </p:cNvPr>
          <p:cNvSpPr txBox="1"/>
          <p:nvPr/>
        </p:nvSpPr>
        <p:spPr>
          <a:xfrm>
            <a:off x="3837007" y="6395919"/>
            <a:ext cx="1720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a:t>printer</a:t>
            </a:r>
          </a:p>
        </p:txBody>
      </p:sp>
      <p:sp>
        <p:nvSpPr>
          <p:cNvPr id="22" name="TextBox 21">
            <a:extLst>
              <a:ext uri="{FF2B5EF4-FFF2-40B4-BE49-F238E27FC236}">
                <a16:creationId xmlns:a16="http://schemas.microsoft.com/office/drawing/2014/main" id="{C833ED6D-F0CD-463E-A665-326C5BFDCA60}"/>
              </a:ext>
            </a:extLst>
          </p:cNvPr>
          <p:cNvSpPr txBox="1"/>
          <p:nvPr/>
        </p:nvSpPr>
        <p:spPr>
          <a:xfrm>
            <a:off x="335665" y="2612018"/>
            <a:ext cx="172076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a:solidFill>
                  <a:srgbClr val="FF0000"/>
                </a:solidFill>
                <a:latin typeface="Bradley Hand ITC"/>
              </a:rPr>
              <a:t>A</a:t>
            </a:r>
            <a:endParaRPr lang="en-US" sz="4800" b="1">
              <a:solidFill>
                <a:srgbClr val="FF0000"/>
              </a:solidFill>
              <a:latin typeface="Bradley Hand ITC"/>
            </a:endParaRPr>
          </a:p>
        </p:txBody>
      </p:sp>
      <p:sp>
        <p:nvSpPr>
          <p:cNvPr id="23" name="TextBox 22">
            <a:extLst>
              <a:ext uri="{FF2B5EF4-FFF2-40B4-BE49-F238E27FC236}">
                <a16:creationId xmlns:a16="http://schemas.microsoft.com/office/drawing/2014/main" id="{91B179CA-10B2-4722-8A54-8F2FC6655D64}"/>
              </a:ext>
            </a:extLst>
          </p:cNvPr>
          <p:cNvSpPr txBox="1"/>
          <p:nvPr/>
        </p:nvSpPr>
        <p:spPr>
          <a:xfrm>
            <a:off x="4888373" y="2573435"/>
            <a:ext cx="172076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a:solidFill>
                  <a:srgbClr val="0070C0"/>
                </a:solidFill>
                <a:latin typeface="Bradley Hand ITC"/>
              </a:rPr>
              <a:t>B</a:t>
            </a:r>
          </a:p>
        </p:txBody>
      </p:sp>
      <p:cxnSp>
        <p:nvCxnSpPr>
          <p:cNvPr id="16" name="Straight Arrow Connector 15">
            <a:extLst>
              <a:ext uri="{FF2B5EF4-FFF2-40B4-BE49-F238E27FC236}">
                <a16:creationId xmlns:a16="http://schemas.microsoft.com/office/drawing/2014/main" id="{2E22BBAC-7A4D-4A97-8AF7-98320D525E25}"/>
              </a:ext>
            </a:extLst>
          </p:cNvPr>
          <p:cNvCxnSpPr/>
          <p:nvPr/>
        </p:nvCxnSpPr>
        <p:spPr>
          <a:xfrm>
            <a:off x="1740182" y="3635535"/>
            <a:ext cx="1116160" cy="670878"/>
          </a:xfrm>
          <a:prstGeom prst="straightConnector1">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7DE416-B825-4ACA-8C9D-6964EF626799}"/>
              </a:ext>
            </a:extLst>
          </p:cNvPr>
          <p:cNvCxnSpPr>
            <a:cxnSpLocks/>
          </p:cNvCxnSpPr>
          <p:nvPr/>
        </p:nvCxnSpPr>
        <p:spPr>
          <a:xfrm flipV="1">
            <a:off x="3982039" y="3674800"/>
            <a:ext cx="1075536" cy="640577"/>
          </a:xfrm>
          <a:prstGeom prst="straightConnector1">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DDB08CA-722C-4D9B-92EA-8987A43F2BB7}"/>
              </a:ext>
            </a:extLst>
          </p:cNvPr>
          <p:cNvCxnSpPr>
            <a:cxnSpLocks/>
          </p:cNvCxnSpPr>
          <p:nvPr/>
        </p:nvCxnSpPr>
        <p:spPr>
          <a:xfrm flipH="1" flipV="1">
            <a:off x="3462919" y="3375106"/>
            <a:ext cx="369" cy="815122"/>
          </a:xfrm>
          <a:prstGeom prst="straightConnector1">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30927D6-5A9E-4B1E-ADDC-9DBC193AC6AB}"/>
              </a:ext>
            </a:extLst>
          </p:cNvPr>
          <p:cNvCxnSpPr>
            <a:cxnSpLocks/>
          </p:cNvCxnSpPr>
          <p:nvPr/>
        </p:nvCxnSpPr>
        <p:spPr>
          <a:xfrm flipV="1">
            <a:off x="2201509" y="4754012"/>
            <a:ext cx="725914" cy="640576"/>
          </a:xfrm>
          <a:prstGeom prst="straightConnector1">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3F2C31-500D-4919-85EF-D0BF60247B5F}"/>
              </a:ext>
            </a:extLst>
          </p:cNvPr>
          <p:cNvCxnSpPr>
            <a:cxnSpLocks/>
          </p:cNvCxnSpPr>
          <p:nvPr/>
        </p:nvCxnSpPr>
        <p:spPr>
          <a:xfrm>
            <a:off x="3904803" y="4749128"/>
            <a:ext cx="725914" cy="623448"/>
          </a:xfrm>
          <a:prstGeom prst="straightConnector1">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119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IPv4</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6751681" y="2156523"/>
            <a:ext cx="4896932" cy="4061064"/>
          </a:xfrm>
          <a:prstGeom prst="rect">
            <a:avLst/>
          </a:prstGeom>
        </p:spPr>
        <p:txBody>
          <a:bodyPr vert="horz" lIns="91440" tIns="45720" rIns="91440" bIns="45720" rtlCol="0" anchor="t">
            <a:normAutofit/>
          </a:bodyPr>
          <a:lstStyle/>
          <a:p>
            <a:pPr marL="457835" indent="-228600">
              <a:lnSpc>
                <a:spcPct val="90000"/>
              </a:lnSpc>
              <a:spcBef>
                <a:spcPts val="1301"/>
              </a:spcBef>
              <a:buClr>
                <a:srgbClr val="262626"/>
              </a:buClr>
              <a:buFont typeface="Arial" panose="020B0604020202020204" pitchFamily="34" charset="0"/>
              <a:buChar char="•"/>
            </a:pPr>
            <a:r>
              <a:rPr lang="en-US" sz="2800" b="1" spc="-1">
                <a:latin typeface="Calibri Light"/>
              </a:rPr>
              <a:t>Cheaper networks = more nodes</a:t>
            </a:r>
            <a:endParaRPr lang="en-US" sz="2800" b="1">
              <a:latin typeface="Arial"/>
            </a:endParaRPr>
          </a:p>
          <a:p>
            <a:pPr marL="457835" indent="-228600">
              <a:lnSpc>
                <a:spcPct val="90000"/>
              </a:lnSpc>
              <a:spcBef>
                <a:spcPts val="1301"/>
              </a:spcBef>
              <a:buClr>
                <a:srgbClr val="262626"/>
              </a:buClr>
              <a:buFont typeface="Arial" panose="020B0604020202020204" pitchFamily="34" charset="0"/>
              <a:buChar char="•"/>
            </a:pPr>
            <a:r>
              <a:rPr lang="en-US" sz="2800" spc="-1">
                <a:latin typeface="Calibri Light"/>
              </a:rPr>
              <a:t>TCP/IP needs to scale</a:t>
            </a:r>
          </a:p>
          <a:p>
            <a:pPr marL="457835" indent="-228600">
              <a:lnSpc>
                <a:spcPct val="90000"/>
              </a:lnSpc>
              <a:spcBef>
                <a:spcPts val="1301"/>
              </a:spcBef>
              <a:buClr>
                <a:srgbClr val="262626"/>
              </a:buClr>
              <a:buFont typeface="Arial" panose="020B0604020202020204" pitchFamily="34" charset="0"/>
              <a:buChar char="•"/>
            </a:pPr>
            <a:r>
              <a:rPr lang="en-US" sz="2800" spc="-1">
                <a:latin typeface="Calibri Light"/>
              </a:rPr>
              <a:t>Vint Cert and Bob Kahn created the modern version: </a:t>
            </a:r>
            <a:r>
              <a:rPr lang="en-US" sz="2800" b="1" spc="-1">
                <a:latin typeface="Calibri Light"/>
              </a:rPr>
              <a:t>IPv4</a:t>
            </a:r>
          </a:p>
          <a:p>
            <a:pPr marL="457835" indent="-228600">
              <a:lnSpc>
                <a:spcPct val="90000"/>
              </a:lnSpc>
              <a:spcBef>
                <a:spcPts val="1301"/>
              </a:spcBef>
              <a:buClr>
                <a:srgbClr val="262626"/>
              </a:buClr>
              <a:buFont typeface="Arial" panose="020B0604020202020204" pitchFamily="34" charset="0"/>
              <a:buChar char="•"/>
            </a:pPr>
            <a:r>
              <a:rPr lang="en-US" sz="2800" spc="-1">
                <a:latin typeface="Calibri Light"/>
              </a:rPr>
              <a:t>They won the presidential medal of honor in 2005 for their work</a:t>
            </a:r>
          </a:p>
          <a:p>
            <a:pPr indent="-228600">
              <a:lnSpc>
                <a:spcPct val="90000"/>
              </a:lnSpc>
              <a:spcBef>
                <a:spcPts val="1301"/>
              </a:spcBef>
              <a:buFont typeface="Arial" panose="020B0604020202020204" pitchFamily="34" charset="0"/>
              <a:buChar char="•"/>
            </a:pPr>
            <a:endParaRPr lang="en-US" sz="2000" spc="-1"/>
          </a:p>
        </p:txBody>
      </p:sp>
      <p:pic>
        <p:nvPicPr>
          <p:cNvPr id="10" name="Picture 11">
            <a:extLst>
              <a:ext uri="{FF2B5EF4-FFF2-40B4-BE49-F238E27FC236}">
                <a16:creationId xmlns:a16="http://schemas.microsoft.com/office/drawing/2014/main" id="{27FC25C4-922E-447B-B7EE-A051B10A6ECC}"/>
              </a:ext>
            </a:extLst>
          </p:cNvPr>
          <p:cNvPicPr>
            <a:picLocks noChangeAspect="1"/>
          </p:cNvPicPr>
          <p:nvPr/>
        </p:nvPicPr>
        <p:blipFill>
          <a:blip r:embed="rId2"/>
          <a:stretch>
            <a:fillRect/>
          </a:stretch>
        </p:blipFill>
        <p:spPr>
          <a:xfrm>
            <a:off x="875818" y="2101288"/>
            <a:ext cx="5550060" cy="4160134"/>
          </a:xfrm>
          <a:prstGeom prst="rect">
            <a:avLst/>
          </a:prstGeom>
        </p:spPr>
      </p:pic>
    </p:spTree>
    <p:extLst>
      <p:ext uri="{BB962C8B-B14F-4D97-AF65-F5344CB8AC3E}">
        <p14:creationId xmlns:p14="http://schemas.microsoft.com/office/powerpoint/2010/main" val="980475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70500" lnSpcReduction="20000"/>
          </a:bodyPr>
          <a:lstStyle/>
          <a:p>
            <a:pPr marL="91440" indent="-90805">
              <a:lnSpc>
                <a:spcPct val="100000"/>
              </a:lnSpc>
              <a:spcBef>
                <a:spcPts val="1301"/>
              </a:spcBef>
              <a:buClr>
                <a:srgbClr val="262626"/>
              </a:buClr>
              <a:buFont typeface="Arial"/>
              <a:buChar char=" "/>
            </a:pPr>
            <a:r>
              <a:rPr lang="en-IE" sz="3200" b="0" i="0" dirty="0">
                <a:solidFill>
                  <a:srgbClr val="3D3D4E"/>
                </a:solidFill>
                <a:effectLst/>
                <a:latin typeface="Droid Serif"/>
              </a:rPr>
              <a:t>IP subnetting is a very important aspect of the design and functionality of computer networks. </a:t>
            </a:r>
          </a:p>
          <a:p>
            <a:pPr marL="91440" indent="-90805">
              <a:lnSpc>
                <a:spcPct val="100000"/>
              </a:lnSpc>
              <a:spcBef>
                <a:spcPts val="1301"/>
              </a:spcBef>
              <a:buClr>
                <a:srgbClr val="262626"/>
              </a:buClr>
              <a:buFont typeface="Arial"/>
              <a:buChar char=" "/>
            </a:pPr>
            <a:r>
              <a:rPr lang="en-IE" sz="3200" b="0" i="0" dirty="0">
                <a:solidFill>
                  <a:srgbClr val="3D3D4E"/>
                </a:solidFill>
                <a:effectLst/>
                <a:latin typeface="Droid Serif"/>
              </a:rPr>
              <a:t>If it’s not organized in an efficient way, it can lead to increased costs and lower network performance.</a:t>
            </a:r>
            <a:endParaRPr lang="en-IE" sz="3200" strike="noStrike" spc="-1" dirty="0">
              <a:solidFill>
                <a:srgbClr val="3D3D4E"/>
              </a:solidFill>
              <a:latin typeface="Droid Serif"/>
            </a:endParaRPr>
          </a:p>
          <a:p>
            <a:pPr marL="91440" indent="-90805">
              <a:lnSpc>
                <a:spcPct val="100000"/>
              </a:lnSpc>
              <a:spcBef>
                <a:spcPts val="1301"/>
              </a:spcBef>
              <a:buClr>
                <a:srgbClr val="262626"/>
              </a:buClr>
              <a:buFont typeface="Arial"/>
              <a:buChar char=" "/>
            </a:pPr>
            <a:r>
              <a:rPr lang="en-IE" sz="3200" b="0" i="0" dirty="0">
                <a:solidFill>
                  <a:srgbClr val="3D3D4E"/>
                </a:solidFill>
                <a:effectLst/>
                <a:latin typeface="Droid Serif"/>
              </a:rPr>
              <a:t>In the physical world, there are different street names and house numbers on each street to uniquely identify different buildings. </a:t>
            </a:r>
          </a:p>
          <a:p>
            <a:pPr marL="91440" indent="-90805">
              <a:lnSpc>
                <a:spcPct val="100000"/>
              </a:lnSpc>
              <a:spcBef>
                <a:spcPts val="1301"/>
              </a:spcBef>
              <a:buClr>
                <a:srgbClr val="262626"/>
              </a:buClr>
              <a:buFont typeface="Arial"/>
              <a:buChar char=" "/>
            </a:pPr>
            <a:r>
              <a:rPr lang="en-IE" sz="3200" b="0" i="0" dirty="0">
                <a:solidFill>
                  <a:srgbClr val="3D3D4E"/>
                </a:solidFill>
                <a:effectLst/>
                <a:latin typeface="Droid Serif"/>
              </a:rPr>
              <a:t>Similarly, different networks are identified by different network addresses, and devices on a given network are differentiated by means of a unique host address. </a:t>
            </a:r>
          </a:p>
          <a:p>
            <a:pPr marL="91440" indent="-90805">
              <a:lnSpc>
                <a:spcPct val="100000"/>
              </a:lnSpc>
              <a:spcBef>
                <a:spcPts val="1301"/>
              </a:spcBef>
              <a:buClr>
                <a:srgbClr val="262626"/>
              </a:buClr>
              <a:buFont typeface="Arial"/>
              <a:buChar char=" "/>
            </a:pPr>
            <a:r>
              <a:rPr lang="en-IE" sz="3200" b="0" i="0" dirty="0">
                <a:solidFill>
                  <a:srgbClr val="3D3D4E"/>
                </a:solidFill>
                <a:effectLst/>
                <a:latin typeface="Droid Serif"/>
              </a:rPr>
              <a:t>Both network and host identification is part of the IP address. </a:t>
            </a:r>
          </a:p>
          <a:p>
            <a:pPr marL="91440" indent="-90805">
              <a:lnSpc>
                <a:spcPct val="100000"/>
              </a:lnSpc>
              <a:spcBef>
                <a:spcPts val="1301"/>
              </a:spcBef>
              <a:buClr>
                <a:srgbClr val="262626"/>
              </a:buClr>
              <a:buFont typeface="Arial"/>
              <a:buChar char=" "/>
            </a:pPr>
            <a:r>
              <a:rPr lang="en-IE" sz="3200" b="0" i="0" dirty="0">
                <a:solidFill>
                  <a:srgbClr val="3D3D4E"/>
                </a:solidFill>
                <a:effectLst/>
                <a:latin typeface="Droid Serif"/>
              </a:rPr>
              <a:t>Some bits are reserved for network addresses, while the others are used for the host portion.</a:t>
            </a:r>
            <a:endParaRPr lang="en-US" sz="3200" b="0" strike="noStrike" spc="-1" dirty="0">
              <a:solidFill>
                <a:srgbClr val="262626"/>
              </a:solidFill>
              <a:latin typeface="Calibri Light"/>
            </a:endParaRP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Introduction to IP Subnetting</a:t>
            </a:r>
            <a:endParaRPr lang="en-US" dirty="0"/>
          </a:p>
        </p:txBody>
      </p:sp>
    </p:spTree>
    <p:extLst>
      <p:ext uri="{BB962C8B-B14F-4D97-AF65-F5344CB8AC3E}">
        <p14:creationId xmlns:p14="http://schemas.microsoft.com/office/powerpoint/2010/main" val="2301277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93000"/>
          </a:bodyPr>
          <a:lstStyle/>
          <a:p>
            <a:pPr algn="l"/>
            <a:r>
              <a:rPr lang="en-IE" sz="3200" b="0" i="0" dirty="0">
                <a:solidFill>
                  <a:srgbClr val="222222"/>
                </a:solidFill>
                <a:effectLst/>
                <a:latin typeface="-apple-system"/>
              </a:rPr>
              <a:t>The way IP addresses are constructed makes it relatively simple for Internet routers to find the right network to route data into. However there could be millions of connected devices, and it could take some time for the data to find the right device. </a:t>
            </a:r>
          </a:p>
          <a:p>
            <a:pPr algn="l"/>
            <a:r>
              <a:rPr lang="en-IE" sz="3200" b="0" i="0" dirty="0">
                <a:solidFill>
                  <a:srgbClr val="222222"/>
                </a:solidFill>
                <a:effectLst/>
                <a:latin typeface="-apple-system"/>
              </a:rPr>
              <a:t>This is why subnetting comes in handy: subnetting narrows down the IP address to usage within a range of devices.</a:t>
            </a:r>
          </a:p>
          <a:p>
            <a:br>
              <a:rPr lang="en-IE" sz="3200" dirty="0"/>
            </a:br>
            <a:endParaRPr lang="en-US" sz="3200" b="0" strike="noStrike" spc="-1" dirty="0">
              <a:solidFill>
                <a:srgbClr val="262626"/>
              </a:solidFill>
              <a:latin typeface="Calibri Light"/>
            </a:endParaRP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Why is IP Subnetting Necessary</a:t>
            </a:r>
            <a:endParaRPr lang="en-US" dirty="0"/>
          </a:p>
        </p:txBody>
      </p:sp>
    </p:spTree>
    <p:extLst>
      <p:ext uri="{BB962C8B-B14F-4D97-AF65-F5344CB8AC3E}">
        <p14:creationId xmlns:p14="http://schemas.microsoft.com/office/powerpoint/2010/main" val="806678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93000"/>
          </a:bodyPr>
          <a:lstStyle/>
          <a:p>
            <a:pPr algn="l"/>
            <a:r>
              <a:rPr lang="en-IE" sz="3200" b="0" i="0" dirty="0">
                <a:solidFill>
                  <a:srgbClr val="3D3D4E"/>
                </a:solidFill>
                <a:effectLst/>
                <a:latin typeface="Droid Serif"/>
              </a:rPr>
              <a:t>Now, let’s take an in-depth look at what an IP address looks like:</a:t>
            </a:r>
          </a:p>
          <a:p>
            <a:pPr algn="l">
              <a:buFont typeface="+mj-lt"/>
              <a:buAutoNum type="arabicPeriod"/>
            </a:pPr>
            <a:r>
              <a:rPr lang="en-IE" sz="3200" b="0" i="0" dirty="0">
                <a:solidFill>
                  <a:srgbClr val="3D3D4E"/>
                </a:solidFill>
                <a:effectLst/>
                <a:latin typeface="Droid Serif"/>
              </a:rPr>
              <a:t>The </a:t>
            </a:r>
            <a:r>
              <a:rPr lang="en-IE" sz="3200" b="1" i="0" dirty="0">
                <a:solidFill>
                  <a:srgbClr val="3D3D4E"/>
                </a:solidFill>
                <a:effectLst/>
                <a:latin typeface="var(--font-family-body-lesson-markdown,&quot;Droid Serif&quot;)"/>
              </a:rPr>
              <a:t>Network</a:t>
            </a:r>
            <a:r>
              <a:rPr lang="en-IE" sz="3200" b="0" i="0" dirty="0">
                <a:solidFill>
                  <a:srgbClr val="3D3D4E"/>
                </a:solidFill>
                <a:effectLst/>
                <a:latin typeface="Droid Serif"/>
              </a:rPr>
              <a:t> portion: The size, in bits, dictated by the network mask.</a:t>
            </a:r>
          </a:p>
          <a:p>
            <a:pPr algn="l">
              <a:buFont typeface="+mj-lt"/>
              <a:buAutoNum type="arabicPeriod"/>
            </a:pPr>
            <a:r>
              <a:rPr lang="en-IE" sz="3200" b="0" i="0" dirty="0">
                <a:solidFill>
                  <a:srgbClr val="3D3D4E"/>
                </a:solidFill>
                <a:effectLst/>
                <a:latin typeface="Droid Serif"/>
              </a:rPr>
              <a:t>The </a:t>
            </a:r>
            <a:r>
              <a:rPr lang="en-IE" sz="3200" b="1" i="0" dirty="0">
                <a:solidFill>
                  <a:srgbClr val="3D3D4E"/>
                </a:solidFill>
                <a:effectLst/>
                <a:latin typeface="var(--font-family-body-lesson-markdown,&quot;Droid Serif&quot;)"/>
              </a:rPr>
              <a:t>Host</a:t>
            </a:r>
            <a:r>
              <a:rPr lang="en-IE" sz="3200" b="0" i="0" dirty="0">
                <a:solidFill>
                  <a:srgbClr val="3D3D4E"/>
                </a:solidFill>
                <a:effectLst/>
                <a:latin typeface="Droid Serif"/>
              </a:rPr>
              <a:t> portion: The remaining bits out of the total 32 as determined by the network mask.</a:t>
            </a:r>
          </a:p>
          <a:p>
            <a:pPr algn="l">
              <a:buFont typeface="+mj-lt"/>
              <a:buAutoNum type="arabicPeriod"/>
            </a:pPr>
            <a:r>
              <a:rPr lang="en-IE" sz="3200" b="0" i="0" dirty="0">
                <a:solidFill>
                  <a:srgbClr val="3D3D4E"/>
                </a:solidFill>
                <a:effectLst/>
                <a:latin typeface="Droid Serif"/>
              </a:rPr>
              <a:t>The </a:t>
            </a:r>
            <a:r>
              <a:rPr lang="en-IE" sz="3200" b="1" i="0" dirty="0">
                <a:solidFill>
                  <a:srgbClr val="3D3D4E"/>
                </a:solidFill>
                <a:effectLst/>
                <a:latin typeface="var(--font-family-body-lesson-markdown,&quot;Droid Serif&quot;)"/>
              </a:rPr>
              <a:t>Network Mask:</a:t>
            </a:r>
            <a:r>
              <a:rPr lang="en-IE" sz="3200" b="0" i="0" dirty="0">
                <a:solidFill>
                  <a:srgbClr val="3D3D4E"/>
                </a:solidFill>
                <a:effectLst/>
                <a:latin typeface="Droid Serif"/>
              </a:rPr>
              <a:t> Indicates the size of a network (the total number of IP addresses that make up the network).</a:t>
            </a: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What does an IP Address look like?</a:t>
            </a:r>
            <a:endParaRPr lang="en-US" dirty="0"/>
          </a:p>
        </p:txBody>
      </p:sp>
    </p:spTree>
    <p:extLst>
      <p:ext uri="{BB962C8B-B14F-4D97-AF65-F5344CB8AC3E}">
        <p14:creationId xmlns:p14="http://schemas.microsoft.com/office/powerpoint/2010/main" val="4026282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7" y="1993318"/>
            <a:ext cx="5878310" cy="4614515"/>
          </a:xfrm>
          <a:prstGeom prst="rect">
            <a:avLst/>
          </a:prstGeom>
          <a:noFill/>
          <a:ln>
            <a:noFill/>
          </a:ln>
        </p:spPr>
        <p:txBody>
          <a:bodyPr lIns="91440" tIns="45720" rIns="91440" bIns="45720" anchor="t">
            <a:noAutofit/>
          </a:bodyPr>
          <a:lstStyle/>
          <a:p>
            <a:pPr algn="l"/>
            <a:r>
              <a:rPr lang="en-IE" sz="2000" b="0" i="0" dirty="0">
                <a:solidFill>
                  <a:srgbClr val="3D3D4E"/>
                </a:solidFill>
                <a:effectLst/>
                <a:latin typeface="Calibri" panose="020F0502020204030204" pitchFamily="34" charset="0"/>
                <a:cs typeface="Calibri" panose="020F0502020204030204" pitchFamily="34" charset="0"/>
              </a:rPr>
              <a:t>Let’s assign IP addresses to three devices PC1, PC2, and PC3 as shown in the figure on the right.</a:t>
            </a:r>
          </a:p>
          <a:p>
            <a:pPr algn="l"/>
            <a:endParaRPr lang="en-IE" sz="2000" dirty="0">
              <a:solidFill>
                <a:srgbClr val="3D3D4E"/>
              </a:solidFill>
              <a:latin typeface="Calibri" panose="020F0502020204030204" pitchFamily="34" charset="0"/>
              <a:cs typeface="Calibri" panose="020F0502020204030204" pitchFamily="34" charset="0"/>
            </a:endParaRPr>
          </a:p>
          <a:p>
            <a:pPr algn="l"/>
            <a:r>
              <a:rPr lang="en-IE" sz="2000" b="0" i="0" dirty="0">
                <a:solidFill>
                  <a:srgbClr val="3D3D4E"/>
                </a:solidFill>
                <a:effectLst/>
                <a:latin typeface="Calibri" panose="020F0502020204030204" pitchFamily="34" charset="0"/>
                <a:cs typeface="Calibri" panose="020F0502020204030204" pitchFamily="34" charset="0"/>
              </a:rPr>
              <a:t>Here is an example with the IP address </a:t>
            </a:r>
            <a:r>
              <a:rPr lang="en-IE" sz="2000" dirty="0">
                <a:latin typeface="Calibri" panose="020F0502020204030204" pitchFamily="34" charset="0"/>
                <a:cs typeface="Calibri" panose="020F0502020204030204" pitchFamily="34" charset="0"/>
              </a:rPr>
              <a:t>192.168.0.0/24</a:t>
            </a:r>
            <a:r>
              <a:rPr lang="en-IE" sz="2000" b="0" i="0" dirty="0">
                <a:solidFill>
                  <a:srgbClr val="3D3D4E"/>
                </a:solidFill>
                <a:effectLst/>
                <a:latin typeface="Calibri" panose="020F0502020204030204" pitchFamily="34" charset="0"/>
                <a:cs typeface="Calibri" panose="020F0502020204030204" pitchFamily="34" charset="0"/>
              </a:rPr>
              <a:t>, which is a network address.</a:t>
            </a:r>
          </a:p>
          <a:p>
            <a:pPr algn="l"/>
            <a:endParaRPr lang="en-IE" sz="2000" b="0" i="0" dirty="0">
              <a:solidFill>
                <a:srgbClr val="3D3D4E"/>
              </a:solidFill>
              <a:effectLst/>
              <a:latin typeface="Calibri" panose="020F0502020204030204" pitchFamily="34" charset="0"/>
              <a:cs typeface="Calibri" panose="020F0502020204030204" pitchFamily="34" charset="0"/>
            </a:endParaRPr>
          </a:p>
          <a:p>
            <a:pPr algn="l"/>
            <a:r>
              <a:rPr lang="en-IE" sz="2000" b="0" i="0" dirty="0">
                <a:solidFill>
                  <a:srgbClr val="3D3D4E"/>
                </a:solidFill>
                <a:effectLst/>
                <a:latin typeface="Calibri" panose="020F0502020204030204" pitchFamily="34" charset="0"/>
                <a:cs typeface="Calibri" panose="020F0502020204030204" pitchFamily="34" charset="0"/>
              </a:rPr>
              <a:t>The </a:t>
            </a:r>
            <a:r>
              <a:rPr lang="en-IE" sz="2000" dirty="0">
                <a:latin typeface="Calibri" panose="020F0502020204030204" pitchFamily="34" charset="0"/>
                <a:cs typeface="Calibri" panose="020F0502020204030204" pitchFamily="34" charset="0"/>
              </a:rPr>
              <a:t>/24</a:t>
            </a:r>
            <a:r>
              <a:rPr lang="en-IE" sz="2000" b="0" i="0" dirty="0">
                <a:solidFill>
                  <a:srgbClr val="3D3D4E"/>
                </a:solidFill>
                <a:effectLst/>
                <a:latin typeface="Calibri" panose="020F0502020204030204" pitchFamily="34" charset="0"/>
                <a:cs typeface="Calibri" panose="020F0502020204030204" pitchFamily="34" charset="0"/>
              </a:rPr>
              <a:t> represents the mask, meaning that the first 24 bits represent the network portion, and the remaining 8 bits represent the host portion.</a:t>
            </a:r>
          </a:p>
          <a:p>
            <a:pPr algn="l"/>
            <a:endParaRPr lang="en-IE" sz="2000" dirty="0">
              <a:solidFill>
                <a:srgbClr val="3D3D4E"/>
              </a:solidFill>
              <a:latin typeface="Calibri" panose="020F0502020204030204" pitchFamily="34" charset="0"/>
              <a:cs typeface="Calibri" panose="020F0502020204030204" pitchFamily="34" charset="0"/>
            </a:endParaRPr>
          </a:p>
          <a:p>
            <a:pPr algn="l"/>
            <a:r>
              <a:rPr lang="en-IE" sz="2000" b="0" i="0" dirty="0">
                <a:solidFill>
                  <a:srgbClr val="3D3D4E"/>
                </a:solidFill>
                <a:effectLst/>
                <a:latin typeface="Calibri" panose="020F0502020204030204" pitchFamily="34" charset="0"/>
                <a:cs typeface="Calibri" panose="020F0502020204030204" pitchFamily="34" charset="0"/>
              </a:rPr>
              <a:t>If we want to allocate IP addresses on the 192.168.0.0 network, then the first three fields will remain the same (192.168.0), and the last field will be used to identify each device (from .1 to .254 – these are picked at random)</a:t>
            </a:r>
          </a:p>
          <a:p>
            <a:pPr algn="l"/>
            <a:endParaRPr lang="en-IE" sz="2000" b="0" i="0" dirty="0">
              <a:solidFill>
                <a:srgbClr val="3D3D4E"/>
              </a:solidFill>
              <a:effectLst/>
              <a:latin typeface="Calibri" panose="020F0502020204030204" pitchFamily="34" charset="0"/>
              <a:cs typeface="Calibri" panose="020F0502020204030204" pitchFamily="34" charset="0"/>
            </a:endParaRPr>
          </a:p>
          <a:p>
            <a:pPr algn="l"/>
            <a:endParaRPr lang="en-IE" sz="2000" b="0" i="0" dirty="0">
              <a:solidFill>
                <a:srgbClr val="3D3D4E"/>
              </a:solidFill>
              <a:effectLst/>
              <a:latin typeface="Calibri" panose="020F0502020204030204" pitchFamily="34" charset="0"/>
              <a:cs typeface="Calibri" panose="020F0502020204030204" pitchFamily="34" charset="0"/>
            </a:endParaRP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Assigning the IP Address</a:t>
            </a:r>
            <a:endParaRPr lang="en-US" dirty="0"/>
          </a:p>
        </p:txBody>
      </p:sp>
      <p:pic>
        <p:nvPicPr>
          <p:cNvPr id="3" name="Picture 2">
            <a:extLst>
              <a:ext uri="{FF2B5EF4-FFF2-40B4-BE49-F238E27FC236}">
                <a16:creationId xmlns:a16="http://schemas.microsoft.com/office/drawing/2014/main" id="{24196C33-36E8-6EF0-CF42-2A661A9C1F8E}"/>
              </a:ext>
            </a:extLst>
          </p:cNvPr>
          <p:cNvPicPr>
            <a:picLocks noChangeAspect="1"/>
          </p:cNvPicPr>
          <p:nvPr/>
        </p:nvPicPr>
        <p:blipFill>
          <a:blip r:embed="rId2"/>
          <a:stretch>
            <a:fillRect/>
          </a:stretch>
        </p:blipFill>
        <p:spPr>
          <a:xfrm>
            <a:off x="7091939" y="1101304"/>
            <a:ext cx="4912543" cy="3999505"/>
          </a:xfrm>
          <a:prstGeom prst="rect">
            <a:avLst/>
          </a:prstGeom>
        </p:spPr>
      </p:pic>
    </p:spTree>
    <p:extLst>
      <p:ext uri="{BB962C8B-B14F-4D97-AF65-F5344CB8AC3E}">
        <p14:creationId xmlns:p14="http://schemas.microsoft.com/office/powerpoint/2010/main" val="3805908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70500" lnSpcReduction="20000"/>
          </a:bodyPr>
          <a:lstStyle/>
          <a:p>
            <a:pPr algn="l"/>
            <a:r>
              <a:rPr lang="en-IE" sz="3200" b="0" i="0" dirty="0">
                <a:solidFill>
                  <a:srgbClr val="3D3D4E"/>
                </a:solidFill>
                <a:effectLst/>
                <a:latin typeface="Droid Serif"/>
              </a:rPr>
              <a:t>As networks grow larger and more complex day by day, traffic also requires fast and efficient routes. </a:t>
            </a:r>
          </a:p>
          <a:p>
            <a:pPr algn="l"/>
            <a:endParaRPr lang="en-IE" sz="3200" b="0" i="0" dirty="0">
              <a:solidFill>
                <a:srgbClr val="3D3D4E"/>
              </a:solidFill>
              <a:effectLst/>
              <a:latin typeface="Droid Serif"/>
            </a:endParaRPr>
          </a:p>
          <a:p>
            <a:pPr algn="l"/>
            <a:r>
              <a:rPr lang="en-IE" sz="3200" b="0" i="0" dirty="0">
                <a:solidFill>
                  <a:srgbClr val="3D3D4E"/>
                </a:solidFill>
                <a:effectLst/>
                <a:latin typeface="Droid Serif"/>
              </a:rPr>
              <a:t>Subnetting provides a mechanism named </a:t>
            </a:r>
            <a:r>
              <a:rPr lang="en-IE" sz="3200" b="1" i="0" dirty="0">
                <a:solidFill>
                  <a:srgbClr val="3D3D4E"/>
                </a:solidFill>
                <a:effectLst/>
                <a:latin typeface="var(--font-family-body-lesson-markdown,&quot;Droid Serif&quot;)"/>
              </a:rPr>
              <a:t>route aggregation</a:t>
            </a:r>
            <a:r>
              <a:rPr lang="en-IE" sz="3200" b="0" i="0" dirty="0">
                <a:solidFill>
                  <a:srgbClr val="3D3D4E"/>
                </a:solidFill>
                <a:effectLst/>
                <a:latin typeface="Droid Serif"/>
              </a:rPr>
              <a:t> that limits the size of the routing table that each router has to maintain. </a:t>
            </a:r>
          </a:p>
          <a:p>
            <a:pPr algn="l"/>
            <a:endParaRPr lang="en-IE" sz="3200" b="0" i="0" dirty="0">
              <a:solidFill>
                <a:srgbClr val="3D3D4E"/>
              </a:solidFill>
              <a:effectLst/>
              <a:latin typeface="Droid Serif"/>
            </a:endParaRPr>
          </a:p>
          <a:p>
            <a:pPr algn="l"/>
            <a:r>
              <a:rPr lang="en-IE" sz="3200" b="0" i="0" dirty="0">
                <a:solidFill>
                  <a:srgbClr val="3D3D4E"/>
                </a:solidFill>
                <a:effectLst/>
                <a:latin typeface="Droid Serif"/>
              </a:rPr>
              <a:t>This helps maintain efficient network speed and enhances performance.</a:t>
            </a:r>
          </a:p>
          <a:p>
            <a:pPr algn="l"/>
            <a:endParaRPr lang="en-IE" sz="3200" b="1" i="0" dirty="0">
              <a:effectLst/>
              <a:latin typeface="var(--font-family-heading-lesson-markdown)"/>
            </a:endParaRPr>
          </a:p>
          <a:p>
            <a:pPr algn="l"/>
            <a:r>
              <a:rPr lang="en-IE" sz="3200" b="1" i="0" dirty="0">
                <a:effectLst/>
                <a:latin typeface="var(--font-family-heading-lesson-markdown)"/>
              </a:rPr>
              <a:t>Benefits</a:t>
            </a:r>
          </a:p>
          <a:p>
            <a:pPr algn="l"/>
            <a:r>
              <a:rPr lang="en-IE" sz="3200" b="0" i="0" dirty="0">
                <a:solidFill>
                  <a:srgbClr val="3D3D4E"/>
                </a:solidFill>
                <a:effectLst/>
                <a:latin typeface="Droid Serif"/>
              </a:rPr>
              <a:t>Some benefits of subnetting are listed below:</a:t>
            </a:r>
          </a:p>
          <a:p>
            <a:pPr marL="457200" indent="-457200" algn="l">
              <a:buFont typeface="Courier New" panose="02070309020205020404" pitchFamily="49" charset="0"/>
              <a:buChar char="o"/>
            </a:pPr>
            <a:r>
              <a:rPr lang="en-IE" sz="3200" b="0" i="0" dirty="0">
                <a:solidFill>
                  <a:srgbClr val="3D3D4E"/>
                </a:solidFill>
                <a:effectLst/>
                <a:latin typeface="Droid Serif"/>
              </a:rPr>
              <a:t> Subnetting splits broadcast domains, thus improving network speed and performance.</a:t>
            </a:r>
          </a:p>
          <a:p>
            <a:pPr marL="457200" indent="-457200" algn="l">
              <a:buFont typeface="Courier New" panose="02070309020205020404" pitchFamily="49" charset="0"/>
              <a:buChar char="o"/>
            </a:pPr>
            <a:r>
              <a:rPr lang="en-IE" sz="3200" b="0" i="0" dirty="0">
                <a:solidFill>
                  <a:srgbClr val="3D3D4E"/>
                </a:solidFill>
                <a:effectLst/>
                <a:latin typeface="Droid Serif"/>
              </a:rPr>
              <a:t>It reduces congestion and bottleneck problems.</a:t>
            </a:r>
          </a:p>
          <a:p>
            <a:pPr marL="457200" indent="-457200" algn="l">
              <a:buFont typeface="Courier New" panose="02070309020205020404" pitchFamily="49" charset="0"/>
              <a:buChar char="o"/>
            </a:pPr>
            <a:r>
              <a:rPr lang="en-IE" sz="3200" b="0" i="0" dirty="0">
                <a:solidFill>
                  <a:srgbClr val="3D3D4E"/>
                </a:solidFill>
                <a:effectLst/>
                <a:latin typeface="Droid Serif"/>
              </a:rPr>
              <a:t>It enhances network security, as devices don't access the whole network.</a:t>
            </a: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Why do we subnet</a:t>
            </a:r>
            <a:endParaRPr lang="en-US" dirty="0"/>
          </a:p>
        </p:txBody>
      </p:sp>
    </p:spTree>
    <p:extLst>
      <p:ext uri="{BB962C8B-B14F-4D97-AF65-F5344CB8AC3E}">
        <p14:creationId xmlns:p14="http://schemas.microsoft.com/office/powerpoint/2010/main" val="267436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2"/>
          <p:cNvSpPr txBox="1"/>
          <p:nvPr/>
        </p:nvSpPr>
        <p:spPr>
          <a:xfrm>
            <a:off x="772656" y="1993320"/>
            <a:ext cx="10642180" cy="3765960"/>
          </a:xfrm>
          <a:prstGeom prst="rect">
            <a:avLst/>
          </a:prstGeom>
          <a:noFill/>
          <a:ln>
            <a:noFill/>
          </a:ln>
        </p:spPr>
        <p:txBody>
          <a:bodyPr>
            <a:normAutofit fontScale="98000"/>
          </a:bodyPr>
          <a:lstStyle/>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u="sng" strike="noStrike" spc="-1">
                <a:solidFill>
                  <a:srgbClr val="262626"/>
                </a:solidFill>
                <a:uFillTx/>
                <a:latin typeface="Calibri Light"/>
              </a:rPr>
              <a:t>Site</a:t>
            </a:r>
            <a:r>
              <a:rPr lang="en-IE" sz="3200" b="0" strike="noStrike" spc="-1">
                <a:solidFill>
                  <a:srgbClr val="262626"/>
                </a:solidFill>
                <a:latin typeface="Calibri Light"/>
              </a:rPr>
              <a:t> is a specific location in a network containing two or more computer systems.</a:t>
            </a:r>
            <a:endParaRPr lang="en-US" sz="3200" b="0" strike="noStrike" spc="-1">
              <a:solidFill>
                <a:srgbClr val="262626"/>
              </a:solidFill>
              <a:latin typeface="Calibri Light"/>
            </a:endParaRPr>
          </a:p>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u="sng" strike="noStrike" spc="-1">
                <a:solidFill>
                  <a:srgbClr val="262626"/>
                </a:solidFill>
                <a:uFillTx/>
                <a:latin typeface="Calibri Light"/>
              </a:rPr>
              <a:t>Host</a:t>
            </a:r>
            <a:r>
              <a:rPr lang="en-IE" sz="3200" b="0" strike="noStrike" spc="-1">
                <a:solidFill>
                  <a:srgbClr val="262626"/>
                </a:solidFill>
                <a:latin typeface="Calibri Light"/>
              </a:rPr>
              <a:t> is a is a specific computer system in a </a:t>
            </a:r>
            <a:r>
              <a:rPr lang="en-IE" sz="3200" b="1" strike="noStrike" spc="-1">
                <a:solidFill>
                  <a:srgbClr val="262626"/>
                </a:solidFill>
                <a:latin typeface="Calibri Light"/>
              </a:rPr>
              <a:t>site</a:t>
            </a:r>
            <a:r>
              <a:rPr lang="en-IE" sz="3200" b="0" strike="noStrike" spc="-1">
                <a:solidFill>
                  <a:srgbClr val="262626"/>
                </a:solidFill>
                <a:latin typeface="Calibri Light"/>
              </a:rPr>
              <a:t> that provides services.</a:t>
            </a:r>
            <a:endParaRPr lang="en-US" sz="3200" b="0" strike="noStrike" spc="-1">
              <a:solidFill>
                <a:srgbClr val="262626"/>
              </a:solidFill>
              <a:latin typeface="Calibri Light"/>
            </a:endParaRPr>
          </a:p>
          <a:p>
            <a:pPr marL="91440" indent="-91080">
              <a:lnSpc>
                <a:spcPct val="100000"/>
              </a:lnSpc>
              <a:spcBef>
                <a:spcPts val="1301"/>
              </a:spcBef>
              <a:buClr>
                <a:srgbClr val="262626"/>
              </a:buClr>
              <a:buFont typeface="Arial"/>
              <a:buChar char=" "/>
            </a:pPr>
            <a:r>
              <a:rPr lang="en-IE" sz="3200" b="0" strike="noStrike" spc="-1">
                <a:solidFill>
                  <a:srgbClr val="262626"/>
                </a:solidFill>
                <a:latin typeface="Calibri Light"/>
              </a:rPr>
              <a:t>A </a:t>
            </a:r>
            <a:r>
              <a:rPr lang="en-IE" sz="3200" b="1" u="sng" strike="noStrike" spc="-1">
                <a:solidFill>
                  <a:srgbClr val="262626"/>
                </a:solidFill>
                <a:uFillTx/>
                <a:latin typeface="Calibri Light"/>
              </a:rPr>
              <a:t>Node</a:t>
            </a:r>
            <a:r>
              <a:rPr lang="en-IE" sz="3200" b="0" strike="noStrike" spc="-1">
                <a:solidFill>
                  <a:srgbClr val="262626"/>
                </a:solidFill>
                <a:latin typeface="Calibri Light"/>
              </a:rPr>
              <a:t> is the name assigned to the </a:t>
            </a:r>
            <a:r>
              <a:rPr lang="en-IE" sz="3200" b="1" strike="noStrike" spc="-1">
                <a:solidFill>
                  <a:srgbClr val="262626"/>
                </a:solidFill>
                <a:latin typeface="Calibri Light"/>
              </a:rPr>
              <a:t>host</a:t>
            </a:r>
            <a:r>
              <a:rPr lang="en-IE" sz="3200" b="0" strike="noStrike" spc="-1">
                <a:solidFill>
                  <a:srgbClr val="262626"/>
                </a:solidFill>
                <a:latin typeface="Calibri Light"/>
              </a:rPr>
              <a:t> to identify it to other computers.</a:t>
            </a:r>
            <a:endParaRPr lang="en-US" sz="3200" b="0" strike="noStrike" spc="-1">
              <a:solidFill>
                <a:srgbClr val="262626"/>
              </a:solidFill>
              <a:latin typeface="Calibri Light"/>
            </a:endParaRPr>
          </a:p>
        </p:txBody>
      </p:sp>
      <p:sp>
        <p:nvSpPr>
          <p:cNvPr id="2" name="TextShape 1">
            <a:extLst>
              <a:ext uri="{FF2B5EF4-FFF2-40B4-BE49-F238E27FC236}">
                <a16:creationId xmlns:a16="http://schemas.microsoft.com/office/drawing/2014/main" id="{477B717B-776D-4FCB-9531-E1B4C0D6C965}"/>
              </a:ext>
            </a:extLst>
          </p:cNvPr>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Autofit/>
          </a:bodyPr>
          <a:lstStyle/>
          <a:p>
            <a:pPr algn="l"/>
            <a:r>
              <a:rPr lang="en-IE" sz="1600" b="1" i="0" dirty="0">
                <a:solidFill>
                  <a:srgbClr val="3D3D4E"/>
                </a:solidFill>
                <a:effectLst/>
                <a:latin typeface="Droid Serif"/>
              </a:rPr>
              <a:t>Classful addressing</a:t>
            </a:r>
            <a:r>
              <a:rPr lang="en-IE" sz="1600" b="0" i="0" dirty="0">
                <a:solidFill>
                  <a:srgbClr val="3D3D4E"/>
                </a:solidFill>
                <a:effectLst/>
                <a:latin typeface="Droid Serif"/>
              </a:rPr>
              <a:t> divides the available IP address into five classes: A, B, C, D, and E. This architecture divides the address into classes based on the fixed number of blocks assigned to the host ID and network ID.</a:t>
            </a:r>
          </a:p>
          <a:p>
            <a:pPr algn="l"/>
            <a:endParaRPr lang="en-IE" sz="1600" b="0" i="0" dirty="0">
              <a:solidFill>
                <a:srgbClr val="222222"/>
              </a:solidFill>
              <a:effectLst/>
              <a:latin typeface="-apple-system"/>
            </a:endParaRPr>
          </a:p>
          <a:p>
            <a:pPr algn="l"/>
            <a:r>
              <a:rPr lang="en-IE" sz="1600" b="0" i="0" dirty="0">
                <a:solidFill>
                  <a:srgbClr val="222222"/>
                </a:solidFill>
                <a:effectLst/>
                <a:latin typeface="-apple-system"/>
              </a:rPr>
              <a:t>Class A networks can connect millions of devices. Class B networks and Class C networks are progressively smaller in size. </a:t>
            </a:r>
          </a:p>
          <a:p>
            <a:pPr algn="l"/>
            <a:endParaRPr lang="en-IE" sz="1600" dirty="0">
              <a:solidFill>
                <a:srgbClr val="222222"/>
              </a:solidFill>
              <a:latin typeface="-apple-system"/>
            </a:endParaRPr>
          </a:p>
          <a:p>
            <a:pPr algn="l"/>
            <a:r>
              <a:rPr lang="en-IE" sz="1600" b="1" i="0" dirty="0">
                <a:solidFill>
                  <a:srgbClr val="222222"/>
                </a:solidFill>
                <a:effectLst/>
                <a:latin typeface="-apple-system"/>
              </a:rPr>
              <a:t>Class A network:</a:t>
            </a:r>
            <a:r>
              <a:rPr lang="en-IE" sz="1600" b="0" i="0" dirty="0">
                <a:solidFill>
                  <a:srgbClr val="222222"/>
                </a:solidFill>
                <a:effectLst/>
                <a:latin typeface="-apple-system"/>
              </a:rPr>
              <a:t> Everything before the first period indicates the network, and everything after it specifies the device within that network. Using 203.0.113.112 as an example, the network is indicated by "203" and the device by "0.113.112.” resulting in 2</a:t>
            </a:r>
            <a:r>
              <a:rPr lang="en-IE" sz="1600" b="0" i="0" baseline="30000" dirty="0">
                <a:solidFill>
                  <a:srgbClr val="222222"/>
                </a:solidFill>
                <a:effectLst/>
                <a:latin typeface="-apple-system"/>
              </a:rPr>
              <a:t>24 </a:t>
            </a:r>
            <a:r>
              <a:rPr lang="en-IE" sz="1600" b="0" i="0" dirty="0">
                <a:solidFill>
                  <a:srgbClr val="222222"/>
                </a:solidFill>
                <a:effectLst/>
                <a:latin typeface="-apple-system"/>
              </a:rPr>
              <a:t>hosts</a:t>
            </a:r>
          </a:p>
          <a:p>
            <a:pPr algn="l"/>
            <a:endParaRPr lang="en-IE" sz="1600" b="1" i="0" dirty="0">
              <a:solidFill>
                <a:srgbClr val="222222"/>
              </a:solidFill>
              <a:effectLst/>
              <a:latin typeface="-apple-system"/>
            </a:endParaRPr>
          </a:p>
          <a:p>
            <a:r>
              <a:rPr lang="en-IE" sz="1600" b="1" i="0" dirty="0">
                <a:solidFill>
                  <a:srgbClr val="222222"/>
                </a:solidFill>
                <a:effectLst/>
                <a:latin typeface="-apple-system"/>
              </a:rPr>
              <a:t>Class B network:</a:t>
            </a:r>
            <a:r>
              <a:rPr lang="en-IE" sz="1600" b="0" i="0" dirty="0">
                <a:solidFill>
                  <a:srgbClr val="222222"/>
                </a:solidFill>
                <a:effectLst/>
                <a:latin typeface="-apple-system"/>
              </a:rPr>
              <a:t> Everything before the second period indicates the network. Again using 203.0.113.112 as an example, "203.0" indicates the network and "113.112" indicates the device within that network, resulting in 2</a:t>
            </a:r>
            <a:r>
              <a:rPr lang="en-IE" sz="1600" b="0" i="0" baseline="30000" dirty="0">
                <a:solidFill>
                  <a:srgbClr val="222222"/>
                </a:solidFill>
                <a:effectLst/>
                <a:latin typeface="-apple-system"/>
              </a:rPr>
              <a:t>16 </a:t>
            </a:r>
            <a:r>
              <a:rPr lang="en-IE" sz="1600" b="0" i="0" dirty="0">
                <a:solidFill>
                  <a:srgbClr val="222222"/>
                </a:solidFill>
                <a:effectLst/>
                <a:latin typeface="-apple-system"/>
              </a:rPr>
              <a:t>hosts</a:t>
            </a:r>
          </a:p>
          <a:p>
            <a:pPr algn="l"/>
            <a:endParaRPr lang="en-IE" sz="1600" b="1" i="0" dirty="0">
              <a:solidFill>
                <a:srgbClr val="222222"/>
              </a:solidFill>
              <a:effectLst/>
              <a:latin typeface="-apple-system"/>
            </a:endParaRPr>
          </a:p>
          <a:p>
            <a:r>
              <a:rPr lang="en-IE" sz="1600" b="1" i="0" dirty="0">
                <a:solidFill>
                  <a:srgbClr val="222222"/>
                </a:solidFill>
                <a:effectLst/>
                <a:latin typeface="-apple-system"/>
              </a:rPr>
              <a:t>Class C network:</a:t>
            </a:r>
            <a:r>
              <a:rPr lang="en-IE" sz="1600" b="0" i="0" dirty="0">
                <a:solidFill>
                  <a:srgbClr val="222222"/>
                </a:solidFill>
                <a:effectLst/>
                <a:latin typeface="-apple-system"/>
              </a:rPr>
              <a:t> For Class C networks, everything before the third period indicates the network. Using the same example, "203.0.113" indicates the Class C network, and "112" indicates the device, resulting in 2</a:t>
            </a:r>
            <a:r>
              <a:rPr lang="en-IE" sz="1600" baseline="30000" dirty="0">
                <a:solidFill>
                  <a:srgbClr val="222222"/>
                </a:solidFill>
                <a:latin typeface="-apple-system"/>
              </a:rPr>
              <a:t>8</a:t>
            </a:r>
            <a:r>
              <a:rPr lang="en-IE" sz="1600" b="0" i="0" baseline="30000" dirty="0">
                <a:solidFill>
                  <a:srgbClr val="222222"/>
                </a:solidFill>
                <a:effectLst/>
                <a:latin typeface="-apple-system"/>
              </a:rPr>
              <a:t> </a:t>
            </a:r>
            <a:r>
              <a:rPr lang="en-IE" sz="1600" b="0" i="0" dirty="0">
                <a:solidFill>
                  <a:srgbClr val="222222"/>
                </a:solidFill>
                <a:effectLst/>
                <a:latin typeface="-apple-system"/>
              </a:rPr>
              <a:t>hosts</a:t>
            </a:r>
            <a:br>
              <a:rPr lang="en-IE" sz="1600" dirty="0"/>
            </a:br>
            <a:endParaRPr lang="en-IE" sz="1600" b="0" i="0" dirty="0">
              <a:solidFill>
                <a:srgbClr val="3D3D4E"/>
              </a:solidFill>
              <a:effectLst/>
              <a:latin typeface="Droid Serif"/>
            </a:endParaRP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Classful Addressing in IPv4</a:t>
            </a:r>
            <a:endParaRPr lang="en-US" dirty="0"/>
          </a:p>
        </p:txBody>
      </p:sp>
    </p:spTree>
    <p:extLst>
      <p:ext uri="{BB962C8B-B14F-4D97-AF65-F5344CB8AC3E}">
        <p14:creationId xmlns:p14="http://schemas.microsoft.com/office/powerpoint/2010/main" val="23371327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Classless Inter-Domain Routing (CIDR) </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algn="l"/>
            <a:endParaRPr lang="en-IE" sz="3200" dirty="0">
              <a:solidFill>
                <a:srgbClr val="3D3D4E"/>
              </a:solidFill>
              <a:latin typeface="Droid Serif"/>
            </a:endParaRPr>
          </a:p>
          <a:p>
            <a:pPr algn="l"/>
            <a:r>
              <a:rPr lang="en-IE" sz="3200" b="0" i="0" dirty="0">
                <a:solidFill>
                  <a:srgbClr val="3D3D4E"/>
                </a:solidFill>
                <a:effectLst/>
                <a:latin typeface="Droid Serif"/>
              </a:rPr>
              <a:t>Classful addressing caused a lot of wastage of the hosts due to its rigid architecture.</a:t>
            </a:r>
          </a:p>
          <a:p>
            <a:pPr algn="l"/>
            <a:endParaRPr lang="en-IE" sz="3200" b="0" i="0" dirty="0">
              <a:solidFill>
                <a:srgbClr val="3D3D4E"/>
              </a:solidFill>
              <a:effectLst/>
              <a:latin typeface="Droid Serif"/>
            </a:endParaRPr>
          </a:p>
          <a:p>
            <a:pPr algn="l"/>
            <a:r>
              <a:rPr lang="en-IE" sz="3200" b="0" i="0" dirty="0">
                <a:solidFill>
                  <a:srgbClr val="3D3D4E"/>
                </a:solidFill>
                <a:effectLst/>
                <a:latin typeface="Droid Serif"/>
              </a:rPr>
              <a:t>To resolve this issue, the IP addresses required flexibility over the number of host IDs assigned to the network. Therefore, CIDR was introduced. It is also referred to as classless addressing.</a:t>
            </a:r>
          </a:p>
        </p:txBody>
      </p:sp>
    </p:spTree>
    <p:extLst>
      <p:ext uri="{BB962C8B-B14F-4D97-AF65-F5344CB8AC3E}">
        <p14:creationId xmlns:p14="http://schemas.microsoft.com/office/powerpoint/2010/main" val="262094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Classless Inter-Domain Routing (CIDR) </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r>
              <a:rPr lang="en-US" sz="3200" spc="-1">
                <a:latin typeface="Calibri Light"/>
                <a:cs typeface="Calibri Light"/>
              </a:rPr>
              <a:t>CIDR lets us say how to split an IP address into network / host</a:t>
            </a:r>
          </a:p>
          <a:p>
            <a:pPr indent="-228600">
              <a:lnSpc>
                <a:spcPct val="90000"/>
              </a:lnSpc>
              <a:spcBef>
                <a:spcPts val="1301"/>
              </a:spcBef>
              <a:buFont typeface="Arial" panose="020B0604020202020204" pitchFamily="34" charset="0"/>
              <a:buChar char="•"/>
            </a:pPr>
            <a:endParaRPr lang="en-US" sz="2000" spc="-1"/>
          </a:p>
        </p:txBody>
      </p:sp>
      <p:sp>
        <p:nvSpPr>
          <p:cNvPr id="6" name="TextBox 5">
            <a:extLst>
              <a:ext uri="{FF2B5EF4-FFF2-40B4-BE49-F238E27FC236}">
                <a16:creationId xmlns:a16="http://schemas.microsoft.com/office/drawing/2014/main" id="{D69CC14F-B9BF-4983-A68F-0D0531BC5289}"/>
              </a:ext>
            </a:extLst>
          </p:cNvPr>
          <p:cNvSpPr txBox="1"/>
          <p:nvPr/>
        </p:nvSpPr>
        <p:spPr>
          <a:xfrm>
            <a:off x="814137" y="2779294"/>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0000"/>
                </a:solidFill>
                <a:latin typeface="Arial Black"/>
              </a:rPr>
              <a:t>135</a:t>
            </a:r>
            <a:r>
              <a:rPr lang="en-GB" sz="4800">
                <a:latin typeface="Arial Black"/>
              </a:rPr>
              <a:t>.70.2.2 / 24</a:t>
            </a:r>
          </a:p>
        </p:txBody>
      </p:sp>
      <p:sp>
        <p:nvSpPr>
          <p:cNvPr id="7" name="TextBox 6">
            <a:extLst>
              <a:ext uri="{FF2B5EF4-FFF2-40B4-BE49-F238E27FC236}">
                <a16:creationId xmlns:a16="http://schemas.microsoft.com/office/drawing/2014/main" id="{A70CF93D-9F2F-4CDD-8747-E1C856AC40C3}"/>
              </a:ext>
            </a:extLst>
          </p:cNvPr>
          <p:cNvSpPr txBox="1"/>
          <p:nvPr/>
        </p:nvSpPr>
        <p:spPr>
          <a:xfrm>
            <a:off x="6047873" y="3611480"/>
            <a:ext cx="4708356" cy="584775"/>
          </a:xfrm>
          <a:prstGeom prst="rect">
            <a:avLst/>
          </a:prstGeom>
          <a:noFill/>
          <a:ln w="571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24 bits (3 bytes) network</a:t>
            </a:r>
          </a:p>
        </p:txBody>
      </p:sp>
      <p:sp>
        <p:nvSpPr>
          <p:cNvPr id="9" name="Oval 8">
            <a:extLst>
              <a:ext uri="{FF2B5EF4-FFF2-40B4-BE49-F238E27FC236}">
                <a16:creationId xmlns:a16="http://schemas.microsoft.com/office/drawing/2014/main" id="{7751A4C6-99AA-49F0-AE4F-46E76ADBCF0D}"/>
              </a:ext>
            </a:extLst>
          </p:cNvPr>
          <p:cNvSpPr/>
          <p:nvPr/>
        </p:nvSpPr>
        <p:spPr>
          <a:xfrm>
            <a:off x="4475746" y="2510588"/>
            <a:ext cx="1624262" cy="1594184"/>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97695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Classless Inter-Domain Routing (CIDR) </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r>
              <a:rPr lang="en-US" sz="3200" b="1" spc="-1">
                <a:latin typeface="Calibri Light"/>
                <a:cs typeface="Calibri Light"/>
              </a:rPr>
              <a:t>CIDR </a:t>
            </a:r>
            <a:r>
              <a:rPr lang="en-US" sz="3200" spc="-1">
                <a:latin typeface="Calibri Light"/>
                <a:cs typeface="Calibri Light"/>
              </a:rPr>
              <a:t>lets us say how to split an IP address into network / host</a:t>
            </a:r>
          </a:p>
          <a:p>
            <a:pPr indent="-228600">
              <a:lnSpc>
                <a:spcPct val="90000"/>
              </a:lnSpc>
              <a:spcBef>
                <a:spcPts val="1301"/>
              </a:spcBef>
              <a:buFont typeface="Arial" panose="020B0604020202020204" pitchFamily="34" charset="0"/>
              <a:buChar char="•"/>
            </a:pPr>
            <a:endParaRPr lang="en-US" sz="2000" spc="-1"/>
          </a:p>
        </p:txBody>
      </p:sp>
      <p:sp>
        <p:nvSpPr>
          <p:cNvPr id="6" name="TextBox 5">
            <a:extLst>
              <a:ext uri="{FF2B5EF4-FFF2-40B4-BE49-F238E27FC236}">
                <a16:creationId xmlns:a16="http://schemas.microsoft.com/office/drawing/2014/main" id="{D69CC14F-B9BF-4983-A68F-0D0531BC5289}"/>
              </a:ext>
            </a:extLst>
          </p:cNvPr>
          <p:cNvSpPr txBox="1"/>
          <p:nvPr/>
        </p:nvSpPr>
        <p:spPr>
          <a:xfrm>
            <a:off x="814137" y="2779294"/>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70C0"/>
                </a:solidFill>
                <a:latin typeface="Arial Black"/>
              </a:rPr>
              <a:t>135.70.2</a:t>
            </a:r>
            <a:r>
              <a:rPr lang="en-GB" sz="4800">
                <a:latin typeface="Arial Black"/>
              </a:rPr>
              <a:t>.</a:t>
            </a:r>
            <a:r>
              <a:rPr lang="en-GB" sz="4800">
                <a:solidFill>
                  <a:srgbClr val="FF0000"/>
                </a:solidFill>
                <a:latin typeface="Arial Black"/>
              </a:rPr>
              <a:t>2</a:t>
            </a:r>
            <a:r>
              <a:rPr lang="en-GB" sz="4800">
                <a:latin typeface="Arial Black"/>
              </a:rPr>
              <a:t> / 24</a:t>
            </a:r>
          </a:p>
        </p:txBody>
      </p:sp>
      <p:sp>
        <p:nvSpPr>
          <p:cNvPr id="5" name="Left Brace 4">
            <a:extLst>
              <a:ext uri="{FF2B5EF4-FFF2-40B4-BE49-F238E27FC236}">
                <a16:creationId xmlns:a16="http://schemas.microsoft.com/office/drawing/2014/main" id="{D3B9257B-3567-4C11-B636-4CD8E7E0B814}"/>
              </a:ext>
            </a:extLst>
          </p:cNvPr>
          <p:cNvSpPr/>
          <p:nvPr/>
        </p:nvSpPr>
        <p:spPr>
          <a:xfrm rot="-5400000">
            <a:off x="2238353" y="2330117"/>
            <a:ext cx="280737" cy="2697077"/>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Left Brace 9">
            <a:extLst>
              <a:ext uri="{FF2B5EF4-FFF2-40B4-BE49-F238E27FC236}">
                <a16:creationId xmlns:a16="http://schemas.microsoft.com/office/drawing/2014/main" id="{A9B812F4-1EE5-4485-8231-0E6C6C196B2E}"/>
              </a:ext>
            </a:extLst>
          </p:cNvPr>
          <p:cNvSpPr/>
          <p:nvPr/>
        </p:nvSpPr>
        <p:spPr>
          <a:xfrm rot="-5400000">
            <a:off x="3952853" y="3362827"/>
            <a:ext cx="290763" cy="62163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53039A44-0402-488C-BA47-EE2728190A83}"/>
              </a:ext>
            </a:extLst>
          </p:cNvPr>
          <p:cNvSpPr txBox="1"/>
          <p:nvPr/>
        </p:nvSpPr>
        <p:spPr>
          <a:xfrm>
            <a:off x="1749091" y="3874669"/>
            <a:ext cx="12593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solidFill>
                  <a:srgbClr val="0070C0"/>
                </a:solidFill>
              </a:rPr>
              <a:t>network</a:t>
            </a:r>
          </a:p>
        </p:txBody>
      </p:sp>
      <p:sp>
        <p:nvSpPr>
          <p:cNvPr id="12" name="TextBox 11">
            <a:extLst>
              <a:ext uri="{FF2B5EF4-FFF2-40B4-BE49-F238E27FC236}">
                <a16:creationId xmlns:a16="http://schemas.microsoft.com/office/drawing/2014/main" id="{C9606F24-8627-430A-AE71-3FD93EC64337}"/>
              </a:ext>
            </a:extLst>
          </p:cNvPr>
          <p:cNvSpPr txBox="1"/>
          <p:nvPr/>
        </p:nvSpPr>
        <p:spPr>
          <a:xfrm>
            <a:off x="3734302" y="3874670"/>
            <a:ext cx="8883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solidFill>
                  <a:srgbClr val="FF0000"/>
                </a:solidFill>
              </a:rPr>
              <a:t>host</a:t>
            </a:r>
          </a:p>
        </p:txBody>
      </p:sp>
    </p:spTree>
    <p:extLst>
      <p:ext uri="{BB962C8B-B14F-4D97-AF65-F5344CB8AC3E}">
        <p14:creationId xmlns:p14="http://schemas.microsoft.com/office/powerpoint/2010/main" val="353953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Classless Inter-Domain Routing (CIDR) </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r>
              <a:rPr lang="en-US" sz="3200" b="1" spc="-1">
                <a:latin typeface="Calibri Light"/>
                <a:cs typeface="Calibri Light"/>
              </a:rPr>
              <a:t>CIDR </a:t>
            </a:r>
            <a:r>
              <a:rPr lang="en-US" sz="3200" spc="-1">
                <a:latin typeface="Calibri Light"/>
                <a:cs typeface="Calibri Light"/>
              </a:rPr>
              <a:t>lets us say how to split an IP address into network / host</a:t>
            </a:r>
          </a:p>
          <a:p>
            <a:pPr indent="-228600">
              <a:lnSpc>
                <a:spcPct val="90000"/>
              </a:lnSpc>
              <a:spcBef>
                <a:spcPts val="1301"/>
              </a:spcBef>
              <a:buFont typeface="Arial" panose="020B0604020202020204" pitchFamily="34" charset="0"/>
              <a:buChar char="•"/>
            </a:pPr>
            <a:endParaRPr lang="en-US" sz="2000" spc="-1"/>
          </a:p>
        </p:txBody>
      </p:sp>
      <p:sp>
        <p:nvSpPr>
          <p:cNvPr id="6" name="TextBox 5">
            <a:extLst>
              <a:ext uri="{FF2B5EF4-FFF2-40B4-BE49-F238E27FC236}">
                <a16:creationId xmlns:a16="http://schemas.microsoft.com/office/drawing/2014/main" id="{D69CC14F-B9BF-4983-A68F-0D0531BC5289}"/>
              </a:ext>
            </a:extLst>
          </p:cNvPr>
          <p:cNvSpPr txBox="1"/>
          <p:nvPr/>
        </p:nvSpPr>
        <p:spPr>
          <a:xfrm>
            <a:off x="814137" y="2779294"/>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70C0"/>
                </a:solidFill>
                <a:latin typeface="Arial Black"/>
              </a:rPr>
              <a:t>135.70.2</a:t>
            </a:r>
            <a:r>
              <a:rPr lang="en-GB" sz="4800">
                <a:latin typeface="Arial Black"/>
              </a:rPr>
              <a:t>.</a:t>
            </a:r>
            <a:r>
              <a:rPr lang="en-GB" sz="4800">
                <a:solidFill>
                  <a:srgbClr val="FF0000"/>
                </a:solidFill>
                <a:latin typeface="Arial Black"/>
              </a:rPr>
              <a:t>2</a:t>
            </a:r>
            <a:r>
              <a:rPr lang="en-GB" sz="4800">
                <a:latin typeface="Arial Black"/>
              </a:rPr>
              <a:t> / 24</a:t>
            </a:r>
          </a:p>
        </p:txBody>
      </p:sp>
      <p:sp>
        <p:nvSpPr>
          <p:cNvPr id="9" name="TextBox 8">
            <a:extLst>
              <a:ext uri="{FF2B5EF4-FFF2-40B4-BE49-F238E27FC236}">
                <a16:creationId xmlns:a16="http://schemas.microsoft.com/office/drawing/2014/main" id="{61331D87-E1C2-4E30-83DC-F8B2A0257758}"/>
              </a:ext>
            </a:extLst>
          </p:cNvPr>
          <p:cNvSpPr txBox="1"/>
          <p:nvPr/>
        </p:nvSpPr>
        <p:spPr>
          <a:xfrm>
            <a:off x="774031" y="4052636"/>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70C0"/>
                </a:solidFill>
                <a:latin typeface="Arial Black"/>
              </a:rPr>
              <a:t>135.70.</a:t>
            </a:r>
            <a:r>
              <a:rPr lang="en-GB" sz="4800">
                <a:solidFill>
                  <a:srgbClr val="FF0000"/>
                </a:solidFill>
                <a:latin typeface="Arial Black"/>
              </a:rPr>
              <a:t>2.2</a:t>
            </a:r>
            <a:r>
              <a:rPr lang="en-GB" sz="4800">
                <a:latin typeface="Arial Black"/>
              </a:rPr>
              <a:t> / 16</a:t>
            </a:r>
          </a:p>
        </p:txBody>
      </p:sp>
      <p:sp>
        <p:nvSpPr>
          <p:cNvPr id="13" name="TextBox 12">
            <a:extLst>
              <a:ext uri="{FF2B5EF4-FFF2-40B4-BE49-F238E27FC236}">
                <a16:creationId xmlns:a16="http://schemas.microsoft.com/office/drawing/2014/main" id="{F2CABE4E-CF84-427B-A395-834DBC6376CB}"/>
              </a:ext>
            </a:extLst>
          </p:cNvPr>
          <p:cNvSpPr txBox="1"/>
          <p:nvPr/>
        </p:nvSpPr>
        <p:spPr>
          <a:xfrm>
            <a:off x="743952" y="5325977"/>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70C0"/>
                </a:solidFill>
                <a:latin typeface="Arial Black"/>
              </a:rPr>
              <a:t>135.</a:t>
            </a:r>
            <a:r>
              <a:rPr lang="en-GB" sz="4800">
                <a:solidFill>
                  <a:srgbClr val="FF0000"/>
                </a:solidFill>
                <a:latin typeface="Arial Black"/>
              </a:rPr>
              <a:t>70.2.2</a:t>
            </a:r>
            <a:r>
              <a:rPr lang="en-GB" sz="4800">
                <a:latin typeface="Arial Black"/>
              </a:rPr>
              <a:t> / 8</a:t>
            </a:r>
          </a:p>
        </p:txBody>
      </p:sp>
      <p:sp>
        <p:nvSpPr>
          <p:cNvPr id="4" name="TextBox 3">
            <a:extLst>
              <a:ext uri="{FF2B5EF4-FFF2-40B4-BE49-F238E27FC236}">
                <a16:creationId xmlns:a16="http://schemas.microsoft.com/office/drawing/2014/main" id="{C8428770-0CF4-4961-BDDB-EF594543CB32}"/>
              </a:ext>
            </a:extLst>
          </p:cNvPr>
          <p:cNvSpPr txBox="1"/>
          <p:nvPr/>
        </p:nvSpPr>
        <p:spPr>
          <a:xfrm>
            <a:off x="6378741" y="2899612"/>
            <a:ext cx="4708356" cy="584775"/>
          </a:xfrm>
          <a:prstGeom prst="rect">
            <a:avLst/>
          </a:prstGeom>
          <a:noFill/>
          <a:ln w="571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24 bits (3 bytes) network</a:t>
            </a:r>
          </a:p>
        </p:txBody>
      </p:sp>
      <p:sp>
        <p:nvSpPr>
          <p:cNvPr id="7" name="TextBox 6">
            <a:extLst>
              <a:ext uri="{FF2B5EF4-FFF2-40B4-BE49-F238E27FC236}">
                <a16:creationId xmlns:a16="http://schemas.microsoft.com/office/drawing/2014/main" id="{31A077D9-A9F5-4724-9E3A-2929BB0F7D8D}"/>
              </a:ext>
            </a:extLst>
          </p:cNvPr>
          <p:cNvSpPr txBox="1"/>
          <p:nvPr/>
        </p:nvSpPr>
        <p:spPr>
          <a:xfrm>
            <a:off x="6380746" y="4174959"/>
            <a:ext cx="4708356" cy="584775"/>
          </a:xfrm>
          <a:prstGeom prst="rect">
            <a:avLst/>
          </a:prstGeom>
          <a:noFill/>
          <a:ln w="571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16 bits (2 bytes) network</a:t>
            </a:r>
          </a:p>
        </p:txBody>
      </p:sp>
      <p:sp>
        <p:nvSpPr>
          <p:cNvPr id="8" name="TextBox 7">
            <a:extLst>
              <a:ext uri="{FF2B5EF4-FFF2-40B4-BE49-F238E27FC236}">
                <a16:creationId xmlns:a16="http://schemas.microsoft.com/office/drawing/2014/main" id="{BFB122FF-2095-4B63-90DD-C04616C76F64}"/>
              </a:ext>
            </a:extLst>
          </p:cNvPr>
          <p:cNvSpPr txBox="1"/>
          <p:nvPr/>
        </p:nvSpPr>
        <p:spPr>
          <a:xfrm>
            <a:off x="6380746" y="5448302"/>
            <a:ext cx="4708356" cy="584775"/>
          </a:xfrm>
          <a:prstGeom prst="rect">
            <a:avLst/>
          </a:prstGeom>
          <a:noFill/>
          <a:ln w="571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8 bits (1 byte) network</a:t>
            </a:r>
          </a:p>
        </p:txBody>
      </p:sp>
    </p:spTree>
    <p:extLst>
      <p:ext uri="{BB962C8B-B14F-4D97-AF65-F5344CB8AC3E}">
        <p14:creationId xmlns:p14="http://schemas.microsoft.com/office/powerpoint/2010/main" val="259494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Classless Inter-Domain Routing (CIDR) </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r>
              <a:rPr lang="en-US" sz="3200" b="1" spc="-1">
                <a:latin typeface="Calibri Light"/>
                <a:cs typeface="Calibri Light"/>
              </a:rPr>
              <a:t>CIDR </a:t>
            </a:r>
            <a:r>
              <a:rPr lang="en-US" sz="3200" spc="-1">
                <a:latin typeface="Calibri Light"/>
                <a:cs typeface="Calibri Light"/>
              </a:rPr>
              <a:t>lets us say how to split an IP address into network / host</a:t>
            </a:r>
          </a:p>
          <a:p>
            <a:pPr indent="-228600">
              <a:lnSpc>
                <a:spcPct val="90000"/>
              </a:lnSpc>
              <a:spcBef>
                <a:spcPts val="1301"/>
              </a:spcBef>
              <a:buFont typeface="Arial" panose="020B0604020202020204" pitchFamily="34" charset="0"/>
              <a:buChar char="•"/>
            </a:pPr>
            <a:endParaRPr lang="en-US" sz="2000" spc="-1"/>
          </a:p>
        </p:txBody>
      </p:sp>
      <p:sp>
        <p:nvSpPr>
          <p:cNvPr id="6" name="TextBox 5">
            <a:extLst>
              <a:ext uri="{FF2B5EF4-FFF2-40B4-BE49-F238E27FC236}">
                <a16:creationId xmlns:a16="http://schemas.microsoft.com/office/drawing/2014/main" id="{D69CC14F-B9BF-4983-A68F-0D0531BC5289}"/>
              </a:ext>
            </a:extLst>
          </p:cNvPr>
          <p:cNvSpPr txBox="1"/>
          <p:nvPr/>
        </p:nvSpPr>
        <p:spPr>
          <a:xfrm>
            <a:off x="814137" y="2779294"/>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0000"/>
                </a:solidFill>
                <a:latin typeface="Arial Black"/>
              </a:rPr>
              <a:t>135.70.2.x / 24</a:t>
            </a:r>
          </a:p>
        </p:txBody>
      </p:sp>
      <p:sp>
        <p:nvSpPr>
          <p:cNvPr id="9" name="TextBox 8">
            <a:extLst>
              <a:ext uri="{FF2B5EF4-FFF2-40B4-BE49-F238E27FC236}">
                <a16:creationId xmlns:a16="http://schemas.microsoft.com/office/drawing/2014/main" id="{61331D87-E1C2-4E30-83DC-F8B2A0257758}"/>
              </a:ext>
            </a:extLst>
          </p:cNvPr>
          <p:cNvSpPr txBox="1"/>
          <p:nvPr/>
        </p:nvSpPr>
        <p:spPr>
          <a:xfrm>
            <a:off x="774031" y="4052636"/>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0000"/>
                </a:solidFill>
                <a:latin typeface="Arial Black"/>
              </a:rPr>
              <a:t>135.70.x.x / 16</a:t>
            </a:r>
          </a:p>
        </p:txBody>
      </p:sp>
      <p:sp>
        <p:nvSpPr>
          <p:cNvPr id="13" name="TextBox 12">
            <a:extLst>
              <a:ext uri="{FF2B5EF4-FFF2-40B4-BE49-F238E27FC236}">
                <a16:creationId xmlns:a16="http://schemas.microsoft.com/office/drawing/2014/main" id="{F2CABE4E-CF84-427B-A395-834DBC6376CB}"/>
              </a:ext>
            </a:extLst>
          </p:cNvPr>
          <p:cNvSpPr txBox="1"/>
          <p:nvPr/>
        </p:nvSpPr>
        <p:spPr>
          <a:xfrm>
            <a:off x="743952" y="5325977"/>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0000"/>
                </a:solidFill>
                <a:latin typeface="Arial Black"/>
              </a:rPr>
              <a:t>135.x.x.x / 8</a:t>
            </a:r>
          </a:p>
        </p:txBody>
      </p:sp>
      <p:sp>
        <p:nvSpPr>
          <p:cNvPr id="4" name="TextBox 3">
            <a:extLst>
              <a:ext uri="{FF2B5EF4-FFF2-40B4-BE49-F238E27FC236}">
                <a16:creationId xmlns:a16="http://schemas.microsoft.com/office/drawing/2014/main" id="{C8428770-0CF4-4961-BDDB-EF594543CB32}"/>
              </a:ext>
            </a:extLst>
          </p:cNvPr>
          <p:cNvSpPr txBox="1"/>
          <p:nvPr/>
        </p:nvSpPr>
        <p:spPr>
          <a:xfrm>
            <a:off x="6378741" y="2899612"/>
            <a:ext cx="4708356" cy="584775"/>
          </a:xfrm>
          <a:prstGeom prst="rect">
            <a:avLst/>
          </a:prstGeom>
          <a:noFill/>
          <a:ln w="571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24 bits (3 bytes) network</a:t>
            </a:r>
          </a:p>
        </p:txBody>
      </p:sp>
      <p:sp>
        <p:nvSpPr>
          <p:cNvPr id="7" name="TextBox 6">
            <a:extLst>
              <a:ext uri="{FF2B5EF4-FFF2-40B4-BE49-F238E27FC236}">
                <a16:creationId xmlns:a16="http://schemas.microsoft.com/office/drawing/2014/main" id="{31A077D9-A9F5-4724-9E3A-2929BB0F7D8D}"/>
              </a:ext>
            </a:extLst>
          </p:cNvPr>
          <p:cNvSpPr txBox="1"/>
          <p:nvPr/>
        </p:nvSpPr>
        <p:spPr>
          <a:xfrm>
            <a:off x="6380746" y="4174959"/>
            <a:ext cx="4708356" cy="584775"/>
          </a:xfrm>
          <a:prstGeom prst="rect">
            <a:avLst/>
          </a:prstGeom>
          <a:noFill/>
          <a:ln w="571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16 bits (2 bytes) network</a:t>
            </a:r>
          </a:p>
        </p:txBody>
      </p:sp>
      <p:sp>
        <p:nvSpPr>
          <p:cNvPr id="8" name="TextBox 7">
            <a:extLst>
              <a:ext uri="{FF2B5EF4-FFF2-40B4-BE49-F238E27FC236}">
                <a16:creationId xmlns:a16="http://schemas.microsoft.com/office/drawing/2014/main" id="{BFB122FF-2095-4B63-90DD-C04616C76F64}"/>
              </a:ext>
            </a:extLst>
          </p:cNvPr>
          <p:cNvSpPr txBox="1"/>
          <p:nvPr/>
        </p:nvSpPr>
        <p:spPr>
          <a:xfrm>
            <a:off x="6380746" y="5448302"/>
            <a:ext cx="4708356" cy="584775"/>
          </a:xfrm>
          <a:prstGeom prst="rect">
            <a:avLst/>
          </a:prstGeom>
          <a:noFill/>
          <a:ln w="571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8 bits (1 byte) network</a:t>
            </a:r>
          </a:p>
        </p:txBody>
      </p:sp>
    </p:spTree>
    <p:extLst>
      <p:ext uri="{BB962C8B-B14F-4D97-AF65-F5344CB8AC3E}">
        <p14:creationId xmlns:p14="http://schemas.microsoft.com/office/powerpoint/2010/main" val="3978643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93000"/>
          </a:bodyPr>
          <a:lstStyle/>
          <a:p>
            <a:pPr algn="l"/>
            <a:r>
              <a:rPr lang="en-IE" sz="3200" b="0" i="0" dirty="0">
                <a:solidFill>
                  <a:srgbClr val="000000"/>
                </a:solidFill>
                <a:effectLst/>
                <a:latin typeface="var(--font-family-body-lesson-markdown,&quot;Droid Serif&quot;)"/>
              </a:rPr>
              <a:t>Before we start with IP subnetting, we must first answer the following questions.</a:t>
            </a:r>
          </a:p>
          <a:p>
            <a:pPr algn="ctr"/>
            <a:endParaRPr lang="en-IE" sz="3200" b="0" i="0" dirty="0">
              <a:solidFill>
                <a:srgbClr val="3D3D4E"/>
              </a:solidFill>
              <a:effectLst/>
              <a:latin typeface="Droid Serif"/>
            </a:endParaRPr>
          </a:p>
          <a:p>
            <a:pPr algn="l">
              <a:buFont typeface="+mj-lt"/>
              <a:buAutoNum type="arabicPeriod"/>
            </a:pPr>
            <a:endParaRPr lang="en-IE" sz="3200" b="0" i="0" dirty="0">
              <a:solidFill>
                <a:srgbClr val="3D3D4E"/>
              </a:solidFill>
              <a:effectLst/>
              <a:latin typeface="Droid Serif"/>
            </a:endParaRPr>
          </a:p>
          <a:p>
            <a:pPr algn="l">
              <a:buFont typeface="+mj-lt"/>
              <a:buAutoNum type="arabicPeriod"/>
            </a:pPr>
            <a:r>
              <a:rPr lang="en-IE" sz="3200" b="0" i="0" dirty="0">
                <a:solidFill>
                  <a:srgbClr val="3D3D4E"/>
                </a:solidFill>
                <a:effectLst/>
                <a:latin typeface="Droid Serif"/>
              </a:rPr>
              <a:t>How many IP addresses can we assign with a given mask? (for example, /24)</a:t>
            </a:r>
          </a:p>
          <a:p>
            <a:pPr algn="l">
              <a:buFont typeface="+mj-lt"/>
              <a:buAutoNum type="arabicPeriod"/>
            </a:pPr>
            <a:r>
              <a:rPr lang="en-IE" sz="3200" b="0" i="0" dirty="0">
                <a:solidFill>
                  <a:srgbClr val="3D3D4E"/>
                </a:solidFill>
                <a:effectLst/>
                <a:latin typeface="Droid Serif"/>
              </a:rPr>
              <a:t>What are the first and last IP addresses for a given network address?</a:t>
            </a:r>
          </a:p>
          <a:p>
            <a:pPr algn="l">
              <a:buFont typeface="+mj-lt"/>
              <a:buAutoNum type="arabicPeriod"/>
            </a:pPr>
            <a:r>
              <a:rPr lang="en-IE" sz="3200" b="0" i="0" dirty="0">
                <a:solidFill>
                  <a:srgbClr val="3D3D4E"/>
                </a:solidFill>
                <a:effectLst/>
                <a:latin typeface="Droid Serif"/>
              </a:rPr>
              <a:t>Which IP addresses from the network can be used?</a:t>
            </a: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Pre-requisites of subnetting</a:t>
            </a:r>
            <a:endParaRPr lang="en-US" dirty="0"/>
          </a:p>
        </p:txBody>
      </p:sp>
    </p:spTree>
    <p:extLst>
      <p:ext uri="{BB962C8B-B14F-4D97-AF65-F5344CB8AC3E}">
        <p14:creationId xmlns:p14="http://schemas.microsoft.com/office/powerpoint/2010/main" val="23722898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93000"/>
          </a:bodyPr>
          <a:lstStyle/>
          <a:p>
            <a:pPr algn="l"/>
            <a:r>
              <a:rPr lang="en-IE" sz="2800" b="0" i="0" dirty="0">
                <a:solidFill>
                  <a:srgbClr val="3D3D4E"/>
                </a:solidFill>
                <a:effectLst/>
                <a:latin typeface="Droid Serif"/>
              </a:rPr>
              <a:t>Let’s take another example with the 10.222.24.0/24 network and answer the three questions:</a:t>
            </a:r>
          </a:p>
          <a:p>
            <a:pPr algn="l">
              <a:buFont typeface="+mj-lt"/>
              <a:buAutoNum type="arabicPeriod"/>
            </a:pPr>
            <a:r>
              <a:rPr lang="en-IE" sz="2800" b="0" i="0" dirty="0">
                <a:solidFill>
                  <a:srgbClr val="3D3D4E"/>
                </a:solidFill>
                <a:effectLst/>
                <a:latin typeface="Droid Serif"/>
              </a:rPr>
              <a:t>The maximum number of IP addresses from a network mask of /24 is </a:t>
            </a:r>
            <a:r>
              <a:rPr lang="en-IE" sz="2800" b="0" i="0" dirty="0">
                <a:solidFill>
                  <a:srgbClr val="3D3D4E"/>
                </a:solidFill>
                <a:effectLst/>
                <a:latin typeface="KaTeX_Main"/>
              </a:rPr>
              <a:t>256256</a:t>
            </a:r>
            <a:r>
              <a:rPr lang="en-IE" sz="2800" b="0" i="0" dirty="0">
                <a:solidFill>
                  <a:srgbClr val="3D3D4E"/>
                </a:solidFill>
                <a:effectLst/>
                <a:latin typeface="Droid Serif"/>
              </a:rPr>
              <a:t> </a:t>
            </a:r>
            <a:r>
              <a:rPr lang="en-IE" sz="2800" b="0" i="0" dirty="0">
                <a:solidFill>
                  <a:srgbClr val="3D3D4E"/>
                </a:solidFill>
                <a:effectLst/>
                <a:latin typeface="KaTeX_Main"/>
              </a:rPr>
              <a:t>(32−24=8, 28=256).(32−24=8, 28=256).</a:t>
            </a:r>
            <a:endParaRPr lang="en-IE" sz="2800" b="0" i="0" dirty="0">
              <a:solidFill>
                <a:srgbClr val="3D3D4E"/>
              </a:solidFill>
              <a:effectLst/>
              <a:latin typeface="Droid Serif"/>
            </a:endParaRPr>
          </a:p>
          <a:p>
            <a:pPr algn="l">
              <a:buFont typeface="+mj-lt"/>
              <a:buAutoNum type="arabicPeriod"/>
            </a:pPr>
            <a:r>
              <a:rPr lang="en-IE" sz="2800" b="0" i="0" dirty="0">
                <a:solidFill>
                  <a:srgbClr val="3D3D4E"/>
                </a:solidFill>
                <a:effectLst/>
                <a:latin typeface="Droid Serif"/>
              </a:rPr>
              <a:t>First IP: 10.222.24.0. Last IP: 10.222.24.255</a:t>
            </a:r>
          </a:p>
          <a:p>
            <a:pPr algn="l">
              <a:buFont typeface="+mj-lt"/>
              <a:buAutoNum type="arabicPeriod"/>
            </a:pPr>
            <a:r>
              <a:rPr lang="en-IE" sz="2800" b="0" i="0" dirty="0">
                <a:solidFill>
                  <a:srgbClr val="3D3D4E"/>
                </a:solidFill>
                <a:effectLst/>
                <a:latin typeface="Droid Serif"/>
              </a:rPr>
              <a:t>All of the IP addresses from 10.222.24.1 to 10.222.24.254 are usable in the network. </a:t>
            </a:r>
          </a:p>
          <a:p>
            <a:pPr algn="l">
              <a:buFont typeface="+mj-lt"/>
              <a:buAutoNum type="arabicPeriod"/>
            </a:pPr>
            <a:endParaRPr lang="en-IE" sz="2800" dirty="0">
              <a:solidFill>
                <a:srgbClr val="3D3D4E"/>
              </a:solidFill>
              <a:latin typeface="Droid Serif"/>
            </a:endParaRPr>
          </a:p>
          <a:p>
            <a:pPr algn="l"/>
            <a:r>
              <a:rPr lang="en-IE" sz="2800" b="1" i="0" dirty="0">
                <a:solidFill>
                  <a:srgbClr val="3D3D4E"/>
                </a:solidFill>
                <a:effectLst/>
                <a:latin typeface="Droid Serif"/>
              </a:rPr>
              <a:t>Note: </a:t>
            </a:r>
            <a:r>
              <a:rPr lang="en-IE" sz="2800" b="0" i="0" dirty="0">
                <a:solidFill>
                  <a:srgbClr val="3D3D4E"/>
                </a:solidFill>
                <a:effectLst/>
                <a:latin typeface="Droid Serif"/>
              </a:rPr>
              <a:t>The addresses 10.222.24.0 and 10.222.24.255 are not usable because they are network and broadcast addresses respectively.</a:t>
            </a: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Subnetting Examples</a:t>
            </a:r>
            <a:endParaRPr lang="en-US" dirty="0"/>
          </a:p>
        </p:txBody>
      </p:sp>
    </p:spTree>
    <p:extLst>
      <p:ext uri="{BB962C8B-B14F-4D97-AF65-F5344CB8AC3E}">
        <p14:creationId xmlns:p14="http://schemas.microsoft.com/office/powerpoint/2010/main" val="16272297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TextShape 2"/>
          <p:cNvSpPr txBox="1"/>
          <p:nvPr/>
        </p:nvSpPr>
        <p:spPr>
          <a:xfrm>
            <a:off x="772656" y="1993319"/>
            <a:ext cx="10428135" cy="4295337"/>
          </a:xfrm>
          <a:prstGeom prst="rect">
            <a:avLst/>
          </a:prstGeom>
          <a:noFill/>
          <a:ln>
            <a:noFill/>
          </a:ln>
        </p:spPr>
        <p:txBody>
          <a:bodyPr lIns="91440" tIns="45720" rIns="91440" bIns="45720" anchor="t">
            <a:normAutofit fontScale="93000"/>
          </a:bodyPr>
          <a:lstStyle/>
          <a:p>
            <a:pPr algn="l"/>
            <a:r>
              <a:rPr lang="en-IE" sz="2800" b="0" i="0" dirty="0">
                <a:solidFill>
                  <a:srgbClr val="3D3D4E"/>
                </a:solidFill>
                <a:effectLst/>
                <a:latin typeface="Droid Serif"/>
              </a:rPr>
              <a:t>In this example, let’s take the 172.22.9.0/27 network and answer the three questions:</a:t>
            </a:r>
          </a:p>
          <a:p>
            <a:pPr algn="l">
              <a:buFont typeface="+mj-lt"/>
              <a:buAutoNum type="arabicPeriod"/>
            </a:pPr>
            <a:r>
              <a:rPr lang="en-IE" sz="2800" b="0" i="0" dirty="0">
                <a:solidFill>
                  <a:srgbClr val="3D3D4E"/>
                </a:solidFill>
                <a:effectLst/>
                <a:latin typeface="Droid Serif"/>
              </a:rPr>
              <a:t>The maximum number of IP addresses from a network mask of /27 is </a:t>
            </a:r>
            <a:r>
              <a:rPr lang="en-IE" sz="2800" b="0" i="0" dirty="0">
                <a:solidFill>
                  <a:srgbClr val="3D3D4E"/>
                </a:solidFill>
                <a:effectLst/>
                <a:latin typeface="KaTeX_Main"/>
              </a:rPr>
              <a:t>3232</a:t>
            </a:r>
            <a:r>
              <a:rPr lang="en-IE" sz="2800" b="0" i="0" dirty="0">
                <a:solidFill>
                  <a:srgbClr val="3D3D4E"/>
                </a:solidFill>
                <a:effectLst/>
                <a:latin typeface="Droid Serif"/>
              </a:rPr>
              <a:t> </a:t>
            </a:r>
            <a:r>
              <a:rPr lang="en-IE" sz="2800" b="0" i="0" dirty="0">
                <a:solidFill>
                  <a:srgbClr val="3D3D4E"/>
                </a:solidFill>
                <a:effectLst/>
                <a:latin typeface="KaTeX_Main"/>
              </a:rPr>
              <a:t>(32−27=5, 25=32).(32−27=5, 25=32).</a:t>
            </a:r>
            <a:endParaRPr lang="en-IE" sz="2800" b="0" i="0" dirty="0">
              <a:solidFill>
                <a:srgbClr val="3D3D4E"/>
              </a:solidFill>
              <a:effectLst/>
              <a:latin typeface="Droid Serif"/>
            </a:endParaRPr>
          </a:p>
          <a:p>
            <a:pPr algn="l">
              <a:buFont typeface="+mj-lt"/>
              <a:buAutoNum type="arabicPeriod"/>
            </a:pPr>
            <a:r>
              <a:rPr lang="en-IE" sz="2800" b="0" i="0" dirty="0">
                <a:solidFill>
                  <a:srgbClr val="3D3D4E"/>
                </a:solidFill>
                <a:effectLst/>
                <a:latin typeface="Droid Serif"/>
              </a:rPr>
              <a:t>First IP: 172.22.9.0. Last IP: 172.22.9.31.</a:t>
            </a:r>
          </a:p>
          <a:p>
            <a:pPr algn="l">
              <a:buFont typeface="+mj-lt"/>
              <a:buAutoNum type="arabicPeriod"/>
            </a:pPr>
            <a:r>
              <a:rPr lang="en-IE" sz="2800" b="0" i="0" dirty="0">
                <a:solidFill>
                  <a:srgbClr val="3D3D4E"/>
                </a:solidFill>
                <a:effectLst/>
                <a:latin typeface="Droid Serif"/>
              </a:rPr>
              <a:t>All of the IP addresses from 172.22.9.1 to 172.22.9.30 are usable in the network. </a:t>
            </a:r>
            <a:endParaRPr lang="en-IE" sz="2800" dirty="0">
              <a:solidFill>
                <a:srgbClr val="3D3D4E"/>
              </a:solidFill>
              <a:latin typeface="Droid Serif"/>
            </a:endParaRPr>
          </a:p>
          <a:p>
            <a:pPr algn="l"/>
            <a:r>
              <a:rPr lang="en-IE" sz="2800" b="1" i="0" dirty="0">
                <a:solidFill>
                  <a:srgbClr val="3D3D4E"/>
                </a:solidFill>
                <a:effectLst/>
                <a:latin typeface="Droid Serif"/>
              </a:rPr>
              <a:t>Note: </a:t>
            </a:r>
            <a:r>
              <a:rPr lang="en-IE" sz="2800" b="0" i="0" dirty="0">
                <a:solidFill>
                  <a:srgbClr val="3D3D4E"/>
                </a:solidFill>
                <a:effectLst/>
                <a:latin typeface="Droid Serif"/>
              </a:rPr>
              <a:t>The addresses 10.222.24.0 and 10.222.24.31 are not usable because they are network and broadcast addresses respectively.</a:t>
            </a:r>
          </a:p>
        </p:txBody>
      </p:sp>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dirty="0">
                <a:solidFill>
                  <a:srgbClr val="F0A22E"/>
                </a:solidFill>
                <a:latin typeface="Calibri Light"/>
                <a:ea typeface="+mn-lt"/>
                <a:cs typeface="Calibri Light"/>
              </a:rPr>
              <a:t>Subnetting Examples Continued</a:t>
            </a:r>
            <a:endParaRPr lang="en-US" dirty="0"/>
          </a:p>
        </p:txBody>
      </p:sp>
    </p:spTree>
    <p:extLst>
      <p:ext uri="{BB962C8B-B14F-4D97-AF65-F5344CB8AC3E}">
        <p14:creationId xmlns:p14="http://schemas.microsoft.com/office/powerpoint/2010/main" val="23699583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Subnet Mask</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r>
              <a:rPr lang="en-US" sz="3200" spc="-1">
                <a:latin typeface="Calibri Light"/>
                <a:cs typeface="Calibri Light"/>
              </a:rPr>
              <a:t>A </a:t>
            </a:r>
            <a:r>
              <a:rPr lang="en-US" sz="3200" b="1" spc="-1">
                <a:latin typeface="Calibri Light"/>
                <a:cs typeface="Calibri Light"/>
              </a:rPr>
              <a:t>subnet mask</a:t>
            </a:r>
            <a:r>
              <a:rPr lang="en-US" sz="3200" spc="-1">
                <a:latin typeface="Calibri Light"/>
                <a:cs typeface="Calibri Light"/>
              </a:rPr>
              <a:t> allows us to specify network and host from an IP address.</a:t>
            </a:r>
          </a:p>
          <a:p>
            <a:pPr indent="-228600">
              <a:lnSpc>
                <a:spcPct val="90000"/>
              </a:lnSpc>
              <a:spcBef>
                <a:spcPts val="1301"/>
              </a:spcBef>
              <a:buFont typeface="Arial" panose="020B0604020202020204" pitchFamily="34" charset="0"/>
              <a:buChar char="•"/>
            </a:pPr>
            <a:endParaRPr lang="en-US" sz="2000" spc="-1"/>
          </a:p>
        </p:txBody>
      </p:sp>
      <p:sp>
        <p:nvSpPr>
          <p:cNvPr id="6" name="TextBox 5">
            <a:extLst>
              <a:ext uri="{FF2B5EF4-FFF2-40B4-BE49-F238E27FC236}">
                <a16:creationId xmlns:a16="http://schemas.microsoft.com/office/drawing/2014/main" id="{D69CC14F-B9BF-4983-A68F-0D0531BC5289}"/>
              </a:ext>
            </a:extLst>
          </p:cNvPr>
          <p:cNvSpPr txBox="1"/>
          <p:nvPr/>
        </p:nvSpPr>
        <p:spPr>
          <a:xfrm>
            <a:off x="814137" y="4303294"/>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0000"/>
                </a:solidFill>
                <a:latin typeface="Arial Black"/>
              </a:rPr>
              <a:t>135.70  .2    .2</a:t>
            </a:r>
          </a:p>
        </p:txBody>
      </p:sp>
      <p:sp>
        <p:nvSpPr>
          <p:cNvPr id="10" name="TextBox 9">
            <a:extLst>
              <a:ext uri="{FF2B5EF4-FFF2-40B4-BE49-F238E27FC236}">
                <a16:creationId xmlns:a16="http://schemas.microsoft.com/office/drawing/2014/main" id="{813F0874-B691-4E87-8160-3500792CDD83}"/>
              </a:ext>
            </a:extLst>
          </p:cNvPr>
          <p:cNvSpPr txBox="1"/>
          <p:nvPr/>
        </p:nvSpPr>
        <p:spPr>
          <a:xfrm>
            <a:off x="864268" y="3581399"/>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B050"/>
                </a:solidFill>
                <a:latin typeface="Arial Black"/>
              </a:rPr>
              <a:t>255.255.255.0</a:t>
            </a:r>
          </a:p>
        </p:txBody>
      </p:sp>
    </p:spTree>
    <p:extLst>
      <p:ext uri="{BB962C8B-B14F-4D97-AF65-F5344CB8AC3E}">
        <p14:creationId xmlns:p14="http://schemas.microsoft.com/office/powerpoint/2010/main" val="31616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2"/>
          <p:cNvSpPr/>
          <p:nvPr/>
        </p:nvSpPr>
        <p:spPr>
          <a:xfrm>
            <a:off x="3287640" y="2120760"/>
            <a:ext cx="5544360" cy="4536000"/>
          </a:xfrm>
          <a:prstGeom prst="rect">
            <a:avLst/>
          </a:prstGeom>
          <a:solidFill>
            <a:srgbClr val="FFFFCC"/>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endParaRPr lang="en-IE" sz="4000" spc="-1">
              <a:solidFill>
                <a:srgbClr val="000000"/>
              </a:solidFill>
              <a:latin typeface="Calibri Light"/>
            </a:endParaRPr>
          </a:p>
          <a:p>
            <a:pPr algn="ctr"/>
            <a:endParaRPr lang="en-IE" sz="4000" spc="-1">
              <a:solidFill>
                <a:srgbClr val="000000"/>
              </a:solidFill>
              <a:latin typeface="Calibri Light"/>
            </a:endParaRPr>
          </a:p>
          <a:p>
            <a:pPr algn="ctr"/>
            <a:endParaRPr lang="en-IE" sz="4000" spc="-1">
              <a:solidFill>
                <a:srgbClr val="000000"/>
              </a:solidFill>
              <a:latin typeface="Calibri Light"/>
            </a:endParaRPr>
          </a:p>
          <a:p>
            <a:pPr algn="ctr">
              <a:lnSpc>
                <a:spcPct val="100000"/>
              </a:lnSpc>
            </a:pPr>
            <a:r>
              <a:rPr lang="en-IE" sz="4000" b="0" strike="noStrike" spc="-1">
                <a:solidFill>
                  <a:srgbClr val="000000"/>
                </a:solidFill>
                <a:latin typeface="Calibri Light"/>
              </a:rPr>
              <a:t>Site</a:t>
            </a:r>
            <a:endParaRPr lang="en-GB" sz="4000" b="0" strike="noStrike" spc="-1">
              <a:latin typeface="Arial"/>
            </a:endParaRPr>
          </a:p>
        </p:txBody>
      </p:sp>
      <p:sp>
        <p:nvSpPr>
          <p:cNvPr id="186" name="CustomShape 3"/>
          <p:cNvSpPr/>
          <p:nvPr/>
        </p:nvSpPr>
        <p:spPr>
          <a:xfrm>
            <a:off x="3969965" y="2627984"/>
            <a:ext cx="4167720" cy="2943720"/>
          </a:xfrm>
          <a:prstGeom prst="rect">
            <a:avLst/>
          </a:prstGeom>
          <a:solidFill>
            <a:srgbClr val="FFFFCC"/>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lnSpc>
                <a:spcPct val="100000"/>
              </a:lnSpc>
            </a:pPr>
            <a:endParaRPr lang="en-GB" sz="1800" b="0" strike="noStrike" spc="-1">
              <a:latin typeface="Arial"/>
            </a:endParaRPr>
          </a:p>
          <a:p>
            <a:pPr algn="ctr"/>
            <a:endParaRPr lang="en-IE" sz="4000" spc="-1">
              <a:latin typeface="Calibri Light"/>
            </a:endParaRPr>
          </a:p>
          <a:p>
            <a:pPr algn="ctr"/>
            <a:endParaRPr lang="en-IE" sz="4000" spc="-1">
              <a:latin typeface="Calibri Light"/>
            </a:endParaRPr>
          </a:p>
          <a:p>
            <a:pPr algn="ctr">
              <a:lnSpc>
                <a:spcPct val="100000"/>
              </a:lnSpc>
            </a:pPr>
            <a:r>
              <a:rPr lang="en-IE" sz="4000" b="0" strike="noStrike" spc="-1">
                <a:latin typeface="Calibri Light"/>
              </a:rPr>
              <a:t>Host</a:t>
            </a:r>
            <a:endParaRPr lang="en-GB" sz="4000" b="0" strike="noStrike" spc="-1">
              <a:latin typeface="Arial"/>
            </a:endParaRPr>
          </a:p>
        </p:txBody>
      </p:sp>
      <p:sp>
        <p:nvSpPr>
          <p:cNvPr id="187" name="CustomShape 4"/>
          <p:cNvSpPr/>
          <p:nvPr/>
        </p:nvSpPr>
        <p:spPr>
          <a:xfrm>
            <a:off x="4800000" y="3272760"/>
            <a:ext cx="2511360" cy="1647360"/>
          </a:xfrm>
          <a:prstGeom prst="rect">
            <a:avLst/>
          </a:prstGeom>
          <a:solidFill>
            <a:srgbClr val="FFFFCC"/>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GB" sz="1800" b="0" strike="noStrike" spc="-1">
              <a:latin typeface="Arial"/>
            </a:endParaRPr>
          </a:p>
          <a:p>
            <a:pPr algn="ctr">
              <a:lnSpc>
                <a:spcPct val="100000"/>
              </a:lnSpc>
            </a:pPr>
            <a:r>
              <a:rPr lang="en-IE" sz="4000" b="0" strike="noStrike" spc="-1">
                <a:solidFill>
                  <a:srgbClr val="000000"/>
                </a:solidFill>
                <a:latin typeface="Calibri Light"/>
              </a:rPr>
              <a:t>Node</a:t>
            </a:r>
            <a:endParaRPr lang="en-GB" sz="4000" b="0" strike="noStrike" spc="-1">
              <a:latin typeface="Arial"/>
            </a:endParaRPr>
          </a:p>
        </p:txBody>
      </p:sp>
      <p:sp>
        <p:nvSpPr>
          <p:cNvPr id="2" name="TextShape 1">
            <a:extLst>
              <a:ext uri="{FF2B5EF4-FFF2-40B4-BE49-F238E27FC236}">
                <a16:creationId xmlns:a16="http://schemas.microsoft.com/office/drawing/2014/main" id="{60BCC421-16B4-4E0E-A31B-391B05447656}"/>
              </a:ext>
            </a:extLst>
          </p:cNvPr>
          <p:cNvSpPr txBox="1"/>
          <p:nvPr/>
        </p:nvSpPr>
        <p:spPr>
          <a:xfrm>
            <a:off x="775379" y="499680"/>
            <a:ext cx="8079120" cy="1657800"/>
          </a:xfrm>
          <a:prstGeom prst="rect">
            <a:avLst/>
          </a:prstGeom>
          <a:noFill/>
          <a:ln>
            <a:noFill/>
          </a:ln>
        </p:spPr>
        <p:txBody>
          <a:bodyPr anchor="ctr">
            <a:noAutofit/>
          </a:bodyPr>
          <a:lstStyle/>
          <a:p>
            <a:pPr>
              <a:lnSpc>
                <a:spcPct val="90000"/>
              </a:lnSpc>
            </a:pPr>
            <a:r>
              <a:rPr lang="en-IE" sz="4800" b="0" strike="noStrike" spc="-120">
                <a:solidFill>
                  <a:srgbClr val="F0A22E"/>
                </a:solidFill>
                <a:latin typeface="Calibri Light"/>
              </a:rPr>
              <a:t>Computer Networks</a:t>
            </a:r>
            <a:endParaRPr lang="en-US" sz="4800" b="0" strike="noStrike" spc="-1">
              <a:solidFill>
                <a:srgbClr val="000000"/>
              </a:solidFill>
              <a:latin typeface="Calibri 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9091777"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Subnet Mask</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10601905"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r>
              <a:rPr lang="en-US" sz="3200" spc="-1">
                <a:latin typeface="Calibri Light"/>
                <a:cs typeface="Calibri Light"/>
              </a:rPr>
              <a:t>A </a:t>
            </a:r>
            <a:r>
              <a:rPr lang="en-US" sz="3200" b="1" spc="-1">
                <a:latin typeface="Calibri Light"/>
                <a:cs typeface="Calibri Light"/>
              </a:rPr>
              <a:t>subnet mask</a:t>
            </a:r>
            <a:r>
              <a:rPr lang="en-US" sz="3200" spc="-1">
                <a:latin typeface="Calibri Light"/>
                <a:cs typeface="Calibri Light"/>
              </a:rPr>
              <a:t> allows us to specify network and host from an IP address.</a:t>
            </a:r>
          </a:p>
          <a:p>
            <a:pPr indent="-228600">
              <a:lnSpc>
                <a:spcPct val="90000"/>
              </a:lnSpc>
              <a:spcBef>
                <a:spcPts val="1301"/>
              </a:spcBef>
              <a:buFont typeface="Arial" panose="020B0604020202020204" pitchFamily="34" charset="0"/>
              <a:buChar char="•"/>
            </a:pPr>
            <a:endParaRPr lang="en-US" sz="2000" spc="-1"/>
          </a:p>
        </p:txBody>
      </p:sp>
      <p:sp>
        <p:nvSpPr>
          <p:cNvPr id="6" name="TextBox 5">
            <a:extLst>
              <a:ext uri="{FF2B5EF4-FFF2-40B4-BE49-F238E27FC236}">
                <a16:creationId xmlns:a16="http://schemas.microsoft.com/office/drawing/2014/main" id="{D69CC14F-B9BF-4983-A68F-0D0531BC5289}"/>
              </a:ext>
            </a:extLst>
          </p:cNvPr>
          <p:cNvSpPr txBox="1"/>
          <p:nvPr/>
        </p:nvSpPr>
        <p:spPr>
          <a:xfrm>
            <a:off x="814137" y="4303294"/>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70C0"/>
                </a:solidFill>
                <a:latin typeface="Arial Black"/>
              </a:rPr>
              <a:t>135.70  .2</a:t>
            </a:r>
            <a:r>
              <a:rPr lang="en-GB" sz="4800">
                <a:solidFill>
                  <a:srgbClr val="000000"/>
                </a:solidFill>
                <a:latin typeface="Arial Black"/>
              </a:rPr>
              <a:t>    </a:t>
            </a:r>
            <a:r>
              <a:rPr lang="en-GB" sz="4800">
                <a:solidFill>
                  <a:srgbClr val="FF0000"/>
                </a:solidFill>
                <a:latin typeface="Arial Black"/>
              </a:rPr>
              <a:t>.2</a:t>
            </a:r>
          </a:p>
        </p:txBody>
      </p:sp>
      <p:sp>
        <p:nvSpPr>
          <p:cNvPr id="10" name="TextBox 9">
            <a:extLst>
              <a:ext uri="{FF2B5EF4-FFF2-40B4-BE49-F238E27FC236}">
                <a16:creationId xmlns:a16="http://schemas.microsoft.com/office/drawing/2014/main" id="{813F0874-B691-4E87-8160-3500792CDD83}"/>
              </a:ext>
            </a:extLst>
          </p:cNvPr>
          <p:cNvSpPr txBox="1"/>
          <p:nvPr/>
        </p:nvSpPr>
        <p:spPr>
          <a:xfrm>
            <a:off x="864268" y="3581399"/>
            <a:ext cx="51495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a:solidFill>
                  <a:srgbClr val="00B050"/>
                </a:solidFill>
                <a:latin typeface="Arial Black"/>
              </a:rPr>
              <a:t>255.255.255.0</a:t>
            </a:r>
          </a:p>
        </p:txBody>
      </p:sp>
      <p:sp>
        <p:nvSpPr>
          <p:cNvPr id="4" name="Left Brace 3">
            <a:extLst>
              <a:ext uri="{FF2B5EF4-FFF2-40B4-BE49-F238E27FC236}">
                <a16:creationId xmlns:a16="http://schemas.microsoft.com/office/drawing/2014/main" id="{D0DFC5CE-A026-4B31-8B17-CBD875A56CB0}"/>
              </a:ext>
            </a:extLst>
          </p:cNvPr>
          <p:cNvSpPr/>
          <p:nvPr/>
        </p:nvSpPr>
        <p:spPr>
          <a:xfrm rot="-5400000">
            <a:off x="2398774" y="3683671"/>
            <a:ext cx="290763" cy="3108155"/>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Left Brace 4">
            <a:extLst>
              <a:ext uri="{FF2B5EF4-FFF2-40B4-BE49-F238E27FC236}">
                <a16:creationId xmlns:a16="http://schemas.microsoft.com/office/drawing/2014/main" id="{10E9BA93-EAC7-492E-95C9-ED6AF27387EB}"/>
              </a:ext>
            </a:extLst>
          </p:cNvPr>
          <p:cNvSpPr/>
          <p:nvPr/>
        </p:nvSpPr>
        <p:spPr>
          <a:xfrm rot="-5400000">
            <a:off x="5125932" y="4926933"/>
            <a:ext cx="290763" cy="62163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8D81F2E0-AD0B-4251-A6B4-3190F85A556D}"/>
              </a:ext>
            </a:extLst>
          </p:cNvPr>
          <p:cNvSpPr txBox="1"/>
          <p:nvPr/>
        </p:nvSpPr>
        <p:spPr>
          <a:xfrm>
            <a:off x="1869407" y="5438775"/>
            <a:ext cx="12593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solidFill>
                  <a:srgbClr val="0070C0"/>
                </a:solidFill>
              </a:rPr>
              <a:t>network</a:t>
            </a:r>
          </a:p>
        </p:txBody>
      </p:sp>
      <p:sp>
        <p:nvSpPr>
          <p:cNvPr id="13" name="TextBox 12">
            <a:extLst>
              <a:ext uri="{FF2B5EF4-FFF2-40B4-BE49-F238E27FC236}">
                <a16:creationId xmlns:a16="http://schemas.microsoft.com/office/drawing/2014/main" id="{638EAB7B-DB09-4707-BEC3-252778CC4454}"/>
              </a:ext>
            </a:extLst>
          </p:cNvPr>
          <p:cNvSpPr txBox="1"/>
          <p:nvPr/>
        </p:nvSpPr>
        <p:spPr>
          <a:xfrm>
            <a:off x="4907381" y="5438776"/>
            <a:ext cx="8883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solidFill>
                  <a:srgbClr val="FF0000"/>
                </a:solidFill>
              </a:rPr>
              <a:t>host</a:t>
            </a:r>
          </a:p>
        </p:txBody>
      </p:sp>
    </p:spTree>
    <p:extLst>
      <p:ext uri="{BB962C8B-B14F-4D97-AF65-F5344CB8AC3E}">
        <p14:creationId xmlns:p14="http://schemas.microsoft.com/office/powerpoint/2010/main" val="21898102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Subnets</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4896932"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endParaRPr lang="en-US" sz="2800" spc="-1">
              <a:latin typeface="Calibri Light"/>
              <a:cs typeface="Calibri Light"/>
            </a:endParaRPr>
          </a:p>
          <a:p>
            <a:pPr indent="-228600">
              <a:lnSpc>
                <a:spcPct val="90000"/>
              </a:lnSpc>
              <a:spcBef>
                <a:spcPts val="1301"/>
              </a:spcBef>
              <a:buFont typeface="Arial" panose="020B0604020202020204" pitchFamily="34" charset="0"/>
              <a:buChar char="•"/>
            </a:pPr>
            <a:endParaRPr lang="en-US" sz="2000" spc="-1"/>
          </a:p>
        </p:txBody>
      </p:sp>
      <p:pic>
        <p:nvPicPr>
          <p:cNvPr id="4" name="Picture 4" descr="Diagram&#10;&#10;Description automatically generated">
            <a:extLst>
              <a:ext uri="{FF2B5EF4-FFF2-40B4-BE49-F238E27FC236}">
                <a16:creationId xmlns:a16="http://schemas.microsoft.com/office/drawing/2014/main" id="{EC0219BA-3441-4FE4-A04C-5159C5A8A27D}"/>
              </a:ext>
            </a:extLst>
          </p:cNvPr>
          <p:cNvPicPr>
            <a:picLocks noChangeAspect="1"/>
          </p:cNvPicPr>
          <p:nvPr/>
        </p:nvPicPr>
        <p:blipFill>
          <a:blip r:embed="rId2"/>
          <a:stretch>
            <a:fillRect/>
          </a:stretch>
        </p:blipFill>
        <p:spPr>
          <a:xfrm>
            <a:off x="3771904" y="1241532"/>
            <a:ext cx="8377986" cy="4846171"/>
          </a:xfrm>
          <a:prstGeom prst="rect">
            <a:avLst/>
          </a:prstGeom>
        </p:spPr>
      </p:pic>
      <p:sp>
        <p:nvSpPr>
          <p:cNvPr id="5" name="TextBox 4">
            <a:extLst>
              <a:ext uri="{FF2B5EF4-FFF2-40B4-BE49-F238E27FC236}">
                <a16:creationId xmlns:a16="http://schemas.microsoft.com/office/drawing/2014/main" id="{898E2990-6E71-4237-ABF8-15755DBF8071}"/>
              </a:ext>
            </a:extLst>
          </p:cNvPr>
          <p:cNvSpPr txBox="1"/>
          <p:nvPr/>
        </p:nvSpPr>
        <p:spPr>
          <a:xfrm>
            <a:off x="774032" y="2298031"/>
            <a:ext cx="40466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800">
                <a:solidFill>
                  <a:srgbClr val="000000"/>
                </a:solidFill>
                <a:latin typeface="Arial Black"/>
              </a:rPr>
              <a:t>135</a:t>
            </a:r>
            <a:r>
              <a:rPr lang="en-GB" sz="4800">
                <a:latin typeface="Arial Black"/>
              </a:rPr>
              <a:t>.70.2.2</a:t>
            </a:r>
          </a:p>
        </p:txBody>
      </p:sp>
    </p:spTree>
    <p:extLst>
      <p:ext uri="{BB962C8B-B14F-4D97-AF65-F5344CB8AC3E}">
        <p14:creationId xmlns:p14="http://schemas.microsoft.com/office/powerpoint/2010/main" val="2379754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Subnets</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4896932"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endParaRPr lang="en-US" sz="2800" spc="-1">
              <a:latin typeface="Calibri Light"/>
              <a:cs typeface="Calibri Light"/>
            </a:endParaRPr>
          </a:p>
          <a:p>
            <a:pPr indent="-228600">
              <a:lnSpc>
                <a:spcPct val="90000"/>
              </a:lnSpc>
              <a:spcBef>
                <a:spcPts val="1301"/>
              </a:spcBef>
              <a:buFont typeface="Arial" panose="020B0604020202020204" pitchFamily="34" charset="0"/>
              <a:buChar char="•"/>
            </a:pPr>
            <a:endParaRPr lang="en-US" sz="2000" spc="-1"/>
          </a:p>
        </p:txBody>
      </p:sp>
      <p:pic>
        <p:nvPicPr>
          <p:cNvPr id="4" name="Picture 4" descr="Diagram&#10;&#10;Description automatically generated">
            <a:extLst>
              <a:ext uri="{FF2B5EF4-FFF2-40B4-BE49-F238E27FC236}">
                <a16:creationId xmlns:a16="http://schemas.microsoft.com/office/drawing/2014/main" id="{EC0219BA-3441-4FE4-A04C-5159C5A8A27D}"/>
              </a:ext>
            </a:extLst>
          </p:cNvPr>
          <p:cNvPicPr>
            <a:picLocks noChangeAspect="1"/>
          </p:cNvPicPr>
          <p:nvPr/>
        </p:nvPicPr>
        <p:blipFill>
          <a:blip r:embed="rId2"/>
          <a:stretch>
            <a:fillRect/>
          </a:stretch>
        </p:blipFill>
        <p:spPr>
          <a:xfrm>
            <a:off x="3771904" y="1241532"/>
            <a:ext cx="8377986" cy="4846171"/>
          </a:xfrm>
          <a:prstGeom prst="rect">
            <a:avLst/>
          </a:prstGeom>
        </p:spPr>
      </p:pic>
      <p:sp>
        <p:nvSpPr>
          <p:cNvPr id="5" name="TextBox 4">
            <a:extLst>
              <a:ext uri="{FF2B5EF4-FFF2-40B4-BE49-F238E27FC236}">
                <a16:creationId xmlns:a16="http://schemas.microsoft.com/office/drawing/2014/main" id="{898E2990-6E71-4237-ABF8-15755DBF8071}"/>
              </a:ext>
            </a:extLst>
          </p:cNvPr>
          <p:cNvSpPr txBox="1"/>
          <p:nvPr/>
        </p:nvSpPr>
        <p:spPr>
          <a:xfrm>
            <a:off x="774032" y="2298031"/>
            <a:ext cx="40466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800">
                <a:solidFill>
                  <a:srgbClr val="0070C0"/>
                </a:solidFill>
                <a:latin typeface="Arial Black"/>
              </a:rPr>
              <a:t>135.70.2</a:t>
            </a:r>
            <a:r>
              <a:rPr lang="en-GB" sz="4800">
                <a:latin typeface="Arial Black"/>
              </a:rPr>
              <a:t>.2</a:t>
            </a:r>
          </a:p>
        </p:txBody>
      </p:sp>
      <p:sp>
        <p:nvSpPr>
          <p:cNvPr id="6" name="Oval 5">
            <a:extLst>
              <a:ext uri="{FF2B5EF4-FFF2-40B4-BE49-F238E27FC236}">
                <a16:creationId xmlns:a16="http://schemas.microsoft.com/office/drawing/2014/main" id="{2DC2153D-D59A-4ABD-BB55-08A1F2F44778}"/>
              </a:ext>
            </a:extLst>
          </p:cNvPr>
          <p:cNvSpPr/>
          <p:nvPr/>
        </p:nvSpPr>
        <p:spPr>
          <a:xfrm>
            <a:off x="3814010" y="3663616"/>
            <a:ext cx="3218447" cy="27271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04140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775379" y="499680"/>
            <a:ext cx="8079120" cy="1657800"/>
          </a:xfrm>
          <a:prstGeom prst="rect">
            <a:avLst/>
          </a:prstGeom>
          <a:noFill/>
          <a:ln>
            <a:noFill/>
          </a:ln>
        </p:spPr>
        <p:txBody>
          <a:bodyPr lIns="91440" tIns="45720" rIns="91440" b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IE" sz="4800" spc="-120">
                <a:solidFill>
                  <a:srgbClr val="F0A22E"/>
                </a:solidFill>
                <a:latin typeface="Calibri Light"/>
                <a:ea typeface="+mn-lt"/>
                <a:cs typeface="Calibri Light"/>
              </a:rPr>
              <a:t>Subnets</a:t>
            </a:r>
            <a:endParaRPr lang="en-US"/>
          </a:p>
        </p:txBody>
      </p:sp>
      <p:sp>
        <p:nvSpPr>
          <p:cNvPr id="3" name="TextShape 2">
            <a:extLst>
              <a:ext uri="{FF2B5EF4-FFF2-40B4-BE49-F238E27FC236}">
                <a16:creationId xmlns:a16="http://schemas.microsoft.com/office/drawing/2014/main" id="{06CB4A63-B0BB-4F0A-9D2A-A66CF74B5410}"/>
              </a:ext>
            </a:extLst>
          </p:cNvPr>
          <p:cNvSpPr txBox="1"/>
          <p:nvPr/>
        </p:nvSpPr>
        <p:spPr>
          <a:xfrm>
            <a:off x="593747" y="1915890"/>
            <a:ext cx="4896932" cy="4381906"/>
          </a:xfrm>
          <a:prstGeom prst="rect">
            <a:avLst/>
          </a:prstGeom>
        </p:spPr>
        <p:txBody>
          <a:bodyPr vert="horz" lIns="91440" tIns="45720" rIns="91440" bIns="45720" rtlCol="0" anchor="t">
            <a:normAutofit/>
          </a:bodyPr>
          <a:lstStyle/>
          <a:p>
            <a:pPr marL="229235">
              <a:lnSpc>
                <a:spcPct val="90000"/>
              </a:lnSpc>
              <a:spcBef>
                <a:spcPts val="1301"/>
              </a:spcBef>
              <a:buClr>
                <a:srgbClr val="262626"/>
              </a:buClr>
            </a:pPr>
            <a:endParaRPr lang="en-US" sz="2800" spc="-1">
              <a:latin typeface="Calibri Light"/>
              <a:cs typeface="Calibri Light"/>
            </a:endParaRPr>
          </a:p>
          <a:p>
            <a:pPr indent="-228600">
              <a:lnSpc>
                <a:spcPct val="90000"/>
              </a:lnSpc>
              <a:spcBef>
                <a:spcPts val="1301"/>
              </a:spcBef>
              <a:buFont typeface="Arial" panose="020B0604020202020204" pitchFamily="34" charset="0"/>
              <a:buChar char="•"/>
            </a:pPr>
            <a:endParaRPr lang="en-US" sz="2000" spc="-1"/>
          </a:p>
        </p:txBody>
      </p:sp>
      <p:pic>
        <p:nvPicPr>
          <p:cNvPr id="4" name="Picture 4" descr="Diagram&#10;&#10;Description automatically generated">
            <a:extLst>
              <a:ext uri="{FF2B5EF4-FFF2-40B4-BE49-F238E27FC236}">
                <a16:creationId xmlns:a16="http://schemas.microsoft.com/office/drawing/2014/main" id="{EC0219BA-3441-4FE4-A04C-5159C5A8A27D}"/>
              </a:ext>
            </a:extLst>
          </p:cNvPr>
          <p:cNvPicPr>
            <a:picLocks noChangeAspect="1"/>
          </p:cNvPicPr>
          <p:nvPr/>
        </p:nvPicPr>
        <p:blipFill>
          <a:blip r:embed="rId2"/>
          <a:stretch>
            <a:fillRect/>
          </a:stretch>
        </p:blipFill>
        <p:spPr>
          <a:xfrm>
            <a:off x="3771904" y="1241532"/>
            <a:ext cx="8377986" cy="4846171"/>
          </a:xfrm>
          <a:prstGeom prst="rect">
            <a:avLst/>
          </a:prstGeom>
        </p:spPr>
      </p:pic>
      <p:sp>
        <p:nvSpPr>
          <p:cNvPr id="5" name="TextBox 4">
            <a:extLst>
              <a:ext uri="{FF2B5EF4-FFF2-40B4-BE49-F238E27FC236}">
                <a16:creationId xmlns:a16="http://schemas.microsoft.com/office/drawing/2014/main" id="{898E2990-6E71-4237-ABF8-15755DBF8071}"/>
              </a:ext>
            </a:extLst>
          </p:cNvPr>
          <p:cNvSpPr txBox="1"/>
          <p:nvPr/>
        </p:nvSpPr>
        <p:spPr>
          <a:xfrm>
            <a:off x="774032" y="2298031"/>
            <a:ext cx="40466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800">
                <a:solidFill>
                  <a:srgbClr val="0070C0"/>
                </a:solidFill>
                <a:latin typeface="Arial Black"/>
              </a:rPr>
              <a:t>135.70.2.2</a:t>
            </a:r>
          </a:p>
        </p:txBody>
      </p:sp>
      <p:sp>
        <p:nvSpPr>
          <p:cNvPr id="7" name="Oval 6">
            <a:extLst>
              <a:ext uri="{FF2B5EF4-FFF2-40B4-BE49-F238E27FC236}">
                <a16:creationId xmlns:a16="http://schemas.microsoft.com/office/drawing/2014/main" id="{DECD8655-55D1-4CB2-B5FD-15D31EB05D95}"/>
              </a:ext>
            </a:extLst>
          </p:cNvPr>
          <p:cNvSpPr/>
          <p:nvPr/>
        </p:nvSpPr>
        <p:spPr>
          <a:xfrm>
            <a:off x="5548562" y="4545931"/>
            <a:ext cx="1704473" cy="1844841"/>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33988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1136428" y="627564"/>
            <a:ext cx="7474172"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kern="1200" spc="-120">
                <a:solidFill>
                  <a:schemeClr val="tx1"/>
                </a:solidFill>
                <a:latin typeface="+mj-lt"/>
                <a:ea typeface="+mj-ea"/>
                <a:cs typeface="+mj-cs"/>
              </a:rPr>
              <a:t>Introduction to IPv6</a:t>
            </a:r>
            <a:endParaRPr lang="en-US" sz="4400" kern="1200">
              <a:solidFill>
                <a:schemeClr val="tx1"/>
              </a:solidFill>
              <a:latin typeface="+mj-lt"/>
              <a:ea typeface="+mj-ea"/>
              <a:cs typeface="+mj-cs"/>
            </a:endParaRPr>
          </a:p>
        </p:txBody>
      </p:sp>
      <p:sp>
        <p:nvSpPr>
          <p:cNvPr id="881" name="TextShape 2"/>
          <p:cNvSpPr txBox="1"/>
          <p:nvPr/>
        </p:nvSpPr>
        <p:spPr>
          <a:xfrm>
            <a:off x="1136429" y="2278173"/>
            <a:ext cx="6467867" cy="3450613"/>
          </a:xfrm>
          <a:prstGeom prst="rect">
            <a:avLst/>
          </a:prstGeom>
        </p:spPr>
        <p:txBody>
          <a:bodyPr vert="horz" lIns="91440" tIns="45720" rIns="91440" bIns="45720" rtlCol="0" anchor="ctr">
            <a:normAutofit/>
          </a:bodyPr>
          <a:lstStyle/>
          <a:p>
            <a:pPr marL="91440" indent="-228600">
              <a:lnSpc>
                <a:spcPct val="90000"/>
              </a:lnSpc>
              <a:spcBef>
                <a:spcPts val="1301"/>
              </a:spcBef>
              <a:buClr>
                <a:srgbClr val="262626"/>
              </a:buClr>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Currently, there are more than 20 billion devices connected to the Internet all around the world, and the number increases every day. </a:t>
            </a:r>
          </a:p>
          <a:p>
            <a:pPr marL="91440" indent="-228600">
              <a:lnSpc>
                <a:spcPct val="90000"/>
              </a:lnSpc>
              <a:spcBef>
                <a:spcPts val="1301"/>
              </a:spcBef>
              <a:buClr>
                <a:srgbClr val="262626"/>
              </a:buClr>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This is a major problem for Internet Service Providers (ISPs) because this number far exceeds the 4.3 billion provided by IPv4.</a:t>
            </a:r>
            <a:endParaRPr lang="en-US" sz="2400" b="0" strike="noStrike" spc="-1" dirty="0">
              <a:latin typeface="Calibri" panose="020F0502020204030204" pitchFamily="34" charset="0"/>
              <a:cs typeface="Calibri" panose="020F0502020204030204" pitchFamily="34" charset="0"/>
            </a:endParaRPr>
          </a:p>
        </p:txBody>
      </p:sp>
      <p:sp>
        <p:nvSpPr>
          <p:cNvPr id="900" name="Rectangle 88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88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2" name="Graphic 884" descr="Laptop Secure">
            <a:extLst>
              <a:ext uri="{FF2B5EF4-FFF2-40B4-BE49-F238E27FC236}">
                <a16:creationId xmlns:a16="http://schemas.microsoft.com/office/drawing/2014/main" id="{3D649236-1CC6-4EEC-610D-A68D715FD5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83551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1136428" y="627564"/>
            <a:ext cx="7474172"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kern="1200" spc="-120">
                <a:solidFill>
                  <a:schemeClr val="tx1"/>
                </a:solidFill>
                <a:latin typeface="+mj-lt"/>
                <a:ea typeface="+mj-ea"/>
                <a:cs typeface="+mj-cs"/>
              </a:rPr>
              <a:t>Introduction to IPv6</a:t>
            </a:r>
            <a:endParaRPr lang="en-US" sz="4400" kern="1200">
              <a:solidFill>
                <a:schemeClr val="tx1"/>
              </a:solidFill>
              <a:latin typeface="+mj-lt"/>
              <a:ea typeface="+mj-ea"/>
              <a:cs typeface="+mj-cs"/>
            </a:endParaRPr>
          </a:p>
        </p:txBody>
      </p:sp>
      <p:sp>
        <p:nvSpPr>
          <p:cNvPr id="881" name="TextShape 2"/>
          <p:cNvSpPr txBox="1"/>
          <p:nvPr/>
        </p:nvSpPr>
        <p:spPr>
          <a:xfrm>
            <a:off x="1136429" y="2278173"/>
            <a:ext cx="7561257" cy="3952263"/>
          </a:xfrm>
          <a:prstGeom prst="rect">
            <a:avLst/>
          </a:prstGeom>
        </p:spPr>
        <p:txBody>
          <a:bodyPr vert="horz" lIns="91440" tIns="45720" rIns="91440" bIns="45720" rtlCol="0" anchor="ctr">
            <a:normAutofit/>
          </a:bodyPr>
          <a:lstStyle/>
          <a:p>
            <a:pPr marL="91440" indent="-228600">
              <a:lnSpc>
                <a:spcPct val="90000"/>
              </a:lnSpc>
              <a:spcBef>
                <a:spcPts val="1301"/>
              </a:spcBef>
              <a:buClr>
                <a:srgbClr val="262626"/>
              </a:buClr>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IPv6 is a new addressing protocol with a hexadecimal address format. </a:t>
            </a:r>
          </a:p>
          <a:p>
            <a:pPr marL="91440" indent="-228600">
              <a:lnSpc>
                <a:spcPct val="90000"/>
              </a:lnSpc>
              <a:spcBef>
                <a:spcPts val="1301"/>
              </a:spcBef>
              <a:buClr>
                <a:srgbClr val="262626"/>
              </a:buClr>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Because of this, it has a much larger address space IPv4. </a:t>
            </a:r>
          </a:p>
          <a:p>
            <a:pPr marL="91440" indent="-228600">
              <a:lnSpc>
                <a:spcPct val="90000"/>
              </a:lnSpc>
              <a:spcBef>
                <a:spcPts val="1301"/>
              </a:spcBef>
              <a:buClr>
                <a:srgbClr val="262626"/>
              </a:buClr>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IPv6 is 128 bits, therefore it allows: </a:t>
            </a:r>
          </a:p>
          <a:p>
            <a:pPr marL="548640" lvl="1" indent="-228600">
              <a:lnSpc>
                <a:spcPct val="90000"/>
              </a:lnSpc>
              <a:spcBef>
                <a:spcPts val="1301"/>
              </a:spcBef>
              <a:buClr>
                <a:srgbClr val="262626"/>
              </a:buClr>
              <a:buFont typeface="Arial" panose="020B0604020202020204" pitchFamily="34" charset="0"/>
              <a:buChar char="•"/>
            </a:pPr>
            <a:r>
              <a:rPr lang="en-IE" sz="1900" b="0" dirty="0">
                <a:solidFill>
                  <a:srgbClr val="3D3D4E"/>
                </a:solidFill>
                <a:effectLst/>
                <a:latin typeface="Courier New" panose="02070309020205020404" pitchFamily="49" charset="0"/>
                <a:cs typeface="Courier New" panose="02070309020205020404" pitchFamily="49" charset="0"/>
              </a:rPr>
              <a:t>2^{128} = 340,282,366,920,938,463,463,374,607,431,768,211,4562128=340,282,366,920,938,463,463,374,607,431,768,211,456</a:t>
            </a:r>
            <a:r>
              <a:rPr lang="en-IE" sz="1900" b="0" i="0" dirty="0">
                <a:solidFill>
                  <a:srgbClr val="3D3D4E"/>
                </a:solidFill>
                <a:effectLst/>
                <a:latin typeface="Calibri" panose="020F0502020204030204" pitchFamily="34" charset="0"/>
                <a:cs typeface="Calibri" panose="020F0502020204030204" pitchFamily="34" charset="0"/>
              </a:rPr>
              <a:t> </a:t>
            </a:r>
            <a:r>
              <a:rPr lang="en-IE" sz="2400" b="0" i="0" dirty="0">
                <a:solidFill>
                  <a:srgbClr val="3D3D4E"/>
                </a:solidFill>
                <a:effectLst/>
                <a:latin typeface="Calibri" panose="020F0502020204030204" pitchFamily="34" charset="0"/>
                <a:cs typeface="Calibri" panose="020F0502020204030204" pitchFamily="34" charset="0"/>
              </a:rPr>
              <a:t>possible IP addresses. </a:t>
            </a:r>
          </a:p>
          <a:p>
            <a:pPr marL="91440" indent="-228600">
              <a:lnSpc>
                <a:spcPct val="90000"/>
              </a:lnSpc>
              <a:spcBef>
                <a:spcPts val="1301"/>
              </a:spcBef>
              <a:buClr>
                <a:srgbClr val="262626"/>
              </a:buClr>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Compared to </a:t>
            </a:r>
            <a:r>
              <a:rPr lang="en-IE" sz="2400" b="0" dirty="0">
                <a:solidFill>
                  <a:srgbClr val="3D3D4E"/>
                </a:solidFill>
                <a:effectLst/>
                <a:latin typeface="Calibri" panose="020F0502020204030204" pitchFamily="34" charset="0"/>
                <a:cs typeface="Calibri" panose="020F0502020204030204" pitchFamily="34" charset="0"/>
              </a:rPr>
              <a:t>4.34.3</a:t>
            </a:r>
            <a:r>
              <a:rPr lang="en-IE" sz="2400" b="0" i="0" dirty="0">
                <a:solidFill>
                  <a:srgbClr val="3D3D4E"/>
                </a:solidFill>
                <a:effectLst/>
                <a:latin typeface="Calibri" panose="020F0502020204030204" pitchFamily="34" charset="0"/>
                <a:cs typeface="Calibri" panose="020F0502020204030204" pitchFamily="34" charset="0"/>
              </a:rPr>
              <a:t> billion, this is infinitely long!</a:t>
            </a:r>
            <a:endParaRPr lang="en-US" sz="2400" b="0" strike="noStrike" spc="-1" dirty="0">
              <a:latin typeface="Calibri" panose="020F0502020204030204" pitchFamily="34" charset="0"/>
              <a:cs typeface="Calibri" panose="020F0502020204030204" pitchFamily="34" charset="0"/>
            </a:endParaRPr>
          </a:p>
        </p:txBody>
      </p:sp>
      <p:sp>
        <p:nvSpPr>
          <p:cNvPr id="900" name="Rectangle 88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88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2" name="Graphic 884" descr="Laptop Secure">
            <a:extLst>
              <a:ext uri="{FF2B5EF4-FFF2-40B4-BE49-F238E27FC236}">
                <a16:creationId xmlns:a16="http://schemas.microsoft.com/office/drawing/2014/main" id="{3D649236-1CC6-4EEC-610D-A68D715FD5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34523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E984C1E-4B96-4C69-A0FB-C737D3307149}"/>
              </a:ext>
            </a:extLst>
          </p:cNvPr>
          <p:cNvSpPr txBox="1"/>
          <p:nvPr/>
        </p:nvSpPr>
        <p:spPr>
          <a:xfrm>
            <a:off x="1136428" y="627564"/>
            <a:ext cx="7474172"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kern="1200" spc="-120" dirty="0">
                <a:solidFill>
                  <a:schemeClr val="tx1"/>
                </a:solidFill>
                <a:latin typeface="+mj-lt"/>
                <a:ea typeface="+mj-ea"/>
                <a:cs typeface="+mj-cs"/>
              </a:rPr>
              <a:t>Introduction to IPv6</a:t>
            </a:r>
            <a:endParaRPr lang="en-US" sz="4400" kern="1200" dirty="0">
              <a:solidFill>
                <a:schemeClr val="tx1"/>
              </a:solidFill>
              <a:latin typeface="+mj-lt"/>
              <a:ea typeface="+mj-ea"/>
              <a:cs typeface="+mj-cs"/>
            </a:endParaRPr>
          </a:p>
        </p:txBody>
      </p:sp>
      <p:sp>
        <p:nvSpPr>
          <p:cNvPr id="881" name="TextShape 2"/>
          <p:cNvSpPr txBox="1"/>
          <p:nvPr/>
        </p:nvSpPr>
        <p:spPr>
          <a:xfrm>
            <a:off x="1136429" y="2278173"/>
            <a:ext cx="7474171" cy="3872256"/>
          </a:xfrm>
          <a:prstGeom prst="rect">
            <a:avLst/>
          </a:prstGeom>
        </p:spPr>
        <p:txBody>
          <a:bodyPr vert="horz" lIns="91440" tIns="45720" rIns="91440" bIns="45720" rtlCol="0" anchor="ctr">
            <a:normAutofit lnSpcReduction="10000"/>
          </a:bodyPr>
          <a:lstStyle/>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IPv6 will streamline the communication process of devices on the internet, making it faster and more secure.</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An IPv6 address looks like </a:t>
            </a:r>
            <a:r>
              <a:rPr lang="en-IE" sz="2000" b="0" i="0" dirty="0">
                <a:solidFill>
                  <a:srgbClr val="3D3D4E"/>
                </a:solidFill>
                <a:effectLst/>
                <a:latin typeface="Courier New" panose="02070309020205020404" pitchFamily="49" charset="0"/>
                <a:cs typeface="Courier New" panose="02070309020205020404" pitchFamily="49" charset="0"/>
              </a:rPr>
              <a:t>2003:4581:A7C1:EFDB:0000:0000:1327:0001</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As we can see, this address is quite different from an IPv4 address such as 192.168.1.1. </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The IPv6 addresses are formed out of hexadecimal characters.</a:t>
            </a:r>
          </a:p>
          <a:p>
            <a:pPr marL="342900" indent="-342900" algn="l">
              <a:buFont typeface="Arial" panose="020B0604020202020204" pitchFamily="34" charset="0"/>
              <a:buChar char="•"/>
            </a:pPr>
            <a:r>
              <a:rPr lang="en-IE" sz="2400" b="1" i="0" dirty="0">
                <a:solidFill>
                  <a:srgbClr val="3D3D4E"/>
                </a:solidFill>
                <a:effectLst/>
                <a:latin typeface="Calibri" panose="020F0502020204030204" pitchFamily="34" charset="0"/>
                <a:cs typeface="Calibri" panose="020F0502020204030204" pitchFamily="34" charset="0"/>
              </a:rPr>
              <a:t>Note:</a:t>
            </a:r>
            <a:r>
              <a:rPr lang="en-IE" sz="2400" b="0" i="0" dirty="0">
                <a:solidFill>
                  <a:srgbClr val="3D3D4E"/>
                </a:solidFill>
                <a:effectLst/>
                <a:latin typeface="Calibri" panose="020F0502020204030204" pitchFamily="34" charset="0"/>
                <a:cs typeface="Calibri" panose="020F0502020204030204" pitchFamily="34" charset="0"/>
              </a:rPr>
              <a:t> Hexadecimal characters use numbers from 0 to 9 and capital letters from A to F.</a:t>
            </a:r>
          </a:p>
        </p:txBody>
      </p:sp>
      <p:sp>
        <p:nvSpPr>
          <p:cNvPr id="900" name="Rectangle 88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88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2" name="Graphic 884" descr="Laptop Secure">
            <a:extLst>
              <a:ext uri="{FF2B5EF4-FFF2-40B4-BE49-F238E27FC236}">
                <a16:creationId xmlns:a16="http://schemas.microsoft.com/office/drawing/2014/main" id="{3D649236-1CC6-4EEC-610D-A68D715FD5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45026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2" name="Rectangle 88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4" name="Group 88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85" name="Rectangle 88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Rectangle 88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9" name="Rectangle 88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0685673C-EC54-45C7-A644-A8B58C9C6DB6}"/>
              </a:ext>
            </a:extLst>
          </p:cNvPr>
          <p:cNvSpPr txBox="1"/>
          <p:nvPr/>
        </p:nvSpPr>
        <p:spPr>
          <a:xfrm>
            <a:off x="1043631" y="809898"/>
            <a:ext cx="9942716" cy="155448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800" kern="1200" spc="-120">
                <a:solidFill>
                  <a:schemeClr val="tx1"/>
                </a:solidFill>
                <a:latin typeface="+mj-lt"/>
                <a:ea typeface="+mj-ea"/>
                <a:cs typeface="+mj-cs"/>
              </a:rPr>
              <a:t>IPv6 Address Types</a:t>
            </a:r>
            <a:endParaRPr lang="en-US" sz="4800" kern="1200">
              <a:solidFill>
                <a:schemeClr val="tx1"/>
              </a:solidFill>
              <a:latin typeface="+mj-lt"/>
              <a:ea typeface="+mj-ea"/>
              <a:cs typeface="+mj-cs"/>
            </a:endParaRPr>
          </a:p>
        </p:txBody>
      </p:sp>
      <p:sp>
        <p:nvSpPr>
          <p:cNvPr id="877" name="TextShape 2"/>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a:effectLst/>
              </a:rPr>
              <a:t>There are two types of IPv6 addresses:</a:t>
            </a:r>
          </a:p>
          <a:p>
            <a:pPr indent="-228600">
              <a:lnSpc>
                <a:spcPct val="90000"/>
              </a:lnSpc>
              <a:spcAft>
                <a:spcPts val="600"/>
              </a:spcAft>
              <a:buFont typeface="Arial" panose="020B0604020202020204" pitchFamily="34" charset="0"/>
              <a:buChar char="•"/>
            </a:pPr>
            <a:endParaRPr lang="en-US" sz="2400" b="0" i="0">
              <a:effectLst/>
            </a:endParaRPr>
          </a:p>
          <a:p>
            <a:pPr indent="-228600">
              <a:lnSpc>
                <a:spcPct val="90000"/>
              </a:lnSpc>
              <a:spcAft>
                <a:spcPts val="600"/>
              </a:spcAft>
              <a:buFont typeface="Arial" panose="020B0604020202020204" pitchFamily="34" charset="0"/>
              <a:buChar char="•"/>
            </a:pPr>
            <a:r>
              <a:rPr lang="en-US" sz="2400" b="0" i="0">
                <a:effectLst/>
              </a:rPr>
              <a:t>Global addresses such as 2000::/3 (used on the Internet).</a:t>
            </a:r>
          </a:p>
          <a:p>
            <a:pPr indent="-228600">
              <a:lnSpc>
                <a:spcPct val="90000"/>
              </a:lnSpc>
              <a:spcAft>
                <a:spcPts val="600"/>
              </a:spcAft>
              <a:buFont typeface="Arial" panose="020B0604020202020204" pitchFamily="34" charset="0"/>
              <a:buChar char="•"/>
            </a:pPr>
            <a:r>
              <a:rPr lang="en-US" sz="2400" b="0" i="0">
                <a:effectLst/>
              </a:rPr>
              <a:t>Link-local addresses such as FE80::/10 (used in LANs).</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We will discuss them both in detail</a:t>
            </a:r>
            <a:endParaRPr lang="en-US" sz="2400" b="0" i="0">
              <a:effectLst/>
            </a:endParaRPr>
          </a:p>
        </p:txBody>
      </p:sp>
      <p:cxnSp>
        <p:nvCxnSpPr>
          <p:cNvPr id="891" name="Straight Connector 89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2838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2" name="Rectangle 88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4" name="Group 88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85" name="Rectangle 88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Rectangle 88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9" name="Rectangle 88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0685673C-EC54-45C7-A644-A8B58C9C6DB6}"/>
              </a:ext>
            </a:extLst>
          </p:cNvPr>
          <p:cNvSpPr txBox="1"/>
          <p:nvPr/>
        </p:nvSpPr>
        <p:spPr>
          <a:xfrm>
            <a:off x="1043631" y="809898"/>
            <a:ext cx="9942716" cy="155448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800" kern="1200" spc="-120" dirty="0">
                <a:solidFill>
                  <a:schemeClr val="tx1"/>
                </a:solidFill>
                <a:latin typeface="+mj-lt"/>
                <a:ea typeface="+mj-ea"/>
                <a:cs typeface="+mj-cs"/>
              </a:rPr>
              <a:t>IPv6 Global Addresses</a:t>
            </a:r>
            <a:endParaRPr lang="en-US" sz="4800" kern="1200" dirty="0">
              <a:solidFill>
                <a:schemeClr val="tx1"/>
              </a:solidFill>
              <a:latin typeface="+mj-lt"/>
              <a:ea typeface="+mj-ea"/>
              <a:cs typeface="+mj-cs"/>
            </a:endParaRPr>
          </a:p>
        </p:txBody>
      </p:sp>
      <p:sp>
        <p:nvSpPr>
          <p:cNvPr id="877" name="TextShape 2"/>
          <p:cNvSpPr txBox="1"/>
          <p:nvPr/>
        </p:nvSpPr>
        <p:spPr>
          <a:xfrm>
            <a:off x="1045028" y="3017522"/>
            <a:ext cx="9941319" cy="3124658"/>
          </a:xfrm>
          <a:prstGeom prst="rect">
            <a:avLst/>
          </a:prstGeom>
        </p:spPr>
        <p:txBody>
          <a:bodyPr vert="horz" lIns="91440" tIns="45720" rIns="91440" bIns="45720" rtlCol="0" anchor="ctr">
            <a:normAutofit/>
          </a:bodyPr>
          <a:lstStyle/>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The IPv6 </a:t>
            </a:r>
            <a:r>
              <a:rPr lang="en-IE" sz="2400" b="1" i="0" dirty="0">
                <a:solidFill>
                  <a:srgbClr val="3D3D4E"/>
                </a:solidFill>
                <a:effectLst/>
                <a:latin typeface="Calibri" panose="020F0502020204030204" pitchFamily="34" charset="0"/>
                <a:cs typeface="Calibri" panose="020F0502020204030204" pitchFamily="34" charset="0"/>
              </a:rPr>
              <a:t>global addresses</a:t>
            </a:r>
            <a:r>
              <a:rPr lang="en-IE" sz="2400" b="0" i="0" dirty="0">
                <a:solidFill>
                  <a:srgbClr val="3D3D4E"/>
                </a:solidFill>
                <a:effectLst/>
                <a:latin typeface="Calibri" panose="020F0502020204030204" pitchFamily="34" charset="0"/>
                <a:cs typeface="Calibri" panose="020F0502020204030204" pitchFamily="34" charset="0"/>
              </a:rPr>
              <a:t> are similar to public IPv4 addresses in that they can be used on the internet as well as on LANs. </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It is easy to recognize these global addresses because they always start with the number 2 or 3 (due to their subnet mask -&gt; 2000::/3).</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In the next slide we can see the structure of such an IPv6 address:</a:t>
            </a:r>
          </a:p>
        </p:txBody>
      </p:sp>
      <p:cxnSp>
        <p:nvCxnSpPr>
          <p:cNvPr id="891" name="Straight Connector 89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7974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6" name="Rectangle 89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0685673C-EC54-45C7-A644-A8B58C9C6DB6}"/>
              </a:ext>
            </a:extLst>
          </p:cNvPr>
          <p:cNvSpPr txBox="1"/>
          <p:nvPr/>
        </p:nvSpPr>
        <p:spPr>
          <a:xfrm>
            <a:off x="793662" y="386930"/>
            <a:ext cx="10066122" cy="1298448"/>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800" kern="1200" spc="-120" dirty="0">
                <a:solidFill>
                  <a:schemeClr val="tx1"/>
                </a:solidFill>
                <a:latin typeface="+mj-lt"/>
                <a:ea typeface="+mj-ea"/>
                <a:cs typeface="+mj-cs"/>
              </a:rPr>
              <a:t>IPv6 Global Addresses</a:t>
            </a:r>
            <a:endParaRPr lang="en-US" sz="4800" kern="1200" dirty="0">
              <a:solidFill>
                <a:schemeClr val="tx1"/>
              </a:solidFill>
              <a:latin typeface="+mj-lt"/>
              <a:ea typeface="+mj-ea"/>
              <a:cs typeface="+mj-cs"/>
            </a:endParaRPr>
          </a:p>
        </p:txBody>
      </p:sp>
      <p:sp>
        <p:nvSpPr>
          <p:cNvPr id="898" name="Rectangle 89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Rectangle 89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TextShape 2"/>
          <p:cNvSpPr txBox="1"/>
          <p:nvPr/>
        </p:nvSpPr>
        <p:spPr>
          <a:xfrm>
            <a:off x="793661" y="2599509"/>
            <a:ext cx="4530898" cy="363945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IE" sz="2000" b="0" i="0" dirty="0">
                <a:solidFill>
                  <a:srgbClr val="3D3D4E"/>
                </a:solidFill>
                <a:effectLst/>
                <a:latin typeface="Droid Serif"/>
              </a:rPr>
              <a:t>The first three bits are reserved, which is why the IPv6 Global addresses start with 2). </a:t>
            </a:r>
          </a:p>
          <a:p>
            <a:pPr marL="342900" indent="-228600">
              <a:lnSpc>
                <a:spcPct val="90000"/>
              </a:lnSpc>
              <a:spcAft>
                <a:spcPts val="600"/>
              </a:spcAft>
              <a:buFont typeface="Arial" panose="020B0604020202020204" pitchFamily="34" charset="0"/>
              <a:buChar char="•"/>
            </a:pPr>
            <a:r>
              <a:rPr lang="en-IE" sz="2000" b="0" i="0" dirty="0">
                <a:solidFill>
                  <a:srgbClr val="3D3D4E"/>
                </a:solidFill>
                <a:effectLst/>
                <a:latin typeface="Droid Serif"/>
              </a:rPr>
              <a:t>After this resides the global routing prefix (the addressing space that has been reserved for the ISP). </a:t>
            </a:r>
          </a:p>
          <a:p>
            <a:pPr marL="342900" indent="-228600">
              <a:lnSpc>
                <a:spcPct val="90000"/>
              </a:lnSpc>
              <a:spcAft>
                <a:spcPts val="600"/>
              </a:spcAft>
              <a:buFont typeface="Arial" panose="020B0604020202020204" pitchFamily="34" charset="0"/>
              <a:buChar char="•"/>
            </a:pPr>
            <a:r>
              <a:rPr lang="en-IE" sz="2000" b="0" i="0" dirty="0">
                <a:solidFill>
                  <a:srgbClr val="3D3D4E"/>
                </a:solidFill>
                <a:effectLst/>
                <a:latin typeface="Droid Serif"/>
              </a:rPr>
              <a:t>The subnet ID represents the ID of the networks (a total of </a:t>
            </a:r>
            <a:r>
              <a:rPr lang="en-IE" sz="2000" b="0" dirty="0">
                <a:solidFill>
                  <a:srgbClr val="3D3D4E"/>
                </a:solidFill>
                <a:effectLst/>
                <a:latin typeface="KaTeX_Main"/>
              </a:rPr>
              <a:t>2^{16} = 65536216=65536</a:t>
            </a:r>
            <a:r>
              <a:rPr lang="en-IE" sz="2000" b="0" i="0" dirty="0">
                <a:solidFill>
                  <a:srgbClr val="3D3D4E"/>
                </a:solidFill>
                <a:effectLst/>
                <a:latin typeface="Droid Serif"/>
              </a:rPr>
              <a:t>). </a:t>
            </a:r>
          </a:p>
          <a:p>
            <a:pPr marL="800100" lvl="1" indent="-228600">
              <a:lnSpc>
                <a:spcPct val="90000"/>
              </a:lnSpc>
              <a:spcAft>
                <a:spcPts val="600"/>
              </a:spcAft>
              <a:buFont typeface="Arial" panose="020B0604020202020204" pitchFamily="34" charset="0"/>
              <a:buChar char="•"/>
            </a:pPr>
            <a:r>
              <a:rPr lang="en-IE" sz="2000" b="0" i="0" dirty="0">
                <a:solidFill>
                  <a:srgbClr val="3D3D4E"/>
                </a:solidFill>
                <a:effectLst/>
                <a:latin typeface="Droid Serif"/>
              </a:rPr>
              <a:t>The last field, the Interface ID, is basically the device’s IPv6 address.</a:t>
            </a:r>
            <a:endParaRPr lang="en-US" sz="2000" b="0" i="0" dirty="0">
              <a:effectLst/>
            </a:endParaRPr>
          </a:p>
        </p:txBody>
      </p:sp>
      <p:pic>
        <p:nvPicPr>
          <p:cNvPr id="3" name="Picture 2" descr="Diagram&#10;&#10;Description automatically generated with low confidence">
            <a:extLst>
              <a:ext uri="{FF2B5EF4-FFF2-40B4-BE49-F238E27FC236}">
                <a16:creationId xmlns:a16="http://schemas.microsoft.com/office/drawing/2014/main" id="{047F6D8C-80D5-F3FE-F4DF-72AF0BE818C5}"/>
              </a:ext>
            </a:extLst>
          </p:cNvPr>
          <p:cNvPicPr>
            <a:picLocks noChangeAspect="1"/>
          </p:cNvPicPr>
          <p:nvPr/>
        </p:nvPicPr>
        <p:blipFill>
          <a:blip r:embed="rId2"/>
          <a:stretch>
            <a:fillRect/>
          </a:stretch>
        </p:blipFill>
        <p:spPr>
          <a:xfrm>
            <a:off x="5911532" y="3382138"/>
            <a:ext cx="5150277" cy="1918478"/>
          </a:xfrm>
          <a:prstGeom prst="rect">
            <a:avLst/>
          </a:prstGeom>
        </p:spPr>
      </p:pic>
      <p:sp>
        <p:nvSpPr>
          <p:cNvPr id="902" name="Rectangle 90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37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1991640" y="2046600"/>
            <a:ext cx="8208720" cy="1829520"/>
          </a:xfrm>
          <a:prstGeom prst="rect">
            <a:avLst/>
          </a:prstGeom>
          <a:noFill/>
          <a:ln>
            <a:noFill/>
          </a:ln>
        </p:spPr>
        <p:txBody>
          <a:bodyPr anchor="b">
            <a:normAutofit/>
          </a:bodyPr>
          <a:lstStyle/>
          <a:p>
            <a:pPr>
              <a:lnSpc>
                <a:spcPct val="80000"/>
              </a:lnSpc>
            </a:pPr>
            <a:r>
              <a:rPr lang="en-IE" sz="6600" b="0" strike="noStrike" spc="-120">
                <a:solidFill>
                  <a:srgbClr val="FFFFFF"/>
                </a:solidFill>
                <a:latin typeface="Calibri Light"/>
              </a:rPr>
              <a:t>Network Topologies</a:t>
            </a:r>
            <a:endParaRPr lang="en-US" sz="6600" b="0" strike="noStrike" spc="-1">
              <a:solidFill>
                <a:srgbClr val="000000"/>
              </a:solidFill>
              <a:latin typeface="Calibri 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7" name="Rectangle 90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9" name="Group 90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910" name="Rectangle 90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Rectangle 91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Rectangle 91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4" name="Rectangle 91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0685673C-EC54-45C7-A644-A8B58C9C6DB6}"/>
              </a:ext>
            </a:extLst>
          </p:cNvPr>
          <p:cNvSpPr txBox="1"/>
          <p:nvPr/>
        </p:nvSpPr>
        <p:spPr>
          <a:xfrm>
            <a:off x="1043631" y="809898"/>
            <a:ext cx="9942716" cy="155448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800" kern="1200" spc="-120" dirty="0">
                <a:solidFill>
                  <a:schemeClr val="tx1"/>
                </a:solidFill>
                <a:latin typeface="+mj-lt"/>
                <a:ea typeface="+mj-ea"/>
                <a:cs typeface="+mj-cs"/>
              </a:rPr>
              <a:t>IPv6 Link-Local Addresses</a:t>
            </a:r>
            <a:endParaRPr lang="en-US" sz="4800" kern="1200" dirty="0">
              <a:solidFill>
                <a:schemeClr val="tx1"/>
              </a:solidFill>
              <a:latin typeface="+mj-lt"/>
              <a:ea typeface="+mj-ea"/>
              <a:cs typeface="+mj-cs"/>
            </a:endParaRPr>
          </a:p>
        </p:txBody>
      </p:sp>
      <p:sp>
        <p:nvSpPr>
          <p:cNvPr id="877" name="TextShape 2"/>
          <p:cNvSpPr txBox="1"/>
          <p:nvPr/>
        </p:nvSpPr>
        <p:spPr>
          <a:xfrm>
            <a:off x="1045028" y="2917377"/>
            <a:ext cx="9941319" cy="3224803"/>
          </a:xfrm>
          <a:prstGeom prst="rect">
            <a:avLst/>
          </a:prstGeom>
        </p:spPr>
        <p:txBody>
          <a:bodyPr vert="horz" lIns="91440" tIns="45720" rIns="91440" bIns="45720" rtlCol="0" anchor="ctr">
            <a:noAutofit/>
          </a:bodyPr>
          <a:lstStyle/>
          <a:p>
            <a:pPr marL="342900" indent="-228600">
              <a:lnSpc>
                <a:spcPct val="90000"/>
              </a:lnSpc>
              <a:spcAft>
                <a:spcPts val="600"/>
              </a:spcAft>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There are special addresses that make the communication, between devices (PCs, Laptops, Smartphones, etc.), within a local area network (LAN), possible. </a:t>
            </a:r>
          </a:p>
          <a:p>
            <a:pPr marL="342900" indent="-228600">
              <a:lnSpc>
                <a:spcPct val="90000"/>
              </a:lnSpc>
              <a:spcAft>
                <a:spcPts val="600"/>
              </a:spcAft>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The advantage of these types of addresses is that they have configured automatically and do not require any user intervention.</a:t>
            </a:r>
          </a:p>
          <a:p>
            <a:pPr marL="342900" indent="-228600">
              <a:lnSpc>
                <a:spcPct val="90000"/>
              </a:lnSpc>
              <a:spcAft>
                <a:spcPts val="600"/>
              </a:spcAft>
              <a:buFont typeface="Arial" panose="020B0604020202020204" pitchFamily="34" charset="0"/>
              <a:buChar char="•"/>
            </a:pPr>
            <a:r>
              <a:rPr lang="en-US" sz="2400" b="1" i="0" dirty="0">
                <a:effectLst/>
                <a:latin typeface="Calibri" panose="020F0502020204030204" pitchFamily="34" charset="0"/>
                <a:cs typeface="Calibri" panose="020F0502020204030204" pitchFamily="34" charset="0"/>
              </a:rPr>
              <a:t>Link-local IPv6</a:t>
            </a:r>
            <a:r>
              <a:rPr lang="en-US" sz="2400" b="0" i="0" dirty="0">
                <a:effectLst/>
                <a:latin typeface="Calibri" panose="020F0502020204030204" pitchFamily="34" charset="0"/>
                <a:cs typeface="Calibri" panose="020F0502020204030204" pitchFamily="34" charset="0"/>
              </a:rPr>
              <a:t> addresses are in the FE80:: /10 format. </a:t>
            </a:r>
          </a:p>
          <a:p>
            <a:pPr marL="342900" indent="-228600">
              <a:lnSpc>
                <a:spcPct val="90000"/>
              </a:lnSpc>
              <a:spcAft>
                <a:spcPts val="600"/>
              </a:spcAft>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This means that they begin with FE80, and the rest of the address is generated automatically by EUI-64. </a:t>
            </a:r>
          </a:p>
        </p:txBody>
      </p:sp>
      <p:cxnSp>
        <p:nvCxnSpPr>
          <p:cNvPr id="916" name="Straight Connector 9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682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 name="Rectangle 92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0685673C-EC54-45C7-A644-A8B58C9C6DB6}"/>
              </a:ext>
            </a:extLst>
          </p:cNvPr>
          <p:cNvSpPr txBox="1"/>
          <p:nvPr/>
        </p:nvSpPr>
        <p:spPr>
          <a:xfrm>
            <a:off x="599609" y="679731"/>
            <a:ext cx="4171994" cy="3736540"/>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6000" kern="1200" spc="-120">
                <a:solidFill>
                  <a:schemeClr val="tx1"/>
                </a:solidFill>
                <a:latin typeface="+mj-lt"/>
                <a:ea typeface="+mj-ea"/>
                <a:cs typeface="+mj-cs"/>
              </a:rPr>
              <a:t>Questions</a:t>
            </a:r>
            <a:endParaRPr lang="en-US" sz="6000" kern="1200">
              <a:solidFill>
                <a:schemeClr val="tx1"/>
              </a:solidFill>
              <a:latin typeface="+mj-lt"/>
              <a:ea typeface="+mj-ea"/>
              <a:cs typeface="+mj-cs"/>
            </a:endParaRPr>
          </a:p>
        </p:txBody>
      </p:sp>
      <p:grpSp>
        <p:nvGrpSpPr>
          <p:cNvPr id="925" name="Group 92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926" name="Straight Connector 92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27" name="Rectangle 9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9" name="Rectangle 9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0" name="Graphic 919" descr="Help">
            <a:extLst>
              <a:ext uri="{FF2B5EF4-FFF2-40B4-BE49-F238E27FC236}">
                <a16:creationId xmlns:a16="http://schemas.microsoft.com/office/drawing/2014/main" id="{B12D0ADC-DA0F-D780-BA54-067A76EBC8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10152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193</TotalTime>
  <Words>3657</Words>
  <Application>Microsoft Macintosh PowerPoint</Application>
  <PresentationFormat>Widescreen</PresentationFormat>
  <Paragraphs>580</Paragraphs>
  <Slides>91</Slides>
  <Notes>0</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91</vt:i4>
      </vt:variant>
    </vt:vector>
  </HeadingPairs>
  <TitlesOfParts>
    <vt:vector size="112" baseType="lpstr">
      <vt:lpstr>-apple-system</vt:lpstr>
      <vt:lpstr>Arial</vt:lpstr>
      <vt:lpstr>Arial Black</vt:lpstr>
      <vt:lpstr>Bradley Hand ITC</vt:lpstr>
      <vt:lpstr>Calibri</vt:lpstr>
      <vt:lpstr>Calibri Light</vt:lpstr>
      <vt:lpstr>Courier New</vt:lpstr>
      <vt:lpstr>Droid Serif</vt:lpstr>
      <vt:lpstr>KaTeX_Main</vt:lpstr>
      <vt:lpstr>Lucida Sans Unicode</vt:lpstr>
      <vt:lpstr>Symbol</vt:lpstr>
      <vt:lpstr>Times New Roman</vt:lpstr>
      <vt:lpstr>var(--font-family-body-lesson-markdown,"Droid Serif")</vt:lpstr>
      <vt:lpstr>var(--font-family-heading-lesson-markdown)</vt:lpstr>
      <vt:lpstr>Verdana</vt:lpstr>
      <vt:lpstr>Wingdings</vt:lpstr>
      <vt:lpstr>Wingdings 2</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subject/>
  <dc:creator>Damian Gordon</dc:creator>
  <dc:description/>
  <cp:lastModifiedBy>Paul Kelly</cp:lastModifiedBy>
  <cp:revision>20</cp:revision>
  <dcterms:created xsi:type="dcterms:W3CDTF">2015-01-19T19:52:08Z</dcterms:created>
  <dcterms:modified xsi:type="dcterms:W3CDTF">2023-02-13T20:54:38Z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