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7"/>
  </p:notesMasterIdLst>
  <p:sldIdLst>
    <p:sldId id="256" r:id="rId3"/>
    <p:sldId id="261" r:id="rId4"/>
    <p:sldId id="344" r:id="rId5"/>
    <p:sldId id="345" r:id="rId6"/>
    <p:sldId id="346" r:id="rId7"/>
    <p:sldId id="347" r:id="rId8"/>
    <p:sldId id="348" r:id="rId9"/>
    <p:sldId id="349" r:id="rId10"/>
    <p:sldId id="350" r:id="rId11"/>
    <p:sldId id="351" r:id="rId12"/>
    <p:sldId id="352" r:id="rId13"/>
    <p:sldId id="353" r:id="rId14"/>
    <p:sldId id="354" r:id="rId15"/>
    <p:sldId id="355" r:id="rId16"/>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BDCD9C-7FC1-C142-BF1D-1D8357B9BEF5}" v="3" dt="2023-02-03T13:52:29.0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p:cViewPr varScale="1">
        <p:scale>
          <a:sx n="117" d="100"/>
          <a:sy n="117" d="100"/>
        </p:scale>
        <p:origin x="360" y="168"/>
      </p:cViewPr>
      <p:guideLst/>
    </p:cSldViewPr>
  </p:slideViewPr>
  <p:notesTextViewPr>
    <p:cViewPr>
      <p:scale>
        <a:sx n="1" d="1"/>
        <a:sy n="1" d="1"/>
      </p:scale>
      <p:origin x="0" y="-9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ulia Vilone" userId="S::giulia.vilone@tudublin.ie::0c58d732-b0d9-492e-ba07-5ae44eefa3de" providerId="AD" clId="Web-{5D977A53-2EDB-96A5-749C-D21B827DBA98}"/>
    <pc:docChg chg="addSld modSld sldOrd">
      <pc:chgData name="Giulia Vilone" userId="S::giulia.vilone@tudublin.ie::0c58d732-b0d9-492e-ba07-5ae44eefa3de" providerId="AD" clId="Web-{5D977A53-2EDB-96A5-749C-D21B827DBA98}" dt="2022-02-07T09:52:53.742" v="287"/>
      <pc:docMkLst>
        <pc:docMk/>
      </pc:docMkLst>
      <pc:sldChg chg="modSp">
        <pc:chgData name="Giulia Vilone" userId="S::giulia.vilone@tudublin.ie::0c58d732-b0d9-492e-ba07-5ae44eefa3de" providerId="AD" clId="Web-{5D977A53-2EDB-96A5-749C-D21B827DBA98}" dt="2022-02-07T09:35:11.115" v="46" actId="20577"/>
        <pc:sldMkLst>
          <pc:docMk/>
          <pc:sldMk cId="0" sldId="272"/>
        </pc:sldMkLst>
        <pc:spChg chg="mod">
          <ac:chgData name="Giulia Vilone" userId="S::giulia.vilone@tudublin.ie::0c58d732-b0d9-492e-ba07-5ae44eefa3de" providerId="AD" clId="Web-{5D977A53-2EDB-96A5-749C-D21B827DBA98}" dt="2022-02-07T09:35:11.115" v="46" actId="20577"/>
          <ac:spMkLst>
            <pc:docMk/>
            <pc:sldMk cId="0" sldId="272"/>
            <ac:spMk id="236" creationId="{00000000-0000-0000-0000-000000000000}"/>
          </ac:spMkLst>
        </pc:spChg>
      </pc:sldChg>
      <pc:sldChg chg="modSp">
        <pc:chgData name="Giulia Vilone" userId="S::giulia.vilone@tudublin.ie::0c58d732-b0d9-492e-ba07-5ae44eefa3de" providerId="AD" clId="Web-{5D977A53-2EDB-96A5-749C-D21B827DBA98}" dt="2022-02-07T09:36:43.105" v="89" actId="20577"/>
        <pc:sldMkLst>
          <pc:docMk/>
          <pc:sldMk cId="0" sldId="274"/>
        </pc:sldMkLst>
        <pc:spChg chg="mod">
          <ac:chgData name="Giulia Vilone" userId="S::giulia.vilone@tudublin.ie::0c58d732-b0d9-492e-ba07-5ae44eefa3de" providerId="AD" clId="Web-{5D977A53-2EDB-96A5-749C-D21B827DBA98}" dt="2022-02-07T09:36:43.105" v="89" actId="20577"/>
          <ac:spMkLst>
            <pc:docMk/>
            <pc:sldMk cId="0" sldId="274"/>
            <ac:spMk id="262" creationId="{00000000-0000-0000-0000-000000000000}"/>
          </ac:spMkLst>
        </pc:spChg>
      </pc:sldChg>
      <pc:sldChg chg="modSp add ord replId">
        <pc:chgData name="Giulia Vilone" userId="S::giulia.vilone@tudublin.ie::0c58d732-b0d9-492e-ba07-5ae44eefa3de" providerId="AD" clId="Web-{5D977A53-2EDB-96A5-749C-D21B827DBA98}" dt="2022-02-07T09:43:21.160" v="285" actId="20577"/>
        <pc:sldMkLst>
          <pc:docMk/>
          <pc:sldMk cId="2982249944" sldId="334"/>
        </pc:sldMkLst>
        <pc:spChg chg="mod">
          <ac:chgData name="Giulia Vilone" userId="S::giulia.vilone@tudublin.ie::0c58d732-b0d9-492e-ba07-5ae44eefa3de" providerId="AD" clId="Web-{5D977A53-2EDB-96A5-749C-D21B827DBA98}" dt="2022-02-07T09:43:21.160" v="285" actId="20577"/>
          <ac:spMkLst>
            <pc:docMk/>
            <pc:sldMk cId="2982249944" sldId="334"/>
            <ac:spMk id="307" creationId="{00000000-0000-0000-0000-000000000000}"/>
          </ac:spMkLst>
        </pc:spChg>
      </pc:sldChg>
      <pc:sldChg chg="add replId">
        <pc:chgData name="Giulia Vilone" userId="S::giulia.vilone@tudublin.ie::0c58d732-b0d9-492e-ba07-5ae44eefa3de" providerId="AD" clId="Web-{5D977A53-2EDB-96A5-749C-D21B827DBA98}" dt="2022-02-07T09:44:27.711" v="286"/>
        <pc:sldMkLst>
          <pc:docMk/>
          <pc:sldMk cId="693659642" sldId="335"/>
        </pc:sldMkLst>
      </pc:sldChg>
      <pc:sldChg chg="add replId">
        <pc:chgData name="Giulia Vilone" userId="S::giulia.vilone@tudublin.ie::0c58d732-b0d9-492e-ba07-5ae44eefa3de" providerId="AD" clId="Web-{5D977A53-2EDB-96A5-749C-D21B827DBA98}" dt="2022-02-07T09:52:53.742" v="287"/>
        <pc:sldMkLst>
          <pc:docMk/>
          <pc:sldMk cId="3239876071" sldId="336"/>
        </pc:sldMkLst>
      </pc:sldChg>
    </pc:docChg>
  </pc:docChgLst>
  <pc:docChgLst>
    <pc:chgData name="Paul Kelly" userId="a8eab0d472cb567b" providerId="LiveId" clId="{3BBDCD9C-7FC1-C142-BF1D-1D8357B9BEF5}"/>
    <pc:docChg chg="undo custSel addSld delSld modSld sldOrd delMainMaster">
      <pc:chgData name="Paul Kelly" userId="a8eab0d472cb567b" providerId="LiveId" clId="{3BBDCD9C-7FC1-C142-BF1D-1D8357B9BEF5}" dt="2023-02-03T15:27:38.389" v="670" actId="20577"/>
      <pc:docMkLst>
        <pc:docMk/>
      </pc:docMkLst>
      <pc:sldChg chg="modSp mod">
        <pc:chgData name="Paul Kelly" userId="a8eab0d472cb567b" providerId="LiveId" clId="{3BBDCD9C-7FC1-C142-BF1D-1D8357B9BEF5}" dt="2023-02-03T13:45:30.028" v="10" actId="20577"/>
        <pc:sldMkLst>
          <pc:docMk/>
          <pc:sldMk cId="0" sldId="256"/>
        </pc:sldMkLst>
        <pc:spChg chg="mod">
          <ac:chgData name="Paul Kelly" userId="a8eab0d472cb567b" providerId="LiveId" clId="{3BBDCD9C-7FC1-C142-BF1D-1D8357B9BEF5}" dt="2023-02-03T13:45:30.028" v="10" actId="20577"/>
          <ac:spMkLst>
            <pc:docMk/>
            <pc:sldMk cId="0" sldId="256"/>
            <ac:spMk id="128" creationId="{00000000-0000-0000-0000-000000000000}"/>
          </ac:spMkLst>
        </pc:spChg>
      </pc:sldChg>
      <pc:sldChg chg="del">
        <pc:chgData name="Paul Kelly" userId="a8eab0d472cb567b" providerId="LiveId" clId="{3BBDCD9C-7FC1-C142-BF1D-1D8357B9BEF5}" dt="2023-02-03T13:49:01.270" v="67" actId="2696"/>
        <pc:sldMkLst>
          <pc:docMk/>
          <pc:sldMk cId="0" sldId="258"/>
        </pc:sldMkLst>
      </pc:sldChg>
      <pc:sldChg chg="del">
        <pc:chgData name="Paul Kelly" userId="a8eab0d472cb567b" providerId="LiveId" clId="{3BBDCD9C-7FC1-C142-BF1D-1D8357B9BEF5}" dt="2023-02-03T13:49:01.282" v="68" actId="2696"/>
        <pc:sldMkLst>
          <pc:docMk/>
          <pc:sldMk cId="0" sldId="259"/>
        </pc:sldMkLst>
      </pc:sldChg>
      <pc:sldChg chg="del">
        <pc:chgData name="Paul Kelly" userId="a8eab0d472cb567b" providerId="LiveId" clId="{3BBDCD9C-7FC1-C142-BF1D-1D8357B9BEF5}" dt="2023-02-03T13:49:01.298" v="69" actId="2696"/>
        <pc:sldMkLst>
          <pc:docMk/>
          <pc:sldMk cId="0" sldId="260"/>
        </pc:sldMkLst>
      </pc:sldChg>
      <pc:sldChg chg="modSp mod ord">
        <pc:chgData name="Paul Kelly" userId="a8eab0d472cb567b" providerId="LiveId" clId="{3BBDCD9C-7FC1-C142-BF1D-1D8357B9BEF5}" dt="2023-02-03T13:47:13.462" v="42"/>
        <pc:sldMkLst>
          <pc:docMk/>
          <pc:sldMk cId="0" sldId="261"/>
        </pc:sldMkLst>
        <pc:spChg chg="mod">
          <ac:chgData name="Paul Kelly" userId="a8eab0d472cb567b" providerId="LiveId" clId="{3BBDCD9C-7FC1-C142-BF1D-1D8357B9BEF5}" dt="2023-02-03T13:46:54.349" v="41" actId="14100"/>
          <ac:spMkLst>
            <pc:docMk/>
            <pc:sldMk cId="0" sldId="261"/>
            <ac:spMk id="2" creationId="{2FF0C5B1-B435-433C-A9FA-E7887EAC1421}"/>
          </ac:spMkLst>
        </pc:spChg>
        <pc:spChg chg="mod">
          <ac:chgData name="Paul Kelly" userId="a8eab0d472cb567b" providerId="LiveId" clId="{3BBDCD9C-7FC1-C142-BF1D-1D8357B9BEF5}" dt="2023-02-03T13:47:13.462" v="42"/>
          <ac:spMkLst>
            <pc:docMk/>
            <pc:sldMk cId="0" sldId="261"/>
            <ac:spMk id="177" creationId="{00000000-0000-0000-0000-000000000000}"/>
          </ac:spMkLst>
        </pc:spChg>
      </pc:sldChg>
      <pc:sldChg chg="del">
        <pc:chgData name="Paul Kelly" userId="a8eab0d472cb567b" providerId="LiveId" clId="{3BBDCD9C-7FC1-C142-BF1D-1D8357B9BEF5}" dt="2023-02-03T13:49:01.345" v="70" actId="2696"/>
        <pc:sldMkLst>
          <pc:docMk/>
          <pc:sldMk cId="0" sldId="262"/>
        </pc:sldMkLst>
      </pc:sldChg>
      <pc:sldChg chg="del">
        <pc:chgData name="Paul Kelly" userId="a8eab0d472cb567b" providerId="LiveId" clId="{3BBDCD9C-7FC1-C142-BF1D-1D8357B9BEF5}" dt="2023-02-03T13:49:01.358" v="71" actId="2696"/>
        <pc:sldMkLst>
          <pc:docMk/>
          <pc:sldMk cId="0" sldId="264"/>
        </pc:sldMkLst>
      </pc:sldChg>
      <pc:sldChg chg="del">
        <pc:chgData name="Paul Kelly" userId="a8eab0d472cb567b" providerId="LiveId" clId="{3BBDCD9C-7FC1-C142-BF1D-1D8357B9BEF5}" dt="2023-02-03T13:49:01.373" v="72" actId="2696"/>
        <pc:sldMkLst>
          <pc:docMk/>
          <pc:sldMk cId="0" sldId="265"/>
        </pc:sldMkLst>
      </pc:sldChg>
      <pc:sldChg chg="del">
        <pc:chgData name="Paul Kelly" userId="a8eab0d472cb567b" providerId="LiveId" clId="{3BBDCD9C-7FC1-C142-BF1D-1D8357B9BEF5}" dt="2023-02-03T13:49:01.416" v="73" actId="2696"/>
        <pc:sldMkLst>
          <pc:docMk/>
          <pc:sldMk cId="0" sldId="266"/>
        </pc:sldMkLst>
      </pc:sldChg>
      <pc:sldChg chg="del">
        <pc:chgData name="Paul Kelly" userId="a8eab0d472cb567b" providerId="LiveId" clId="{3BBDCD9C-7FC1-C142-BF1D-1D8357B9BEF5}" dt="2023-02-03T13:49:01.451" v="74" actId="2696"/>
        <pc:sldMkLst>
          <pc:docMk/>
          <pc:sldMk cId="0" sldId="267"/>
        </pc:sldMkLst>
      </pc:sldChg>
      <pc:sldChg chg="del">
        <pc:chgData name="Paul Kelly" userId="a8eab0d472cb567b" providerId="LiveId" clId="{3BBDCD9C-7FC1-C142-BF1D-1D8357B9BEF5}" dt="2023-02-03T13:49:01.476" v="75" actId="2696"/>
        <pc:sldMkLst>
          <pc:docMk/>
          <pc:sldMk cId="0" sldId="268"/>
        </pc:sldMkLst>
      </pc:sldChg>
      <pc:sldChg chg="del">
        <pc:chgData name="Paul Kelly" userId="a8eab0d472cb567b" providerId="LiveId" clId="{3BBDCD9C-7FC1-C142-BF1D-1D8357B9BEF5}" dt="2023-02-03T13:49:01.524" v="77" actId="2696"/>
        <pc:sldMkLst>
          <pc:docMk/>
          <pc:sldMk cId="0" sldId="269"/>
        </pc:sldMkLst>
      </pc:sldChg>
      <pc:sldChg chg="del">
        <pc:chgData name="Paul Kelly" userId="a8eab0d472cb567b" providerId="LiveId" clId="{3BBDCD9C-7FC1-C142-BF1D-1D8357B9BEF5}" dt="2023-02-03T13:49:01.486" v="76" actId="2696"/>
        <pc:sldMkLst>
          <pc:docMk/>
          <pc:sldMk cId="0" sldId="272"/>
        </pc:sldMkLst>
      </pc:sldChg>
      <pc:sldChg chg="del">
        <pc:chgData name="Paul Kelly" userId="a8eab0d472cb567b" providerId="LiveId" clId="{3BBDCD9C-7FC1-C142-BF1D-1D8357B9BEF5}" dt="2023-02-03T13:49:01.691" v="80" actId="2696"/>
        <pc:sldMkLst>
          <pc:docMk/>
          <pc:sldMk cId="0" sldId="275"/>
        </pc:sldMkLst>
      </pc:sldChg>
      <pc:sldChg chg="del">
        <pc:chgData name="Paul Kelly" userId="a8eab0d472cb567b" providerId="LiveId" clId="{3BBDCD9C-7FC1-C142-BF1D-1D8357B9BEF5}" dt="2023-02-03T13:49:01.704" v="81" actId="2696"/>
        <pc:sldMkLst>
          <pc:docMk/>
          <pc:sldMk cId="0" sldId="276"/>
        </pc:sldMkLst>
      </pc:sldChg>
      <pc:sldChg chg="del">
        <pc:chgData name="Paul Kelly" userId="a8eab0d472cb567b" providerId="LiveId" clId="{3BBDCD9C-7FC1-C142-BF1D-1D8357B9BEF5}" dt="2023-02-03T13:49:01.729" v="82" actId="2696"/>
        <pc:sldMkLst>
          <pc:docMk/>
          <pc:sldMk cId="0" sldId="277"/>
        </pc:sldMkLst>
      </pc:sldChg>
      <pc:sldChg chg="del">
        <pc:chgData name="Paul Kelly" userId="a8eab0d472cb567b" providerId="LiveId" clId="{3BBDCD9C-7FC1-C142-BF1D-1D8357B9BEF5}" dt="2023-02-03T13:49:01.755" v="83" actId="2696"/>
        <pc:sldMkLst>
          <pc:docMk/>
          <pc:sldMk cId="0" sldId="278"/>
        </pc:sldMkLst>
      </pc:sldChg>
      <pc:sldChg chg="del">
        <pc:chgData name="Paul Kelly" userId="a8eab0d472cb567b" providerId="LiveId" clId="{3BBDCD9C-7FC1-C142-BF1D-1D8357B9BEF5}" dt="2023-02-03T13:49:01.792" v="84" actId="2696"/>
        <pc:sldMkLst>
          <pc:docMk/>
          <pc:sldMk cId="0" sldId="279"/>
        </pc:sldMkLst>
      </pc:sldChg>
      <pc:sldChg chg="del">
        <pc:chgData name="Paul Kelly" userId="a8eab0d472cb567b" providerId="LiveId" clId="{3BBDCD9C-7FC1-C142-BF1D-1D8357B9BEF5}" dt="2023-02-03T13:49:01.903" v="85" actId="2696"/>
        <pc:sldMkLst>
          <pc:docMk/>
          <pc:sldMk cId="0" sldId="281"/>
        </pc:sldMkLst>
      </pc:sldChg>
      <pc:sldChg chg="del">
        <pc:chgData name="Paul Kelly" userId="a8eab0d472cb567b" providerId="LiveId" clId="{3BBDCD9C-7FC1-C142-BF1D-1D8357B9BEF5}" dt="2023-02-03T13:49:01.996" v="88" actId="2696"/>
        <pc:sldMkLst>
          <pc:docMk/>
          <pc:sldMk cId="0" sldId="282"/>
        </pc:sldMkLst>
      </pc:sldChg>
      <pc:sldChg chg="del">
        <pc:chgData name="Paul Kelly" userId="a8eab0d472cb567b" providerId="LiveId" clId="{3BBDCD9C-7FC1-C142-BF1D-1D8357B9BEF5}" dt="2023-02-03T13:49:02.008" v="89" actId="2696"/>
        <pc:sldMkLst>
          <pc:docMk/>
          <pc:sldMk cId="0" sldId="283"/>
        </pc:sldMkLst>
      </pc:sldChg>
      <pc:sldChg chg="del">
        <pc:chgData name="Paul Kelly" userId="a8eab0d472cb567b" providerId="LiveId" clId="{3BBDCD9C-7FC1-C142-BF1D-1D8357B9BEF5}" dt="2023-02-03T13:49:02.036" v="90" actId="2696"/>
        <pc:sldMkLst>
          <pc:docMk/>
          <pc:sldMk cId="0" sldId="284"/>
        </pc:sldMkLst>
      </pc:sldChg>
      <pc:sldChg chg="del">
        <pc:chgData name="Paul Kelly" userId="a8eab0d472cb567b" providerId="LiveId" clId="{3BBDCD9C-7FC1-C142-BF1D-1D8357B9BEF5}" dt="2023-02-03T13:49:02.050" v="91" actId="2696"/>
        <pc:sldMkLst>
          <pc:docMk/>
          <pc:sldMk cId="0" sldId="285"/>
        </pc:sldMkLst>
      </pc:sldChg>
      <pc:sldChg chg="del">
        <pc:chgData name="Paul Kelly" userId="a8eab0d472cb567b" providerId="LiveId" clId="{3BBDCD9C-7FC1-C142-BF1D-1D8357B9BEF5}" dt="2023-02-03T13:49:02.075" v="92" actId="2696"/>
        <pc:sldMkLst>
          <pc:docMk/>
          <pc:sldMk cId="0" sldId="286"/>
        </pc:sldMkLst>
      </pc:sldChg>
      <pc:sldChg chg="del">
        <pc:chgData name="Paul Kelly" userId="a8eab0d472cb567b" providerId="LiveId" clId="{3BBDCD9C-7FC1-C142-BF1D-1D8357B9BEF5}" dt="2023-02-03T13:49:02.121" v="93" actId="2696"/>
        <pc:sldMkLst>
          <pc:docMk/>
          <pc:sldMk cId="0" sldId="287"/>
        </pc:sldMkLst>
      </pc:sldChg>
      <pc:sldChg chg="del">
        <pc:chgData name="Paul Kelly" userId="a8eab0d472cb567b" providerId="LiveId" clId="{3BBDCD9C-7FC1-C142-BF1D-1D8357B9BEF5}" dt="2023-02-03T13:49:02.144" v="94" actId="2696"/>
        <pc:sldMkLst>
          <pc:docMk/>
          <pc:sldMk cId="0" sldId="288"/>
        </pc:sldMkLst>
      </pc:sldChg>
      <pc:sldChg chg="del">
        <pc:chgData name="Paul Kelly" userId="a8eab0d472cb567b" providerId="LiveId" clId="{3BBDCD9C-7FC1-C142-BF1D-1D8357B9BEF5}" dt="2023-02-03T13:49:02.203" v="108" actId="2696"/>
        <pc:sldMkLst>
          <pc:docMk/>
          <pc:sldMk cId="0" sldId="289"/>
        </pc:sldMkLst>
      </pc:sldChg>
      <pc:sldChg chg="del">
        <pc:chgData name="Paul Kelly" userId="a8eab0d472cb567b" providerId="LiveId" clId="{3BBDCD9C-7FC1-C142-BF1D-1D8357B9BEF5}" dt="2023-02-03T13:49:02.263" v="111" actId="2696"/>
        <pc:sldMkLst>
          <pc:docMk/>
          <pc:sldMk cId="0" sldId="290"/>
        </pc:sldMkLst>
      </pc:sldChg>
      <pc:sldChg chg="del">
        <pc:chgData name="Paul Kelly" userId="a8eab0d472cb567b" providerId="LiveId" clId="{3BBDCD9C-7FC1-C142-BF1D-1D8357B9BEF5}" dt="2023-02-03T13:49:02.269" v="112" actId="2696"/>
        <pc:sldMkLst>
          <pc:docMk/>
          <pc:sldMk cId="0" sldId="291"/>
        </pc:sldMkLst>
      </pc:sldChg>
      <pc:sldChg chg="del">
        <pc:chgData name="Paul Kelly" userId="a8eab0d472cb567b" providerId="LiveId" clId="{3BBDCD9C-7FC1-C142-BF1D-1D8357B9BEF5}" dt="2023-02-03T13:49:02.281" v="113" actId="2696"/>
        <pc:sldMkLst>
          <pc:docMk/>
          <pc:sldMk cId="0" sldId="292"/>
        </pc:sldMkLst>
      </pc:sldChg>
      <pc:sldChg chg="del">
        <pc:chgData name="Paul Kelly" userId="a8eab0d472cb567b" providerId="LiveId" clId="{3BBDCD9C-7FC1-C142-BF1D-1D8357B9BEF5}" dt="2023-02-03T13:49:02.318" v="114" actId="2696"/>
        <pc:sldMkLst>
          <pc:docMk/>
          <pc:sldMk cId="0" sldId="293"/>
        </pc:sldMkLst>
      </pc:sldChg>
      <pc:sldChg chg="del">
        <pc:chgData name="Paul Kelly" userId="a8eab0d472cb567b" providerId="LiveId" clId="{3BBDCD9C-7FC1-C142-BF1D-1D8357B9BEF5}" dt="2023-02-03T13:49:02.362" v="115" actId="2696"/>
        <pc:sldMkLst>
          <pc:docMk/>
          <pc:sldMk cId="0" sldId="294"/>
        </pc:sldMkLst>
      </pc:sldChg>
      <pc:sldChg chg="del">
        <pc:chgData name="Paul Kelly" userId="a8eab0d472cb567b" providerId="LiveId" clId="{3BBDCD9C-7FC1-C142-BF1D-1D8357B9BEF5}" dt="2023-02-03T13:49:02.401" v="116" actId="2696"/>
        <pc:sldMkLst>
          <pc:docMk/>
          <pc:sldMk cId="0" sldId="295"/>
        </pc:sldMkLst>
      </pc:sldChg>
      <pc:sldChg chg="del">
        <pc:chgData name="Paul Kelly" userId="a8eab0d472cb567b" providerId="LiveId" clId="{3BBDCD9C-7FC1-C142-BF1D-1D8357B9BEF5}" dt="2023-02-03T13:49:02.462" v="119" actId="2696"/>
        <pc:sldMkLst>
          <pc:docMk/>
          <pc:sldMk cId="0" sldId="296"/>
        </pc:sldMkLst>
      </pc:sldChg>
      <pc:sldChg chg="del">
        <pc:chgData name="Paul Kelly" userId="a8eab0d472cb567b" providerId="LiveId" clId="{3BBDCD9C-7FC1-C142-BF1D-1D8357B9BEF5}" dt="2023-02-03T13:49:02.495" v="120" actId="2696"/>
        <pc:sldMkLst>
          <pc:docMk/>
          <pc:sldMk cId="0" sldId="297"/>
        </pc:sldMkLst>
      </pc:sldChg>
      <pc:sldChg chg="del">
        <pc:chgData name="Paul Kelly" userId="a8eab0d472cb567b" providerId="LiveId" clId="{3BBDCD9C-7FC1-C142-BF1D-1D8357B9BEF5}" dt="2023-02-03T13:49:02.528" v="121" actId="2696"/>
        <pc:sldMkLst>
          <pc:docMk/>
          <pc:sldMk cId="0" sldId="298"/>
        </pc:sldMkLst>
      </pc:sldChg>
      <pc:sldChg chg="del">
        <pc:chgData name="Paul Kelly" userId="a8eab0d472cb567b" providerId="LiveId" clId="{3BBDCD9C-7FC1-C142-BF1D-1D8357B9BEF5}" dt="2023-02-03T13:49:02.542" v="122" actId="2696"/>
        <pc:sldMkLst>
          <pc:docMk/>
          <pc:sldMk cId="0" sldId="299"/>
        </pc:sldMkLst>
      </pc:sldChg>
      <pc:sldChg chg="del">
        <pc:chgData name="Paul Kelly" userId="a8eab0d472cb567b" providerId="LiveId" clId="{3BBDCD9C-7FC1-C142-BF1D-1D8357B9BEF5}" dt="2023-02-03T13:49:02.576" v="123" actId="2696"/>
        <pc:sldMkLst>
          <pc:docMk/>
          <pc:sldMk cId="0" sldId="300"/>
        </pc:sldMkLst>
      </pc:sldChg>
      <pc:sldChg chg="del">
        <pc:chgData name="Paul Kelly" userId="a8eab0d472cb567b" providerId="LiveId" clId="{3BBDCD9C-7FC1-C142-BF1D-1D8357B9BEF5}" dt="2023-02-03T13:49:02.706" v="124" actId="2696"/>
        <pc:sldMkLst>
          <pc:docMk/>
          <pc:sldMk cId="0" sldId="301"/>
        </pc:sldMkLst>
      </pc:sldChg>
      <pc:sldChg chg="del">
        <pc:chgData name="Paul Kelly" userId="a8eab0d472cb567b" providerId="LiveId" clId="{3BBDCD9C-7FC1-C142-BF1D-1D8357B9BEF5}" dt="2023-02-03T13:49:02.742" v="125" actId="2696"/>
        <pc:sldMkLst>
          <pc:docMk/>
          <pc:sldMk cId="0" sldId="302"/>
        </pc:sldMkLst>
      </pc:sldChg>
      <pc:sldChg chg="del">
        <pc:chgData name="Paul Kelly" userId="a8eab0d472cb567b" providerId="LiveId" clId="{3BBDCD9C-7FC1-C142-BF1D-1D8357B9BEF5}" dt="2023-02-03T13:49:02.753" v="126" actId="2696"/>
        <pc:sldMkLst>
          <pc:docMk/>
          <pc:sldMk cId="0" sldId="303"/>
        </pc:sldMkLst>
      </pc:sldChg>
      <pc:sldChg chg="del">
        <pc:chgData name="Paul Kelly" userId="a8eab0d472cb567b" providerId="LiveId" clId="{3BBDCD9C-7FC1-C142-BF1D-1D8357B9BEF5}" dt="2023-02-03T13:49:02.777" v="127" actId="2696"/>
        <pc:sldMkLst>
          <pc:docMk/>
          <pc:sldMk cId="0" sldId="304"/>
        </pc:sldMkLst>
      </pc:sldChg>
      <pc:sldChg chg="del">
        <pc:chgData name="Paul Kelly" userId="a8eab0d472cb567b" providerId="LiveId" clId="{3BBDCD9C-7FC1-C142-BF1D-1D8357B9BEF5}" dt="2023-02-03T13:49:02.802" v="128" actId="2696"/>
        <pc:sldMkLst>
          <pc:docMk/>
          <pc:sldMk cId="0" sldId="305"/>
        </pc:sldMkLst>
      </pc:sldChg>
      <pc:sldChg chg="del">
        <pc:chgData name="Paul Kelly" userId="a8eab0d472cb567b" providerId="LiveId" clId="{3BBDCD9C-7FC1-C142-BF1D-1D8357B9BEF5}" dt="2023-02-03T13:49:02.827" v="129" actId="2696"/>
        <pc:sldMkLst>
          <pc:docMk/>
          <pc:sldMk cId="0" sldId="306"/>
        </pc:sldMkLst>
      </pc:sldChg>
      <pc:sldChg chg="del">
        <pc:chgData name="Paul Kelly" userId="a8eab0d472cb567b" providerId="LiveId" clId="{3BBDCD9C-7FC1-C142-BF1D-1D8357B9BEF5}" dt="2023-02-03T13:49:02.835" v="130" actId="2696"/>
        <pc:sldMkLst>
          <pc:docMk/>
          <pc:sldMk cId="0" sldId="307"/>
        </pc:sldMkLst>
      </pc:sldChg>
      <pc:sldChg chg="del">
        <pc:chgData name="Paul Kelly" userId="a8eab0d472cb567b" providerId="LiveId" clId="{3BBDCD9C-7FC1-C142-BF1D-1D8357B9BEF5}" dt="2023-02-03T13:49:02.858" v="131" actId="2696"/>
        <pc:sldMkLst>
          <pc:docMk/>
          <pc:sldMk cId="0" sldId="308"/>
        </pc:sldMkLst>
      </pc:sldChg>
      <pc:sldChg chg="del">
        <pc:chgData name="Paul Kelly" userId="a8eab0d472cb567b" providerId="LiveId" clId="{3BBDCD9C-7FC1-C142-BF1D-1D8357B9BEF5}" dt="2023-02-03T13:49:02.868" v="132" actId="2696"/>
        <pc:sldMkLst>
          <pc:docMk/>
          <pc:sldMk cId="0" sldId="309"/>
        </pc:sldMkLst>
      </pc:sldChg>
      <pc:sldChg chg="del">
        <pc:chgData name="Paul Kelly" userId="a8eab0d472cb567b" providerId="LiveId" clId="{3BBDCD9C-7FC1-C142-BF1D-1D8357B9BEF5}" dt="2023-02-03T13:49:02.883" v="133" actId="2696"/>
        <pc:sldMkLst>
          <pc:docMk/>
          <pc:sldMk cId="0" sldId="310"/>
        </pc:sldMkLst>
      </pc:sldChg>
      <pc:sldChg chg="del">
        <pc:chgData name="Paul Kelly" userId="a8eab0d472cb567b" providerId="LiveId" clId="{3BBDCD9C-7FC1-C142-BF1D-1D8357B9BEF5}" dt="2023-02-03T13:49:02.896" v="134" actId="2696"/>
        <pc:sldMkLst>
          <pc:docMk/>
          <pc:sldMk cId="0" sldId="311"/>
        </pc:sldMkLst>
      </pc:sldChg>
      <pc:sldChg chg="del">
        <pc:chgData name="Paul Kelly" userId="a8eab0d472cb567b" providerId="LiveId" clId="{3BBDCD9C-7FC1-C142-BF1D-1D8357B9BEF5}" dt="2023-02-03T13:49:02.911" v="135" actId="2696"/>
        <pc:sldMkLst>
          <pc:docMk/>
          <pc:sldMk cId="0" sldId="312"/>
        </pc:sldMkLst>
      </pc:sldChg>
      <pc:sldChg chg="del">
        <pc:chgData name="Paul Kelly" userId="a8eab0d472cb567b" providerId="LiveId" clId="{3BBDCD9C-7FC1-C142-BF1D-1D8357B9BEF5}" dt="2023-02-03T13:49:02.924" v="136" actId="2696"/>
        <pc:sldMkLst>
          <pc:docMk/>
          <pc:sldMk cId="0" sldId="313"/>
        </pc:sldMkLst>
      </pc:sldChg>
      <pc:sldChg chg="del">
        <pc:chgData name="Paul Kelly" userId="a8eab0d472cb567b" providerId="LiveId" clId="{3BBDCD9C-7FC1-C142-BF1D-1D8357B9BEF5}" dt="2023-02-03T13:49:02.978" v="137" actId="2696"/>
        <pc:sldMkLst>
          <pc:docMk/>
          <pc:sldMk cId="0" sldId="314"/>
        </pc:sldMkLst>
      </pc:sldChg>
      <pc:sldChg chg="del">
        <pc:chgData name="Paul Kelly" userId="a8eab0d472cb567b" providerId="LiveId" clId="{3BBDCD9C-7FC1-C142-BF1D-1D8357B9BEF5}" dt="2023-02-03T13:49:03.016" v="138" actId="2696"/>
        <pc:sldMkLst>
          <pc:docMk/>
          <pc:sldMk cId="3468605115" sldId="315"/>
        </pc:sldMkLst>
      </pc:sldChg>
      <pc:sldChg chg="del">
        <pc:chgData name="Paul Kelly" userId="a8eab0d472cb567b" providerId="LiveId" clId="{3BBDCD9C-7FC1-C142-BF1D-1D8357B9BEF5}" dt="2023-02-03T13:49:03.051" v="139" actId="2696"/>
        <pc:sldMkLst>
          <pc:docMk/>
          <pc:sldMk cId="3604213468" sldId="316"/>
        </pc:sldMkLst>
      </pc:sldChg>
      <pc:sldChg chg="del">
        <pc:chgData name="Paul Kelly" userId="a8eab0d472cb567b" providerId="LiveId" clId="{3BBDCD9C-7FC1-C142-BF1D-1D8357B9BEF5}" dt="2023-02-03T13:49:03.086" v="140" actId="2696"/>
        <pc:sldMkLst>
          <pc:docMk/>
          <pc:sldMk cId="4096119563" sldId="317"/>
        </pc:sldMkLst>
      </pc:sldChg>
      <pc:sldChg chg="del">
        <pc:chgData name="Paul Kelly" userId="a8eab0d472cb567b" providerId="LiveId" clId="{3BBDCD9C-7FC1-C142-BF1D-1D8357B9BEF5}" dt="2023-02-03T13:49:03.105" v="141" actId="2696"/>
        <pc:sldMkLst>
          <pc:docMk/>
          <pc:sldMk cId="980475058" sldId="318"/>
        </pc:sldMkLst>
      </pc:sldChg>
      <pc:sldChg chg="del">
        <pc:chgData name="Paul Kelly" userId="a8eab0d472cb567b" providerId="LiveId" clId="{3BBDCD9C-7FC1-C142-BF1D-1D8357B9BEF5}" dt="2023-02-03T13:49:03.134" v="142" actId="2696"/>
        <pc:sldMkLst>
          <pc:docMk/>
          <pc:sldMk cId="1049693478" sldId="319"/>
        </pc:sldMkLst>
      </pc:sldChg>
      <pc:sldChg chg="del">
        <pc:chgData name="Paul Kelly" userId="a8eab0d472cb567b" providerId="LiveId" clId="{3BBDCD9C-7FC1-C142-BF1D-1D8357B9BEF5}" dt="2023-02-03T13:49:03.146" v="143" actId="2696"/>
        <pc:sldMkLst>
          <pc:docMk/>
          <pc:sldMk cId="867385334" sldId="320"/>
        </pc:sldMkLst>
      </pc:sldChg>
      <pc:sldChg chg="del">
        <pc:chgData name="Paul Kelly" userId="a8eab0d472cb567b" providerId="LiveId" clId="{3BBDCD9C-7FC1-C142-BF1D-1D8357B9BEF5}" dt="2023-02-03T13:49:03.158" v="144" actId="2696"/>
        <pc:sldMkLst>
          <pc:docMk/>
          <pc:sldMk cId="2379754724" sldId="321"/>
        </pc:sldMkLst>
      </pc:sldChg>
      <pc:sldChg chg="del">
        <pc:chgData name="Paul Kelly" userId="a8eab0d472cb567b" providerId="LiveId" clId="{3BBDCD9C-7FC1-C142-BF1D-1D8357B9BEF5}" dt="2023-02-03T13:49:03.168" v="145" actId="2696"/>
        <pc:sldMkLst>
          <pc:docMk/>
          <pc:sldMk cId="804140343" sldId="322"/>
        </pc:sldMkLst>
      </pc:sldChg>
      <pc:sldChg chg="del">
        <pc:chgData name="Paul Kelly" userId="a8eab0d472cb567b" providerId="LiveId" clId="{3BBDCD9C-7FC1-C142-BF1D-1D8357B9BEF5}" dt="2023-02-03T13:49:03.180" v="146" actId="2696"/>
        <pc:sldMkLst>
          <pc:docMk/>
          <pc:sldMk cId="503398834" sldId="323"/>
        </pc:sldMkLst>
      </pc:sldChg>
      <pc:sldChg chg="del">
        <pc:chgData name="Paul Kelly" userId="a8eab0d472cb567b" providerId="LiveId" clId="{3BBDCD9C-7FC1-C142-BF1D-1D8357B9BEF5}" dt="2023-02-03T13:49:03.190" v="147" actId="2696"/>
        <pc:sldMkLst>
          <pc:docMk/>
          <pc:sldMk cId="3999420608" sldId="324"/>
        </pc:sldMkLst>
      </pc:sldChg>
      <pc:sldChg chg="del">
        <pc:chgData name="Paul Kelly" userId="a8eab0d472cb567b" providerId="LiveId" clId="{3BBDCD9C-7FC1-C142-BF1D-1D8357B9BEF5}" dt="2023-02-03T13:49:03.204" v="148" actId="2696"/>
        <pc:sldMkLst>
          <pc:docMk/>
          <pc:sldMk cId="1799769549" sldId="325"/>
        </pc:sldMkLst>
      </pc:sldChg>
      <pc:sldChg chg="del">
        <pc:chgData name="Paul Kelly" userId="a8eab0d472cb567b" providerId="LiveId" clId="{3BBDCD9C-7FC1-C142-BF1D-1D8357B9BEF5}" dt="2023-02-03T13:49:03.219" v="149" actId="2696"/>
        <pc:sldMkLst>
          <pc:docMk/>
          <pc:sldMk cId="353953284" sldId="326"/>
        </pc:sldMkLst>
      </pc:sldChg>
      <pc:sldChg chg="del">
        <pc:chgData name="Paul Kelly" userId="a8eab0d472cb567b" providerId="LiveId" clId="{3BBDCD9C-7FC1-C142-BF1D-1D8357B9BEF5}" dt="2023-02-03T13:49:03.235" v="150" actId="2696"/>
        <pc:sldMkLst>
          <pc:docMk/>
          <pc:sldMk cId="2594949277" sldId="327"/>
        </pc:sldMkLst>
      </pc:sldChg>
      <pc:sldChg chg="del">
        <pc:chgData name="Paul Kelly" userId="a8eab0d472cb567b" providerId="LiveId" clId="{3BBDCD9C-7FC1-C142-BF1D-1D8357B9BEF5}" dt="2023-02-03T13:49:03.247" v="151" actId="2696"/>
        <pc:sldMkLst>
          <pc:docMk/>
          <pc:sldMk cId="3978643656" sldId="328"/>
        </pc:sldMkLst>
      </pc:sldChg>
      <pc:sldChg chg="del">
        <pc:chgData name="Paul Kelly" userId="a8eab0d472cb567b" providerId="LiveId" clId="{3BBDCD9C-7FC1-C142-BF1D-1D8357B9BEF5}" dt="2023-02-03T13:49:03.275" v="153" actId="2696"/>
        <pc:sldMkLst>
          <pc:docMk/>
          <pc:sldMk cId="316162966" sldId="331"/>
        </pc:sldMkLst>
      </pc:sldChg>
      <pc:sldChg chg="del">
        <pc:chgData name="Paul Kelly" userId="a8eab0d472cb567b" providerId="LiveId" clId="{3BBDCD9C-7FC1-C142-BF1D-1D8357B9BEF5}" dt="2023-02-03T13:49:03.260" v="152" actId="2696"/>
        <pc:sldMkLst>
          <pc:docMk/>
          <pc:sldMk cId="1293008146" sldId="332"/>
        </pc:sldMkLst>
      </pc:sldChg>
      <pc:sldChg chg="del">
        <pc:chgData name="Paul Kelly" userId="a8eab0d472cb567b" providerId="LiveId" clId="{3BBDCD9C-7FC1-C142-BF1D-1D8357B9BEF5}" dt="2023-02-03T13:49:03.297" v="154" actId="2696"/>
        <pc:sldMkLst>
          <pc:docMk/>
          <pc:sldMk cId="2189810228" sldId="333"/>
        </pc:sldMkLst>
      </pc:sldChg>
      <pc:sldChg chg="del">
        <pc:chgData name="Paul Kelly" userId="a8eab0d472cb567b" providerId="LiveId" clId="{3BBDCD9C-7FC1-C142-BF1D-1D8357B9BEF5}" dt="2023-02-03T13:49:01.664" v="78" actId="2696"/>
        <pc:sldMkLst>
          <pc:docMk/>
          <pc:sldMk cId="3239876071" sldId="336"/>
        </pc:sldMkLst>
      </pc:sldChg>
      <pc:sldChg chg="del">
        <pc:chgData name="Paul Kelly" userId="a8eab0d472cb567b" providerId="LiveId" clId="{3BBDCD9C-7FC1-C142-BF1D-1D8357B9BEF5}" dt="2023-02-03T13:49:01.972" v="87" actId="2696"/>
        <pc:sldMkLst>
          <pc:docMk/>
          <pc:sldMk cId="3061713356" sldId="337"/>
        </pc:sldMkLst>
      </pc:sldChg>
      <pc:sldChg chg="del">
        <pc:chgData name="Paul Kelly" userId="a8eab0d472cb567b" providerId="LiveId" clId="{3BBDCD9C-7FC1-C142-BF1D-1D8357B9BEF5}" dt="2023-02-03T13:49:01.954" v="86" actId="2696"/>
        <pc:sldMkLst>
          <pc:docMk/>
          <pc:sldMk cId="1151254137" sldId="338"/>
        </pc:sldMkLst>
      </pc:sldChg>
      <pc:sldChg chg="del">
        <pc:chgData name="Paul Kelly" userId="a8eab0d472cb567b" providerId="LiveId" clId="{3BBDCD9C-7FC1-C142-BF1D-1D8357B9BEF5}" dt="2023-02-03T13:49:01.681" v="79" actId="2696"/>
        <pc:sldMkLst>
          <pc:docMk/>
          <pc:sldMk cId="1324661936" sldId="339"/>
        </pc:sldMkLst>
      </pc:sldChg>
      <pc:sldChg chg="del">
        <pc:chgData name="Paul Kelly" userId="a8eab0d472cb567b" providerId="LiveId" clId="{3BBDCD9C-7FC1-C142-BF1D-1D8357B9BEF5}" dt="2023-02-03T13:49:02.242" v="109" actId="2696"/>
        <pc:sldMkLst>
          <pc:docMk/>
          <pc:sldMk cId="667709726" sldId="340"/>
        </pc:sldMkLst>
      </pc:sldChg>
      <pc:sldChg chg="del">
        <pc:chgData name="Paul Kelly" userId="a8eab0d472cb567b" providerId="LiveId" clId="{3BBDCD9C-7FC1-C142-BF1D-1D8357B9BEF5}" dt="2023-02-03T13:49:02.252" v="110" actId="2696"/>
        <pc:sldMkLst>
          <pc:docMk/>
          <pc:sldMk cId="2949260585" sldId="341"/>
        </pc:sldMkLst>
      </pc:sldChg>
      <pc:sldChg chg="del">
        <pc:chgData name="Paul Kelly" userId="a8eab0d472cb567b" providerId="LiveId" clId="{3BBDCD9C-7FC1-C142-BF1D-1D8357B9BEF5}" dt="2023-02-03T13:49:02.441" v="117" actId="2696"/>
        <pc:sldMkLst>
          <pc:docMk/>
          <pc:sldMk cId="3471109844" sldId="342"/>
        </pc:sldMkLst>
      </pc:sldChg>
      <pc:sldChg chg="del">
        <pc:chgData name="Paul Kelly" userId="a8eab0d472cb567b" providerId="LiveId" clId="{3BBDCD9C-7FC1-C142-BF1D-1D8357B9BEF5}" dt="2023-02-03T13:49:02.454" v="118" actId="2696"/>
        <pc:sldMkLst>
          <pc:docMk/>
          <pc:sldMk cId="1484335110" sldId="343"/>
        </pc:sldMkLst>
      </pc:sldChg>
      <pc:sldChg chg="addSp delSp modSp add mod setBg">
        <pc:chgData name="Paul Kelly" userId="a8eab0d472cb567b" providerId="LiveId" clId="{3BBDCD9C-7FC1-C142-BF1D-1D8357B9BEF5}" dt="2023-02-03T13:53:38.636" v="238" actId="255"/>
        <pc:sldMkLst>
          <pc:docMk/>
          <pc:sldMk cId="1098872431" sldId="344"/>
        </pc:sldMkLst>
        <pc:spChg chg="mod">
          <ac:chgData name="Paul Kelly" userId="a8eab0d472cb567b" providerId="LiveId" clId="{3BBDCD9C-7FC1-C142-BF1D-1D8357B9BEF5}" dt="2023-02-03T13:48:47.699" v="65" actId="26606"/>
          <ac:spMkLst>
            <pc:docMk/>
            <pc:sldMk cId="1098872431" sldId="344"/>
            <ac:spMk id="2" creationId="{2FF0C5B1-B435-433C-A9FA-E7887EAC1421}"/>
          </ac:spMkLst>
        </pc:spChg>
        <pc:spChg chg="mod ord">
          <ac:chgData name="Paul Kelly" userId="a8eab0d472cb567b" providerId="LiveId" clId="{3BBDCD9C-7FC1-C142-BF1D-1D8357B9BEF5}" dt="2023-02-03T13:53:38.636" v="238" actId="255"/>
          <ac:spMkLst>
            <pc:docMk/>
            <pc:sldMk cId="1098872431" sldId="344"/>
            <ac:spMk id="177" creationId="{00000000-0000-0000-0000-000000000000}"/>
          </ac:spMkLst>
        </pc:spChg>
        <pc:spChg chg="add">
          <ac:chgData name="Paul Kelly" userId="a8eab0d472cb567b" providerId="LiveId" clId="{3BBDCD9C-7FC1-C142-BF1D-1D8357B9BEF5}" dt="2023-02-03T13:48:47.699" v="65" actId="26606"/>
          <ac:spMkLst>
            <pc:docMk/>
            <pc:sldMk cId="1098872431" sldId="344"/>
            <ac:spMk id="179" creationId="{058A14AF-9FB5-4CC7-BA35-E8E85D3EDF0E}"/>
          </ac:spMkLst>
        </pc:spChg>
        <pc:spChg chg="add">
          <ac:chgData name="Paul Kelly" userId="a8eab0d472cb567b" providerId="LiveId" clId="{3BBDCD9C-7FC1-C142-BF1D-1D8357B9BEF5}" dt="2023-02-03T13:48:47.699" v="65" actId="26606"/>
          <ac:spMkLst>
            <pc:docMk/>
            <pc:sldMk cId="1098872431" sldId="344"/>
            <ac:spMk id="180" creationId="{3A9A4357-BD1D-4622-A4FE-766E6AB8DE84}"/>
          </ac:spMkLst>
        </pc:spChg>
        <pc:spChg chg="add del">
          <ac:chgData name="Paul Kelly" userId="a8eab0d472cb567b" providerId="LiveId" clId="{3BBDCD9C-7FC1-C142-BF1D-1D8357B9BEF5}" dt="2023-02-03T13:48:45.821" v="64" actId="26606"/>
          <ac:spMkLst>
            <pc:docMk/>
            <pc:sldMk cId="1098872431" sldId="344"/>
            <ac:spMk id="182" creationId="{4DA718D0-4865-4629-8134-44F68D41D574}"/>
          </ac:spMkLst>
        </pc:spChg>
        <pc:spChg chg="add">
          <ac:chgData name="Paul Kelly" userId="a8eab0d472cb567b" providerId="LiveId" clId="{3BBDCD9C-7FC1-C142-BF1D-1D8357B9BEF5}" dt="2023-02-03T13:48:47.699" v="65" actId="26606"/>
          <ac:spMkLst>
            <pc:docMk/>
            <pc:sldMk cId="1098872431" sldId="344"/>
            <ac:spMk id="183" creationId="{E659831F-0D9A-4C63-9EBB-8435B85A440F}"/>
          </ac:spMkLst>
        </pc:spChg>
        <pc:spChg chg="add del">
          <ac:chgData name="Paul Kelly" userId="a8eab0d472cb567b" providerId="LiveId" clId="{3BBDCD9C-7FC1-C142-BF1D-1D8357B9BEF5}" dt="2023-02-03T13:48:45.821" v="64" actId="26606"/>
          <ac:spMkLst>
            <pc:docMk/>
            <pc:sldMk cId="1098872431" sldId="344"/>
            <ac:spMk id="188" creationId="{CBC4F608-B4B8-48C3-9572-C0F061B1CD99}"/>
          </ac:spMkLst>
        </pc:spChg>
        <pc:spChg chg="add">
          <ac:chgData name="Paul Kelly" userId="a8eab0d472cb567b" providerId="LiveId" clId="{3BBDCD9C-7FC1-C142-BF1D-1D8357B9BEF5}" dt="2023-02-03T13:48:47.699" v="65" actId="26606"/>
          <ac:spMkLst>
            <pc:docMk/>
            <pc:sldMk cId="1098872431" sldId="344"/>
            <ac:spMk id="190" creationId="{E6995CE5-F890-4ABA-82A2-26507CE8D2A3}"/>
          </ac:spMkLst>
        </pc:spChg>
        <pc:grpChg chg="add del">
          <ac:chgData name="Paul Kelly" userId="a8eab0d472cb567b" providerId="LiveId" clId="{3BBDCD9C-7FC1-C142-BF1D-1D8357B9BEF5}" dt="2023-02-03T13:48:45.821" v="64" actId="26606"/>
          <ac:grpSpMkLst>
            <pc:docMk/>
            <pc:sldMk cId="1098872431" sldId="344"/>
            <ac:grpSpMk id="184" creationId="{65167ED7-6315-43AB-B1B6-C326D5FD8F84}"/>
          </ac:grpSpMkLst>
        </pc:grpChg>
        <pc:picChg chg="add">
          <ac:chgData name="Paul Kelly" userId="a8eab0d472cb567b" providerId="LiveId" clId="{3BBDCD9C-7FC1-C142-BF1D-1D8357B9BEF5}" dt="2023-02-03T13:48:47.699" v="65" actId="26606"/>
          <ac:picMkLst>
            <pc:docMk/>
            <pc:sldMk cId="1098872431" sldId="344"/>
            <ac:picMk id="181" creationId="{6FF7358F-796D-DDBD-64A9-647E9D95F263}"/>
          </ac:picMkLst>
        </pc:picChg>
      </pc:sldChg>
      <pc:sldChg chg="modSp add mod ord">
        <pc:chgData name="Paul Kelly" userId="a8eab0d472cb567b" providerId="LiveId" clId="{3BBDCD9C-7FC1-C142-BF1D-1D8357B9BEF5}" dt="2023-02-03T13:50:13.197" v="169" actId="20577"/>
        <pc:sldMkLst>
          <pc:docMk/>
          <pc:sldMk cId="3072866667" sldId="345"/>
        </pc:sldMkLst>
        <pc:spChg chg="mod">
          <ac:chgData name="Paul Kelly" userId="a8eab0d472cb567b" providerId="LiveId" clId="{3BBDCD9C-7FC1-C142-BF1D-1D8357B9BEF5}" dt="2023-02-03T13:50:13.197" v="169" actId="20577"/>
          <ac:spMkLst>
            <pc:docMk/>
            <pc:sldMk cId="3072866667" sldId="345"/>
            <ac:spMk id="2" creationId="{2FF0C5B1-B435-433C-A9FA-E7887EAC1421}"/>
          </ac:spMkLst>
        </pc:spChg>
        <pc:spChg chg="mod">
          <ac:chgData name="Paul Kelly" userId="a8eab0d472cb567b" providerId="LiveId" clId="{3BBDCD9C-7FC1-C142-BF1D-1D8357B9BEF5}" dt="2023-02-03T13:50:06.580" v="161" actId="12"/>
          <ac:spMkLst>
            <pc:docMk/>
            <pc:sldMk cId="3072866667" sldId="345"/>
            <ac:spMk id="177" creationId="{00000000-0000-0000-0000-000000000000}"/>
          </ac:spMkLst>
        </pc:spChg>
      </pc:sldChg>
      <pc:sldChg chg="addSp delSp modSp add mod">
        <pc:chgData name="Paul Kelly" userId="a8eab0d472cb567b" providerId="LiveId" clId="{3BBDCD9C-7FC1-C142-BF1D-1D8357B9BEF5}" dt="2023-02-03T13:53:52.998" v="242" actId="5793"/>
        <pc:sldMkLst>
          <pc:docMk/>
          <pc:sldMk cId="2981537103" sldId="346"/>
        </pc:sldMkLst>
        <pc:spChg chg="mod">
          <ac:chgData name="Paul Kelly" userId="a8eab0d472cb567b" providerId="LiveId" clId="{3BBDCD9C-7FC1-C142-BF1D-1D8357B9BEF5}" dt="2023-02-03T13:50:36.693" v="195" actId="20577"/>
          <ac:spMkLst>
            <pc:docMk/>
            <pc:sldMk cId="2981537103" sldId="346"/>
            <ac:spMk id="2" creationId="{2FF0C5B1-B435-433C-A9FA-E7887EAC1421}"/>
          </ac:spMkLst>
        </pc:spChg>
        <pc:spChg chg="mod">
          <ac:chgData name="Paul Kelly" userId="a8eab0d472cb567b" providerId="LiveId" clId="{3BBDCD9C-7FC1-C142-BF1D-1D8357B9BEF5}" dt="2023-02-03T13:53:52.998" v="242" actId="5793"/>
          <ac:spMkLst>
            <pc:docMk/>
            <pc:sldMk cId="2981537103" sldId="346"/>
            <ac:spMk id="177" creationId="{00000000-0000-0000-0000-000000000000}"/>
          </ac:spMkLst>
        </pc:spChg>
        <pc:picChg chg="add mod">
          <ac:chgData name="Paul Kelly" userId="a8eab0d472cb567b" providerId="LiveId" clId="{3BBDCD9C-7FC1-C142-BF1D-1D8357B9BEF5}" dt="2023-02-03T13:51:09.265" v="199" actId="1076"/>
          <ac:picMkLst>
            <pc:docMk/>
            <pc:sldMk cId="2981537103" sldId="346"/>
            <ac:picMk id="3" creationId="{6CC1F490-5E17-9F9B-E2C9-9C817C462EAB}"/>
          </ac:picMkLst>
        </pc:picChg>
        <pc:picChg chg="add del">
          <ac:chgData name="Paul Kelly" userId="a8eab0d472cb567b" providerId="LiveId" clId="{3BBDCD9C-7FC1-C142-BF1D-1D8357B9BEF5}" dt="2023-02-03T13:52:29.070" v="202"/>
          <ac:picMkLst>
            <pc:docMk/>
            <pc:sldMk cId="2981537103" sldId="346"/>
            <ac:picMk id="4" creationId="{A28253BD-4968-88A4-DB06-E0958AFE271C}"/>
          </ac:picMkLst>
        </pc:picChg>
      </pc:sldChg>
      <pc:sldChg chg="modSp add mod ord">
        <pc:chgData name="Paul Kelly" userId="a8eab0d472cb567b" providerId="LiveId" clId="{3BBDCD9C-7FC1-C142-BF1D-1D8357B9BEF5}" dt="2023-02-03T13:54:55.655" v="278" actId="20577"/>
        <pc:sldMkLst>
          <pc:docMk/>
          <pc:sldMk cId="2355761274" sldId="347"/>
        </pc:sldMkLst>
        <pc:spChg chg="mod">
          <ac:chgData name="Paul Kelly" userId="a8eab0d472cb567b" providerId="LiveId" clId="{3BBDCD9C-7FC1-C142-BF1D-1D8357B9BEF5}" dt="2023-02-03T13:54:26.133" v="261" actId="20577"/>
          <ac:spMkLst>
            <pc:docMk/>
            <pc:sldMk cId="2355761274" sldId="347"/>
            <ac:spMk id="2" creationId="{2FF0C5B1-B435-433C-A9FA-E7887EAC1421}"/>
          </ac:spMkLst>
        </pc:spChg>
        <pc:spChg chg="mod">
          <ac:chgData name="Paul Kelly" userId="a8eab0d472cb567b" providerId="LiveId" clId="{3BBDCD9C-7FC1-C142-BF1D-1D8357B9BEF5}" dt="2023-02-03T13:54:55.655" v="278" actId="20577"/>
          <ac:spMkLst>
            <pc:docMk/>
            <pc:sldMk cId="2355761274" sldId="347"/>
            <ac:spMk id="177" creationId="{00000000-0000-0000-0000-000000000000}"/>
          </ac:spMkLst>
        </pc:spChg>
      </pc:sldChg>
      <pc:sldChg chg="modSp add mod">
        <pc:chgData name="Paul Kelly" userId="a8eab0d472cb567b" providerId="LiveId" clId="{3BBDCD9C-7FC1-C142-BF1D-1D8357B9BEF5}" dt="2023-02-03T13:55:34.975" v="311" actId="12"/>
        <pc:sldMkLst>
          <pc:docMk/>
          <pc:sldMk cId="311680883" sldId="348"/>
        </pc:sldMkLst>
        <pc:spChg chg="mod">
          <ac:chgData name="Paul Kelly" userId="a8eab0d472cb567b" providerId="LiveId" clId="{3BBDCD9C-7FC1-C142-BF1D-1D8357B9BEF5}" dt="2023-02-03T13:55:16.466" v="305" actId="20577"/>
          <ac:spMkLst>
            <pc:docMk/>
            <pc:sldMk cId="311680883" sldId="348"/>
            <ac:spMk id="2" creationId="{2FF0C5B1-B435-433C-A9FA-E7887EAC1421}"/>
          </ac:spMkLst>
        </pc:spChg>
        <pc:spChg chg="mod">
          <ac:chgData name="Paul Kelly" userId="a8eab0d472cb567b" providerId="LiveId" clId="{3BBDCD9C-7FC1-C142-BF1D-1D8357B9BEF5}" dt="2023-02-03T13:55:34.975" v="311" actId="12"/>
          <ac:spMkLst>
            <pc:docMk/>
            <pc:sldMk cId="311680883" sldId="348"/>
            <ac:spMk id="177" creationId="{00000000-0000-0000-0000-000000000000}"/>
          </ac:spMkLst>
        </pc:spChg>
      </pc:sldChg>
      <pc:sldChg chg="modSp add mod">
        <pc:chgData name="Paul Kelly" userId="a8eab0d472cb567b" providerId="LiveId" clId="{3BBDCD9C-7FC1-C142-BF1D-1D8357B9BEF5}" dt="2023-02-03T13:56:37.055" v="336" actId="255"/>
        <pc:sldMkLst>
          <pc:docMk/>
          <pc:sldMk cId="281906984" sldId="349"/>
        </pc:sldMkLst>
        <pc:spChg chg="mod">
          <ac:chgData name="Paul Kelly" userId="a8eab0d472cb567b" providerId="LiveId" clId="{3BBDCD9C-7FC1-C142-BF1D-1D8357B9BEF5}" dt="2023-02-03T13:56:18.788" v="331" actId="20577"/>
          <ac:spMkLst>
            <pc:docMk/>
            <pc:sldMk cId="281906984" sldId="349"/>
            <ac:spMk id="2" creationId="{2FF0C5B1-B435-433C-A9FA-E7887EAC1421}"/>
          </ac:spMkLst>
        </pc:spChg>
        <pc:spChg chg="mod">
          <ac:chgData name="Paul Kelly" userId="a8eab0d472cb567b" providerId="LiveId" clId="{3BBDCD9C-7FC1-C142-BF1D-1D8357B9BEF5}" dt="2023-02-03T13:56:37.055" v="336" actId="255"/>
          <ac:spMkLst>
            <pc:docMk/>
            <pc:sldMk cId="281906984" sldId="349"/>
            <ac:spMk id="177" creationId="{00000000-0000-0000-0000-000000000000}"/>
          </ac:spMkLst>
        </pc:spChg>
      </pc:sldChg>
      <pc:sldChg chg="modSp add mod">
        <pc:chgData name="Paul Kelly" userId="a8eab0d472cb567b" providerId="LiveId" clId="{3BBDCD9C-7FC1-C142-BF1D-1D8357B9BEF5}" dt="2023-02-03T13:58:11.189" v="369" actId="1076"/>
        <pc:sldMkLst>
          <pc:docMk/>
          <pc:sldMk cId="1417707038" sldId="350"/>
        </pc:sldMkLst>
        <pc:spChg chg="mod">
          <ac:chgData name="Paul Kelly" userId="a8eab0d472cb567b" providerId="LiveId" clId="{3BBDCD9C-7FC1-C142-BF1D-1D8357B9BEF5}" dt="2023-02-03T13:57:41.663" v="361" actId="20577"/>
          <ac:spMkLst>
            <pc:docMk/>
            <pc:sldMk cId="1417707038" sldId="350"/>
            <ac:spMk id="2" creationId="{2FF0C5B1-B435-433C-A9FA-E7887EAC1421}"/>
          </ac:spMkLst>
        </pc:spChg>
        <pc:spChg chg="mod">
          <ac:chgData name="Paul Kelly" userId="a8eab0d472cb567b" providerId="LiveId" clId="{3BBDCD9C-7FC1-C142-BF1D-1D8357B9BEF5}" dt="2023-02-03T13:58:11.189" v="369" actId="1076"/>
          <ac:spMkLst>
            <pc:docMk/>
            <pc:sldMk cId="1417707038" sldId="350"/>
            <ac:spMk id="177" creationId="{00000000-0000-0000-0000-000000000000}"/>
          </ac:spMkLst>
        </pc:spChg>
      </pc:sldChg>
      <pc:sldChg chg="modSp add mod">
        <pc:chgData name="Paul Kelly" userId="a8eab0d472cb567b" providerId="LiveId" clId="{3BBDCD9C-7FC1-C142-BF1D-1D8357B9BEF5}" dt="2023-02-03T13:59:34.599" v="399" actId="12"/>
        <pc:sldMkLst>
          <pc:docMk/>
          <pc:sldMk cId="2729718324" sldId="351"/>
        </pc:sldMkLst>
        <pc:spChg chg="mod">
          <ac:chgData name="Paul Kelly" userId="a8eab0d472cb567b" providerId="LiveId" clId="{3BBDCD9C-7FC1-C142-BF1D-1D8357B9BEF5}" dt="2023-02-03T13:59:18.582" v="393" actId="20577"/>
          <ac:spMkLst>
            <pc:docMk/>
            <pc:sldMk cId="2729718324" sldId="351"/>
            <ac:spMk id="2" creationId="{2FF0C5B1-B435-433C-A9FA-E7887EAC1421}"/>
          </ac:spMkLst>
        </pc:spChg>
        <pc:spChg chg="mod">
          <ac:chgData name="Paul Kelly" userId="a8eab0d472cb567b" providerId="LiveId" clId="{3BBDCD9C-7FC1-C142-BF1D-1D8357B9BEF5}" dt="2023-02-03T13:59:34.599" v="399" actId="12"/>
          <ac:spMkLst>
            <pc:docMk/>
            <pc:sldMk cId="2729718324" sldId="351"/>
            <ac:spMk id="177" creationId="{00000000-0000-0000-0000-000000000000}"/>
          </ac:spMkLst>
        </pc:spChg>
      </pc:sldChg>
      <pc:sldChg chg="new del">
        <pc:chgData name="Paul Kelly" userId="a8eab0d472cb567b" providerId="LiveId" clId="{3BBDCD9C-7FC1-C142-BF1D-1D8357B9BEF5}" dt="2023-02-03T13:59:10.054" v="371" actId="2696"/>
        <pc:sldMkLst>
          <pc:docMk/>
          <pc:sldMk cId="3910923781" sldId="351"/>
        </pc:sldMkLst>
      </pc:sldChg>
      <pc:sldChg chg="modSp add mod">
        <pc:chgData name="Paul Kelly" userId="a8eab0d472cb567b" providerId="LiveId" clId="{3BBDCD9C-7FC1-C142-BF1D-1D8357B9BEF5}" dt="2023-02-03T14:00:04.284" v="422" actId="12"/>
        <pc:sldMkLst>
          <pc:docMk/>
          <pc:sldMk cId="2462948119" sldId="352"/>
        </pc:sldMkLst>
        <pc:spChg chg="mod">
          <ac:chgData name="Paul Kelly" userId="a8eab0d472cb567b" providerId="LiveId" clId="{3BBDCD9C-7FC1-C142-BF1D-1D8357B9BEF5}" dt="2023-02-03T13:59:52.449" v="417" actId="20577"/>
          <ac:spMkLst>
            <pc:docMk/>
            <pc:sldMk cId="2462948119" sldId="352"/>
            <ac:spMk id="2" creationId="{2FF0C5B1-B435-433C-A9FA-E7887EAC1421}"/>
          </ac:spMkLst>
        </pc:spChg>
        <pc:spChg chg="mod">
          <ac:chgData name="Paul Kelly" userId="a8eab0d472cb567b" providerId="LiveId" clId="{3BBDCD9C-7FC1-C142-BF1D-1D8357B9BEF5}" dt="2023-02-03T14:00:04.284" v="422" actId="12"/>
          <ac:spMkLst>
            <pc:docMk/>
            <pc:sldMk cId="2462948119" sldId="352"/>
            <ac:spMk id="177" creationId="{00000000-0000-0000-0000-000000000000}"/>
          </ac:spMkLst>
        </pc:spChg>
      </pc:sldChg>
      <pc:sldChg chg="add">
        <pc:chgData name="Paul Kelly" userId="a8eab0d472cb567b" providerId="LiveId" clId="{3BBDCD9C-7FC1-C142-BF1D-1D8357B9BEF5}" dt="2023-02-03T14:00:09.228" v="423" actId="2890"/>
        <pc:sldMkLst>
          <pc:docMk/>
          <pc:sldMk cId="1223133913" sldId="353"/>
        </pc:sldMkLst>
      </pc:sldChg>
      <pc:sldChg chg="modSp add mod">
        <pc:chgData name="Paul Kelly" userId="a8eab0d472cb567b" providerId="LiveId" clId="{3BBDCD9C-7FC1-C142-BF1D-1D8357B9BEF5}" dt="2023-02-03T14:00:48.315" v="455" actId="12"/>
        <pc:sldMkLst>
          <pc:docMk/>
          <pc:sldMk cId="2685523408" sldId="354"/>
        </pc:sldMkLst>
        <pc:spChg chg="mod">
          <ac:chgData name="Paul Kelly" userId="a8eab0d472cb567b" providerId="LiveId" clId="{3BBDCD9C-7FC1-C142-BF1D-1D8357B9BEF5}" dt="2023-02-03T14:00:35.762" v="450" actId="20577"/>
          <ac:spMkLst>
            <pc:docMk/>
            <pc:sldMk cId="2685523408" sldId="354"/>
            <ac:spMk id="2" creationId="{2FF0C5B1-B435-433C-A9FA-E7887EAC1421}"/>
          </ac:spMkLst>
        </pc:spChg>
        <pc:spChg chg="mod">
          <ac:chgData name="Paul Kelly" userId="a8eab0d472cb567b" providerId="LiveId" clId="{3BBDCD9C-7FC1-C142-BF1D-1D8357B9BEF5}" dt="2023-02-03T14:00:48.315" v="455" actId="12"/>
          <ac:spMkLst>
            <pc:docMk/>
            <pc:sldMk cId="2685523408" sldId="354"/>
            <ac:spMk id="177" creationId="{00000000-0000-0000-0000-000000000000}"/>
          </ac:spMkLst>
        </pc:spChg>
      </pc:sldChg>
      <pc:sldChg chg="addSp modSp add mod setBg modNotesTx">
        <pc:chgData name="Paul Kelly" userId="a8eab0d472cb567b" providerId="LiveId" clId="{3BBDCD9C-7FC1-C142-BF1D-1D8357B9BEF5}" dt="2023-02-03T15:27:38.389" v="670" actId="20577"/>
        <pc:sldMkLst>
          <pc:docMk/>
          <pc:sldMk cId="106712441" sldId="355"/>
        </pc:sldMkLst>
        <pc:spChg chg="mod">
          <ac:chgData name="Paul Kelly" userId="a8eab0d472cb567b" providerId="LiveId" clId="{3BBDCD9C-7FC1-C142-BF1D-1D8357B9BEF5}" dt="2023-02-03T15:13:31.129" v="649" actId="26606"/>
          <ac:spMkLst>
            <pc:docMk/>
            <pc:sldMk cId="106712441" sldId="355"/>
            <ac:spMk id="2" creationId="{2FF0C5B1-B435-433C-A9FA-E7887EAC1421}"/>
          </ac:spMkLst>
        </pc:spChg>
        <pc:spChg chg="mod ord">
          <ac:chgData name="Paul Kelly" userId="a8eab0d472cb567b" providerId="LiveId" clId="{3BBDCD9C-7FC1-C142-BF1D-1D8357B9BEF5}" dt="2023-02-03T15:27:38.389" v="670" actId="20577"/>
          <ac:spMkLst>
            <pc:docMk/>
            <pc:sldMk cId="106712441" sldId="355"/>
            <ac:spMk id="177" creationId="{00000000-0000-0000-0000-000000000000}"/>
          </ac:spMkLst>
        </pc:spChg>
        <pc:spChg chg="add">
          <ac:chgData name="Paul Kelly" userId="a8eab0d472cb567b" providerId="LiveId" clId="{3BBDCD9C-7FC1-C142-BF1D-1D8357B9BEF5}" dt="2023-02-03T15:13:31.129" v="649" actId="26606"/>
          <ac:spMkLst>
            <pc:docMk/>
            <pc:sldMk cId="106712441" sldId="355"/>
            <ac:spMk id="182" creationId="{DBF61EA3-B236-439E-9C0B-340980D56BEE}"/>
          </ac:spMkLst>
        </pc:spChg>
        <pc:spChg chg="add">
          <ac:chgData name="Paul Kelly" userId="a8eab0d472cb567b" providerId="LiveId" clId="{3BBDCD9C-7FC1-C142-BF1D-1D8357B9BEF5}" dt="2023-02-03T15:13:31.129" v="649" actId="26606"/>
          <ac:spMkLst>
            <pc:docMk/>
            <pc:sldMk cId="106712441" sldId="355"/>
            <ac:spMk id="188" creationId="{E659831F-0D9A-4C63-9EBB-8435B85A440F}"/>
          </ac:spMkLst>
        </pc:spChg>
        <pc:grpChg chg="add">
          <ac:chgData name="Paul Kelly" userId="a8eab0d472cb567b" providerId="LiveId" clId="{3BBDCD9C-7FC1-C142-BF1D-1D8357B9BEF5}" dt="2023-02-03T15:13:31.129" v="649" actId="26606"/>
          <ac:grpSpMkLst>
            <pc:docMk/>
            <pc:sldMk cId="106712441" sldId="355"/>
            <ac:grpSpMk id="184" creationId="{28FAF094-D087-493F-8DF9-A486C2D6BBAA}"/>
          </ac:grpSpMkLst>
        </pc:grpChg>
      </pc:sldChg>
      <pc:sldMasterChg chg="del delSldLayout">
        <pc:chgData name="Paul Kelly" userId="a8eab0d472cb567b" providerId="LiveId" clId="{3BBDCD9C-7FC1-C142-BF1D-1D8357B9BEF5}" dt="2023-02-03T13:49:02.171" v="107" actId="2696"/>
        <pc:sldMasterMkLst>
          <pc:docMk/>
          <pc:sldMasterMk cId="0" sldId="2147483674"/>
        </pc:sldMasterMkLst>
        <pc:sldLayoutChg chg="del">
          <pc:chgData name="Paul Kelly" userId="a8eab0d472cb567b" providerId="LiveId" clId="{3BBDCD9C-7FC1-C142-BF1D-1D8357B9BEF5}" dt="2023-02-03T13:49:02.148" v="95" actId="2696"/>
          <pc:sldLayoutMkLst>
            <pc:docMk/>
            <pc:sldMasterMk cId="0" sldId="2147483674"/>
            <pc:sldLayoutMk cId="0" sldId="2147483675"/>
          </pc:sldLayoutMkLst>
        </pc:sldLayoutChg>
        <pc:sldLayoutChg chg="del">
          <pc:chgData name="Paul Kelly" userId="a8eab0d472cb567b" providerId="LiveId" clId="{3BBDCD9C-7FC1-C142-BF1D-1D8357B9BEF5}" dt="2023-02-03T13:49:02.149" v="96" actId="2696"/>
          <pc:sldLayoutMkLst>
            <pc:docMk/>
            <pc:sldMasterMk cId="0" sldId="2147483674"/>
            <pc:sldLayoutMk cId="0" sldId="2147483676"/>
          </pc:sldLayoutMkLst>
        </pc:sldLayoutChg>
        <pc:sldLayoutChg chg="del">
          <pc:chgData name="Paul Kelly" userId="a8eab0d472cb567b" providerId="LiveId" clId="{3BBDCD9C-7FC1-C142-BF1D-1D8357B9BEF5}" dt="2023-02-03T13:49:02.151" v="97" actId="2696"/>
          <pc:sldLayoutMkLst>
            <pc:docMk/>
            <pc:sldMasterMk cId="0" sldId="2147483674"/>
            <pc:sldLayoutMk cId="0" sldId="2147483677"/>
          </pc:sldLayoutMkLst>
        </pc:sldLayoutChg>
        <pc:sldLayoutChg chg="del">
          <pc:chgData name="Paul Kelly" userId="a8eab0d472cb567b" providerId="LiveId" clId="{3BBDCD9C-7FC1-C142-BF1D-1D8357B9BEF5}" dt="2023-02-03T13:49:02.152" v="98" actId="2696"/>
          <pc:sldLayoutMkLst>
            <pc:docMk/>
            <pc:sldMasterMk cId="0" sldId="2147483674"/>
            <pc:sldLayoutMk cId="0" sldId="2147483678"/>
          </pc:sldLayoutMkLst>
        </pc:sldLayoutChg>
        <pc:sldLayoutChg chg="del">
          <pc:chgData name="Paul Kelly" userId="a8eab0d472cb567b" providerId="LiveId" clId="{3BBDCD9C-7FC1-C142-BF1D-1D8357B9BEF5}" dt="2023-02-03T13:49:02.154" v="99" actId="2696"/>
          <pc:sldLayoutMkLst>
            <pc:docMk/>
            <pc:sldMasterMk cId="0" sldId="2147483674"/>
            <pc:sldLayoutMk cId="0" sldId="2147483679"/>
          </pc:sldLayoutMkLst>
        </pc:sldLayoutChg>
        <pc:sldLayoutChg chg="del">
          <pc:chgData name="Paul Kelly" userId="a8eab0d472cb567b" providerId="LiveId" clId="{3BBDCD9C-7FC1-C142-BF1D-1D8357B9BEF5}" dt="2023-02-03T13:49:02.155" v="100" actId="2696"/>
          <pc:sldLayoutMkLst>
            <pc:docMk/>
            <pc:sldMasterMk cId="0" sldId="2147483674"/>
            <pc:sldLayoutMk cId="0" sldId="2147483680"/>
          </pc:sldLayoutMkLst>
        </pc:sldLayoutChg>
        <pc:sldLayoutChg chg="del">
          <pc:chgData name="Paul Kelly" userId="a8eab0d472cb567b" providerId="LiveId" clId="{3BBDCD9C-7FC1-C142-BF1D-1D8357B9BEF5}" dt="2023-02-03T13:49:02.157" v="101" actId="2696"/>
          <pc:sldLayoutMkLst>
            <pc:docMk/>
            <pc:sldMasterMk cId="0" sldId="2147483674"/>
            <pc:sldLayoutMk cId="0" sldId="2147483681"/>
          </pc:sldLayoutMkLst>
        </pc:sldLayoutChg>
        <pc:sldLayoutChg chg="del">
          <pc:chgData name="Paul Kelly" userId="a8eab0d472cb567b" providerId="LiveId" clId="{3BBDCD9C-7FC1-C142-BF1D-1D8357B9BEF5}" dt="2023-02-03T13:49:02.159" v="102" actId="2696"/>
          <pc:sldLayoutMkLst>
            <pc:docMk/>
            <pc:sldMasterMk cId="0" sldId="2147483674"/>
            <pc:sldLayoutMk cId="0" sldId="2147483682"/>
          </pc:sldLayoutMkLst>
        </pc:sldLayoutChg>
        <pc:sldLayoutChg chg="del">
          <pc:chgData name="Paul Kelly" userId="a8eab0d472cb567b" providerId="LiveId" clId="{3BBDCD9C-7FC1-C142-BF1D-1D8357B9BEF5}" dt="2023-02-03T13:49:02.161" v="103" actId="2696"/>
          <pc:sldLayoutMkLst>
            <pc:docMk/>
            <pc:sldMasterMk cId="0" sldId="2147483674"/>
            <pc:sldLayoutMk cId="0" sldId="2147483683"/>
          </pc:sldLayoutMkLst>
        </pc:sldLayoutChg>
        <pc:sldLayoutChg chg="del">
          <pc:chgData name="Paul Kelly" userId="a8eab0d472cb567b" providerId="LiveId" clId="{3BBDCD9C-7FC1-C142-BF1D-1D8357B9BEF5}" dt="2023-02-03T13:49:02.162" v="104" actId="2696"/>
          <pc:sldLayoutMkLst>
            <pc:docMk/>
            <pc:sldMasterMk cId="0" sldId="2147483674"/>
            <pc:sldLayoutMk cId="0" sldId="2147483684"/>
          </pc:sldLayoutMkLst>
        </pc:sldLayoutChg>
        <pc:sldLayoutChg chg="del">
          <pc:chgData name="Paul Kelly" userId="a8eab0d472cb567b" providerId="LiveId" clId="{3BBDCD9C-7FC1-C142-BF1D-1D8357B9BEF5}" dt="2023-02-03T13:49:02.165" v="105" actId="2696"/>
          <pc:sldLayoutMkLst>
            <pc:docMk/>
            <pc:sldMasterMk cId="0" sldId="2147483674"/>
            <pc:sldLayoutMk cId="0" sldId="2147483685"/>
          </pc:sldLayoutMkLst>
        </pc:sldLayoutChg>
        <pc:sldLayoutChg chg="del">
          <pc:chgData name="Paul Kelly" userId="a8eab0d472cb567b" providerId="LiveId" clId="{3BBDCD9C-7FC1-C142-BF1D-1D8357B9BEF5}" dt="2023-02-03T13:49:02.167" v="106" actId="2696"/>
          <pc:sldLayoutMkLst>
            <pc:docMk/>
            <pc:sldMasterMk cId="0" sldId="2147483674"/>
            <pc:sldLayoutMk cId="0" sldId="2147483686"/>
          </pc:sldLayoutMkLst>
        </pc:sldLayoutChg>
      </pc:sldMasterChg>
    </pc:docChg>
  </pc:docChgLst>
  <pc:docChgLst>
    <pc:chgData name="Giulia Vilone" userId="S::giulia.vilone@tudublin.ie::0c58d732-b0d9-492e-ba07-5ae44eefa3de" providerId="AD" clId="Web-{57DA6144-85E5-FEB3-10F5-411B60B8482F}"/>
    <pc:docChg chg="mod addSld delSld modSld sldOrd modMainMaster setSldSz">
      <pc:chgData name="Giulia Vilone" userId="S::giulia.vilone@tudublin.ie::0c58d732-b0d9-492e-ba07-5ae44eefa3de" providerId="AD" clId="Web-{57DA6144-85E5-FEB3-10F5-411B60B8482F}" dt="2022-01-27T16:24:56.616" v="1249"/>
      <pc:docMkLst>
        <pc:docMk/>
      </pc:docMkLst>
      <pc:sldChg chg="modSp">
        <pc:chgData name="Giulia Vilone" userId="S::giulia.vilone@tudublin.ie::0c58d732-b0d9-492e-ba07-5ae44eefa3de" providerId="AD" clId="Web-{57DA6144-85E5-FEB3-10F5-411B60B8482F}" dt="2022-01-27T14:17:50.530" v="11"/>
        <pc:sldMkLst>
          <pc:docMk/>
          <pc:sldMk cId="0" sldId="256"/>
        </pc:sldMkLst>
        <pc:spChg chg="mod">
          <ac:chgData name="Giulia Vilone" userId="S::giulia.vilone@tudublin.ie::0c58d732-b0d9-492e-ba07-5ae44eefa3de" providerId="AD" clId="Web-{57DA6144-85E5-FEB3-10F5-411B60B8482F}" dt="2022-01-27T14:17:50.530" v="11"/>
          <ac:spMkLst>
            <pc:docMk/>
            <pc:sldMk cId="0" sldId="256"/>
            <ac:spMk id="12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56"/>
            <ac:spMk id="129" creationId="{00000000-0000-0000-0000-000000000000}"/>
          </ac:spMkLst>
        </pc:spChg>
      </pc:sldChg>
      <pc:sldChg chg="modSp del">
        <pc:chgData name="Giulia Vilone" userId="S::giulia.vilone@tudublin.ie::0c58d732-b0d9-492e-ba07-5ae44eefa3de" providerId="AD" clId="Web-{57DA6144-85E5-FEB3-10F5-411B60B8482F}" dt="2022-01-27T14:18:34.955" v="16"/>
        <pc:sldMkLst>
          <pc:docMk/>
          <pc:sldMk cId="0" sldId="257"/>
        </pc:sldMkLst>
        <pc:spChg chg="mod">
          <ac:chgData name="Giulia Vilone" userId="S::giulia.vilone@tudublin.ie::0c58d732-b0d9-492e-ba07-5ae44eefa3de" providerId="AD" clId="Web-{57DA6144-85E5-FEB3-10F5-411B60B8482F}" dt="2022-01-27T14:18:30.923" v="15" actId="1076"/>
          <ac:spMkLst>
            <pc:docMk/>
            <pc:sldMk cId="0" sldId="257"/>
            <ac:spMk id="13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57"/>
            <ac:spMk id="131" creationId="{00000000-0000-0000-0000-000000000000}"/>
          </ac:spMkLst>
        </pc:spChg>
      </pc:sldChg>
      <pc:sldChg chg="modSp">
        <pc:chgData name="Giulia Vilone" userId="S::giulia.vilone@tudublin.ie::0c58d732-b0d9-492e-ba07-5ae44eefa3de" providerId="AD" clId="Web-{57DA6144-85E5-FEB3-10F5-411B60B8482F}" dt="2022-01-27T14:18:58.034" v="20" actId="14100"/>
        <pc:sldMkLst>
          <pc:docMk/>
          <pc:sldMk cId="0" sldId="258"/>
        </pc:sldMkLst>
        <pc:spChg chg="mod">
          <ac:chgData name="Giulia Vilone" userId="S::giulia.vilone@tudublin.ie::0c58d732-b0d9-492e-ba07-5ae44eefa3de" providerId="AD" clId="Web-{57DA6144-85E5-FEB3-10F5-411B60B8482F}" dt="2022-01-27T14:18:45.909" v="18" actId="1076"/>
          <ac:spMkLst>
            <pc:docMk/>
            <pc:sldMk cId="0" sldId="258"/>
            <ac:spMk id="132" creationId="{00000000-0000-0000-0000-000000000000}"/>
          </ac:spMkLst>
        </pc:spChg>
        <pc:spChg chg="mod">
          <ac:chgData name="Giulia Vilone" userId="S::giulia.vilone@tudublin.ie::0c58d732-b0d9-492e-ba07-5ae44eefa3de" providerId="AD" clId="Web-{57DA6144-85E5-FEB3-10F5-411B60B8482F}" dt="2022-01-27T14:18:58.034" v="20" actId="14100"/>
          <ac:spMkLst>
            <pc:docMk/>
            <pc:sldMk cId="0" sldId="258"/>
            <ac:spMk id="133" creationId="{00000000-0000-0000-0000-000000000000}"/>
          </ac:spMkLst>
        </pc:spChg>
        <pc:picChg chg="mod">
          <ac:chgData name="Giulia Vilone" userId="S::giulia.vilone@tudublin.ie::0c58d732-b0d9-492e-ba07-5ae44eefa3de" providerId="AD" clId="Web-{57DA6144-85E5-FEB3-10F5-411B60B8482F}" dt="2022-01-27T14:17:50.530" v="11"/>
          <ac:picMkLst>
            <pc:docMk/>
            <pc:sldMk cId="0" sldId="258"/>
            <ac:picMk id="134"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58"/>
            <ac:picMk id="135"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58"/>
            <ac:picMk id="136"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58"/>
            <ac:picMk id="137"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58"/>
            <ac:picMk id="138" creationId="{00000000-0000-0000-0000-000000000000}"/>
          </ac:picMkLst>
        </pc:picChg>
      </pc:sldChg>
      <pc:sldChg chg="addSp delSp modSp">
        <pc:chgData name="Giulia Vilone" userId="S::giulia.vilone@tudublin.ie::0c58d732-b0d9-492e-ba07-5ae44eefa3de" providerId="AD" clId="Web-{57DA6144-85E5-FEB3-10F5-411B60B8482F}" dt="2022-01-27T14:19:13.348" v="24"/>
        <pc:sldMkLst>
          <pc:docMk/>
          <pc:sldMk cId="0" sldId="259"/>
        </pc:sldMkLst>
        <pc:spChg chg="add">
          <ac:chgData name="Giulia Vilone" userId="S::giulia.vilone@tudublin.ie::0c58d732-b0d9-492e-ba07-5ae44eefa3de" providerId="AD" clId="Web-{57DA6144-85E5-FEB3-10F5-411B60B8482F}" dt="2022-01-27T14:19:13.348" v="23"/>
          <ac:spMkLst>
            <pc:docMk/>
            <pc:sldMk cId="0" sldId="259"/>
            <ac:spMk id="2" creationId="{C2951DD5-9C1A-4F3E-AF11-8EB8605AD488}"/>
          </ac:spMkLst>
        </pc:spChg>
        <pc:spChg chg="add">
          <ac:chgData name="Giulia Vilone" userId="S::giulia.vilone@tudublin.ie::0c58d732-b0d9-492e-ba07-5ae44eefa3de" providerId="AD" clId="Web-{57DA6144-85E5-FEB3-10F5-411B60B8482F}" dt="2022-01-27T14:19:13.348" v="24"/>
          <ac:spMkLst>
            <pc:docMk/>
            <pc:sldMk cId="0" sldId="259"/>
            <ac:spMk id="3" creationId="{92A550C3-F506-4295-AEEE-973843CD7E43}"/>
          </ac:spMkLst>
        </pc:spChg>
        <pc:spChg chg="mod">
          <ac:chgData name="Giulia Vilone" userId="S::giulia.vilone@tudublin.ie::0c58d732-b0d9-492e-ba07-5ae44eefa3de" providerId="AD" clId="Web-{57DA6144-85E5-FEB3-10F5-411B60B8482F}" dt="2022-01-27T14:17:50.530" v="11"/>
          <ac:spMkLst>
            <pc:docMk/>
            <pc:sldMk cId="0" sldId="259"/>
            <ac:spMk id="139" creationId="{00000000-0000-0000-0000-000000000000}"/>
          </ac:spMkLst>
        </pc:spChg>
        <pc:spChg chg="del mod">
          <ac:chgData name="Giulia Vilone" userId="S::giulia.vilone@tudublin.ie::0c58d732-b0d9-492e-ba07-5ae44eefa3de" providerId="AD" clId="Web-{57DA6144-85E5-FEB3-10F5-411B60B8482F}" dt="2022-01-27T14:19:10.316" v="21"/>
          <ac:spMkLst>
            <pc:docMk/>
            <pc:sldMk cId="0" sldId="259"/>
            <ac:spMk id="140" creationId="{00000000-0000-0000-0000-000000000000}"/>
          </ac:spMkLst>
        </pc:spChg>
        <pc:spChg chg="del mod">
          <ac:chgData name="Giulia Vilone" userId="S::giulia.vilone@tudublin.ie::0c58d732-b0d9-492e-ba07-5ae44eefa3de" providerId="AD" clId="Web-{57DA6144-85E5-FEB3-10F5-411B60B8482F}" dt="2022-01-27T14:19:12.957" v="22"/>
          <ac:spMkLst>
            <pc:docMk/>
            <pc:sldMk cId="0" sldId="259"/>
            <ac:spMk id="14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59"/>
            <ac:spMk id="14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59"/>
            <ac:spMk id="14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59"/>
            <ac:spMk id="14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59"/>
            <ac:spMk id="15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59"/>
            <ac:spMk id="15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59"/>
            <ac:spMk id="15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59"/>
            <ac:spMk id="153" creationId="{00000000-0000-0000-0000-000000000000}"/>
          </ac:spMkLst>
        </pc:spChg>
        <pc:picChg chg="mod">
          <ac:chgData name="Giulia Vilone" userId="S::giulia.vilone@tudublin.ie::0c58d732-b0d9-492e-ba07-5ae44eefa3de" providerId="AD" clId="Web-{57DA6144-85E5-FEB3-10F5-411B60B8482F}" dt="2022-01-27T14:17:50.530" v="11"/>
          <ac:picMkLst>
            <pc:docMk/>
            <pc:sldMk cId="0" sldId="259"/>
            <ac:picMk id="142"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59"/>
            <ac:picMk id="143"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59"/>
            <ac:picMk id="144"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59"/>
            <ac:picMk id="145"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59"/>
            <ac:picMk id="146" creationId="{00000000-0000-0000-0000-000000000000}"/>
          </ac:picMkLst>
        </pc:picChg>
      </pc:sldChg>
      <pc:sldChg chg="addSp delSp modSp">
        <pc:chgData name="Giulia Vilone" userId="S::giulia.vilone@tudublin.ie::0c58d732-b0d9-492e-ba07-5ae44eefa3de" providerId="AD" clId="Web-{57DA6144-85E5-FEB3-10F5-411B60B8482F}" dt="2022-01-27T14:19:20.129" v="28"/>
        <pc:sldMkLst>
          <pc:docMk/>
          <pc:sldMk cId="0" sldId="260"/>
        </pc:sldMkLst>
        <pc:spChg chg="add">
          <ac:chgData name="Giulia Vilone" userId="S::giulia.vilone@tudublin.ie::0c58d732-b0d9-492e-ba07-5ae44eefa3de" providerId="AD" clId="Web-{57DA6144-85E5-FEB3-10F5-411B60B8482F}" dt="2022-01-27T14:19:20.114" v="27"/>
          <ac:spMkLst>
            <pc:docMk/>
            <pc:sldMk cId="0" sldId="260"/>
            <ac:spMk id="2" creationId="{596A6C42-8443-492C-A1EA-13B6E5546087}"/>
          </ac:spMkLst>
        </pc:spChg>
        <pc:spChg chg="add">
          <ac:chgData name="Giulia Vilone" userId="S::giulia.vilone@tudublin.ie::0c58d732-b0d9-492e-ba07-5ae44eefa3de" providerId="AD" clId="Web-{57DA6144-85E5-FEB3-10F5-411B60B8482F}" dt="2022-01-27T14:19:20.129" v="28"/>
          <ac:spMkLst>
            <pc:docMk/>
            <pc:sldMk cId="0" sldId="260"/>
            <ac:spMk id="3" creationId="{E7213FA1-ADAC-458B-8574-F8B85F042D3F}"/>
          </ac:spMkLst>
        </pc:spChg>
        <pc:spChg chg="mod">
          <ac:chgData name="Giulia Vilone" userId="S::giulia.vilone@tudublin.ie::0c58d732-b0d9-492e-ba07-5ae44eefa3de" providerId="AD" clId="Web-{57DA6144-85E5-FEB3-10F5-411B60B8482F}" dt="2022-01-27T14:17:50.530" v="11"/>
          <ac:spMkLst>
            <pc:docMk/>
            <pc:sldMk cId="0" sldId="260"/>
            <ac:spMk id="154" creationId="{00000000-0000-0000-0000-000000000000}"/>
          </ac:spMkLst>
        </pc:spChg>
        <pc:spChg chg="del mod">
          <ac:chgData name="Giulia Vilone" userId="S::giulia.vilone@tudublin.ie::0c58d732-b0d9-492e-ba07-5ae44eefa3de" providerId="AD" clId="Web-{57DA6144-85E5-FEB3-10F5-411B60B8482F}" dt="2022-01-27T14:19:19.035" v="26"/>
          <ac:spMkLst>
            <pc:docMk/>
            <pc:sldMk cId="0" sldId="260"/>
            <ac:spMk id="155" creationId="{00000000-0000-0000-0000-000000000000}"/>
          </ac:spMkLst>
        </pc:spChg>
        <pc:spChg chg="del mod">
          <ac:chgData name="Giulia Vilone" userId="S::giulia.vilone@tudublin.ie::0c58d732-b0d9-492e-ba07-5ae44eefa3de" providerId="AD" clId="Web-{57DA6144-85E5-FEB3-10F5-411B60B8482F}" dt="2022-01-27T14:19:19.035" v="25"/>
          <ac:spMkLst>
            <pc:docMk/>
            <pc:sldMk cId="0" sldId="260"/>
            <ac:spMk id="15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60"/>
            <ac:spMk id="16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60"/>
            <ac:spMk id="16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60"/>
            <ac:spMk id="16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60"/>
            <ac:spMk id="16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60"/>
            <ac:spMk id="16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60"/>
            <ac:spMk id="16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60"/>
            <ac:spMk id="16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60"/>
            <ac:spMk id="16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60"/>
            <ac:spMk id="17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60"/>
            <ac:spMk id="17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60"/>
            <ac:spMk id="17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60"/>
            <ac:spMk id="17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60"/>
            <ac:spMk id="17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60"/>
            <ac:spMk id="175" creationId="{00000000-0000-0000-0000-000000000000}"/>
          </ac:spMkLst>
        </pc:spChg>
        <pc:picChg chg="mod">
          <ac:chgData name="Giulia Vilone" userId="S::giulia.vilone@tudublin.ie::0c58d732-b0d9-492e-ba07-5ae44eefa3de" providerId="AD" clId="Web-{57DA6144-85E5-FEB3-10F5-411B60B8482F}" dt="2022-01-27T14:17:50.530" v="11"/>
          <ac:picMkLst>
            <pc:docMk/>
            <pc:sldMk cId="0" sldId="260"/>
            <ac:picMk id="157"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60"/>
            <ac:picMk id="158"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60"/>
            <ac:picMk id="159"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60"/>
            <ac:picMk id="160"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60"/>
            <ac:picMk id="161" creationId="{00000000-0000-0000-0000-000000000000}"/>
          </ac:picMkLst>
        </pc:picChg>
      </pc:sldChg>
      <pc:sldChg chg="addSp delSp modSp">
        <pc:chgData name="Giulia Vilone" userId="S::giulia.vilone@tudublin.ie::0c58d732-b0d9-492e-ba07-5ae44eefa3de" providerId="AD" clId="Web-{57DA6144-85E5-FEB3-10F5-411B60B8482F}" dt="2022-01-27T14:19:50.881" v="34" actId="14100"/>
        <pc:sldMkLst>
          <pc:docMk/>
          <pc:sldMk cId="0" sldId="261"/>
        </pc:sldMkLst>
        <pc:spChg chg="add">
          <ac:chgData name="Giulia Vilone" userId="S::giulia.vilone@tudublin.ie::0c58d732-b0d9-492e-ba07-5ae44eefa3de" providerId="AD" clId="Web-{57DA6144-85E5-FEB3-10F5-411B60B8482F}" dt="2022-01-27T14:19:24.801" v="29"/>
          <ac:spMkLst>
            <pc:docMk/>
            <pc:sldMk cId="0" sldId="261"/>
            <ac:spMk id="2" creationId="{2FF0C5B1-B435-433C-A9FA-E7887EAC1421}"/>
          </ac:spMkLst>
        </pc:spChg>
        <pc:spChg chg="add del">
          <ac:chgData name="Giulia Vilone" userId="S::giulia.vilone@tudublin.ie::0c58d732-b0d9-492e-ba07-5ae44eefa3de" providerId="AD" clId="Web-{57DA6144-85E5-FEB3-10F5-411B60B8482F}" dt="2022-01-27T14:19:29.661" v="31"/>
          <ac:spMkLst>
            <pc:docMk/>
            <pc:sldMk cId="0" sldId="261"/>
            <ac:spMk id="3" creationId="{05578886-59D4-4960-9DC8-418ECC696C99}"/>
          </ac:spMkLst>
        </pc:spChg>
        <pc:spChg chg="del mod">
          <ac:chgData name="Giulia Vilone" userId="S::giulia.vilone@tudublin.ie::0c58d732-b0d9-492e-ba07-5ae44eefa3de" providerId="AD" clId="Web-{57DA6144-85E5-FEB3-10F5-411B60B8482F}" dt="2022-01-27T14:19:37.443" v="32"/>
          <ac:spMkLst>
            <pc:docMk/>
            <pc:sldMk cId="0" sldId="261"/>
            <ac:spMk id="176" creationId="{00000000-0000-0000-0000-000000000000}"/>
          </ac:spMkLst>
        </pc:spChg>
        <pc:spChg chg="mod">
          <ac:chgData name="Giulia Vilone" userId="S::giulia.vilone@tudublin.ie::0c58d732-b0d9-492e-ba07-5ae44eefa3de" providerId="AD" clId="Web-{57DA6144-85E5-FEB3-10F5-411B60B8482F}" dt="2022-01-27T14:19:50.881" v="34" actId="14100"/>
          <ac:spMkLst>
            <pc:docMk/>
            <pc:sldMk cId="0" sldId="261"/>
            <ac:spMk id="177" creationId="{00000000-0000-0000-0000-000000000000}"/>
          </ac:spMkLst>
        </pc:spChg>
      </pc:sldChg>
      <pc:sldChg chg="addSp delSp modSp">
        <pc:chgData name="Giulia Vilone" userId="S::giulia.vilone@tudublin.ie::0c58d732-b0d9-492e-ba07-5ae44eefa3de" providerId="AD" clId="Web-{57DA6144-85E5-FEB3-10F5-411B60B8482F}" dt="2022-01-27T14:21:12.651" v="51" actId="14100"/>
        <pc:sldMkLst>
          <pc:docMk/>
          <pc:sldMk cId="0" sldId="262"/>
        </pc:sldMkLst>
        <pc:spChg chg="add">
          <ac:chgData name="Giulia Vilone" userId="S::giulia.vilone@tudublin.ie::0c58d732-b0d9-492e-ba07-5ae44eefa3de" providerId="AD" clId="Web-{57DA6144-85E5-FEB3-10F5-411B60B8482F}" dt="2022-01-27T14:19:59.303" v="36"/>
          <ac:spMkLst>
            <pc:docMk/>
            <pc:sldMk cId="0" sldId="262"/>
            <ac:spMk id="2" creationId="{5B6224CF-E0CF-4415-9181-2C6615B3C758}"/>
          </ac:spMkLst>
        </pc:spChg>
        <pc:spChg chg="del mod">
          <ac:chgData name="Giulia Vilone" userId="S::giulia.vilone@tudublin.ie::0c58d732-b0d9-492e-ba07-5ae44eefa3de" providerId="AD" clId="Web-{57DA6144-85E5-FEB3-10F5-411B60B8482F}" dt="2022-01-27T14:19:58.975" v="35"/>
          <ac:spMkLst>
            <pc:docMk/>
            <pc:sldMk cId="0" sldId="262"/>
            <ac:spMk id="178" creationId="{00000000-0000-0000-0000-000000000000}"/>
          </ac:spMkLst>
        </pc:spChg>
        <pc:spChg chg="mod">
          <ac:chgData name="Giulia Vilone" userId="S::giulia.vilone@tudublin.ie::0c58d732-b0d9-492e-ba07-5ae44eefa3de" providerId="AD" clId="Web-{57DA6144-85E5-FEB3-10F5-411B60B8482F}" dt="2022-01-27T14:21:12.651" v="51" actId="14100"/>
          <ac:spMkLst>
            <pc:docMk/>
            <pc:sldMk cId="0" sldId="262"/>
            <ac:spMk id="179" creationId="{00000000-0000-0000-0000-000000000000}"/>
          </ac:spMkLst>
        </pc:spChg>
      </pc:sldChg>
      <pc:sldChg chg="modSp del">
        <pc:chgData name="Giulia Vilone" userId="S::giulia.vilone@tudublin.ie::0c58d732-b0d9-492e-ba07-5ae44eefa3de" providerId="AD" clId="Web-{57DA6144-85E5-FEB3-10F5-411B60B8482F}" dt="2022-01-27T14:20:26.508" v="41"/>
        <pc:sldMkLst>
          <pc:docMk/>
          <pc:sldMk cId="0" sldId="263"/>
        </pc:sldMkLst>
        <pc:spChg chg="mod">
          <ac:chgData name="Giulia Vilone" userId="S::giulia.vilone@tudublin.ie::0c58d732-b0d9-492e-ba07-5ae44eefa3de" providerId="AD" clId="Web-{57DA6144-85E5-FEB3-10F5-411B60B8482F}" dt="2022-01-27T14:17:50.530" v="11"/>
          <ac:spMkLst>
            <pc:docMk/>
            <pc:sldMk cId="0" sldId="263"/>
            <ac:spMk id="180" creationId="{00000000-0000-0000-0000-000000000000}"/>
          </ac:spMkLst>
        </pc:spChg>
        <pc:spChg chg="mod">
          <ac:chgData name="Giulia Vilone" userId="S::giulia.vilone@tudublin.ie::0c58d732-b0d9-492e-ba07-5ae44eefa3de" providerId="AD" clId="Web-{57DA6144-85E5-FEB3-10F5-411B60B8482F}" dt="2022-01-27T14:20:23.461" v="40" actId="20577"/>
          <ac:spMkLst>
            <pc:docMk/>
            <pc:sldMk cId="0" sldId="263"/>
            <ac:spMk id="181" creationId="{00000000-0000-0000-0000-000000000000}"/>
          </ac:spMkLst>
        </pc:spChg>
      </pc:sldChg>
      <pc:sldChg chg="addSp delSp modSp">
        <pc:chgData name="Giulia Vilone" userId="S::giulia.vilone@tudublin.ie::0c58d732-b0d9-492e-ba07-5ae44eefa3de" providerId="AD" clId="Web-{57DA6144-85E5-FEB3-10F5-411B60B8482F}" dt="2022-01-27T14:21:32.793" v="55" actId="14100"/>
        <pc:sldMkLst>
          <pc:docMk/>
          <pc:sldMk cId="0" sldId="264"/>
        </pc:sldMkLst>
        <pc:spChg chg="add">
          <ac:chgData name="Giulia Vilone" userId="S::giulia.vilone@tudublin.ie::0c58d732-b0d9-492e-ba07-5ae44eefa3de" providerId="AD" clId="Web-{57DA6144-85E5-FEB3-10F5-411B60B8482F}" dt="2022-01-27T14:21:24.074" v="53"/>
          <ac:spMkLst>
            <pc:docMk/>
            <pc:sldMk cId="0" sldId="264"/>
            <ac:spMk id="2" creationId="{477B717B-776D-4FCB-9531-E1B4C0D6C965}"/>
          </ac:spMkLst>
        </pc:spChg>
        <pc:spChg chg="del mod">
          <ac:chgData name="Giulia Vilone" userId="S::giulia.vilone@tudublin.ie::0c58d732-b0d9-492e-ba07-5ae44eefa3de" providerId="AD" clId="Web-{57DA6144-85E5-FEB3-10F5-411B60B8482F}" dt="2022-01-27T14:21:23.761" v="52"/>
          <ac:spMkLst>
            <pc:docMk/>
            <pc:sldMk cId="0" sldId="264"/>
            <ac:spMk id="182" creationId="{00000000-0000-0000-0000-000000000000}"/>
          </ac:spMkLst>
        </pc:spChg>
        <pc:spChg chg="mod">
          <ac:chgData name="Giulia Vilone" userId="S::giulia.vilone@tudublin.ie::0c58d732-b0d9-492e-ba07-5ae44eefa3de" providerId="AD" clId="Web-{57DA6144-85E5-FEB3-10F5-411B60B8482F}" dt="2022-01-27T14:21:32.793" v="55" actId="14100"/>
          <ac:spMkLst>
            <pc:docMk/>
            <pc:sldMk cId="0" sldId="264"/>
            <ac:spMk id="183" creationId="{00000000-0000-0000-0000-000000000000}"/>
          </ac:spMkLst>
        </pc:spChg>
      </pc:sldChg>
      <pc:sldChg chg="addSp delSp modSp">
        <pc:chgData name="Giulia Vilone" userId="S::giulia.vilone@tudublin.ie::0c58d732-b0d9-492e-ba07-5ae44eefa3de" providerId="AD" clId="Web-{57DA6144-85E5-FEB3-10F5-411B60B8482F}" dt="2022-01-27T14:24:10.599" v="76" actId="20577"/>
        <pc:sldMkLst>
          <pc:docMk/>
          <pc:sldMk cId="0" sldId="265"/>
        </pc:sldMkLst>
        <pc:spChg chg="add">
          <ac:chgData name="Giulia Vilone" userId="S::giulia.vilone@tudublin.ie::0c58d732-b0d9-492e-ba07-5ae44eefa3de" providerId="AD" clId="Web-{57DA6144-85E5-FEB3-10F5-411B60B8482F}" dt="2022-01-27T14:21:42.044" v="57"/>
          <ac:spMkLst>
            <pc:docMk/>
            <pc:sldMk cId="0" sldId="265"/>
            <ac:spMk id="2" creationId="{60BCC421-16B4-4E0E-A31B-391B05447656}"/>
          </ac:spMkLst>
        </pc:spChg>
        <pc:spChg chg="del mod">
          <ac:chgData name="Giulia Vilone" userId="S::giulia.vilone@tudublin.ie::0c58d732-b0d9-492e-ba07-5ae44eefa3de" providerId="AD" clId="Web-{57DA6144-85E5-FEB3-10F5-411B60B8482F}" dt="2022-01-27T14:21:41.731" v="56"/>
          <ac:spMkLst>
            <pc:docMk/>
            <pc:sldMk cId="0" sldId="265"/>
            <ac:spMk id="184" creationId="{00000000-0000-0000-0000-000000000000}"/>
          </ac:spMkLst>
        </pc:spChg>
        <pc:spChg chg="mod ord">
          <ac:chgData name="Giulia Vilone" userId="S::giulia.vilone@tudublin.ie::0c58d732-b0d9-492e-ba07-5ae44eefa3de" providerId="AD" clId="Web-{57DA6144-85E5-FEB3-10F5-411B60B8482F}" dt="2022-01-27T14:24:10.599" v="76" actId="20577"/>
          <ac:spMkLst>
            <pc:docMk/>
            <pc:sldMk cId="0" sldId="265"/>
            <ac:spMk id="185" creationId="{00000000-0000-0000-0000-000000000000}"/>
          </ac:spMkLst>
        </pc:spChg>
        <pc:spChg chg="mod ord">
          <ac:chgData name="Giulia Vilone" userId="S::giulia.vilone@tudublin.ie::0c58d732-b0d9-492e-ba07-5ae44eefa3de" providerId="AD" clId="Web-{57DA6144-85E5-FEB3-10F5-411B60B8482F}" dt="2022-01-27T14:24:02.551" v="74"/>
          <ac:spMkLst>
            <pc:docMk/>
            <pc:sldMk cId="0" sldId="265"/>
            <ac:spMk id="18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65"/>
            <ac:spMk id="187" creationId="{00000000-0000-0000-0000-000000000000}"/>
          </ac:spMkLst>
        </pc:spChg>
      </pc:sldChg>
      <pc:sldChg chg="modSp">
        <pc:chgData name="Giulia Vilone" userId="S::giulia.vilone@tudublin.ie::0c58d732-b0d9-492e-ba07-5ae44eefa3de" providerId="AD" clId="Web-{57DA6144-85E5-FEB3-10F5-411B60B8482F}" dt="2022-01-27T14:17:50.530" v="11"/>
        <pc:sldMkLst>
          <pc:docMk/>
          <pc:sldMk cId="0" sldId="266"/>
        </pc:sldMkLst>
        <pc:spChg chg="mod">
          <ac:chgData name="Giulia Vilone" userId="S::giulia.vilone@tudublin.ie::0c58d732-b0d9-492e-ba07-5ae44eefa3de" providerId="AD" clId="Web-{57DA6144-85E5-FEB3-10F5-411B60B8482F}" dt="2022-01-27T14:17:50.530" v="11"/>
          <ac:spMkLst>
            <pc:docMk/>
            <pc:sldMk cId="0" sldId="266"/>
            <ac:spMk id="188" creationId="{00000000-0000-0000-0000-000000000000}"/>
          </ac:spMkLst>
        </pc:spChg>
      </pc:sldChg>
      <pc:sldChg chg="addSp delSp modSp">
        <pc:chgData name="Giulia Vilone" userId="S::giulia.vilone@tudublin.ie::0c58d732-b0d9-492e-ba07-5ae44eefa3de" providerId="AD" clId="Web-{57DA6144-85E5-FEB3-10F5-411B60B8482F}" dt="2022-01-27T14:24:53.492" v="84"/>
        <pc:sldMkLst>
          <pc:docMk/>
          <pc:sldMk cId="0" sldId="267"/>
        </pc:sldMkLst>
        <pc:spChg chg="add mod">
          <ac:chgData name="Giulia Vilone" userId="S::giulia.vilone@tudublin.ie::0c58d732-b0d9-492e-ba07-5ae44eefa3de" providerId="AD" clId="Web-{57DA6144-85E5-FEB3-10F5-411B60B8482F}" dt="2022-01-27T14:24:36.913" v="81" actId="20577"/>
          <ac:spMkLst>
            <pc:docMk/>
            <pc:sldMk cId="0" sldId="267"/>
            <ac:spMk id="2" creationId="{AA8FCECD-9633-4090-9C5C-1C072D238FE0}"/>
          </ac:spMkLst>
        </pc:spChg>
        <pc:spChg chg="del mod">
          <ac:chgData name="Giulia Vilone" userId="S::giulia.vilone@tudublin.ie::0c58d732-b0d9-492e-ba07-5ae44eefa3de" providerId="AD" clId="Web-{57DA6144-85E5-FEB3-10F5-411B60B8482F}" dt="2022-01-27T14:24:31.678" v="78"/>
          <ac:spMkLst>
            <pc:docMk/>
            <pc:sldMk cId="0" sldId="267"/>
            <ac:spMk id="189" creationId="{00000000-0000-0000-0000-000000000000}"/>
          </ac:spMkLst>
        </pc:spChg>
        <pc:spChg chg="mod">
          <ac:chgData name="Giulia Vilone" userId="S::giulia.vilone@tudublin.ie::0c58d732-b0d9-492e-ba07-5ae44eefa3de" providerId="AD" clId="Web-{57DA6144-85E5-FEB3-10F5-411B60B8482F}" dt="2022-01-27T14:24:53.492" v="84"/>
          <ac:spMkLst>
            <pc:docMk/>
            <pc:sldMk cId="0" sldId="267"/>
            <ac:spMk id="190" creationId="{00000000-0000-0000-0000-000000000000}"/>
          </ac:spMkLst>
        </pc:spChg>
      </pc:sldChg>
      <pc:sldChg chg="addSp delSp modSp">
        <pc:chgData name="Giulia Vilone" userId="S::giulia.vilone@tudublin.ie::0c58d732-b0d9-492e-ba07-5ae44eefa3de" providerId="AD" clId="Web-{57DA6144-85E5-FEB3-10F5-411B60B8482F}" dt="2022-01-27T14:25:32.338" v="91"/>
        <pc:sldMkLst>
          <pc:docMk/>
          <pc:sldMk cId="0" sldId="268"/>
        </pc:sldMkLst>
        <pc:spChg chg="add mod">
          <ac:chgData name="Giulia Vilone" userId="S::giulia.vilone@tudublin.ie::0c58d732-b0d9-492e-ba07-5ae44eefa3de" providerId="AD" clId="Web-{57DA6144-85E5-FEB3-10F5-411B60B8482F}" dt="2022-01-27T14:25:16.040" v="87" actId="20577"/>
          <ac:spMkLst>
            <pc:docMk/>
            <pc:sldMk cId="0" sldId="268"/>
            <ac:spMk id="2" creationId="{E058EDBD-10C8-45EB-BD0C-22A5E160FF76}"/>
          </ac:spMkLst>
        </pc:spChg>
        <pc:spChg chg="del mod">
          <ac:chgData name="Giulia Vilone" userId="S::giulia.vilone@tudublin.ie::0c58d732-b0d9-492e-ba07-5ae44eefa3de" providerId="AD" clId="Web-{57DA6144-85E5-FEB3-10F5-411B60B8482F}" dt="2022-01-27T14:25:12.368" v="86"/>
          <ac:spMkLst>
            <pc:docMk/>
            <pc:sldMk cId="0" sldId="268"/>
            <ac:spMk id="191" creationId="{00000000-0000-0000-0000-000000000000}"/>
          </ac:spMkLst>
        </pc:spChg>
        <pc:spChg chg="mod">
          <ac:chgData name="Giulia Vilone" userId="S::giulia.vilone@tudublin.ie::0c58d732-b0d9-492e-ba07-5ae44eefa3de" providerId="AD" clId="Web-{57DA6144-85E5-FEB3-10F5-411B60B8482F}" dt="2022-01-27T14:25:32.338" v="91"/>
          <ac:spMkLst>
            <pc:docMk/>
            <pc:sldMk cId="0" sldId="268"/>
            <ac:spMk id="192" creationId="{00000000-0000-0000-0000-000000000000}"/>
          </ac:spMkLst>
        </pc:spChg>
      </pc:sldChg>
      <pc:sldChg chg="addSp delSp modSp">
        <pc:chgData name="Giulia Vilone" userId="S::giulia.vilone@tudublin.ie::0c58d732-b0d9-492e-ba07-5ae44eefa3de" providerId="AD" clId="Web-{57DA6144-85E5-FEB3-10F5-411B60B8482F}" dt="2022-01-27T14:25:41.760" v="93"/>
        <pc:sldMkLst>
          <pc:docMk/>
          <pc:sldMk cId="0" sldId="269"/>
        </pc:sldMkLst>
        <pc:spChg chg="add">
          <ac:chgData name="Giulia Vilone" userId="S::giulia.vilone@tudublin.ie::0c58d732-b0d9-492e-ba07-5ae44eefa3de" providerId="AD" clId="Web-{57DA6144-85E5-FEB3-10F5-411B60B8482F}" dt="2022-01-27T14:25:41.760" v="93"/>
          <ac:spMkLst>
            <pc:docMk/>
            <pc:sldMk cId="0" sldId="269"/>
            <ac:spMk id="2" creationId="{D2A81E42-FF03-4587-816B-025FF6C076AC}"/>
          </ac:spMkLst>
        </pc:spChg>
        <pc:spChg chg="del mod">
          <ac:chgData name="Giulia Vilone" userId="S::giulia.vilone@tudublin.ie::0c58d732-b0d9-492e-ba07-5ae44eefa3de" providerId="AD" clId="Web-{57DA6144-85E5-FEB3-10F5-411B60B8482F}" dt="2022-01-27T14:25:41.495" v="92"/>
          <ac:spMkLst>
            <pc:docMk/>
            <pc:sldMk cId="0" sldId="269"/>
            <ac:spMk id="19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69"/>
            <ac:spMk id="19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69"/>
            <ac:spMk id="19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69"/>
            <ac:spMk id="19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69"/>
            <ac:spMk id="19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69"/>
            <ac:spMk id="19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69"/>
            <ac:spMk id="199" creationId="{00000000-0000-0000-0000-000000000000}"/>
          </ac:spMkLst>
        </pc:spChg>
      </pc:sldChg>
      <pc:sldChg chg="addSp delSp modSp">
        <pc:chgData name="Giulia Vilone" userId="S::giulia.vilone@tudublin.ie::0c58d732-b0d9-492e-ba07-5ae44eefa3de" providerId="AD" clId="Web-{57DA6144-85E5-FEB3-10F5-411B60B8482F}" dt="2022-01-27T14:25:46.401" v="95"/>
        <pc:sldMkLst>
          <pc:docMk/>
          <pc:sldMk cId="0" sldId="270"/>
        </pc:sldMkLst>
        <pc:spChg chg="add">
          <ac:chgData name="Giulia Vilone" userId="S::giulia.vilone@tudublin.ie::0c58d732-b0d9-492e-ba07-5ae44eefa3de" providerId="AD" clId="Web-{57DA6144-85E5-FEB3-10F5-411B60B8482F}" dt="2022-01-27T14:25:46.401" v="95"/>
          <ac:spMkLst>
            <pc:docMk/>
            <pc:sldMk cId="0" sldId="270"/>
            <ac:spMk id="2" creationId="{5D832D95-599A-4F1C-8ED4-9546C1C25643}"/>
          </ac:spMkLst>
        </pc:spChg>
        <pc:spChg chg="del mod">
          <ac:chgData name="Giulia Vilone" userId="S::giulia.vilone@tudublin.ie::0c58d732-b0d9-492e-ba07-5ae44eefa3de" providerId="AD" clId="Web-{57DA6144-85E5-FEB3-10F5-411B60B8482F}" dt="2022-01-27T14:25:46.042" v="94"/>
          <ac:spMkLst>
            <pc:docMk/>
            <pc:sldMk cId="0" sldId="270"/>
            <ac:spMk id="20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0"/>
            <ac:spMk id="20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0"/>
            <ac:spMk id="20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0"/>
            <ac:spMk id="20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0"/>
            <ac:spMk id="20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0"/>
            <ac:spMk id="21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0"/>
            <ac:spMk id="213" creationId="{00000000-0000-0000-0000-000000000000}"/>
          </ac:spMkLst>
        </pc:spChg>
        <pc:picChg chg="mod">
          <ac:chgData name="Giulia Vilone" userId="S::giulia.vilone@tudublin.ie::0c58d732-b0d9-492e-ba07-5ae44eefa3de" providerId="AD" clId="Web-{57DA6144-85E5-FEB3-10F5-411B60B8482F}" dt="2022-01-27T14:17:50.530" v="11"/>
          <ac:picMkLst>
            <pc:docMk/>
            <pc:sldMk cId="0" sldId="270"/>
            <ac:picMk id="201"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0"/>
            <ac:picMk id="202"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0"/>
            <ac:picMk id="203"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0"/>
            <ac:picMk id="204"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0"/>
            <ac:picMk id="205"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0"/>
            <ac:picMk id="210"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0"/>
            <ac:picMk id="211" creationId="{00000000-0000-0000-0000-000000000000}"/>
          </ac:picMkLst>
        </pc:picChg>
      </pc:sldChg>
      <pc:sldChg chg="addSp delSp modSp">
        <pc:chgData name="Giulia Vilone" userId="S::giulia.vilone@tudublin.ie::0c58d732-b0d9-492e-ba07-5ae44eefa3de" providerId="AD" clId="Web-{57DA6144-85E5-FEB3-10F5-411B60B8482F}" dt="2022-01-27T14:25:51.839" v="97"/>
        <pc:sldMkLst>
          <pc:docMk/>
          <pc:sldMk cId="0" sldId="271"/>
        </pc:sldMkLst>
        <pc:spChg chg="add">
          <ac:chgData name="Giulia Vilone" userId="S::giulia.vilone@tudublin.ie::0c58d732-b0d9-492e-ba07-5ae44eefa3de" providerId="AD" clId="Web-{57DA6144-85E5-FEB3-10F5-411B60B8482F}" dt="2022-01-27T14:25:51.839" v="97"/>
          <ac:spMkLst>
            <pc:docMk/>
            <pc:sldMk cId="0" sldId="271"/>
            <ac:spMk id="2" creationId="{28E4E51A-3261-411D-8AC5-B345EE9AE18A}"/>
          </ac:spMkLst>
        </pc:spChg>
        <pc:spChg chg="del mod">
          <ac:chgData name="Giulia Vilone" userId="S::giulia.vilone@tudublin.ie::0c58d732-b0d9-492e-ba07-5ae44eefa3de" providerId="AD" clId="Web-{57DA6144-85E5-FEB3-10F5-411B60B8482F}" dt="2022-01-27T14:25:51.308" v="96"/>
          <ac:spMkLst>
            <pc:docMk/>
            <pc:sldMk cId="0" sldId="271"/>
            <ac:spMk id="21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1"/>
            <ac:spMk id="22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1"/>
            <ac:spMk id="22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1"/>
            <ac:spMk id="22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1"/>
            <ac:spMk id="22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1"/>
            <ac:spMk id="22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1"/>
            <ac:spMk id="22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1"/>
            <ac:spMk id="22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1"/>
            <ac:spMk id="22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1"/>
            <ac:spMk id="23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1"/>
            <ac:spMk id="23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1"/>
            <ac:spMk id="23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1"/>
            <ac:spMk id="23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1"/>
            <ac:spMk id="234" creationId="{00000000-0000-0000-0000-000000000000}"/>
          </ac:spMkLst>
        </pc:spChg>
        <pc:picChg chg="mod">
          <ac:chgData name="Giulia Vilone" userId="S::giulia.vilone@tudublin.ie::0c58d732-b0d9-492e-ba07-5ae44eefa3de" providerId="AD" clId="Web-{57DA6144-85E5-FEB3-10F5-411B60B8482F}" dt="2022-01-27T14:17:50.530" v="11"/>
          <ac:picMkLst>
            <pc:docMk/>
            <pc:sldMk cId="0" sldId="271"/>
            <ac:picMk id="215"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1"/>
            <ac:picMk id="216"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1"/>
            <ac:picMk id="217"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1"/>
            <ac:picMk id="218"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1"/>
            <ac:picMk id="219"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1"/>
            <ac:picMk id="224"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1"/>
            <ac:picMk id="225" creationId="{00000000-0000-0000-0000-000000000000}"/>
          </ac:picMkLst>
        </pc:picChg>
      </pc:sldChg>
      <pc:sldChg chg="addSp delSp modSp">
        <pc:chgData name="Giulia Vilone" userId="S::giulia.vilone@tudublin.ie::0c58d732-b0d9-492e-ba07-5ae44eefa3de" providerId="AD" clId="Web-{57DA6144-85E5-FEB3-10F5-411B60B8482F}" dt="2022-01-27T14:26:07.652" v="102" actId="14100"/>
        <pc:sldMkLst>
          <pc:docMk/>
          <pc:sldMk cId="0" sldId="272"/>
        </pc:sldMkLst>
        <pc:spChg chg="add">
          <ac:chgData name="Giulia Vilone" userId="S::giulia.vilone@tudublin.ie::0c58d732-b0d9-492e-ba07-5ae44eefa3de" providerId="AD" clId="Web-{57DA6144-85E5-FEB3-10F5-411B60B8482F}" dt="2022-01-27T14:25:56.683" v="99"/>
          <ac:spMkLst>
            <pc:docMk/>
            <pc:sldMk cId="0" sldId="272"/>
            <ac:spMk id="2" creationId="{4B569AEC-04C8-4E3D-9DE3-19253610BA74}"/>
          </ac:spMkLst>
        </pc:spChg>
        <pc:spChg chg="del mod">
          <ac:chgData name="Giulia Vilone" userId="S::giulia.vilone@tudublin.ie::0c58d732-b0d9-492e-ba07-5ae44eefa3de" providerId="AD" clId="Web-{57DA6144-85E5-FEB3-10F5-411B60B8482F}" dt="2022-01-27T14:25:56.355" v="98"/>
          <ac:spMkLst>
            <pc:docMk/>
            <pc:sldMk cId="0" sldId="272"/>
            <ac:spMk id="235" creationId="{00000000-0000-0000-0000-000000000000}"/>
          </ac:spMkLst>
        </pc:spChg>
        <pc:spChg chg="mod">
          <ac:chgData name="Giulia Vilone" userId="S::giulia.vilone@tudublin.ie::0c58d732-b0d9-492e-ba07-5ae44eefa3de" providerId="AD" clId="Web-{57DA6144-85E5-FEB3-10F5-411B60B8482F}" dt="2022-01-27T14:26:07.652" v="102" actId="14100"/>
          <ac:spMkLst>
            <pc:docMk/>
            <pc:sldMk cId="0" sldId="272"/>
            <ac:spMk id="236" creationId="{00000000-0000-0000-0000-000000000000}"/>
          </ac:spMkLst>
        </pc:spChg>
      </pc:sldChg>
      <pc:sldChg chg="addSp delSp modSp">
        <pc:chgData name="Giulia Vilone" userId="S::giulia.vilone@tudublin.ie::0c58d732-b0d9-492e-ba07-5ae44eefa3de" providerId="AD" clId="Web-{57DA6144-85E5-FEB3-10F5-411B60B8482F}" dt="2022-01-27T14:26:24.810" v="106" actId="1076"/>
        <pc:sldMkLst>
          <pc:docMk/>
          <pc:sldMk cId="0" sldId="273"/>
        </pc:sldMkLst>
        <pc:spChg chg="add">
          <ac:chgData name="Giulia Vilone" userId="S::giulia.vilone@tudublin.ie::0c58d732-b0d9-492e-ba07-5ae44eefa3de" providerId="AD" clId="Web-{57DA6144-85E5-FEB3-10F5-411B60B8482F}" dt="2022-01-27T14:26:12.090" v="104"/>
          <ac:spMkLst>
            <pc:docMk/>
            <pc:sldMk cId="0" sldId="273"/>
            <ac:spMk id="2" creationId="{6B4BCEB1-A9FB-487E-B276-8543E03861B2}"/>
          </ac:spMkLst>
        </pc:spChg>
        <pc:spChg chg="del mod">
          <ac:chgData name="Giulia Vilone" userId="S::giulia.vilone@tudublin.ie::0c58d732-b0d9-492e-ba07-5ae44eefa3de" providerId="AD" clId="Web-{57DA6144-85E5-FEB3-10F5-411B60B8482F}" dt="2022-01-27T14:26:11.606" v="103"/>
          <ac:spMkLst>
            <pc:docMk/>
            <pc:sldMk cId="0" sldId="273"/>
            <ac:spMk id="23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3"/>
            <ac:spMk id="24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3"/>
            <ac:spMk id="24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3"/>
            <ac:spMk id="24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3"/>
            <ac:spMk id="24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3"/>
            <ac:spMk id="24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3"/>
            <ac:spMk id="25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3"/>
            <ac:spMk id="25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3"/>
            <ac:spMk id="25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3"/>
            <ac:spMk id="25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3"/>
            <ac:spMk id="25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3"/>
            <ac:spMk id="25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3"/>
            <ac:spMk id="25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3"/>
            <ac:spMk id="25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3"/>
            <ac:spMk id="258" creationId="{00000000-0000-0000-0000-000000000000}"/>
          </ac:spMkLst>
        </pc:spChg>
        <pc:spChg chg="mod">
          <ac:chgData name="Giulia Vilone" userId="S::giulia.vilone@tudublin.ie::0c58d732-b0d9-492e-ba07-5ae44eefa3de" providerId="AD" clId="Web-{57DA6144-85E5-FEB3-10F5-411B60B8482F}" dt="2022-01-27T14:26:24.794" v="105" actId="1076"/>
          <ac:spMkLst>
            <pc:docMk/>
            <pc:sldMk cId="0" sldId="273"/>
            <ac:spMk id="259" creationId="{00000000-0000-0000-0000-000000000000}"/>
          </ac:spMkLst>
        </pc:spChg>
        <pc:spChg chg="mod">
          <ac:chgData name="Giulia Vilone" userId="S::giulia.vilone@tudublin.ie::0c58d732-b0d9-492e-ba07-5ae44eefa3de" providerId="AD" clId="Web-{57DA6144-85E5-FEB3-10F5-411B60B8482F}" dt="2022-01-27T14:26:24.810" v="106" actId="1076"/>
          <ac:spMkLst>
            <pc:docMk/>
            <pc:sldMk cId="0" sldId="273"/>
            <ac:spMk id="260" creationId="{00000000-0000-0000-0000-000000000000}"/>
          </ac:spMkLst>
        </pc:spChg>
        <pc:picChg chg="mod">
          <ac:chgData name="Giulia Vilone" userId="S::giulia.vilone@tudublin.ie::0c58d732-b0d9-492e-ba07-5ae44eefa3de" providerId="AD" clId="Web-{57DA6144-85E5-FEB3-10F5-411B60B8482F}" dt="2022-01-27T14:17:50.530" v="11"/>
          <ac:picMkLst>
            <pc:docMk/>
            <pc:sldMk cId="0" sldId="273"/>
            <ac:picMk id="238"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3"/>
            <ac:picMk id="239"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3"/>
            <ac:picMk id="240"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3"/>
            <ac:picMk id="241"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3"/>
            <ac:picMk id="242"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3"/>
            <ac:picMk id="247"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3"/>
            <ac:picMk id="248" creationId="{00000000-0000-0000-0000-000000000000}"/>
          </ac:picMkLst>
        </pc:picChg>
      </pc:sldChg>
      <pc:sldChg chg="addSp delSp modSp">
        <pc:chgData name="Giulia Vilone" userId="S::giulia.vilone@tudublin.ie::0c58d732-b0d9-492e-ba07-5ae44eefa3de" providerId="AD" clId="Web-{57DA6144-85E5-FEB3-10F5-411B60B8482F}" dt="2022-01-27T14:26:39.998" v="110" actId="14100"/>
        <pc:sldMkLst>
          <pc:docMk/>
          <pc:sldMk cId="0" sldId="274"/>
        </pc:sldMkLst>
        <pc:spChg chg="add">
          <ac:chgData name="Giulia Vilone" userId="S::giulia.vilone@tudublin.ie::0c58d732-b0d9-492e-ba07-5ae44eefa3de" providerId="AD" clId="Web-{57DA6144-85E5-FEB3-10F5-411B60B8482F}" dt="2022-01-27T14:26:29.966" v="108"/>
          <ac:spMkLst>
            <pc:docMk/>
            <pc:sldMk cId="0" sldId="274"/>
            <ac:spMk id="2" creationId="{1A2CD9CB-A6BF-4B3E-A48E-83330F6CF3D2}"/>
          </ac:spMkLst>
        </pc:spChg>
        <pc:spChg chg="del mod">
          <ac:chgData name="Giulia Vilone" userId="S::giulia.vilone@tudublin.ie::0c58d732-b0d9-492e-ba07-5ae44eefa3de" providerId="AD" clId="Web-{57DA6144-85E5-FEB3-10F5-411B60B8482F}" dt="2022-01-27T14:26:29.638" v="107"/>
          <ac:spMkLst>
            <pc:docMk/>
            <pc:sldMk cId="0" sldId="274"/>
            <ac:spMk id="261" creationId="{00000000-0000-0000-0000-000000000000}"/>
          </ac:spMkLst>
        </pc:spChg>
        <pc:spChg chg="mod">
          <ac:chgData name="Giulia Vilone" userId="S::giulia.vilone@tudublin.ie::0c58d732-b0d9-492e-ba07-5ae44eefa3de" providerId="AD" clId="Web-{57DA6144-85E5-FEB3-10F5-411B60B8482F}" dt="2022-01-27T14:26:39.998" v="110" actId="14100"/>
          <ac:spMkLst>
            <pc:docMk/>
            <pc:sldMk cId="0" sldId="274"/>
            <ac:spMk id="262" creationId="{00000000-0000-0000-0000-000000000000}"/>
          </ac:spMkLst>
        </pc:spChg>
      </pc:sldChg>
      <pc:sldChg chg="addSp delSp modSp">
        <pc:chgData name="Giulia Vilone" userId="S::giulia.vilone@tudublin.ie::0c58d732-b0d9-492e-ba07-5ae44eefa3de" providerId="AD" clId="Web-{57DA6144-85E5-FEB3-10F5-411B60B8482F}" dt="2022-01-27T14:26:58.108" v="115" actId="14100"/>
        <pc:sldMkLst>
          <pc:docMk/>
          <pc:sldMk cId="0" sldId="275"/>
        </pc:sldMkLst>
        <pc:spChg chg="add mod">
          <ac:chgData name="Giulia Vilone" userId="S::giulia.vilone@tudublin.ie::0c58d732-b0d9-492e-ba07-5ae44eefa3de" providerId="AD" clId="Web-{57DA6144-85E5-FEB3-10F5-411B60B8482F}" dt="2022-01-27T14:26:48.123" v="113" actId="20577"/>
          <ac:spMkLst>
            <pc:docMk/>
            <pc:sldMk cId="0" sldId="275"/>
            <ac:spMk id="2" creationId="{D4DDC8D4-6A78-44DB-8859-5C43597B3C3D}"/>
          </ac:spMkLst>
        </pc:spChg>
        <pc:spChg chg="del mod">
          <ac:chgData name="Giulia Vilone" userId="S::giulia.vilone@tudublin.ie::0c58d732-b0d9-492e-ba07-5ae44eefa3de" providerId="AD" clId="Web-{57DA6144-85E5-FEB3-10F5-411B60B8482F}" dt="2022-01-27T14:26:45.186" v="111"/>
          <ac:spMkLst>
            <pc:docMk/>
            <pc:sldMk cId="0" sldId="275"/>
            <ac:spMk id="263" creationId="{00000000-0000-0000-0000-000000000000}"/>
          </ac:spMkLst>
        </pc:spChg>
        <pc:spChg chg="mod">
          <ac:chgData name="Giulia Vilone" userId="S::giulia.vilone@tudublin.ie::0c58d732-b0d9-492e-ba07-5ae44eefa3de" providerId="AD" clId="Web-{57DA6144-85E5-FEB3-10F5-411B60B8482F}" dt="2022-01-27T14:26:58.108" v="115" actId="14100"/>
          <ac:spMkLst>
            <pc:docMk/>
            <pc:sldMk cId="0" sldId="275"/>
            <ac:spMk id="264" creationId="{00000000-0000-0000-0000-000000000000}"/>
          </ac:spMkLst>
        </pc:spChg>
      </pc:sldChg>
      <pc:sldChg chg="addSp delSp modSp">
        <pc:chgData name="Giulia Vilone" userId="S::giulia.vilone@tudublin.ie::0c58d732-b0d9-492e-ba07-5ae44eefa3de" providerId="AD" clId="Web-{57DA6144-85E5-FEB3-10F5-411B60B8482F}" dt="2022-01-27T14:27:06.328" v="117"/>
        <pc:sldMkLst>
          <pc:docMk/>
          <pc:sldMk cId="0" sldId="276"/>
        </pc:sldMkLst>
        <pc:spChg chg="add">
          <ac:chgData name="Giulia Vilone" userId="S::giulia.vilone@tudublin.ie::0c58d732-b0d9-492e-ba07-5ae44eefa3de" providerId="AD" clId="Web-{57DA6144-85E5-FEB3-10F5-411B60B8482F}" dt="2022-01-27T14:27:06.328" v="117"/>
          <ac:spMkLst>
            <pc:docMk/>
            <pc:sldMk cId="0" sldId="276"/>
            <ac:spMk id="2" creationId="{9B9F983C-30BF-4EFC-A85A-2922C6DFF24A}"/>
          </ac:spMkLst>
        </pc:spChg>
        <pc:spChg chg="del mod">
          <ac:chgData name="Giulia Vilone" userId="S::giulia.vilone@tudublin.ie::0c58d732-b0d9-492e-ba07-5ae44eefa3de" providerId="AD" clId="Web-{57DA6144-85E5-FEB3-10F5-411B60B8482F}" dt="2022-01-27T14:27:06.046" v="116"/>
          <ac:spMkLst>
            <pc:docMk/>
            <pc:sldMk cId="0" sldId="276"/>
            <ac:spMk id="26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6"/>
            <ac:spMk id="26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6"/>
            <ac:spMk id="26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6"/>
            <ac:spMk id="26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6"/>
            <ac:spMk id="26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6"/>
            <ac:spMk id="27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6"/>
            <ac:spMk id="27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6"/>
            <ac:spMk id="272" creationId="{00000000-0000-0000-0000-000000000000}"/>
          </ac:spMkLst>
        </pc:spChg>
      </pc:sldChg>
      <pc:sldChg chg="addSp delSp modSp">
        <pc:chgData name="Giulia Vilone" userId="S::giulia.vilone@tudublin.ie::0c58d732-b0d9-492e-ba07-5ae44eefa3de" providerId="AD" clId="Web-{57DA6144-85E5-FEB3-10F5-411B60B8482F}" dt="2022-01-27T14:27:09.671" v="119"/>
        <pc:sldMkLst>
          <pc:docMk/>
          <pc:sldMk cId="0" sldId="277"/>
        </pc:sldMkLst>
        <pc:spChg chg="add">
          <ac:chgData name="Giulia Vilone" userId="S::giulia.vilone@tudublin.ie::0c58d732-b0d9-492e-ba07-5ae44eefa3de" providerId="AD" clId="Web-{57DA6144-85E5-FEB3-10F5-411B60B8482F}" dt="2022-01-27T14:27:09.671" v="119"/>
          <ac:spMkLst>
            <pc:docMk/>
            <pc:sldMk cId="0" sldId="277"/>
            <ac:spMk id="2" creationId="{8FF25131-6C74-405A-A8D2-DC18F4A25992}"/>
          </ac:spMkLst>
        </pc:spChg>
        <pc:spChg chg="del mod">
          <ac:chgData name="Giulia Vilone" userId="S::giulia.vilone@tudublin.ie::0c58d732-b0d9-492e-ba07-5ae44eefa3de" providerId="AD" clId="Web-{57DA6144-85E5-FEB3-10F5-411B60B8482F}" dt="2022-01-27T14:27:09.296" v="118"/>
          <ac:spMkLst>
            <pc:docMk/>
            <pc:sldMk cId="0" sldId="277"/>
            <ac:spMk id="27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7"/>
            <ac:spMk id="27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7"/>
            <ac:spMk id="28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7"/>
            <ac:spMk id="28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7"/>
            <ac:spMk id="28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7"/>
            <ac:spMk id="28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7"/>
            <ac:spMk id="28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7"/>
            <ac:spMk id="286" creationId="{00000000-0000-0000-0000-000000000000}"/>
          </ac:spMkLst>
        </pc:spChg>
        <pc:picChg chg="mod">
          <ac:chgData name="Giulia Vilone" userId="S::giulia.vilone@tudublin.ie::0c58d732-b0d9-492e-ba07-5ae44eefa3de" providerId="AD" clId="Web-{57DA6144-85E5-FEB3-10F5-411B60B8482F}" dt="2022-01-27T14:17:50.530" v="11"/>
          <ac:picMkLst>
            <pc:docMk/>
            <pc:sldMk cId="0" sldId="277"/>
            <ac:picMk id="273"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7"/>
            <ac:picMk id="276"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7"/>
            <ac:picMk id="277"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7"/>
            <ac:picMk id="278"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7"/>
            <ac:picMk id="279"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7"/>
            <ac:picMk id="282" creationId="{00000000-0000-0000-0000-000000000000}"/>
          </ac:picMkLst>
        </pc:picChg>
      </pc:sldChg>
      <pc:sldChg chg="addSp delSp modSp">
        <pc:chgData name="Giulia Vilone" userId="S::giulia.vilone@tudublin.ie::0c58d732-b0d9-492e-ba07-5ae44eefa3de" providerId="AD" clId="Web-{57DA6144-85E5-FEB3-10F5-411B60B8482F}" dt="2022-01-27T14:27:13.265" v="121"/>
        <pc:sldMkLst>
          <pc:docMk/>
          <pc:sldMk cId="0" sldId="278"/>
        </pc:sldMkLst>
        <pc:spChg chg="add">
          <ac:chgData name="Giulia Vilone" userId="S::giulia.vilone@tudublin.ie::0c58d732-b0d9-492e-ba07-5ae44eefa3de" providerId="AD" clId="Web-{57DA6144-85E5-FEB3-10F5-411B60B8482F}" dt="2022-01-27T14:27:13.265" v="121"/>
          <ac:spMkLst>
            <pc:docMk/>
            <pc:sldMk cId="0" sldId="278"/>
            <ac:spMk id="2" creationId="{C384ACB9-42CC-4B84-9D31-FF0E9440C97B}"/>
          </ac:spMkLst>
        </pc:spChg>
        <pc:spChg chg="del mod">
          <ac:chgData name="Giulia Vilone" userId="S::giulia.vilone@tudublin.ie::0c58d732-b0d9-492e-ba07-5ae44eefa3de" providerId="AD" clId="Web-{57DA6144-85E5-FEB3-10F5-411B60B8482F}" dt="2022-01-27T14:27:12.922" v="120"/>
          <ac:spMkLst>
            <pc:docMk/>
            <pc:sldMk cId="0" sldId="278"/>
            <ac:spMk id="28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8"/>
            <ac:spMk id="29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8"/>
            <ac:spMk id="29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8"/>
            <ac:spMk id="29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8"/>
            <ac:spMk id="29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8"/>
            <ac:spMk id="29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8"/>
            <ac:spMk id="29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8"/>
            <ac:spMk id="30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8"/>
            <ac:spMk id="30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8"/>
            <ac:spMk id="30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8"/>
            <ac:spMk id="30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8"/>
            <ac:spMk id="30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78"/>
            <ac:spMk id="305" creationId="{00000000-0000-0000-0000-000000000000}"/>
          </ac:spMkLst>
        </pc:spChg>
        <pc:picChg chg="mod">
          <ac:chgData name="Giulia Vilone" userId="S::giulia.vilone@tudublin.ie::0c58d732-b0d9-492e-ba07-5ae44eefa3de" providerId="AD" clId="Web-{57DA6144-85E5-FEB3-10F5-411B60B8482F}" dt="2022-01-27T14:17:50.530" v="11"/>
          <ac:picMkLst>
            <pc:docMk/>
            <pc:sldMk cId="0" sldId="278"/>
            <ac:picMk id="287"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8"/>
            <ac:picMk id="289"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8"/>
            <ac:picMk id="290"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8"/>
            <ac:picMk id="291"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8"/>
            <ac:picMk id="292"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78"/>
            <ac:picMk id="295" creationId="{00000000-0000-0000-0000-000000000000}"/>
          </ac:picMkLst>
        </pc:picChg>
      </pc:sldChg>
      <pc:sldChg chg="addSp delSp modSp">
        <pc:chgData name="Giulia Vilone" userId="S::giulia.vilone@tudublin.ie::0c58d732-b0d9-492e-ba07-5ae44eefa3de" providerId="AD" clId="Web-{57DA6144-85E5-FEB3-10F5-411B60B8482F}" dt="2022-01-27T14:27:42.033" v="135" actId="14100"/>
        <pc:sldMkLst>
          <pc:docMk/>
          <pc:sldMk cId="0" sldId="279"/>
        </pc:sldMkLst>
        <pc:spChg chg="add">
          <ac:chgData name="Giulia Vilone" userId="S::giulia.vilone@tudublin.ie::0c58d732-b0d9-492e-ba07-5ae44eefa3de" providerId="AD" clId="Web-{57DA6144-85E5-FEB3-10F5-411B60B8482F}" dt="2022-01-27T14:27:17.625" v="123"/>
          <ac:spMkLst>
            <pc:docMk/>
            <pc:sldMk cId="0" sldId="279"/>
            <ac:spMk id="2" creationId="{B24D3565-889C-4026-8A58-B097CA3FB04F}"/>
          </ac:spMkLst>
        </pc:spChg>
        <pc:spChg chg="del mod">
          <ac:chgData name="Giulia Vilone" userId="S::giulia.vilone@tudublin.ie::0c58d732-b0d9-492e-ba07-5ae44eefa3de" providerId="AD" clId="Web-{57DA6144-85E5-FEB3-10F5-411B60B8482F}" dt="2022-01-27T14:27:17.359" v="122"/>
          <ac:spMkLst>
            <pc:docMk/>
            <pc:sldMk cId="0" sldId="279"/>
            <ac:spMk id="306" creationId="{00000000-0000-0000-0000-000000000000}"/>
          </ac:spMkLst>
        </pc:spChg>
        <pc:spChg chg="mod">
          <ac:chgData name="Giulia Vilone" userId="S::giulia.vilone@tudublin.ie::0c58d732-b0d9-492e-ba07-5ae44eefa3de" providerId="AD" clId="Web-{57DA6144-85E5-FEB3-10F5-411B60B8482F}" dt="2022-01-27T14:27:42.033" v="135" actId="14100"/>
          <ac:spMkLst>
            <pc:docMk/>
            <pc:sldMk cId="0" sldId="279"/>
            <ac:spMk id="307" creationId="{00000000-0000-0000-0000-000000000000}"/>
          </ac:spMkLst>
        </pc:spChg>
      </pc:sldChg>
      <pc:sldChg chg="addSp delSp modSp del">
        <pc:chgData name="Giulia Vilone" userId="S::giulia.vilone@tudublin.ie::0c58d732-b0d9-492e-ba07-5ae44eefa3de" providerId="AD" clId="Web-{57DA6144-85E5-FEB3-10F5-411B60B8482F}" dt="2022-01-27T14:27:44.033" v="136"/>
        <pc:sldMkLst>
          <pc:docMk/>
          <pc:sldMk cId="0" sldId="280"/>
        </pc:sldMkLst>
        <pc:spChg chg="add">
          <ac:chgData name="Giulia Vilone" userId="S::giulia.vilone@tudublin.ie::0c58d732-b0d9-492e-ba07-5ae44eefa3de" providerId="AD" clId="Web-{57DA6144-85E5-FEB3-10F5-411B60B8482F}" dt="2022-01-27T14:27:30.985" v="127"/>
          <ac:spMkLst>
            <pc:docMk/>
            <pc:sldMk cId="0" sldId="280"/>
            <ac:spMk id="2" creationId="{21AAD68D-225C-4ADF-A1EC-ADF259E9D0ED}"/>
          </ac:spMkLst>
        </pc:spChg>
        <pc:spChg chg="del mod">
          <ac:chgData name="Giulia Vilone" userId="S::giulia.vilone@tudublin.ie::0c58d732-b0d9-492e-ba07-5ae44eefa3de" providerId="AD" clId="Web-{57DA6144-85E5-FEB3-10F5-411B60B8482F}" dt="2022-01-27T14:27:30.548" v="126"/>
          <ac:spMkLst>
            <pc:docMk/>
            <pc:sldMk cId="0" sldId="280"/>
            <ac:spMk id="308" creationId="{00000000-0000-0000-0000-000000000000}"/>
          </ac:spMkLst>
        </pc:spChg>
        <pc:spChg chg="mod">
          <ac:chgData name="Giulia Vilone" userId="S::giulia.vilone@tudublin.ie::0c58d732-b0d9-492e-ba07-5ae44eefa3de" providerId="AD" clId="Web-{57DA6144-85E5-FEB3-10F5-411B60B8482F}" dt="2022-01-27T14:27:36.048" v="129" actId="20577"/>
          <ac:spMkLst>
            <pc:docMk/>
            <pc:sldMk cId="0" sldId="280"/>
            <ac:spMk id="309" creationId="{00000000-0000-0000-0000-000000000000}"/>
          </ac:spMkLst>
        </pc:spChg>
      </pc:sldChg>
      <pc:sldChg chg="addSp delSp modSp">
        <pc:chgData name="Giulia Vilone" userId="S::giulia.vilone@tudublin.ie::0c58d732-b0d9-492e-ba07-5ae44eefa3de" providerId="AD" clId="Web-{57DA6144-85E5-FEB3-10F5-411B60B8482F}" dt="2022-01-27T14:28:19.003" v="144" actId="1076"/>
        <pc:sldMkLst>
          <pc:docMk/>
          <pc:sldMk cId="0" sldId="281"/>
        </pc:sldMkLst>
        <pc:spChg chg="add del mod">
          <ac:chgData name="Giulia Vilone" userId="S::giulia.vilone@tudublin.ie::0c58d732-b0d9-492e-ba07-5ae44eefa3de" providerId="AD" clId="Web-{57DA6144-85E5-FEB3-10F5-411B60B8482F}" dt="2022-01-27T14:27:57.877" v="141"/>
          <ac:spMkLst>
            <pc:docMk/>
            <pc:sldMk cId="0" sldId="281"/>
            <ac:spMk id="2" creationId="{395DAED3-D599-4D1E-88DF-CCC9CCA2D639}"/>
          </ac:spMkLst>
        </pc:spChg>
        <pc:spChg chg="add">
          <ac:chgData name="Giulia Vilone" userId="S::giulia.vilone@tudublin.ie::0c58d732-b0d9-492e-ba07-5ae44eefa3de" providerId="AD" clId="Web-{57DA6144-85E5-FEB3-10F5-411B60B8482F}" dt="2022-01-27T14:28:02.956" v="142"/>
          <ac:spMkLst>
            <pc:docMk/>
            <pc:sldMk cId="0" sldId="281"/>
            <ac:spMk id="3" creationId="{BF7BF314-C05D-49E0-A371-85E95D6AF52C}"/>
          </ac:spMkLst>
        </pc:spChg>
        <pc:spChg chg="del mod">
          <ac:chgData name="Giulia Vilone" userId="S::giulia.vilone@tudublin.ie::0c58d732-b0d9-492e-ba07-5ae44eefa3de" providerId="AD" clId="Web-{57DA6144-85E5-FEB3-10F5-411B60B8482F}" dt="2022-01-27T14:27:54.846" v="137"/>
          <ac:spMkLst>
            <pc:docMk/>
            <pc:sldMk cId="0" sldId="281"/>
            <ac:spMk id="31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1"/>
            <ac:spMk id="31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1"/>
            <ac:spMk id="31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1"/>
            <ac:spMk id="31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1"/>
            <ac:spMk id="32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1"/>
            <ac:spMk id="32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1"/>
            <ac:spMk id="32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1"/>
            <ac:spMk id="32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1"/>
            <ac:spMk id="32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1"/>
            <ac:spMk id="32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1"/>
            <ac:spMk id="32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1"/>
            <ac:spMk id="32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1"/>
            <ac:spMk id="32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1"/>
            <ac:spMk id="32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1"/>
            <ac:spMk id="33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1"/>
            <ac:spMk id="331" creationId="{00000000-0000-0000-0000-000000000000}"/>
          </ac:spMkLst>
        </pc:spChg>
        <pc:spChg chg="mod">
          <ac:chgData name="Giulia Vilone" userId="S::giulia.vilone@tudublin.ie::0c58d732-b0d9-492e-ba07-5ae44eefa3de" providerId="AD" clId="Web-{57DA6144-85E5-FEB3-10F5-411B60B8482F}" dt="2022-01-27T14:28:19.003" v="144" actId="1076"/>
          <ac:spMkLst>
            <pc:docMk/>
            <pc:sldMk cId="0" sldId="281"/>
            <ac:spMk id="332" creationId="{00000000-0000-0000-0000-000000000000}"/>
          </ac:spMkLst>
        </pc:spChg>
        <pc:spChg chg="mod">
          <ac:chgData name="Giulia Vilone" userId="S::giulia.vilone@tudublin.ie::0c58d732-b0d9-492e-ba07-5ae44eefa3de" providerId="AD" clId="Web-{57DA6144-85E5-FEB3-10F5-411B60B8482F}" dt="2022-01-27T14:28:15.269" v="143" actId="1076"/>
          <ac:spMkLst>
            <pc:docMk/>
            <pc:sldMk cId="0" sldId="281"/>
            <ac:spMk id="333" creationId="{00000000-0000-0000-0000-000000000000}"/>
          </ac:spMkLst>
        </pc:spChg>
        <pc:picChg chg="mod">
          <ac:chgData name="Giulia Vilone" userId="S::giulia.vilone@tudublin.ie::0c58d732-b0d9-492e-ba07-5ae44eefa3de" providerId="AD" clId="Web-{57DA6144-85E5-FEB3-10F5-411B60B8482F}" dt="2022-01-27T14:17:50.530" v="11"/>
          <ac:picMkLst>
            <pc:docMk/>
            <pc:sldMk cId="0" sldId="281"/>
            <ac:picMk id="312"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1"/>
            <ac:picMk id="313"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1"/>
            <ac:picMk id="314"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1"/>
            <ac:picMk id="315"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1"/>
            <ac:picMk id="318"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1"/>
            <ac:picMk id="319" creationId="{00000000-0000-0000-0000-000000000000}"/>
          </ac:picMkLst>
        </pc:picChg>
      </pc:sldChg>
      <pc:sldChg chg="addSp delSp modSp">
        <pc:chgData name="Giulia Vilone" userId="S::giulia.vilone@tudublin.ie::0c58d732-b0d9-492e-ba07-5ae44eefa3de" providerId="AD" clId="Web-{57DA6144-85E5-FEB3-10F5-411B60B8482F}" dt="2022-01-27T14:28:38.505" v="150" actId="14100"/>
        <pc:sldMkLst>
          <pc:docMk/>
          <pc:sldMk cId="0" sldId="282"/>
        </pc:sldMkLst>
        <pc:spChg chg="add mod">
          <ac:chgData name="Giulia Vilone" userId="S::giulia.vilone@tudublin.ie::0c58d732-b0d9-492e-ba07-5ae44eefa3de" providerId="AD" clId="Web-{57DA6144-85E5-FEB3-10F5-411B60B8482F}" dt="2022-01-27T14:28:29.754" v="148" actId="20577"/>
          <ac:spMkLst>
            <pc:docMk/>
            <pc:sldMk cId="0" sldId="282"/>
            <ac:spMk id="2" creationId="{478DC0AC-43B7-4465-A638-1505330C944D}"/>
          </ac:spMkLst>
        </pc:spChg>
        <pc:spChg chg="del mod">
          <ac:chgData name="Giulia Vilone" userId="S::giulia.vilone@tudublin.ie::0c58d732-b0d9-492e-ba07-5ae44eefa3de" providerId="AD" clId="Web-{57DA6144-85E5-FEB3-10F5-411B60B8482F}" dt="2022-01-27T14:28:26.457" v="145"/>
          <ac:spMkLst>
            <pc:docMk/>
            <pc:sldMk cId="0" sldId="282"/>
            <ac:spMk id="334" creationId="{00000000-0000-0000-0000-000000000000}"/>
          </ac:spMkLst>
        </pc:spChg>
        <pc:spChg chg="mod">
          <ac:chgData name="Giulia Vilone" userId="S::giulia.vilone@tudublin.ie::0c58d732-b0d9-492e-ba07-5ae44eefa3de" providerId="AD" clId="Web-{57DA6144-85E5-FEB3-10F5-411B60B8482F}" dt="2022-01-27T14:28:38.505" v="150" actId="14100"/>
          <ac:spMkLst>
            <pc:docMk/>
            <pc:sldMk cId="0" sldId="282"/>
            <ac:spMk id="335" creationId="{00000000-0000-0000-0000-000000000000}"/>
          </ac:spMkLst>
        </pc:spChg>
      </pc:sldChg>
      <pc:sldChg chg="addSp delSp modSp">
        <pc:chgData name="Giulia Vilone" userId="S::giulia.vilone@tudublin.ie::0c58d732-b0d9-492e-ba07-5ae44eefa3de" providerId="AD" clId="Web-{57DA6144-85E5-FEB3-10F5-411B60B8482F}" dt="2022-01-27T14:28:44.708" v="152"/>
        <pc:sldMkLst>
          <pc:docMk/>
          <pc:sldMk cId="0" sldId="283"/>
        </pc:sldMkLst>
        <pc:spChg chg="add">
          <ac:chgData name="Giulia Vilone" userId="S::giulia.vilone@tudublin.ie::0c58d732-b0d9-492e-ba07-5ae44eefa3de" providerId="AD" clId="Web-{57DA6144-85E5-FEB3-10F5-411B60B8482F}" dt="2022-01-27T14:28:44.708" v="152"/>
          <ac:spMkLst>
            <pc:docMk/>
            <pc:sldMk cId="0" sldId="283"/>
            <ac:spMk id="2" creationId="{3CCAB959-F812-4A91-9526-17AE3E3DF9AC}"/>
          </ac:spMkLst>
        </pc:spChg>
        <pc:spChg chg="del mod">
          <ac:chgData name="Giulia Vilone" userId="S::giulia.vilone@tudublin.ie::0c58d732-b0d9-492e-ba07-5ae44eefa3de" providerId="AD" clId="Web-{57DA6144-85E5-FEB3-10F5-411B60B8482F}" dt="2022-01-27T14:28:44.442" v="151"/>
          <ac:spMkLst>
            <pc:docMk/>
            <pc:sldMk cId="0" sldId="283"/>
            <ac:spMk id="33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3"/>
            <ac:spMk id="33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3"/>
            <ac:spMk id="33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3"/>
            <ac:spMk id="33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3"/>
            <ac:spMk id="34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3"/>
            <ac:spMk id="34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3"/>
            <ac:spMk id="34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3"/>
            <ac:spMk id="34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3"/>
            <ac:spMk id="34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3"/>
            <ac:spMk id="345" creationId="{00000000-0000-0000-0000-000000000000}"/>
          </ac:spMkLst>
        </pc:spChg>
      </pc:sldChg>
      <pc:sldChg chg="addSp delSp modSp">
        <pc:chgData name="Giulia Vilone" userId="S::giulia.vilone@tudublin.ie::0c58d732-b0d9-492e-ba07-5ae44eefa3de" providerId="AD" clId="Web-{57DA6144-85E5-FEB3-10F5-411B60B8482F}" dt="2022-01-27T14:28:48.865" v="154"/>
        <pc:sldMkLst>
          <pc:docMk/>
          <pc:sldMk cId="0" sldId="284"/>
        </pc:sldMkLst>
        <pc:spChg chg="add">
          <ac:chgData name="Giulia Vilone" userId="S::giulia.vilone@tudublin.ie::0c58d732-b0d9-492e-ba07-5ae44eefa3de" providerId="AD" clId="Web-{57DA6144-85E5-FEB3-10F5-411B60B8482F}" dt="2022-01-27T14:28:48.865" v="154"/>
          <ac:spMkLst>
            <pc:docMk/>
            <pc:sldMk cId="0" sldId="284"/>
            <ac:spMk id="2" creationId="{4A672E8F-FE8B-4C1A-A3CE-9C6BDF941D6D}"/>
          </ac:spMkLst>
        </pc:spChg>
        <pc:spChg chg="del mod">
          <ac:chgData name="Giulia Vilone" userId="S::giulia.vilone@tudublin.ie::0c58d732-b0d9-492e-ba07-5ae44eefa3de" providerId="AD" clId="Web-{57DA6144-85E5-FEB3-10F5-411B60B8482F}" dt="2022-01-27T14:28:48.599" v="153"/>
          <ac:spMkLst>
            <pc:docMk/>
            <pc:sldMk cId="0" sldId="284"/>
            <ac:spMk id="34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4"/>
            <ac:spMk id="34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4"/>
            <ac:spMk id="35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4"/>
            <ac:spMk id="35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4"/>
            <ac:spMk id="35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4"/>
            <ac:spMk id="35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4"/>
            <ac:spMk id="35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4"/>
            <ac:spMk id="35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4"/>
            <ac:spMk id="36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4"/>
            <ac:spMk id="362" creationId="{00000000-0000-0000-0000-000000000000}"/>
          </ac:spMkLst>
        </pc:spChg>
        <pc:picChg chg="mod">
          <ac:chgData name="Giulia Vilone" userId="S::giulia.vilone@tudublin.ie::0c58d732-b0d9-492e-ba07-5ae44eefa3de" providerId="AD" clId="Web-{57DA6144-85E5-FEB3-10F5-411B60B8482F}" dt="2022-01-27T14:17:50.530" v="11"/>
          <ac:picMkLst>
            <pc:docMk/>
            <pc:sldMk cId="0" sldId="284"/>
            <ac:picMk id="348"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4"/>
            <ac:picMk id="349"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4"/>
            <ac:picMk id="350"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4"/>
            <ac:picMk id="353"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4"/>
            <ac:picMk id="357"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4"/>
            <ac:picMk id="359"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4"/>
            <ac:picMk id="361" creationId="{00000000-0000-0000-0000-000000000000}"/>
          </ac:picMkLst>
        </pc:picChg>
      </pc:sldChg>
      <pc:sldChg chg="addSp delSp modSp">
        <pc:chgData name="Giulia Vilone" userId="S::giulia.vilone@tudublin.ie::0c58d732-b0d9-492e-ba07-5ae44eefa3de" providerId="AD" clId="Web-{57DA6144-85E5-FEB3-10F5-411B60B8482F}" dt="2022-01-27T14:37:58.052" v="296"/>
        <pc:sldMkLst>
          <pc:docMk/>
          <pc:sldMk cId="0" sldId="285"/>
        </pc:sldMkLst>
        <pc:spChg chg="add">
          <ac:chgData name="Giulia Vilone" userId="S::giulia.vilone@tudublin.ie::0c58d732-b0d9-492e-ba07-5ae44eefa3de" providerId="AD" clId="Web-{57DA6144-85E5-FEB3-10F5-411B60B8482F}" dt="2022-01-27T14:37:58.052" v="296"/>
          <ac:spMkLst>
            <pc:docMk/>
            <pc:sldMk cId="0" sldId="285"/>
            <ac:spMk id="2" creationId="{229D5762-FCA2-48D1-BCD6-183328C228D1}"/>
          </ac:spMkLst>
        </pc:spChg>
        <pc:spChg chg="add del">
          <ac:chgData name="Giulia Vilone" userId="S::giulia.vilone@tudublin.ie::0c58d732-b0d9-492e-ba07-5ae44eefa3de" providerId="AD" clId="Web-{57DA6144-85E5-FEB3-10F5-411B60B8482F}" dt="2022-01-27T14:37:57.708" v="295"/>
          <ac:spMkLst>
            <pc:docMk/>
            <pc:sldMk cId="0" sldId="285"/>
            <ac:spMk id="28" creationId="{E586D291-D178-42CC-B98D-403D54E69141}"/>
          </ac:spMkLst>
        </pc:spChg>
        <pc:spChg chg="del mod">
          <ac:chgData name="Giulia Vilone" userId="S::giulia.vilone@tudublin.ie::0c58d732-b0d9-492e-ba07-5ae44eefa3de" providerId="AD" clId="Web-{57DA6144-85E5-FEB3-10F5-411B60B8482F}" dt="2022-01-27T14:37:50.395" v="293"/>
          <ac:spMkLst>
            <pc:docMk/>
            <pc:sldMk cId="0" sldId="285"/>
            <ac:spMk id="36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5"/>
            <ac:spMk id="36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5"/>
            <ac:spMk id="36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5"/>
            <ac:spMk id="36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5"/>
            <ac:spMk id="37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5"/>
            <ac:spMk id="37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5"/>
            <ac:spMk id="37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5"/>
            <ac:spMk id="37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5"/>
            <ac:spMk id="37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5"/>
            <ac:spMk id="37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5"/>
            <ac:spMk id="38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5"/>
            <ac:spMk id="38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5"/>
            <ac:spMk id="38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5"/>
            <ac:spMk id="38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5"/>
            <ac:spMk id="38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5"/>
            <ac:spMk id="38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5"/>
            <ac:spMk id="38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5"/>
            <ac:spMk id="38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5"/>
            <ac:spMk id="388" creationId="{00000000-0000-0000-0000-000000000000}"/>
          </ac:spMkLst>
        </pc:spChg>
        <pc:picChg chg="mod">
          <ac:chgData name="Giulia Vilone" userId="S::giulia.vilone@tudublin.ie::0c58d732-b0d9-492e-ba07-5ae44eefa3de" providerId="AD" clId="Web-{57DA6144-85E5-FEB3-10F5-411B60B8482F}" dt="2022-01-27T14:17:50.530" v="11"/>
          <ac:picMkLst>
            <pc:docMk/>
            <pc:sldMk cId="0" sldId="285"/>
            <ac:picMk id="365"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5"/>
            <ac:picMk id="366"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5"/>
            <ac:picMk id="367"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5"/>
            <ac:picMk id="370"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5"/>
            <ac:picMk id="374"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5"/>
            <ac:picMk id="376"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5"/>
            <ac:picMk id="378" creationId="{00000000-0000-0000-0000-000000000000}"/>
          </ac:picMkLst>
        </pc:picChg>
      </pc:sldChg>
      <pc:sldChg chg="addSp delSp modSp">
        <pc:chgData name="Giulia Vilone" userId="S::giulia.vilone@tudublin.ie::0c58d732-b0d9-492e-ba07-5ae44eefa3de" providerId="AD" clId="Web-{57DA6144-85E5-FEB3-10F5-411B60B8482F}" dt="2022-01-27T14:29:05.428" v="161" actId="14100"/>
        <pc:sldMkLst>
          <pc:docMk/>
          <pc:sldMk cId="0" sldId="286"/>
        </pc:sldMkLst>
        <pc:spChg chg="add">
          <ac:chgData name="Giulia Vilone" userId="S::giulia.vilone@tudublin.ie::0c58d732-b0d9-492e-ba07-5ae44eefa3de" providerId="AD" clId="Web-{57DA6144-85E5-FEB3-10F5-411B60B8482F}" dt="2022-01-27T14:28:53.662" v="156"/>
          <ac:spMkLst>
            <pc:docMk/>
            <pc:sldMk cId="0" sldId="286"/>
            <ac:spMk id="2" creationId="{45CAE455-8D43-4BBC-A007-FAECE8396A77}"/>
          </ac:spMkLst>
        </pc:spChg>
        <pc:spChg chg="del mod">
          <ac:chgData name="Giulia Vilone" userId="S::giulia.vilone@tudublin.ie::0c58d732-b0d9-492e-ba07-5ae44eefa3de" providerId="AD" clId="Web-{57DA6144-85E5-FEB3-10F5-411B60B8482F}" dt="2022-01-27T14:28:53.224" v="155"/>
          <ac:spMkLst>
            <pc:docMk/>
            <pc:sldMk cId="0" sldId="286"/>
            <ac:spMk id="389" creationId="{00000000-0000-0000-0000-000000000000}"/>
          </ac:spMkLst>
        </pc:spChg>
        <pc:spChg chg="mod">
          <ac:chgData name="Giulia Vilone" userId="S::giulia.vilone@tudublin.ie::0c58d732-b0d9-492e-ba07-5ae44eefa3de" providerId="AD" clId="Web-{57DA6144-85E5-FEB3-10F5-411B60B8482F}" dt="2022-01-27T14:29:05.428" v="161" actId="14100"/>
          <ac:spMkLst>
            <pc:docMk/>
            <pc:sldMk cId="0" sldId="286"/>
            <ac:spMk id="390" creationId="{00000000-0000-0000-0000-000000000000}"/>
          </ac:spMkLst>
        </pc:spChg>
      </pc:sldChg>
      <pc:sldChg chg="addSp delSp modSp">
        <pc:chgData name="Giulia Vilone" userId="S::giulia.vilone@tudublin.ie::0c58d732-b0d9-492e-ba07-5ae44eefa3de" providerId="AD" clId="Web-{57DA6144-85E5-FEB3-10F5-411B60B8482F}" dt="2022-01-27T14:29:36.055" v="166"/>
        <pc:sldMkLst>
          <pc:docMk/>
          <pc:sldMk cId="0" sldId="287"/>
        </pc:sldMkLst>
        <pc:spChg chg="add">
          <ac:chgData name="Giulia Vilone" userId="S::giulia.vilone@tudublin.ie::0c58d732-b0d9-492e-ba07-5ae44eefa3de" providerId="AD" clId="Web-{57DA6144-85E5-FEB3-10F5-411B60B8482F}" dt="2022-01-27T14:29:10.413" v="163"/>
          <ac:spMkLst>
            <pc:docMk/>
            <pc:sldMk cId="0" sldId="287"/>
            <ac:spMk id="2" creationId="{B766D8BA-63E4-43D5-85D9-0E197AE24731}"/>
          </ac:spMkLst>
        </pc:spChg>
        <pc:spChg chg="del mod">
          <ac:chgData name="Giulia Vilone" userId="S::giulia.vilone@tudublin.ie::0c58d732-b0d9-492e-ba07-5ae44eefa3de" providerId="AD" clId="Web-{57DA6144-85E5-FEB3-10F5-411B60B8482F}" dt="2022-01-27T14:29:10.022" v="162"/>
          <ac:spMkLst>
            <pc:docMk/>
            <pc:sldMk cId="0" sldId="287"/>
            <ac:spMk id="39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7"/>
            <ac:spMk id="39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7"/>
            <ac:spMk id="39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7"/>
            <ac:spMk id="39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7"/>
            <ac:spMk id="39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7"/>
            <ac:spMk id="40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7"/>
            <ac:spMk id="40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7"/>
            <ac:spMk id="40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7"/>
            <ac:spMk id="40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7"/>
            <ac:spMk id="40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7"/>
            <ac:spMk id="40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7"/>
            <ac:spMk id="40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7"/>
            <ac:spMk id="41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7"/>
            <ac:spMk id="41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7"/>
            <ac:spMk id="41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7"/>
            <ac:spMk id="41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7"/>
            <ac:spMk id="41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7"/>
            <ac:spMk id="41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7"/>
            <ac:spMk id="416" creationId="{00000000-0000-0000-0000-000000000000}"/>
          </ac:spMkLst>
        </pc:spChg>
        <pc:spChg chg="mod">
          <ac:chgData name="Giulia Vilone" userId="S::giulia.vilone@tudublin.ie::0c58d732-b0d9-492e-ba07-5ae44eefa3de" providerId="AD" clId="Web-{57DA6144-85E5-FEB3-10F5-411B60B8482F}" dt="2022-01-27T14:29:24.320" v="165" actId="1076"/>
          <ac:spMkLst>
            <pc:docMk/>
            <pc:sldMk cId="0" sldId="287"/>
            <ac:spMk id="417" creationId="{00000000-0000-0000-0000-000000000000}"/>
          </ac:spMkLst>
        </pc:spChg>
        <pc:spChg chg="mod ord">
          <ac:chgData name="Giulia Vilone" userId="S::giulia.vilone@tudublin.ie::0c58d732-b0d9-492e-ba07-5ae44eefa3de" providerId="AD" clId="Web-{57DA6144-85E5-FEB3-10F5-411B60B8482F}" dt="2022-01-27T14:29:36.055" v="166"/>
          <ac:spMkLst>
            <pc:docMk/>
            <pc:sldMk cId="0" sldId="287"/>
            <ac:spMk id="418" creationId="{00000000-0000-0000-0000-000000000000}"/>
          </ac:spMkLst>
        </pc:spChg>
        <pc:picChg chg="mod">
          <ac:chgData name="Giulia Vilone" userId="S::giulia.vilone@tudublin.ie::0c58d732-b0d9-492e-ba07-5ae44eefa3de" providerId="AD" clId="Web-{57DA6144-85E5-FEB3-10F5-411B60B8482F}" dt="2022-01-27T14:17:50.530" v="11"/>
          <ac:picMkLst>
            <pc:docMk/>
            <pc:sldMk cId="0" sldId="287"/>
            <ac:picMk id="393"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7"/>
            <ac:picMk id="394"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7"/>
            <ac:picMk id="395"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7"/>
            <ac:picMk id="398"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7"/>
            <ac:picMk id="402"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7"/>
            <ac:picMk id="404"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7"/>
            <ac:picMk id="406" creationId="{00000000-0000-0000-0000-000000000000}"/>
          </ac:picMkLst>
        </pc:picChg>
      </pc:sldChg>
      <pc:sldChg chg="addSp delSp modSp">
        <pc:chgData name="Giulia Vilone" userId="S::giulia.vilone@tudublin.ie::0c58d732-b0d9-492e-ba07-5ae44eefa3de" providerId="AD" clId="Web-{57DA6144-85E5-FEB3-10F5-411B60B8482F}" dt="2022-01-27T14:30:12.135" v="173"/>
        <pc:sldMkLst>
          <pc:docMk/>
          <pc:sldMk cId="0" sldId="288"/>
        </pc:sldMkLst>
        <pc:spChg chg="add">
          <ac:chgData name="Giulia Vilone" userId="S::giulia.vilone@tudublin.ie::0c58d732-b0d9-492e-ba07-5ae44eefa3de" providerId="AD" clId="Web-{57DA6144-85E5-FEB3-10F5-411B60B8482F}" dt="2022-01-27T14:29:52.618" v="169"/>
          <ac:spMkLst>
            <pc:docMk/>
            <pc:sldMk cId="0" sldId="288"/>
            <ac:spMk id="2" creationId="{E77B3A38-3319-46F3-8D2B-6F2EFF4BB513}"/>
          </ac:spMkLst>
        </pc:spChg>
        <pc:spChg chg="add">
          <ac:chgData name="Giulia Vilone" userId="S::giulia.vilone@tudublin.ie::0c58d732-b0d9-492e-ba07-5ae44eefa3de" providerId="AD" clId="Web-{57DA6144-85E5-FEB3-10F5-411B60B8482F}" dt="2022-01-27T14:29:52.649" v="170"/>
          <ac:spMkLst>
            <pc:docMk/>
            <pc:sldMk cId="0" sldId="288"/>
            <ac:spMk id="3" creationId="{FFB852C5-4AC9-4BB3-85B2-1A01A0CC7075}"/>
          </ac:spMkLst>
        </pc:spChg>
        <pc:spChg chg="add">
          <ac:chgData name="Giulia Vilone" userId="S::giulia.vilone@tudublin.ie::0c58d732-b0d9-492e-ba07-5ae44eefa3de" providerId="AD" clId="Web-{57DA6144-85E5-FEB3-10F5-411B60B8482F}" dt="2022-01-27T14:30:12.135" v="173"/>
          <ac:spMkLst>
            <pc:docMk/>
            <pc:sldMk cId="0" sldId="288"/>
            <ac:spMk id="4" creationId="{3F3A4C9B-11D0-49B3-B71F-AA2BA0660ED3}"/>
          </ac:spMkLst>
        </pc:spChg>
        <pc:spChg chg="mod">
          <ac:chgData name="Giulia Vilone" userId="S::giulia.vilone@tudublin.ie::0c58d732-b0d9-492e-ba07-5ae44eefa3de" providerId="AD" clId="Web-{57DA6144-85E5-FEB3-10F5-411B60B8482F}" dt="2022-01-27T14:29:58.290" v="171" actId="1076"/>
          <ac:spMkLst>
            <pc:docMk/>
            <pc:sldMk cId="0" sldId="288"/>
            <ac:spMk id="41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8"/>
            <ac:spMk id="42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8"/>
            <ac:spMk id="42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8"/>
            <ac:spMk id="42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8"/>
            <ac:spMk id="42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8"/>
            <ac:spMk id="42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8"/>
            <ac:spMk id="43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8"/>
            <ac:spMk id="43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8"/>
            <ac:spMk id="43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8"/>
            <ac:spMk id="43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8"/>
            <ac:spMk id="43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8"/>
            <ac:spMk id="43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8"/>
            <ac:spMk id="43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8"/>
            <ac:spMk id="43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8"/>
            <ac:spMk id="44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8"/>
            <ac:spMk id="44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8"/>
            <ac:spMk id="44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8"/>
            <ac:spMk id="44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8"/>
            <ac:spMk id="44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88"/>
            <ac:spMk id="445" creationId="{00000000-0000-0000-0000-000000000000}"/>
          </ac:spMkLst>
        </pc:spChg>
        <pc:spChg chg="del mod">
          <ac:chgData name="Giulia Vilone" userId="S::giulia.vilone@tudublin.ie::0c58d732-b0d9-492e-ba07-5ae44eefa3de" providerId="AD" clId="Web-{57DA6144-85E5-FEB3-10F5-411B60B8482F}" dt="2022-01-27T14:30:11.791" v="172"/>
          <ac:spMkLst>
            <pc:docMk/>
            <pc:sldMk cId="0" sldId="288"/>
            <ac:spMk id="446" creationId="{00000000-0000-0000-0000-000000000000}"/>
          </ac:spMkLst>
        </pc:spChg>
        <pc:spChg chg="del mod">
          <ac:chgData name="Giulia Vilone" userId="S::giulia.vilone@tudublin.ie::0c58d732-b0d9-492e-ba07-5ae44eefa3de" providerId="AD" clId="Web-{57DA6144-85E5-FEB3-10F5-411B60B8482F}" dt="2022-01-27T14:29:51.837" v="168"/>
          <ac:spMkLst>
            <pc:docMk/>
            <pc:sldMk cId="0" sldId="288"/>
            <ac:spMk id="447" creationId="{00000000-0000-0000-0000-000000000000}"/>
          </ac:spMkLst>
        </pc:spChg>
        <pc:spChg chg="del mod">
          <ac:chgData name="Giulia Vilone" userId="S::giulia.vilone@tudublin.ie::0c58d732-b0d9-492e-ba07-5ae44eefa3de" providerId="AD" clId="Web-{57DA6144-85E5-FEB3-10F5-411B60B8482F}" dt="2022-01-27T14:29:48.977" v="167"/>
          <ac:spMkLst>
            <pc:docMk/>
            <pc:sldMk cId="0" sldId="288"/>
            <ac:spMk id="448" creationId="{00000000-0000-0000-0000-000000000000}"/>
          </ac:spMkLst>
        </pc:spChg>
        <pc:picChg chg="mod">
          <ac:chgData name="Giulia Vilone" userId="S::giulia.vilone@tudublin.ie::0c58d732-b0d9-492e-ba07-5ae44eefa3de" providerId="AD" clId="Web-{57DA6144-85E5-FEB3-10F5-411B60B8482F}" dt="2022-01-27T14:17:50.530" v="11"/>
          <ac:picMkLst>
            <pc:docMk/>
            <pc:sldMk cId="0" sldId="288"/>
            <ac:picMk id="420"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8"/>
            <ac:picMk id="421"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8"/>
            <ac:picMk id="422"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8"/>
            <ac:picMk id="425"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8"/>
            <ac:picMk id="429"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8"/>
            <ac:picMk id="431"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88"/>
            <ac:picMk id="433" creationId="{00000000-0000-0000-0000-000000000000}"/>
          </ac:picMkLst>
        </pc:picChg>
      </pc:sldChg>
      <pc:sldChg chg="addSp delSp modSp">
        <pc:chgData name="Giulia Vilone" userId="S::giulia.vilone@tudublin.ie::0c58d732-b0d9-492e-ba07-5ae44eefa3de" providerId="AD" clId="Web-{57DA6144-85E5-FEB3-10F5-411B60B8482F}" dt="2022-01-27T14:30:41.043" v="179" actId="14100"/>
        <pc:sldMkLst>
          <pc:docMk/>
          <pc:sldMk cId="0" sldId="289"/>
        </pc:sldMkLst>
        <pc:spChg chg="add">
          <ac:chgData name="Giulia Vilone" userId="S::giulia.vilone@tudublin.ie::0c58d732-b0d9-492e-ba07-5ae44eefa3de" providerId="AD" clId="Web-{57DA6144-85E5-FEB3-10F5-411B60B8482F}" dt="2022-01-27T14:30:33.542" v="177"/>
          <ac:spMkLst>
            <pc:docMk/>
            <pc:sldMk cId="0" sldId="289"/>
            <ac:spMk id="2" creationId="{EB8FF3A8-E3E8-4299-B68A-7F2FC8AF8E0F}"/>
          </ac:spMkLst>
        </pc:spChg>
        <pc:spChg chg="del mod">
          <ac:chgData name="Giulia Vilone" userId="S::giulia.vilone@tudublin.ie::0c58d732-b0d9-492e-ba07-5ae44eefa3de" providerId="AD" clId="Web-{57DA6144-85E5-FEB3-10F5-411B60B8482F}" dt="2022-01-27T14:30:33.058" v="176"/>
          <ac:spMkLst>
            <pc:docMk/>
            <pc:sldMk cId="0" sldId="289"/>
            <ac:spMk id="449" creationId="{00000000-0000-0000-0000-000000000000}"/>
          </ac:spMkLst>
        </pc:spChg>
        <pc:spChg chg="mod">
          <ac:chgData name="Giulia Vilone" userId="S::giulia.vilone@tudublin.ie::0c58d732-b0d9-492e-ba07-5ae44eefa3de" providerId="AD" clId="Web-{57DA6144-85E5-FEB3-10F5-411B60B8482F}" dt="2022-01-27T14:30:41.043" v="179" actId="14100"/>
          <ac:spMkLst>
            <pc:docMk/>
            <pc:sldMk cId="0" sldId="289"/>
            <ac:spMk id="450" creationId="{00000000-0000-0000-0000-000000000000}"/>
          </ac:spMkLst>
        </pc:spChg>
      </pc:sldChg>
      <pc:sldChg chg="addSp delSp modSp">
        <pc:chgData name="Giulia Vilone" userId="S::giulia.vilone@tudublin.ie::0c58d732-b0d9-492e-ba07-5ae44eefa3de" providerId="AD" clId="Web-{57DA6144-85E5-FEB3-10F5-411B60B8482F}" dt="2022-01-27T14:30:55.684" v="186" actId="14100"/>
        <pc:sldMkLst>
          <pc:docMk/>
          <pc:sldMk cId="0" sldId="290"/>
        </pc:sldMkLst>
        <pc:spChg chg="add mod">
          <ac:chgData name="Giulia Vilone" userId="S::giulia.vilone@tudublin.ie::0c58d732-b0d9-492e-ba07-5ae44eefa3de" providerId="AD" clId="Web-{57DA6144-85E5-FEB3-10F5-411B60B8482F}" dt="2022-01-27T14:30:48.403" v="184" actId="20577"/>
          <ac:spMkLst>
            <pc:docMk/>
            <pc:sldMk cId="0" sldId="290"/>
            <ac:spMk id="2" creationId="{83E1B9D3-AF54-4297-8CC8-D531A0833347}"/>
          </ac:spMkLst>
        </pc:spChg>
        <pc:spChg chg="del mod">
          <ac:chgData name="Giulia Vilone" userId="S::giulia.vilone@tudublin.ie::0c58d732-b0d9-492e-ba07-5ae44eefa3de" providerId="AD" clId="Web-{57DA6144-85E5-FEB3-10F5-411B60B8482F}" dt="2022-01-27T14:30:44.809" v="180"/>
          <ac:spMkLst>
            <pc:docMk/>
            <pc:sldMk cId="0" sldId="290"/>
            <ac:spMk id="451" creationId="{00000000-0000-0000-0000-000000000000}"/>
          </ac:spMkLst>
        </pc:spChg>
        <pc:spChg chg="mod">
          <ac:chgData name="Giulia Vilone" userId="S::giulia.vilone@tudublin.ie::0c58d732-b0d9-492e-ba07-5ae44eefa3de" providerId="AD" clId="Web-{57DA6144-85E5-FEB3-10F5-411B60B8482F}" dt="2022-01-27T14:30:55.684" v="186" actId="14100"/>
          <ac:spMkLst>
            <pc:docMk/>
            <pc:sldMk cId="0" sldId="290"/>
            <ac:spMk id="452" creationId="{00000000-0000-0000-0000-000000000000}"/>
          </ac:spMkLst>
        </pc:spChg>
      </pc:sldChg>
      <pc:sldChg chg="addSp delSp modSp">
        <pc:chgData name="Giulia Vilone" userId="S::giulia.vilone@tudublin.ie::0c58d732-b0d9-492e-ba07-5ae44eefa3de" providerId="AD" clId="Web-{57DA6144-85E5-FEB3-10F5-411B60B8482F}" dt="2022-01-27T14:31:28.077" v="195" actId="20577"/>
        <pc:sldMkLst>
          <pc:docMk/>
          <pc:sldMk cId="0" sldId="291"/>
        </pc:sldMkLst>
        <pc:spChg chg="add">
          <ac:chgData name="Giulia Vilone" userId="S::giulia.vilone@tudublin.ie::0c58d732-b0d9-492e-ba07-5ae44eefa3de" providerId="AD" clId="Web-{57DA6144-85E5-FEB3-10F5-411B60B8482F}" dt="2022-01-27T14:31:04.341" v="188"/>
          <ac:spMkLst>
            <pc:docMk/>
            <pc:sldMk cId="0" sldId="291"/>
            <ac:spMk id="2" creationId="{90EEC420-8B75-4638-A58A-FAE6CD73D8B4}"/>
          </ac:spMkLst>
        </pc:spChg>
        <pc:spChg chg="del mod">
          <ac:chgData name="Giulia Vilone" userId="S::giulia.vilone@tudublin.ie::0c58d732-b0d9-492e-ba07-5ae44eefa3de" providerId="AD" clId="Web-{57DA6144-85E5-FEB3-10F5-411B60B8482F}" dt="2022-01-27T14:31:04.138" v="187"/>
          <ac:spMkLst>
            <pc:docMk/>
            <pc:sldMk cId="0" sldId="291"/>
            <ac:spMk id="453" creationId="{00000000-0000-0000-0000-000000000000}"/>
          </ac:spMkLst>
        </pc:spChg>
        <pc:spChg chg="mod">
          <ac:chgData name="Giulia Vilone" userId="S::giulia.vilone@tudublin.ie::0c58d732-b0d9-492e-ba07-5ae44eefa3de" providerId="AD" clId="Web-{57DA6144-85E5-FEB3-10F5-411B60B8482F}" dt="2022-01-27T14:31:28.077" v="195" actId="20577"/>
          <ac:spMkLst>
            <pc:docMk/>
            <pc:sldMk cId="0" sldId="291"/>
            <ac:spMk id="454" creationId="{00000000-0000-0000-0000-000000000000}"/>
          </ac:spMkLst>
        </pc:spChg>
      </pc:sldChg>
      <pc:sldChg chg="addSp delSp modSp">
        <pc:chgData name="Giulia Vilone" userId="S::giulia.vilone@tudublin.ie::0c58d732-b0d9-492e-ba07-5ae44eefa3de" providerId="AD" clId="Web-{57DA6144-85E5-FEB3-10F5-411B60B8482F}" dt="2022-01-27T14:32:03.407" v="201" actId="14100"/>
        <pc:sldMkLst>
          <pc:docMk/>
          <pc:sldMk cId="0" sldId="292"/>
        </pc:sldMkLst>
        <pc:spChg chg="add mod">
          <ac:chgData name="Giulia Vilone" userId="S::giulia.vilone@tudublin.ie::0c58d732-b0d9-492e-ba07-5ae44eefa3de" providerId="AD" clId="Web-{57DA6144-85E5-FEB3-10F5-411B60B8482F}" dt="2022-01-27T14:32:03.407" v="201" actId="14100"/>
          <ac:spMkLst>
            <pc:docMk/>
            <pc:sldMk cId="0" sldId="292"/>
            <ac:spMk id="2" creationId="{DE992D34-BD10-41A8-ACA1-94ADC461F273}"/>
          </ac:spMkLst>
        </pc:spChg>
        <pc:spChg chg="mod">
          <ac:chgData name="Giulia Vilone" userId="S::giulia.vilone@tudublin.ie::0c58d732-b0d9-492e-ba07-5ae44eefa3de" providerId="AD" clId="Web-{57DA6144-85E5-FEB3-10F5-411B60B8482F}" dt="2022-01-27T14:17:50.530" v="11"/>
          <ac:spMkLst>
            <pc:docMk/>
            <pc:sldMk cId="0" sldId="292"/>
            <ac:spMk id="45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2"/>
            <ac:spMk id="45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2"/>
            <ac:spMk id="45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2"/>
            <ac:spMk id="45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2"/>
            <ac:spMk id="45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2"/>
            <ac:spMk id="46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2"/>
            <ac:spMk id="46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2"/>
            <ac:spMk id="46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2"/>
            <ac:spMk id="46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2"/>
            <ac:spMk id="46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2"/>
            <ac:spMk id="46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2"/>
            <ac:spMk id="46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2"/>
            <ac:spMk id="467" creationId="{00000000-0000-0000-0000-000000000000}"/>
          </ac:spMkLst>
        </pc:spChg>
        <pc:spChg chg="del mod">
          <ac:chgData name="Giulia Vilone" userId="S::giulia.vilone@tudublin.ie::0c58d732-b0d9-492e-ba07-5ae44eefa3de" providerId="AD" clId="Web-{57DA6144-85E5-FEB3-10F5-411B60B8482F}" dt="2022-01-27T14:31:37.687" v="196"/>
          <ac:spMkLst>
            <pc:docMk/>
            <pc:sldMk cId="0" sldId="292"/>
            <ac:spMk id="468" creationId="{00000000-0000-0000-0000-000000000000}"/>
          </ac:spMkLst>
        </pc:spChg>
      </pc:sldChg>
      <pc:sldChg chg="addSp delSp modSp">
        <pc:chgData name="Giulia Vilone" userId="S::giulia.vilone@tudublin.ie::0c58d732-b0d9-492e-ba07-5ae44eefa3de" providerId="AD" clId="Web-{57DA6144-85E5-FEB3-10F5-411B60B8482F}" dt="2022-01-27T14:32:12.735" v="203"/>
        <pc:sldMkLst>
          <pc:docMk/>
          <pc:sldMk cId="0" sldId="293"/>
        </pc:sldMkLst>
        <pc:spChg chg="add">
          <ac:chgData name="Giulia Vilone" userId="S::giulia.vilone@tudublin.ie::0c58d732-b0d9-492e-ba07-5ae44eefa3de" providerId="AD" clId="Web-{57DA6144-85E5-FEB3-10F5-411B60B8482F}" dt="2022-01-27T14:32:12.735" v="203"/>
          <ac:spMkLst>
            <pc:docMk/>
            <pc:sldMk cId="0" sldId="293"/>
            <ac:spMk id="2" creationId="{CEDFAA91-F074-466D-A59F-9A26E521FC93}"/>
          </ac:spMkLst>
        </pc:spChg>
        <pc:spChg chg="mod">
          <ac:chgData name="Giulia Vilone" userId="S::giulia.vilone@tudublin.ie::0c58d732-b0d9-492e-ba07-5ae44eefa3de" providerId="AD" clId="Web-{57DA6144-85E5-FEB3-10F5-411B60B8482F}" dt="2022-01-27T14:17:50.530" v="11"/>
          <ac:spMkLst>
            <pc:docMk/>
            <pc:sldMk cId="0" sldId="293"/>
            <ac:spMk id="47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3"/>
            <ac:spMk id="47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3"/>
            <ac:spMk id="47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3"/>
            <ac:spMk id="47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3"/>
            <ac:spMk id="47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3"/>
            <ac:spMk id="47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3"/>
            <ac:spMk id="48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3"/>
            <ac:spMk id="48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3"/>
            <ac:spMk id="48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3"/>
            <ac:spMk id="48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3"/>
            <ac:spMk id="48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3"/>
            <ac:spMk id="48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3"/>
            <ac:spMk id="491" creationId="{00000000-0000-0000-0000-000000000000}"/>
          </ac:spMkLst>
        </pc:spChg>
        <pc:spChg chg="del mod">
          <ac:chgData name="Giulia Vilone" userId="S::giulia.vilone@tudublin.ie::0c58d732-b0d9-492e-ba07-5ae44eefa3de" providerId="AD" clId="Web-{57DA6144-85E5-FEB3-10F5-411B60B8482F}" dt="2022-01-27T14:32:12.329" v="202"/>
          <ac:spMkLst>
            <pc:docMk/>
            <pc:sldMk cId="0" sldId="293"/>
            <ac:spMk id="492" creationId="{00000000-0000-0000-0000-000000000000}"/>
          </ac:spMkLst>
        </pc:spChg>
        <pc:picChg chg="mod">
          <ac:chgData name="Giulia Vilone" userId="S::giulia.vilone@tudublin.ie::0c58d732-b0d9-492e-ba07-5ae44eefa3de" providerId="AD" clId="Web-{57DA6144-85E5-FEB3-10F5-411B60B8482F}" dt="2022-01-27T14:17:50.530" v="11"/>
          <ac:picMkLst>
            <pc:docMk/>
            <pc:sldMk cId="0" sldId="293"/>
            <ac:picMk id="469"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3"/>
            <ac:picMk id="470"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3"/>
            <ac:picMk id="472"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3"/>
            <ac:picMk id="476"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3"/>
            <ac:picMk id="478"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3"/>
            <ac:picMk id="480"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3"/>
            <ac:picMk id="484"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3"/>
            <ac:picMk id="486"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3"/>
            <ac:picMk id="488"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3"/>
            <ac:picMk id="490" creationId="{00000000-0000-0000-0000-000000000000}"/>
          </ac:picMkLst>
        </pc:picChg>
      </pc:sldChg>
      <pc:sldChg chg="addSp delSp modSp">
        <pc:chgData name="Giulia Vilone" userId="S::giulia.vilone@tudublin.ie::0c58d732-b0d9-492e-ba07-5ae44eefa3de" providerId="AD" clId="Web-{57DA6144-85E5-FEB3-10F5-411B60B8482F}" dt="2022-01-27T14:32:19.611" v="205"/>
        <pc:sldMkLst>
          <pc:docMk/>
          <pc:sldMk cId="0" sldId="294"/>
        </pc:sldMkLst>
        <pc:spChg chg="add">
          <ac:chgData name="Giulia Vilone" userId="S::giulia.vilone@tudublin.ie::0c58d732-b0d9-492e-ba07-5ae44eefa3de" providerId="AD" clId="Web-{57DA6144-85E5-FEB3-10F5-411B60B8482F}" dt="2022-01-27T14:32:19.611" v="205"/>
          <ac:spMkLst>
            <pc:docMk/>
            <pc:sldMk cId="0" sldId="294"/>
            <ac:spMk id="2" creationId="{736A51B2-3736-47CF-A2DD-4D21E7684BDC}"/>
          </ac:spMkLst>
        </pc:spChg>
        <pc:spChg chg="mod">
          <ac:chgData name="Giulia Vilone" userId="S::giulia.vilone@tudublin.ie::0c58d732-b0d9-492e-ba07-5ae44eefa3de" providerId="AD" clId="Web-{57DA6144-85E5-FEB3-10F5-411B60B8482F}" dt="2022-01-27T14:17:50.530" v="11"/>
          <ac:spMkLst>
            <pc:docMk/>
            <pc:sldMk cId="0" sldId="294"/>
            <ac:spMk id="49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4"/>
            <ac:spMk id="49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4"/>
            <ac:spMk id="49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4"/>
            <ac:spMk id="49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4"/>
            <ac:spMk id="50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4"/>
            <ac:spMk id="50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4"/>
            <ac:spMk id="50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4"/>
            <ac:spMk id="50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4"/>
            <ac:spMk id="50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4"/>
            <ac:spMk id="50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4"/>
            <ac:spMk id="51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4"/>
            <ac:spMk id="51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4"/>
            <ac:spMk id="515" creationId="{00000000-0000-0000-0000-000000000000}"/>
          </ac:spMkLst>
        </pc:spChg>
        <pc:spChg chg="del mod">
          <ac:chgData name="Giulia Vilone" userId="S::giulia.vilone@tudublin.ie::0c58d732-b0d9-492e-ba07-5ae44eefa3de" providerId="AD" clId="Web-{57DA6144-85E5-FEB3-10F5-411B60B8482F}" dt="2022-01-27T14:32:18.955" v="204"/>
          <ac:spMkLst>
            <pc:docMk/>
            <pc:sldMk cId="0" sldId="294"/>
            <ac:spMk id="51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4"/>
            <ac:spMk id="51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4"/>
            <ac:spMk id="51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4"/>
            <ac:spMk id="51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4"/>
            <ac:spMk id="52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4"/>
            <ac:spMk id="52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4"/>
            <ac:spMk id="52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4"/>
            <ac:spMk id="52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4"/>
            <ac:spMk id="52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4"/>
            <ac:spMk id="52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4"/>
            <ac:spMk id="52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4"/>
            <ac:spMk id="52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4"/>
            <ac:spMk id="52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4"/>
            <ac:spMk id="52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4"/>
            <ac:spMk id="530" creationId="{00000000-0000-0000-0000-000000000000}"/>
          </ac:spMkLst>
        </pc:spChg>
        <pc:picChg chg="mod">
          <ac:chgData name="Giulia Vilone" userId="S::giulia.vilone@tudublin.ie::0c58d732-b0d9-492e-ba07-5ae44eefa3de" providerId="AD" clId="Web-{57DA6144-85E5-FEB3-10F5-411B60B8482F}" dt="2022-01-27T14:17:50.530" v="11"/>
          <ac:picMkLst>
            <pc:docMk/>
            <pc:sldMk cId="0" sldId="294"/>
            <ac:picMk id="493"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4"/>
            <ac:picMk id="494"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4"/>
            <ac:picMk id="496"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4"/>
            <ac:picMk id="500"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4"/>
            <ac:picMk id="502"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4"/>
            <ac:picMk id="504"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4"/>
            <ac:picMk id="508"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4"/>
            <ac:picMk id="510"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4"/>
            <ac:picMk id="512"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4"/>
            <ac:picMk id="514" creationId="{00000000-0000-0000-0000-000000000000}"/>
          </ac:picMkLst>
        </pc:picChg>
      </pc:sldChg>
      <pc:sldChg chg="addSp delSp modSp">
        <pc:chgData name="Giulia Vilone" userId="S::giulia.vilone@tudublin.ie::0c58d732-b0d9-492e-ba07-5ae44eefa3de" providerId="AD" clId="Web-{57DA6144-85E5-FEB3-10F5-411B60B8482F}" dt="2022-01-27T14:32:25.205" v="207"/>
        <pc:sldMkLst>
          <pc:docMk/>
          <pc:sldMk cId="0" sldId="295"/>
        </pc:sldMkLst>
        <pc:spChg chg="add">
          <ac:chgData name="Giulia Vilone" userId="S::giulia.vilone@tudublin.ie::0c58d732-b0d9-492e-ba07-5ae44eefa3de" providerId="AD" clId="Web-{57DA6144-85E5-FEB3-10F5-411B60B8482F}" dt="2022-01-27T14:32:25.205" v="207"/>
          <ac:spMkLst>
            <pc:docMk/>
            <pc:sldMk cId="0" sldId="295"/>
            <ac:spMk id="2" creationId="{09DCDC9B-B854-4AFF-8ABE-96BC5B3F8E62}"/>
          </ac:spMkLst>
        </pc:spChg>
        <pc:spChg chg="mod">
          <ac:chgData name="Giulia Vilone" userId="S::giulia.vilone@tudublin.ie::0c58d732-b0d9-492e-ba07-5ae44eefa3de" providerId="AD" clId="Web-{57DA6144-85E5-FEB3-10F5-411B60B8482F}" dt="2022-01-27T14:17:50.530" v="11"/>
          <ac:spMkLst>
            <pc:docMk/>
            <pc:sldMk cId="0" sldId="295"/>
            <ac:spMk id="53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3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3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3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3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4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4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4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4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4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4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5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53" creationId="{00000000-0000-0000-0000-000000000000}"/>
          </ac:spMkLst>
        </pc:spChg>
        <pc:spChg chg="del mod">
          <ac:chgData name="Giulia Vilone" userId="S::giulia.vilone@tudublin.ie::0c58d732-b0d9-492e-ba07-5ae44eefa3de" providerId="AD" clId="Web-{57DA6144-85E5-FEB3-10F5-411B60B8482F}" dt="2022-01-27T14:32:24.705" v="206"/>
          <ac:spMkLst>
            <pc:docMk/>
            <pc:sldMk cId="0" sldId="295"/>
            <ac:spMk id="55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5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5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5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5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5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6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6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6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6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6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6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6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6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6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6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7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7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7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5"/>
            <ac:spMk id="573" creationId="{00000000-0000-0000-0000-000000000000}"/>
          </ac:spMkLst>
        </pc:spChg>
        <pc:picChg chg="mod">
          <ac:chgData name="Giulia Vilone" userId="S::giulia.vilone@tudublin.ie::0c58d732-b0d9-492e-ba07-5ae44eefa3de" providerId="AD" clId="Web-{57DA6144-85E5-FEB3-10F5-411B60B8482F}" dt="2022-01-27T14:17:50.530" v="11"/>
          <ac:picMkLst>
            <pc:docMk/>
            <pc:sldMk cId="0" sldId="295"/>
            <ac:picMk id="531"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5"/>
            <ac:picMk id="532"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5"/>
            <ac:picMk id="534"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5"/>
            <ac:picMk id="538"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5"/>
            <ac:picMk id="540"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5"/>
            <ac:picMk id="542"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5"/>
            <ac:picMk id="546"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5"/>
            <ac:picMk id="548"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5"/>
            <ac:picMk id="550"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5"/>
            <ac:picMk id="552" creationId="{00000000-0000-0000-0000-000000000000}"/>
          </ac:picMkLst>
        </pc:picChg>
      </pc:sldChg>
      <pc:sldChg chg="addSp delSp modSp">
        <pc:chgData name="Giulia Vilone" userId="S::giulia.vilone@tudublin.ie::0c58d732-b0d9-492e-ba07-5ae44eefa3de" providerId="AD" clId="Web-{57DA6144-85E5-FEB3-10F5-411B60B8482F}" dt="2022-01-27T14:33:07.785" v="218"/>
        <pc:sldMkLst>
          <pc:docMk/>
          <pc:sldMk cId="0" sldId="296"/>
        </pc:sldMkLst>
        <pc:spChg chg="add del mod">
          <ac:chgData name="Giulia Vilone" userId="S::giulia.vilone@tudublin.ie::0c58d732-b0d9-492e-ba07-5ae44eefa3de" providerId="AD" clId="Web-{57DA6144-85E5-FEB3-10F5-411B60B8482F}" dt="2022-01-27T14:33:07.785" v="218"/>
          <ac:spMkLst>
            <pc:docMk/>
            <pc:sldMk cId="0" sldId="296"/>
            <ac:spMk id="2" creationId="{B21F45C1-8F44-4B07-9BD2-E039D23636EB}"/>
          </ac:spMkLst>
        </pc:spChg>
        <pc:spChg chg="del mod">
          <ac:chgData name="Giulia Vilone" userId="S::giulia.vilone@tudublin.ie::0c58d732-b0d9-492e-ba07-5ae44eefa3de" providerId="AD" clId="Web-{57DA6144-85E5-FEB3-10F5-411B60B8482F}" dt="2022-01-27T14:32:41.815" v="209"/>
          <ac:spMkLst>
            <pc:docMk/>
            <pc:sldMk cId="0" sldId="296"/>
            <ac:spMk id="574" creationId="{00000000-0000-0000-0000-000000000000}"/>
          </ac:spMkLst>
        </pc:spChg>
        <pc:spChg chg="mod">
          <ac:chgData name="Giulia Vilone" userId="S::giulia.vilone@tudublin.ie::0c58d732-b0d9-492e-ba07-5ae44eefa3de" providerId="AD" clId="Web-{57DA6144-85E5-FEB3-10F5-411B60B8482F}" dt="2022-01-27T14:32:58.722" v="216" actId="14100"/>
          <ac:spMkLst>
            <pc:docMk/>
            <pc:sldMk cId="0" sldId="296"/>
            <ac:spMk id="575" creationId="{00000000-0000-0000-0000-000000000000}"/>
          </ac:spMkLst>
        </pc:spChg>
      </pc:sldChg>
      <pc:sldChg chg="addSp delSp modSp">
        <pc:chgData name="Giulia Vilone" userId="S::giulia.vilone@tudublin.ie::0c58d732-b0d9-492e-ba07-5ae44eefa3de" providerId="AD" clId="Web-{57DA6144-85E5-FEB3-10F5-411B60B8482F}" dt="2022-01-27T14:33:11.161" v="220"/>
        <pc:sldMkLst>
          <pc:docMk/>
          <pc:sldMk cId="0" sldId="297"/>
        </pc:sldMkLst>
        <pc:spChg chg="add">
          <ac:chgData name="Giulia Vilone" userId="S::giulia.vilone@tudublin.ie::0c58d732-b0d9-492e-ba07-5ae44eefa3de" providerId="AD" clId="Web-{57DA6144-85E5-FEB3-10F5-411B60B8482F}" dt="2022-01-27T14:33:11.161" v="220"/>
          <ac:spMkLst>
            <pc:docMk/>
            <pc:sldMk cId="0" sldId="297"/>
            <ac:spMk id="4" creationId="{27CA29E3-CED0-4274-AE9D-06404CA0FFC5}"/>
          </ac:spMkLst>
        </pc:spChg>
        <pc:spChg chg="del mod">
          <ac:chgData name="Giulia Vilone" userId="S::giulia.vilone@tudublin.ie::0c58d732-b0d9-492e-ba07-5ae44eefa3de" providerId="AD" clId="Web-{57DA6144-85E5-FEB3-10F5-411B60B8482F}" dt="2022-01-27T14:33:10.879" v="219"/>
          <ac:spMkLst>
            <pc:docMk/>
            <pc:sldMk cId="0" sldId="297"/>
            <ac:spMk id="57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7"/>
            <ac:spMk id="577" creationId="{00000000-0000-0000-0000-000000000000}"/>
          </ac:spMkLst>
        </pc:spChg>
      </pc:sldChg>
      <pc:sldChg chg="addSp delSp modSp">
        <pc:chgData name="Giulia Vilone" userId="S::giulia.vilone@tudublin.ie::0c58d732-b0d9-492e-ba07-5ae44eefa3de" providerId="AD" clId="Web-{57DA6144-85E5-FEB3-10F5-411B60B8482F}" dt="2022-01-27T14:33:19.442" v="222"/>
        <pc:sldMkLst>
          <pc:docMk/>
          <pc:sldMk cId="0" sldId="298"/>
        </pc:sldMkLst>
        <pc:spChg chg="add">
          <ac:chgData name="Giulia Vilone" userId="S::giulia.vilone@tudublin.ie::0c58d732-b0d9-492e-ba07-5ae44eefa3de" providerId="AD" clId="Web-{57DA6144-85E5-FEB3-10F5-411B60B8482F}" dt="2022-01-27T14:33:19.442" v="222"/>
          <ac:spMkLst>
            <pc:docMk/>
            <pc:sldMk cId="0" sldId="298"/>
            <ac:spMk id="39" creationId="{27CA29E3-CED0-4274-AE9D-06404CA0FFC5}"/>
          </ac:spMkLst>
        </pc:spChg>
        <pc:spChg chg="del mod">
          <ac:chgData name="Giulia Vilone" userId="S::giulia.vilone@tudublin.ie::0c58d732-b0d9-492e-ba07-5ae44eefa3de" providerId="AD" clId="Web-{57DA6144-85E5-FEB3-10F5-411B60B8482F}" dt="2022-01-27T14:33:19.005" v="221"/>
          <ac:spMkLst>
            <pc:docMk/>
            <pc:sldMk cId="0" sldId="298"/>
            <ac:spMk id="57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8"/>
            <ac:spMk id="57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8"/>
            <ac:spMk id="58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8"/>
            <ac:spMk id="58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8"/>
            <ac:spMk id="58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8"/>
            <ac:spMk id="58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8"/>
            <ac:spMk id="58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8"/>
            <ac:spMk id="59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8"/>
            <ac:spMk id="59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8"/>
            <ac:spMk id="59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8"/>
            <ac:spMk id="59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8"/>
            <ac:spMk id="60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8"/>
            <ac:spMk id="60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8"/>
            <ac:spMk id="60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8"/>
            <ac:spMk id="60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8"/>
            <ac:spMk id="60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8"/>
            <ac:spMk id="60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8"/>
            <ac:spMk id="60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8"/>
            <ac:spMk id="60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8"/>
            <ac:spMk id="60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8"/>
            <ac:spMk id="60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8"/>
            <ac:spMk id="61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8"/>
            <ac:spMk id="61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8"/>
            <ac:spMk id="614" creationId="{00000000-0000-0000-0000-000000000000}"/>
          </ac:spMkLst>
        </pc:spChg>
        <pc:picChg chg="mod">
          <ac:chgData name="Giulia Vilone" userId="S::giulia.vilone@tudublin.ie::0c58d732-b0d9-492e-ba07-5ae44eefa3de" providerId="AD" clId="Web-{57DA6144-85E5-FEB3-10F5-411B60B8482F}" dt="2022-01-27T14:17:50.530" v="11"/>
          <ac:picMkLst>
            <pc:docMk/>
            <pc:sldMk cId="0" sldId="298"/>
            <ac:picMk id="580"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8"/>
            <ac:picMk id="582"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8"/>
            <ac:picMk id="584"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8"/>
            <ac:picMk id="586"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8"/>
            <ac:picMk id="588"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8"/>
            <ac:picMk id="590"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8"/>
            <ac:picMk id="592"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8"/>
            <ac:picMk id="594"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8"/>
            <ac:picMk id="595"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8"/>
            <ac:picMk id="596"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8"/>
            <ac:picMk id="599"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8"/>
            <ac:picMk id="611"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8"/>
            <ac:picMk id="613" creationId="{00000000-0000-0000-0000-000000000000}"/>
          </ac:picMkLst>
        </pc:picChg>
      </pc:sldChg>
      <pc:sldChg chg="addSp delSp modSp">
        <pc:chgData name="Giulia Vilone" userId="S::giulia.vilone@tudublin.ie::0c58d732-b0d9-492e-ba07-5ae44eefa3de" providerId="AD" clId="Web-{57DA6144-85E5-FEB3-10F5-411B60B8482F}" dt="2022-01-27T14:33:24.568" v="224"/>
        <pc:sldMkLst>
          <pc:docMk/>
          <pc:sldMk cId="0" sldId="299"/>
        </pc:sldMkLst>
        <pc:spChg chg="add">
          <ac:chgData name="Giulia Vilone" userId="S::giulia.vilone@tudublin.ie::0c58d732-b0d9-492e-ba07-5ae44eefa3de" providerId="AD" clId="Web-{57DA6144-85E5-FEB3-10F5-411B60B8482F}" dt="2022-01-27T14:33:24.568" v="224"/>
          <ac:spMkLst>
            <pc:docMk/>
            <pc:sldMk cId="0" sldId="299"/>
            <ac:spMk id="35" creationId="{27CA29E3-CED0-4274-AE9D-06404CA0FFC5}"/>
          </ac:spMkLst>
        </pc:spChg>
        <pc:spChg chg="del mod">
          <ac:chgData name="Giulia Vilone" userId="S::giulia.vilone@tudublin.ie::0c58d732-b0d9-492e-ba07-5ae44eefa3de" providerId="AD" clId="Web-{57DA6144-85E5-FEB3-10F5-411B60B8482F}" dt="2022-01-27T14:33:24.474" v="223"/>
          <ac:spMkLst>
            <pc:docMk/>
            <pc:sldMk cId="0" sldId="299"/>
            <ac:spMk id="61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9"/>
            <ac:spMk id="61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9"/>
            <ac:spMk id="61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9"/>
            <ac:spMk id="62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9"/>
            <ac:spMk id="62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9"/>
            <ac:spMk id="62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9"/>
            <ac:spMk id="62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9"/>
            <ac:spMk id="62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9"/>
            <ac:spMk id="62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9"/>
            <ac:spMk id="62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9"/>
            <ac:spMk id="63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9"/>
            <ac:spMk id="63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9"/>
            <ac:spMk id="63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9"/>
            <ac:spMk id="63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9"/>
            <ac:spMk id="64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9"/>
            <ac:spMk id="64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9"/>
            <ac:spMk id="64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9"/>
            <ac:spMk id="64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9"/>
            <ac:spMk id="64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9"/>
            <ac:spMk id="64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9"/>
            <ac:spMk id="64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299"/>
            <ac:spMk id="647" creationId="{00000000-0000-0000-0000-000000000000}"/>
          </ac:spMkLst>
        </pc:spChg>
        <pc:picChg chg="mod">
          <ac:chgData name="Giulia Vilone" userId="S::giulia.vilone@tudublin.ie::0c58d732-b0d9-492e-ba07-5ae44eefa3de" providerId="AD" clId="Web-{57DA6144-85E5-FEB3-10F5-411B60B8482F}" dt="2022-01-27T14:17:50.530" v="11"/>
          <ac:picMkLst>
            <pc:docMk/>
            <pc:sldMk cId="0" sldId="299"/>
            <ac:picMk id="617"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9"/>
            <ac:picMk id="619"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9"/>
            <ac:picMk id="621"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9"/>
            <ac:picMk id="623"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9"/>
            <ac:picMk id="629"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9"/>
            <ac:picMk id="631"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9"/>
            <ac:picMk id="633"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9"/>
            <ac:picMk id="635"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9"/>
            <ac:picMk id="637"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9"/>
            <ac:picMk id="638"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299"/>
            <ac:picMk id="639" creationId="{00000000-0000-0000-0000-000000000000}"/>
          </ac:picMkLst>
        </pc:picChg>
      </pc:sldChg>
      <pc:sldChg chg="addSp delSp modSp">
        <pc:chgData name="Giulia Vilone" userId="S::giulia.vilone@tudublin.ie::0c58d732-b0d9-492e-ba07-5ae44eefa3de" providerId="AD" clId="Web-{57DA6144-85E5-FEB3-10F5-411B60B8482F}" dt="2022-01-27T14:33:28.537" v="226"/>
        <pc:sldMkLst>
          <pc:docMk/>
          <pc:sldMk cId="0" sldId="300"/>
        </pc:sldMkLst>
        <pc:spChg chg="add">
          <ac:chgData name="Giulia Vilone" userId="S::giulia.vilone@tudublin.ie::0c58d732-b0d9-492e-ba07-5ae44eefa3de" providerId="AD" clId="Web-{57DA6144-85E5-FEB3-10F5-411B60B8482F}" dt="2022-01-27T14:33:28.537" v="226"/>
          <ac:spMkLst>
            <pc:docMk/>
            <pc:sldMk cId="0" sldId="300"/>
            <ac:spMk id="4" creationId="{27CA29E3-CED0-4274-AE9D-06404CA0FFC5}"/>
          </ac:spMkLst>
        </pc:spChg>
        <pc:spChg chg="del mod">
          <ac:chgData name="Giulia Vilone" userId="S::giulia.vilone@tudublin.ie::0c58d732-b0d9-492e-ba07-5ae44eefa3de" providerId="AD" clId="Web-{57DA6144-85E5-FEB3-10F5-411B60B8482F}" dt="2022-01-27T14:33:28.099" v="225"/>
          <ac:spMkLst>
            <pc:docMk/>
            <pc:sldMk cId="0" sldId="300"/>
            <ac:spMk id="64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0"/>
            <ac:spMk id="649" creationId="{00000000-0000-0000-0000-000000000000}"/>
          </ac:spMkLst>
        </pc:spChg>
      </pc:sldChg>
      <pc:sldChg chg="addSp delSp modSp">
        <pc:chgData name="Giulia Vilone" userId="S::giulia.vilone@tudublin.ie::0c58d732-b0d9-492e-ba07-5ae44eefa3de" providerId="AD" clId="Web-{57DA6144-85E5-FEB3-10F5-411B60B8482F}" dt="2022-01-27T14:33:33.303" v="228"/>
        <pc:sldMkLst>
          <pc:docMk/>
          <pc:sldMk cId="0" sldId="301"/>
        </pc:sldMkLst>
        <pc:spChg chg="add">
          <ac:chgData name="Giulia Vilone" userId="S::giulia.vilone@tudublin.ie::0c58d732-b0d9-492e-ba07-5ae44eefa3de" providerId="AD" clId="Web-{57DA6144-85E5-FEB3-10F5-411B60B8482F}" dt="2022-01-27T14:33:33.303" v="228"/>
          <ac:spMkLst>
            <pc:docMk/>
            <pc:sldMk cId="0" sldId="301"/>
            <ac:spMk id="38" creationId="{27CA29E3-CED0-4274-AE9D-06404CA0FFC5}"/>
          </ac:spMkLst>
        </pc:spChg>
        <pc:spChg chg="del mod">
          <ac:chgData name="Giulia Vilone" userId="S::giulia.vilone@tudublin.ie::0c58d732-b0d9-492e-ba07-5ae44eefa3de" providerId="AD" clId="Web-{57DA6144-85E5-FEB3-10F5-411B60B8482F}" dt="2022-01-27T14:33:32.927" v="227"/>
          <ac:spMkLst>
            <pc:docMk/>
            <pc:sldMk cId="0" sldId="301"/>
            <ac:spMk id="65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1"/>
            <ac:spMk id="65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1"/>
            <ac:spMk id="65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1"/>
            <ac:spMk id="65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1"/>
            <ac:spMk id="65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1"/>
            <ac:spMk id="66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1"/>
            <ac:spMk id="66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1"/>
            <ac:spMk id="66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1"/>
            <ac:spMk id="66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1"/>
            <ac:spMk id="66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1"/>
            <ac:spMk id="66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1"/>
            <ac:spMk id="66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1"/>
            <ac:spMk id="66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1"/>
            <ac:spMk id="66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1"/>
            <ac:spMk id="67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1"/>
            <ac:spMk id="67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1"/>
            <ac:spMk id="67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1"/>
            <ac:spMk id="67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1"/>
            <ac:spMk id="67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1"/>
            <ac:spMk id="67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1"/>
            <ac:spMk id="68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1"/>
            <ac:spMk id="68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1"/>
            <ac:spMk id="68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1"/>
            <ac:spMk id="685" creationId="{00000000-0000-0000-0000-000000000000}"/>
          </ac:spMkLst>
        </pc:spChg>
        <pc:picChg chg="mod">
          <ac:chgData name="Giulia Vilone" userId="S::giulia.vilone@tudublin.ie::0c58d732-b0d9-492e-ba07-5ae44eefa3de" providerId="AD" clId="Web-{57DA6144-85E5-FEB3-10F5-411B60B8482F}" dt="2022-01-27T14:17:50.530" v="11"/>
          <ac:picMkLst>
            <pc:docMk/>
            <pc:sldMk cId="0" sldId="301"/>
            <ac:picMk id="651"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1"/>
            <ac:picMk id="652"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1"/>
            <ac:picMk id="654"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1"/>
            <ac:picMk id="656"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1"/>
            <ac:picMk id="657"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1"/>
            <ac:picMk id="661"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1"/>
            <ac:picMk id="670"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1"/>
            <ac:picMk id="672"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1"/>
            <ac:picMk id="674"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1"/>
            <ac:picMk id="676"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1"/>
            <ac:picMk id="682"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1"/>
            <ac:picMk id="684" creationId="{00000000-0000-0000-0000-000000000000}"/>
          </ac:picMkLst>
        </pc:picChg>
      </pc:sldChg>
      <pc:sldChg chg="addSp delSp modSp">
        <pc:chgData name="Giulia Vilone" userId="S::giulia.vilone@tudublin.ie::0c58d732-b0d9-492e-ba07-5ae44eefa3de" providerId="AD" clId="Web-{57DA6144-85E5-FEB3-10F5-411B60B8482F}" dt="2022-01-27T14:33:38.943" v="230"/>
        <pc:sldMkLst>
          <pc:docMk/>
          <pc:sldMk cId="0" sldId="302"/>
        </pc:sldMkLst>
        <pc:spChg chg="add">
          <ac:chgData name="Giulia Vilone" userId="S::giulia.vilone@tudublin.ie::0c58d732-b0d9-492e-ba07-5ae44eefa3de" providerId="AD" clId="Web-{57DA6144-85E5-FEB3-10F5-411B60B8482F}" dt="2022-01-27T14:33:38.943" v="230"/>
          <ac:spMkLst>
            <pc:docMk/>
            <pc:sldMk cId="0" sldId="302"/>
            <ac:spMk id="35" creationId="{27CA29E3-CED0-4274-AE9D-06404CA0FFC5}"/>
          </ac:spMkLst>
        </pc:spChg>
        <pc:spChg chg="del mod">
          <ac:chgData name="Giulia Vilone" userId="S::giulia.vilone@tudublin.ie::0c58d732-b0d9-492e-ba07-5ae44eefa3de" providerId="AD" clId="Web-{57DA6144-85E5-FEB3-10F5-411B60B8482F}" dt="2022-01-27T14:33:38.537" v="229"/>
          <ac:spMkLst>
            <pc:docMk/>
            <pc:sldMk cId="0" sldId="302"/>
            <ac:spMk id="68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2"/>
            <ac:spMk id="68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2"/>
            <ac:spMk id="69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2"/>
            <ac:spMk id="69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2"/>
            <ac:spMk id="69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2"/>
            <ac:spMk id="69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2"/>
            <ac:spMk id="69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2"/>
            <ac:spMk id="69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2"/>
            <ac:spMk id="69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2"/>
            <ac:spMk id="69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2"/>
            <ac:spMk id="70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2"/>
            <ac:spMk id="70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2"/>
            <ac:spMk id="70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2"/>
            <ac:spMk id="70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2"/>
            <ac:spMk id="70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2"/>
            <ac:spMk id="70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2"/>
            <ac:spMk id="71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2"/>
            <ac:spMk id="71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2"/>
            <ac:spMk id="71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2"/>
            <ac:spMk id="71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2"/>
            <ac:spMk id="71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2"/>
            <ac:spMk id="718" creationId="{00000000-0000-0000-0000-000000000000}"/>
          </ac:spMkLst>
        </pc:spChg>
        <pc:picChg chg="mod">
          <ac:chgData name="Giulia Vilone" userId="S::giulia.vilone@tudublin.ie::0c58d732-b0d9-492e-ba07-5ae44eefa3de" providerId="AD" clId="Web-{57DA6144-85E5-FEB3-10F5-411B60B8482F}" dt="2022-01-27T14:17:50.530" v="11"/>
          <ac:picMkLst>
            <pc:docMk/>
            <pc:sldMk cId="0" sldId="302"/>
            <ac:picMk id="687"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2"/>
            <ac:picMk id="689"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2"/>
            <ac:picMk id="690"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2"/>
            <ac:picMk id="691"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2"/>
            <ac:picMk id="700"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2"/>
            <ac:picMk id="702"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2"/>
            <ac:picMk id="704"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2"/>
            <ac:picMk id="706"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2"/>
            <ac:picMk id="712"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2"/>
            <ac:picMk id="714"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2"/>
            <ac:picMk id="715" creationId="{00000000-0000-0000-0000-000000000000}"/>
          </ac:picMkLst>
        </pc:picChg>
      </pc:sldChg>
      <pc:sldChg chg="addSp delSp modSp">
        <pc:chgData name="Giulia Vilone" userId="S::giulia.vilone@tudublin.ie::0c58d732-b0d9-492e-ba07-5ae44eefa3de" providerId="AD" clId="Web-{57DA6144-85E5-FEB3-10F5-411B60B8482F}" dt="2022-01-27T14:33:43.350" v="232"/>
        <pc:sldMkLst>
          <pc:docMk/>
          <pc:sldMk cId="0" sldId="303"/>
        </pc:sldMkLst>
        <pc:spChg chg="add">
          <ac:chgData name="Giulia Vilone" userId="S::giulia.vilone@tudublin.ie::0c58d732-b0d9-492e-ba07-5ae44eefa3de" providerId="AD" clId="Web-{57DA6144-85E5-FEB3-10F5-411B60B8482F}" dt="2022-01-27T14:33:43.350" v="232"/>
          <ac:spMkLst>
            <pc:docMk/>
            <pc:sldMk cId="0" sldId="303"/>
            <ac:spMk id="36" creationId="{27CA29E3-CED0-4274-AE9D-06404CA0FFC5}"/>
          </ac:spMkLst>
        </pc:spChg>
        <pc:spChg chg="del mod">
          <ac:chgData name="Giulia Vilone" userId="S::giulia.vilone@tudublin.ie::0c58d732-b0d9-492e-ba07-5ae44eefa3de" providerId="AD" clId="Web-{57DA6144-85E5-FEB3-10F5-411B60B8482F}" dt="2022-01-27T14:33:42.959" v="231"/>
          <ac:spMkLst>
            <pc:docMk/>
            <pc:sldMk cId="0" sldId="303"/>
            <ac:spMk id="71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3"/>
            <ac:spMk id="72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3"/>
            <ac:spMk id="72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3"/>
            <ac:spMk id="72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3"/>
            <ac:spMk id="72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3"/>
            <ac:spMk id="72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3"/>
            <ac:spMk id="72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3"/>
            <ac:spMk id="73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3"/>
            <ac:spMk id="73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3"/>
            <ac:spMk id="73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3"/>
            <ac:spMk id="73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3"/>
            <ac:spMk id="73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3"/>
            <ac:spMk id="73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3"/>
            <ac:spMk id="74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3"/>
            <ac:spMk id="74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3"/>
            <ac:spMk id="74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3"/>
            <ac:spMk id="74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3"/>
            <ac:spMk id="74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3"/>
            <ac:spMk id="74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3"/>
            <ac:spMk id="74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3"/>
            <ac:spMk id="75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3"/>
            <ac:spMk id="75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3"/>
            <ac:spMk id="752" creationId="{00000000-0000-0000-0000-000000000000}"/>
          </ac:spMkLst>
        </pc:spChg>
        <pc:picChg chg="mod">
          <ac:chgData name="Giulia Vilone" userId="S::giulia.vilone@tudublin.ie::0c58d732-b0d9-492e-ba07-5ae44eefa3de" providerId="AD" clId="Web-{57DA6144-85E5-FEB3-10F5-411B60B8482F}" dt="2022-01-27T14:17:50.530" v="11"/>
          <ac:picMkLst>
            <pc:docMk/>
            <pc:sldMk cId="0" sldId="303"/>
            <ac:picMk id="720"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3"/>
            <ac:picMk id="722"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3"/>
            <ac:picMk id="723"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3"/>
            <ac:picMk id="724"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3"/>
            <ac:picMk id="733"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3"/>
            <ac:picMk id="735"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3"/>
            <ac:picMk id="737"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3"/>
            <ac:picMk id="739"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3"/>
            <ac:picMk id="745"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3"/>
            <ac:picMk id="747"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3"/>
            <ac:picMk id="749" creationId="{00000000-0000-0000-0000-000000000000}"/>
          </ac:picMkLst>
        </pc:picChg>
      </pc:sldChg>
      <pc:sldChg chg="addSp delSp modSp">
        <pc:chgData name="Giulia Vilone" userId="S::giulia.vilone@tudublin.ie::0c58d732-b0d9-492e-ba07-5ae44eefa3de" providerId="AD" clId="Web-{57DA6144-85E5-FEB3-10F5-411B60B8482F}" dt="2022-01-27T14:33:47.600" v="234"/>
        <pc:sldMkLst>
          <pc:docMk/>
          <pc:sldMk cId="0" sldId="304"/>
        </pc:sldMkLst>
        <pc:spChg chg="add">
          <ac:chgData name="Giulia Vilone" userId="S::giulia.vilone@tudublin.ie::0c58d732-b0d9-492e-ba07-5ae44eefa3de" providerId="AD" clId="Web-{57DA6144-85E5-FEB3-10F5-411B60B8482F}" dt="2022-01-27T14:33:47.600" v="234"/>
          <ac:spMkLst>
            <pc:docMk/>
            <pc:sldMk cId="0" sldId="304"/>
            <ac:spMk id="4" creationId="{27CA29E3-CED0-4274-AE9D-06404CA0FFC5}"/>
          </ac:spMkLst>
        </pc:spChg>
        <pc:spChg chg="del mod">
          <ac:chgData name="Giulia Vilone" userId="S::giulia.vilone@tudublin.ie::0c58d732-b0d9-492e-ba07-5ae44eefa3de" providerId="AD" clId="Web-{57DA6144-85E5-FEB3-10F5-411B60B8482F}" dt="2022-01-27T14:33:47.319" v="233"/>
          <ac:spMkLst>
            <pc:docMk/>
            <pc:sldMk cId="0" sldId="304"/>
            <ac:spMk id="75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4"/>
            <ac:spMk id="754" creationId="{00000000-0000-0000-0000-000000000000}"/>
          </ac:spMkLst>
        </pc:spChg>
      </pc:sldChg>
      <pc:sldChg chg="addSp delSp modSp">
        <pc:chgData name="Giulia Vilone" userId="S::giulia.vilone@tudublin.ie::0c58d732-b0d9-492e-ba07-5ae44eefa3de" providerId="AD" clId="Web-{57DA6144-85E5-FEB3-10F5-411B60B8482F}" dt="2022-01-27T14:33:51.116" v="236"/>
        <pc:sldMkLst>
          <pc:docMk/>
          <pc:sldMk cId="0" sldId="305"/>
        </pc:sldMkLst>
        <pc:spChg chg="add">
          <ac:chgData name="Giulia Vilone" userId="S::giulia.vilone@tudublin.ie::0c58d732-b0d9-492e-ba07-5ae44eefa3de" providerId="AD" clId="Web-{57DA6144-85E5-FEB3-10F5-411B60B8482F}" dt="2022-01-27T14:33:51.116" v="236"/>
          <ac:spMkLst>
            <pc:docMk/>
            <pc:sldMk cId="0" sldId="305"/>
            <ac:spMk id="40" creationId="{27CA29E3-CED0-4274-AE9D-06404CA0FFC5}"/>
          </ac:spMkLst>
        </pc:spChg>
        <pc:spChg chg="del mod">
          <ac:chgData name="Giulia Vilone" userId="S::giulia.vilone@tudublin.ie::0c58d732-b0d9-492e-ba07-5ae44eefa3de" providerId="AD" clId="Web-{57DA6144-85E5-FEB3-10F5-411B60B8482F}" dt="2022-01-27T14:33:50.835" v="235"/>
          <ac:spMkLst>
            <pc:docMk/>
            <pc:sldMk cId="0" sldId="305"/>
            <ac:spMk id="75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5"/>
            <ac:spMk id="75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5"/>
            <ac:spMk id="75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5"/>
            <ac:spMk id="76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5"/>
            <ac:spMk id="76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5"/>
            <ac:spMk id="76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5"/>
            <ac:spMk id="77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5"/>
            <ac:spMk id="77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5"/>
            <ac:spMk id="77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5"/>
            <ac:spMk id="77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5"/>
            <ac:spMk id="77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5"/>
            <ac:spMk id="77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5"/>
            <ac:spMk id="78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5"/>
            <ac:spMk id="78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5"/>
            <ac:spMk id="78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5"/>
            <ac:spMk id="78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5"/>
            <ac:spMk id="78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5"/>
            <ac:spMk id="78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5"/>
            <ac:spMk id="78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5"/>
            <ac:spMk id="78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5"/>
            <ac:spMk id="78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5"/>
            <ac:spMk id="78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5"/>
            <ac:spMk id="79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5"/>
            <ac:spMk id="79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5"/>
            <ac:spMk id="792" creationId="{00000000-0000-0000-0000-000000000000}"/>
          </ac:spMkLst>
        </pc:spChg>
        <pc:picChg chg="mod">
          <ac:chgData name="Giulia Vilone" userId="S::giulia.vilone@tudublin.ie::0c58d732-b0d9-492e-ba07-5ae44eefa3de" providerId="AD" clId="Web-{57DA6144-85E5-FEB3-10F5-411B60B8482F}" dt="2022-01-27T14:17:50.530" v="11"/>
          <ac:picMkLst>
            <pc:docMk/>
            <pc:sldMk cId="0" sldId="305"/>
            <ac:picMk id="756"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5"/>
            <ac:picMk id="758"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5"/>
            <ac:picMk id="760"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5"/>
            <ac:picMk id="762"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5"/>
            <ac:picMk id="763"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5"/>
            <ac:picMk id="764"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5"/>
            <ac:picMk id="767"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5"/>
            <ac:picMk id="768"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5"/>
            <ac:picMk id="769"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5"/>
            <ac:picMk id="771"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5"/>
            <ac:picMk id="772"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5"/>
            <ac:picMk id="773"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5"/>
            <ac:picMk id="778" creationId="{00000000-0000-0000-0000-000000000000}"/>
          </ac:picMkLst>
        </pc:picChg>
      </pc:sldChg>
      <pc:sldChg chg="addSp delSp modSp">
        <pc:chgData name="Giulia Vilone" userId="S::giulia.vilone@tudublin.ie::0c58d732-b0d9-492e-ba07-5ae44eefa3de" providerId="AD" clId="Web-{57DA6144-85E5-FEB3-10F5-411B60B8482F}" dt="2022-01-27T14:33:54.554" v="238"/>
        <pc:sldMkLst>
          <pc:docMk/>
          <pc:sldMk cId="0" sldId="306"/>
        </pc:sldMkLst>
        <pc:spChg chg="add">
          <ac:chgData name="Giulia Vilone" userId="S::giulia.vilone@tudublin.ie::0c58d732-b0d9-492e-ba07-5ae44eefa3de" providerId="AD" clId="Web-{57DA6144-85E5-FEB3-10F5-411B60B8482F}" dt="2022-01-27T14:33:54.554" v="238"/>
          <ac:spMkLst>
            <pc:docMk/>
            <pc:sldMk cId="0" sldId="306"/>
            <ac:spMk id="37" creationId="{27CA29E3-CED0-4274-AE9D-06404CA0FFC5}"/>
          </ac:spMkLst>
        </pc:spChg>
        <pc:spChg chg="del mod">
          <ac:chgData name="Giulia Vilone" userId="S::giulia.vilone@tudublin.ie::0c58d732-b0d9-492e-ba07-5ae44eefa3de" providerId="AD" clId="Web-{57DA6144-85E5-FEB3-10F5-411B60B8482F}" dt="2022-01-27T14:33:54.101" v="237"/>
          <ac:spMkLst>
            <pc:docMk/>
            <pc:sldMk cId="0" sldId="306"/>
            <ac:spMk id="79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6"/>
            <ac:spMk id="79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6"/>
            <ac:spMk id="79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6"/>
            <ac:spMk id="80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6"/>
            <ac:spMk id="80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6"/>
            <ac:spMk id="80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6"/>
            <ac:spMk id="80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6"/>
            <ac:spMk id="80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6"/>
            <ac:spMk id="80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6"/>
            <ac:spMk id="81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6"/>
            <ac:spMk id="81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6"/>
            <ac:spMk id="81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6"/>
            <ac:spMk id="81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6"/>
            <ac:spMk id="81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6"/>
            <ac:spMk id="81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6"/>
            <ac:spMk id="82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6"/>
            <ac:spMk id="82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6"/>
            <ac:spMk id="82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6"/>
            <ac:spMk id="82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6"/>
            <ac:spMk id="82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6"/>
            <ac:spMk id="82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6"/>
            <ac:spMk id="82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6"/>
            <ac:spMk id="827" creationId="{00000000-0000-0000-0000-000000000000}"/>
          </ac:spMkLst>
        </pc:spChg>
        <pc:picChg chg="mod">
          <ac:chgData name="Giulia Vilone" userId="S::giulia.vilone@tudublin.ie::0c58d732-b0d9-492e-ba07-5ae44eefa3de" providerId="AD" clId="Web-{57DA6144-85E5-FEB3-10F5-411B60B8482F}" dt="2022-01-27T14:17:50.530" v="11"/>
          <ac:picMkLst>
            <pc:docMk/>
            <pc:sldMk cId="0" sldId="306"/>
            <ac:picMk id="794"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6"/>
            <ac:picMk id="796"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6"/>
            <ac:picMk id="797"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6"/>
            <ac:picMk id="798"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6"/>
            <ac:picMk id="803"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6"/>
            <ac:picMk id="804"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6"/>
            <ac:picMk id="806"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6"/>
            <ac:picMk id="808"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6"/>
            <ac:picMk id="810"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6"/>
            <ac:picMk id="812"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6"/>
            <ac:picMk id="813"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6"/>
            <ac:picMk id="814" creationId="{00000000-0000-0000-0000-000000000000}"/>
          </ac:picMkLst>
        </pc:picChg>
      </pc:sldChg>
      <pc:sldChg chg="addSp delSp modSp">
        <pc:chgData name="Giulia Vilone" userId="S::giulia.vilone@tudublin.ie::0c58d732-b0d9-492e-ba07-5ae44eefa3de" providerId="AD" clId="Web-{57DA6144-85E5-FEB3-10F5-411B60B8482F}" dt="2022-01-27T14:33:59.320" v="240"/>
        <pc:sldMkLst>
          <pc:docMk/>
          <pc:sldMk cId="0" sldId="307"/>
        </pc:sldMkLst>
        <pc:spChg chg="add">
          <ac:chgData name="Giulia Vilone" userId="S::giulia.vilone@tudublin.ie::0c58d732-b0d9-492e-ba07-5ae44eefa3de" providerId="AD" clId="Web-{57DA6144-85E5-FEB3-10F5-411B60B8482F}" dt="2022-01-27T14:33:59.320" v="240"/>
          <ac:spMkLst>
            <pc:docMk/>
            <pc:sldMk cId="0" sldId="307"/>
            <ac:spMk id="38" creationId="{27CA29E3-CED0-4274-AE9D-06404CA0FFC5}"/>
          </ac:spMkLst>
        </pc:spChg>
        <pc:spChg chg="del mod">
          <ac:chgData name="Giulia Vilone" userId="S::giulia.vilone@tudublin.ie::0c58d732-b0d9-492e-ba07-5ae44eefa3de" providerId="AD" clId="Web-{57DA6144-85E5-FEB3-10F5-411B60B8482F}" dt="2022-01-27T14:33:59.101" v="239"/>
          <ac:spMkLst>
            <pc:docMk/>
            <pc:sldMk cId="0" sldId="307"/>
            <ac:spMk id="82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7"/>
            <ac:spMk id="83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7"/>
            <ac:spMk id="83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7"/>
            <ac:spMk id="83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7"/>
            <ac:spMk id="83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7"/>
            <ac:spMk id="83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7"/>
            <ac:spMk id="84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7"/>
            <ac:spMk id="84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7"/>
            <ac:spMk id="84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7"/>
            <ac:spMk id="84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7"/>
            <ac:spMk id="85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7"/>
            <ac:spMk id="85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7"/>
            <ac:spMk id="85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7"/>
            <ac:spMk id="853"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7"/>
            <ac:spMk id="854"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7"/>
            <ac:spMk id="855"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7"/>
            <ac:spMk id="856"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7"/>
            <ac:spMk id="857"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7"/>
            <ac:spMk id="858"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7"/>
            <ac:spMk id="859"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7"/>
            <ac:spMk id="860"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7"/>
            <ac:spMk id="861"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7"/>
            <ac:spMk id="862" creationId="{00000000-0000-0000-0000-000000000000}"/>
          </ac:spMkLst>
        </pc:spChg>
        <pc:spChg chg="mod">
          <ac:chgData name="Giulia Vilone" userId="S::giulia.vilone@tudublin.ie::0c58d732-b0d9-492e-ba07-5ae44eefa3de" providerId="AD" clId="Web-{57DA6144-85E5-FEB3-10F5-411B60B8482F}" dt="2022-01-27T14:17:50.530" v="11"/>
          <ac:spMkLst>
            <pc:docMk/>
            <pc:sldMk cId="0" sldId="307"/>
            <ac:spMk id="863" creationId="{00000000-0000-0000-0000-000000000000}"/>
          </ac:spMkLst>
        </pc:spChg>
        <pc:picChg chg="mod">
          <ac:chgData name="Giulia Vilone" userId="S::giulia.vilone@tudublin.ie::0c58d732-b0d9-492e-ba07-5ae44eefa3de" providerId="AD" clId="Web-{57DA6144-85E5-FEB3-10F5-411B60B8482F}" dt="2022-01-27T14:17:50.530" v="11"/>
          <ac:picMkLst>
            <pc:docMk/>
            <pc:sldMk cId="0" sldId="307"/>
            <ac:picMk id="829"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7"/>
            <ac:picMk id="831"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7"/>
            <ac:picMk id="832"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7"/>
            <ac:picMk id="833"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7"/>
            <ac:picMk id="838"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7"/>
            <ac:picMk id="839"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7"/>
            <ac:picMk id="841"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7"/>
            <ac:picMk id="843"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7"/>
            <ac:picMk id="845"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7"/>
            <ac:picMk id="847"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7"/>
            <ac:picMk id="848" creationId="{00000000-0000-0000-0000-000000000000}"/>
          </ac:picMkLst>
        </pc:picChg>
        <pc:picChg chg="mod">
          <ac:chgData name="Giulia Vilone" userId="S::giulia.vilone@tudublin.ie::0c58d732-b0d9-492e-ba07-5ae44eefa3de" providerId="AD" clId="Web-{57DA6144-85E5-FEB3-10F5-411B60B8482F}" dt="2022-01-27T14:17:50.530" v="11"/>
          <ac:picMkLst>
            <pc:docMk/>
            <pc:sldMk cId="0" sldId="307"/>
            <ac:picMk id="849" creationId="{00000000-0000-0000-0000-000000000000}"/>
          </ac:picMkLst>
        </pc:picChg>
      </pc:sldChg>
      <pc:sldChg chg="modSp">
        <pc:chgData name="Giulia Vilone" userId="S::giulia.vilone@tudublin.ie::0c58d732-b0d9-492e-ba07-5ae44eefa3de" providerId="AD" clId="Web-{57DA6144-85E5-FEB3-10F5-411B60B8482F}" dt="2022-01-27T14:17:50.530" v="11"/>
        <pc:sldMkLst>
          <pc:docMk/>
          <pc:sldMk cId="0" sldId="308"/>
        </pc:sldMkLst>
        <pc:spChg chg="mod">
          <ac:chgData name="Giulia Vilone" userId="S::giulia.vilone@tudublin.ie::0c58d732-b0d9-492e-ba07-5ae44eefa3de" providerId="AD" clId="Web-{57DA6144-85E5-FEB3-10F5-411B60B8482F}" dt="2022-01-27T14:17:50.530" v="11"/>
          <ac:spMkLst>
            <pc:docMk/>
            <pc:sldMk cId="0" sldId="308"/>
            <ac:spMk id="864" creationId="{00000000-0000-0000-0000-000000000000}"/>
          </ac:spMkLst>
        </pc:spChg>
      </pc:sldChg>
      <pc:sldChg chg="addSp delSp modSp">
        <pc:chgData name="Giulia Vilone" userId="S::giulia.vilone@tudublin.ie::0c58d732-b0d9-492e-ba07-5ae44eefa3de" providerId="AD" clId="Web-{57DA6144-85E5-FEB3-10F5-411B60B8482F}" dt="2022-01-27T14:34:32.103" v="250" actId="20577"/>
        <pc:sldMkLst>
          <pc:docMk/>
          <pc:sldMk cId="0" sldId="309"/>
        </pc:sldMkLst>
        <pc:spChg chg="add mod">
          <ac:chgData name="Giulia Vilone" userId="S::giulia.vilone@tudublin.ie::0c58d732-b0d9-492e-ba07-5ae44eefa3de" providerId="AD" clId="Web-{57DA6144-85E5-FEB3-10F5-411B60B8482F}" dt="2022-01-27T14:34:14.633" v="246" actId="20577"/>
          <ac:spMkLst>
            <pc:docMk/>
            <pc:sldMk cId="0" sldId="309"/>
            <ac:spMk id="4" creationId="{27CA29E3-CED0-4274-AE9D-06404CA0FFC5}"/>
          </ac:spMkLst>
        </pc:spChg>
        <pc:spChg chg="del mod">
          <ac:chgData name="Giulia Vilone" userId="S::giulia.vilone@tudublin.ie::0c58d732-b0d9-492e-ba07-5ae44eefa3de" providerId="AD" clId="Web-{57DA6144-85E5-FEB3-10F5-411B60B8482F}" dt="2022-01-27T14:34:06.179" v="242"/>
          <ac:spMkLst>
            <pc:docMk/>
            <pc:sldMk cId="0" sldId="309"/>
            <ac:spMk id="865" creationId="{00000000-0000-0000-0000-000000000000}"/>
          </ac:spMkLst>
        </pc:spChg>
        <pc:spChg chg="mod">
          <ac:chgData name="Giulia Vilone" userId="S::giulia.vilone@tudublin.ie::0c58d732-b0d9-492e-ba07-5ae44eefa3de" providerId="AD" clId="Web-{57DA6144-85E5-FEB3-10F5-411B60B8482F}" dt="2022-01-27T14:34:32.103" v="250" actId="20577"/>
          <ac:spMkLst>
            <pc:docMk/>
            <pc:sldMk cId="0" sldId="309"/>
            <ac:spMk id="866" creationId="{00000000-0000-0000-0000-000000000000}"/>
          </ac:spMkLst>
        </pc:spChg>
      </pc:sldChg>
      <pc:sldChg chg="addSp delSp modSp">
        <pc:chgData name="Giulia Vilone" userId="S::giulia.vilone@tudublin.ie::0c58d732-b0d9-492e-ba07-5ae44eefa3de" providerId="AD" clId="Web-{57DA6144-85E5-FEB3-10F5-411B60B8482F}" dt="2022-01-27T14:34:49.166" v="258" actId="1076"/>
        <pc:sldMkLst>
          <pc:docMk/>
          <pc:sldMk cId="0" sldId="310"/>
        </pc:sldMkLst>
        <pc:spChg chg="add">
          <ac:chgData name="Giulia Vilone" userId="S::giulia.vilone@tudublin.ie::0c58d732-b0d9-492e-ba07-5ae44eefa3de" providerId="AD" clId="Web-{57DA6144-85E5-FEB3-10F5-411B60B8482F}" dt="2022-01-27T14:34:38.806" v="252"/>
          <ac:spMkLst>
            <pc:docMk/>
            <pc:sldMk cId="0" sldId="310"/>
            <ac:spMk id="2" creationId="{82682175-D80A-4268-8C6E-ADB97C2BBC45}"/>
          </ac:spMkLst>
        </pc:spChg>
        <pc:spChg chg="del mod">
          <ac:chgData name="Giulia Vilone" userId="S::giulia.vilone@tudublin.ie::0c58d732-b0d9-492e-ba07-5ae44eefa3de" providerId="AD" clId="Web-{57DA6144-85E5-FEB3-10F5-411B60B8482F}" dt="2022-01-27T14:34:38.291" v="251"/>
          <ac:spMkLst>
            <pc:docMk/>
            <pc:sldMk cId="0" sldId="310"/>
            <ac:spMk id="867" creationId="{00000000-0000-0000-0000-000000000000}"/>
          </ac:spMkLst>
        </pc:spChg>
        <pc:spChg chg="mod">
          <ac:chgData name="Giulia Vilone" userId="S::giulia.vilone@tudublin.ie::0c58d732-b0d9-492e-ba07-5ae44eefa3de" providerId="AD" clId="Web-{57DA6144-85E5-FEB3-10F5-411B60B8482F}" dt="2022-01-27T14:34:49.135" v="255" actId="1076"/>
          <ac:spMkLst>
            <pc:docMk/>
            <pc:sldMk cId="0" sldId="310"/>
            <ac:spMk id="870" creationId="{00000000-0000-0000-0000-000000000000}"/>
          </ac:spMkLst>
        </pc:spChg>
        <pc:spChg chg="mod">
          <ac:chgData name="Giulia Vilone" userId="S::giulia.vilone@tudublin.ie::0c58d732-b0d9-492e-ba07-5ae44eefa3de" providerId="AD" clId="Web-{57DA6144-85E5-FEB3-10F5-411B60B8482F}" dt="2022-01-27T14:34:49.151" v="256" actId="1076"/>
          <ac:spMkLst>
            <pc:docMk/>
            <pc:sldMk cId="0" sldId="310"/>
            <ac:spMk id="871" creationId="{00000000-0000-0000-0000-000000000000}"/>
          </ac:spMkLst>
        </pc:spChg>
        <pc:spChg chg="mod">
          <ac:chgData name="Giulia Vilone" userId="S::giulia.vilone@tudublin.ie::0c58d732-b0d9-492e-ba07-5ae44eefa3de" providerId="AD" clId="Web-{57DA6144-85E5-FEB3-10F5-411B60B8482F}" dt="2022-01-27T14:34:49.151" v="257" actId="1076"/>
          <ac:spMkLst>
            <pc:docMk/>
            <pc:sldMk cId="0" sldId="310"/>
            <ac:spMk id="872" creationId="{00000000-0000-0000-0000-000000000000}"/>
          </ac:spMkLst>
        </pc:spChg>
        <pc:picChg chg="mod">
          <ac:chgData name="Giulia Vilone" userId="S::giulia.vilone@tudublin.ie::0c58d732-b0d9-492e-ba07-5ae44eefa3de" providerId="AD" clId="Web-{57DA6144-85E5-FEB3-10F5-411B60B8482F}" dt="2022-01-27T14:34:49.119" v="253" actId="1076"/>
          <ac:picMkLst>
            <pc:docMk/>
            <pc:sldMk cId="0" sldId="310"/>
            <ac:picMk id="868" creationId="{00000000-0000-0000-0000-000000000000}"/>
          </ac:picMkLst>
        </pc:picChg>
        <pc:picChg chg="mod">
          <ac:chgData name="Giulia Vilone" userId="S::giulia.vilone@tudublin.ie::0c58d732-b0d9-492e-ba07-5ae44eefa3de" providerId="AD" clId="Web-{57DA6144-85E5-FEB3-10F5-411B60B8482F}" dt="2022-01-27T14:34:49.135" v="254" actId="1076"/>
          <ac:picMkLst>
            <pc:docMk/>
            <pc:sldMk cId="0" sldId="310"/>
            <ac:picMk id="869" creationId="{00000000-0000-0000-0000-000000000000}"/>
          </ac:picMkLst>
        </pc:picChg>
        <pc:picChg chg="mod">
          <ac:chgData name="Giulia Vilone" userId="S::giulia.vilone@tudublin.ie::0c58d732-b0d9-492e-ba07-5ae44eefa3de" providerId="AD" clId="Web-{57DA6144-85E5-FEB3-10F5-411B60B8482F}" dt="2022-01-27T14:34:49.166" v="258" actId="1076"/>
          <ac:picMkLst>
            <pc:docMk/>
            <pc:sldMk cId="0" sldId="310"/>
            <ac:picMk id="873" creationId="{00000000-0000-0000-0000-000000000000}"/>
          </ac:picMkLst>
        </pc:picChg>
      </pc:sldChg>
      <pc:sldChg chg="addSp delSp modSp">
        <pc:chgData name="Giulia Vilone" userId="S::giulia.vilone@tudublin.ie::0c58d732-b0d9-492e-ba07-5ae44eefa3de" providerId="AD" clId="Web-{57DA6144-85E5-FEB3-10F5-411B60B8482F}" dt="2022-01-27T14:35:19.012" v="275" actId="14100"/>
        <pc:sldMkLst>
          <pc:docMk/>
          <pc:sldMk cId="0" sldId="311"/>
        </pc:sldMkLst>
        <pc:spChg chg="add">
          <ac:chgData name="Giulia Vilone" userId="S::giulia.vilone@tudublin.ie::0c58d732-b0d9-492e-ba07-5ae44eefa3de" providerId="AD" clId="Web-{57DA6144-85E5-FEB3-10F5-411B60B8482F}" dt="2022-01-27T14:34:53.120" v="260"/>
          <ac:spMkLst>
            <pc:docMk/>
            <pc:sldMk cId="0" sldId="311"/>
            <ac:spMk id="2" creationId="{F242217A-EB9C-4433-8D56-DFD1295CDD7B}"/>
          </ac:spMkLst>
        </pc:spChg>
        <pc:spChg chg="del mod">
          <ac:chgData name="Giulia Vilone" userId="S::giulia.vilone@tudublin.ie::0c58d732-b0d9-492e-ba07-5ae44eefa3de" providerId="AD" clId="Web-{57DA6144-85E5-FEB3-10F5-411B60B8482F}" dt="2022-01-27T14:34:52.745" v="259"/>
          <ac:spMkLst>
            <pc:docMk/>
            <pc:sldMk cId="0" sldId="311"/>
            <ac:spMk id="874" creationId="{00000000-0000-0000-0000-000000000000}"/>
          </ac:spMkLst>
        </pc:spChg>
        <pc:spChg chg="mod">
          <ac:chgData name="Giulia Vilone" userId="S::giulia.vilone@tudublin.ie::0c58d732-b0d9-492e-ba07-5ae44eefa3de" providerId="AD" clId="Web-{57DA6144-85E5-FEB3-10F5-411B60B8482F}" dt="2022-01-27T14:35:19.012" v="275" actId="14100"/>
          <ac:spMkLst>
            <pc:docMk/>
            <pc:sldMk cId="0" sldId="311"/>
            <ac:spMk id="875" creationId="{00000000-0000-0000-0000-000000000000}"/>
          </ac:spMkLst>
        </pc:spChg>
      </pc:sldChg>
      <pc:sldChg chg="addSp delSp modSp">
        <pc:chgData name="Giulia Vilone" userId="S::giulia.vilone@tudublin.ie::0c58d732-b0d9-492e-ba07-5ae44eefa3de" providerId="AD" clId="Web-{57DA6144-85E5-FEB3-10F5-411B60B8482F}" dt="2022-01-27T14:35:31.497" v="279" actId="14100"/>
        <pc:sldMkLst>
          <pc:docMk/>
          <pc:sldMk cId="0" sldId="312"/>
        </pc:sldMkLst>
        <pc:spChg chg="add">
          <ac:chgData name="Giulia Vilone" userId="S::giulia.vilone@tudublin.ie::0c58d732-b0d9-492e-ba07-5ae44eefa3de" providerId="AD" clId="Web-{57DA6144-85E5-FEB3-10F5-411B60B8482F}" dt="2022-01-27T14:35:23.528" v="277"/>
          <ac:spMkLst>
            <pc:docMk/>
            <pc:sldMk cId="0" sldId="312"/>
            <ac:spMk id="2" creationId="{0685673C-EC54-45C7-A644-A8B58C9C6DB6}"/>
          </ac:spMkLst>
        </pc:spChg>
        <pc:spChg chg="del mod">
          <ac:chgData name="Giulia Vilone" userId="S::giulia.vilone@tudublin.ie::0c58d732-b0d9-492e-ba07-5ae44eefa3de" providerId="AD" clId="Web-{57DA6144-85E5-FEB3-10F5-411B60B8482F}" dt="2022-01-27T14:35:23.184" v="276"/>
          <ac:spMkLst>
            <pc:docMk/>
            <pc:sldMk cId="0" sldId="312"/>
            <ac:spMk id="876" creationId="{00000000-0000-0000-0000-000000000000}"/>
          </ac:spMkLst>
        </pc:spChg>
        <pc:spChg chg="mod">
          <ac:chgData name="Giulia Vilone" userId="S::giulia.vilone@tudublin.ie::0c58d732-b0d9-492e-ba07-5ae44eefa3de" providerId="AD" clId="Web-{57DA6144-85E5-FEB3-10F5-411B60B8482F}" dt="2022-01-27T14:35:31.497" v="279" actId="14100"/>
          <ac:spMkLst>
            <pc:docMk/>
            <pc:sldMk cId="0" sldId="312"/>
            <ac:spMk id="877" creationId="{00000000-0000-0000-0000-000000000000}"/>
          </ac:spMkLst>
        </pc:spChg>
      </pc:sldChg>
      <pc:sldChg chg="addSp delSp modSp">
        <pc:chgData name="Giulia Vilone" userId="S::giulia.vilone@tudublin.ie::0c58d732-b0d9-492e-ba07-5ae44eefa3de" providerId="AD" clId="Web-{57DA6144-85E5-FEB3-10F5-411B60B8482F}" dt="2022-01-27T14:35:50.404" v="285" actId="14100"/>
        <pc:sldMkLst>
          <pc:docMk/>
          <pc:sldMk cId="0" sldId="313"/>
        </pc:sldMkLst>
        <pc:spChg chg="add">
          <ac:chgData name="Giulia Vilone" userId="S::giulia.vilone@tudublin.ie::0c58d732-b0d9-492e-ba07-5ae44eefa3de" providerId="AD" clId="Web-{57DA6144-85E5-FEB3-10F5-411B60B8482F}" dt="2022-01-27T14:35:35.778" v="281"/>
          <ac:spMkLst>
            <pc:docMk/>
            <pc:sldMk cId="0" sldId="313"/>
            <ac:spMk id="2" creationId="{B0977EC3-3B1C-4A28-B141-4F92B90DDFF8}"/>
          </ac:spMkLst>
        </pc:spChg>
        <pc:spChg chg="del mod">
          <ac:chgData name="Giulia Vilone" userId="S::giulia.vilone@tudublin.ie::0c58d732-b0d9-492e-ba07-5ae44eefa3de" providerId="AD" clId="Web-{57DA6144-85E5-FEB3-10F5-411B60B8482F}" dt="2022-01-27T14:35:35.403" v="280"/>
          <ac:spMkLst>
            <pc:docMk/>
            <pc:sldMk cId="0" sldId="313"/>
            <ac:spMk id="878" creationId="{00000000-0000-0000-0000-000000000000}"/>
          </ac:spMkLst>
        </pc:spChg>
        <pc:spChg chg="mod">
          <ac:chgData name="Giulia Vilone" userId="S::giulia.vilone@tudublin.ie::0c58d732-b0d9-492e-ba07-5ae44eefa3de" providerId="AD" clId="Web-{57DA6144-85E5-FEB3-10F5-411B60B8482F}" dt="2022-01-27T14:35:50.404" v="285" actId="14100"/>
          <ac:spMkLst>
            <pc:docMk/>
            <pc:sldMk cId="0" sldId="313"/>
            <ac:spMk id="879" creationId="{00000000-0000-0000-0000-000000000000}"/>
          </ac:spMkLst>
        </pc:spChg>
      </pc:sldChg>
      <pc:sldChg chg="addSp delSp modSp">
        <pc:chgData name="Giulia Vilone" userId="S::giulia.vilone@tudublin.ie::0c58d732-b0d9-492e-ba07-5ae44eefa3de" providerId="AD" clId="Web-{57DA6144-85E5-FEB3-10F5-411B60B8482F}" dt="2022-01-27T14:36:09.999" v="292" actId="14100"/>
        <pc:sldMkLst>
          <pc:docMk/>
          <pc:sldMk cId="0" sldId="314"/>
        </pc:sldMkLst>
        <pc:spChg chg="add">
          <ac:chgData name="Giulia Vilone" userId="S::giulia.vilone@tudublin.ie::0c58d732-b0d9-492e-ba07-5ae44eefa3de" providerId="AD" clId="Web-{57DA6144-85E5-FEB3-10F5-411B60B8482F}" dt="2022-01-27T14:35:54.967" v="287"/>
          <ac:spMkLst>
            <pc:docMk/>
            <pc:sldMk cId="0" sldId="314"/>
            <ac:spMk id="2" creationId="{0E984C1E-4B96-4C69-A0FB-C737D3307149}"/>
          </ac:spMkLst>
        </pc:spChg>
        <pc:spChg chg="del mod">
          <ac:chgData name="Giulia Vilone" userId="S::giulia.vilone@tudublin.ie::0c58d732-b0d9-492e-ba07-5ae44eefa3de" providerId="AD" clId="Web-{57DA6144-85E5-FEB3-10F5-411B60B8482F}" dt="2022-01-27T14:35:54.436" v="286"/>
          <ac:spMkLst>
            <pc:docMk/>
            <pc:sldMk cId="0" sldId="314"/>
            <ac:spMk id="880" creationId="{00000000-0000-0000-0000-000000000000}"/>
          </ac:spMkLst>
        </pc:spChg>
        <pc:spChg chg="mod">
          <ac:chgData name="Giulia Vilone" userId="S::giulia.vilone@tudublin.ie::0c58d732-b0d9-492e-ba07-5ae44eefa3de" providerId="AD" clId="Web-{57DA6144-85E5-FEB3-10F5-411B60B8482F}" dt="2022-01-27T14:36:09.999" v="292" actId="14100"/>
          <ac:spMkLst>
            <pc:docMk/>
            <pc:sldMk cId="0" sldId="314"/>
            <ac:spMk id="881" creationId="{00000000-0000-0000-0000-000000000000}"/>
          </ac:spMkLst>
        </pc:spChg>
      </pc:sldChg>
      <pc:sldChg chg="modSp add ord replId">
        <pc:chgData name="Giulia Vilone" userId="S::giulia.vilone@tudublin.ie::0c58d732-b0d9-492e-ba07-5ae44eefa3de" providerId="AD" clId="Web-{57DA6144-85E5-FEB3-10F5-411B60B8482F}" dt="2022-01-27T14:17:50.530" v="11"/>
        <pc:sldMkLst>
          <pc:docMk/>
          <pc:sldMk cId="3468605115" sldId="315"/>
        </pc:sldMkLst>
        <pc:spChg chg="mod">
          <ac:chgData name="Giulia Vilone" userId="S::giulia.vilone@tudublin.ie::0c58d732-b0d9-492e-ba07-5ae44eefa3de" providerId="AD" clId="Web-{57DA6144-85E5-FEB3-10F5-411B60B8482F}" dt="2022-01-27T14:17:50.530" v="11"/>
          <ac:spMkLst>
            <pc:docMk/>
            <pc:sldMk cId="3468605115" sldId="315"/>
            <ac:spMk id="864" creationId="{00000000-0000-0000-0000-000000000000}"/>
          </ac:spMkLst>
        </pc:spChg>
      </pc:sldChg>
      <pc:sldChg chg="addSp delSp modSp add mod ord replId setBg">
        <pc:chgData name="Giulia Vilone" userId="S::giulia.vilone@tudublin.ie::0c58d732-b0d9-492e-ba07-5ae44eefa3de" providerId="AD" clId="Web-{57DA6144-85E5-FEB3-10F5-411B60B8482F}" dt="2022-01-27T14:42:25.426" v="371" actId="20577"/>
        <pc:sldMkLst>
          <pc:docMk/>
          <pc:sldMk cId="3604213468" sldId="316"/>
        </pc:sldMkLst>
        <pc:spChg chg="add del">
          <ac:chgData name="Giulia Vilone" userId="S::giulia.vilone@tudublin.ie::0c58d732-b0d9-492e-ba07-5ae44eefa3de" providerId="AD" clId="Web-{57DA6144-85E5-FEB3-10F5-411B60B8482F}" dt="2022-01-27T14:30:23.948" v="175"/>
          <ac:spMkLst>
            <pc:docMk/>
            <pc:sldMk cId="3604213468" sldId="316"/>
            <ac:spMk id="2" creationId="{78F1ED86-364D-405E-90C0-0052DC5E61AE}"/>
          </ac:spMkLst>
        </pc:spChg>
        <pc:spChg chg="add mod ord">
          <ac:chgData name="Giulia Vilone" userId="S::giulia.vilone@tudublin.ie::0c58d732-b0d9-492e-ba07-5ae44eefa3de" providerId="AD" clId="Web-{57DA6144-85E5-FEB3-10F5-411B60B8482F}" dt="2022-01-27T14:42:25.426" v="371" actId="20577"/>
          <ac:spMkLst>
            <pc:docMk/>
            <pc:sldMk cId="3604213468" sldId="316"/>
            <ac:spMk id="3" creationId="{DA6CCFAA-34DE-434E-8E27-C95D5D6563C5}"/>
          </ac:spMkLst>
        </pc:spChg>
        <pc:spChg chg="add">
          <ac:chgData name="Giulia Vilone" userId="S::giulia.vilone@tudublin.ie::0c58d732-b0d9-492e-ba07-5ae44eefa3de" providerId="AD" clId="Web-{57DA6144-85E5-FEB3-10F5-411B60B8482F}" dt="2022-01-27T14:41:22.032" v="359"/>
          <ac:spMkLst>
            <pc:docMk/>
            <pc:sldMk cId="3604213468" sldId="316"/>
            <ac:spMk id="118" creationId="{04812C46-200A-4DEB-A05E-3ED6C68C2387}"/>
          </ac:spMkLst>
        </pc:spChg>
        <pc:spChg chg="add">
          <ac:chgData name="Giulia Vilone" userId="S::giulia.vilone@tudublin.ie::0c58d732-b0d9-492e-ba07-5ae44eefa3de" providerId="AD" clId="Web-{57DA6144-85E5-FEB3-10F5-411B60B8482F}" dt="2022-01-27T14:41:22.032" v="359"/>
          <ac:spMkLst>
            <pc:docMk/>
            <pc:sldMk cId="3604213468" sldId="316"/>
            <ac:spMk id="120" creationId="{D1EA859B-E555-4109-94F3-6700E046E008}"/>
          </ac:spMkLst>
        </pc:spChg>
        <pc:spChg chg="del mod">
          <ac:chgData name="Giulia Vilone" userId="S::giulia.vilone@tudublin.ie::0c58d732-b0d9-492e-ba07-5ae44eefa3de" providerId="AD" clId="Web-{57DA6144-85E5-FEB3-10F5-411B60B8482F}" dt="2022-01-27T14:38:16.022" v="297"/>
          <ac:spMkLst>
            <pc:docMk/>
            <pc:sldMk cId="3604213468" sldId="316"/>
            <ac:spMk id="880" creationId="{00000000-0000-0000-0000-000000000000}"/>
          </ac:spMkLst>
        </pc:spChg>
        <pc:spChg chg="mod ord">
          <ac:chgData name="Giulia Vilone" userId="S::giulia.vilone@tudublin.ie::0c58d732-b0d9-492e-ba07-5ae44eefa3de" providerId="AD" clId="Web-{57DA6144-85E5-FEB3-10F5-411B60B8482F}" dt="2022-01-27T14:42:09.675" v="367" actId="20577"/>
          <ac:spMkLst>
            <pc:docMk/>
            <pc:sldMk cId="3604213468" sldId="316"/>
            <ac:spMk id="881" creationId="{00000000-0000-0000-0000-000000000000}"/>
          </ac:spMkLst>
        </pc:spChg>
        <pc:picChg chg="add mod">
          <ac:chgData name="Giulia Vilone" userId="S::giulia.vilone@tudublin.ie::0c58d732-b0d9-492e-ba07-5ae44eefa3de" providerId="AD" clId="Web-{57DA6144-85E5-FEB3-10F5-411B60B8482F}" dt="2022-01-27T14:41:22.032" v="359"/>
          <ac:picMkLst>
            <pc:docMk/>
            <pc:sldMk cId="3604213468" sldId="316"/>
            <ac:picMk id="5" creationId="{4AE102E5-72F0-4AEE-A300-A4C37F8B4998}"/>
          </ac:picMkLst>
        </pc:picChg>
      </pc:sldChg>
      <pc:sldChg chg="addSp delSp modSp add ord replId">
        <pc:chgData name="Giulia Vilone" userId="S::giulia.vilone@tudublin.ie::0c58d732-b0d9-492e-ba07-5ae44eefa3de" providerId="AD" clId="Web-{57DA6144-85E5-FEB3-10F5-411B60B8482F}" dt="2022-01-27T15:03:40.749" v="598" actId="1076"/>
        <pc:sldMkLst>
          <pc:docMk/>
          <pc:sldMk cId="4096119563" sldId="317"/>
        </pc:sldMkLst>
        <pc:spChg chg="mod">
          <ac:chgData name="Giulia Vilone" userId="S::giulia.vilone@tudublin.ie::0c58d732-b0d9-492e-ba07-5ae44eefa3de" providerId="AD" clId="Web-{57DA6144-85E5-FEB3-10F5-411B60B8482F}" dt="2022-01-27T14:43:52.572" v="376" actId="20577"/>
          <ac:spMkLst>
            <pc:docMk/>
            <pc:sldMk cId="4096119563" sldId="317"/>
            <ac:spMk id="2" creationId="{0E984C1E-4B96-4C69-A0FB-C737D3307149}"/>
          </ac:spMkLst>
        </pc:spChg>
        <pc:spChg chg="add mod">
          <ac:chgData name="Giulia Vilone" userId="S::giulia.vilone@tudublin.ie::0c58d732-b0d9-492e-ba07-5ae44eefa3de" providerId="AD" clId="Web-{57DA6144-85E5-FEB3-10F5-411B60B8482F}" dt="2022-01-27T15:03:40.749" v="598" actId="1076"/>
          <ac:spMkLst>
            <pc:docMk/>
            <pc:sldMk cId="4096119563" sldId="317"/>
            <ac:spMk id="3" creationId="{06CB4A63-B0BB-4F0A-9D2A-A66CF74B5410}"/>
          </ac:spMkLst>
        </pc:spChg>
        <pc:spChg chg="add mod">
          <ac:chgData name="Giulia Vilone" userId="S::giulia.vilone@tudublin.ie::0c58d732-b0d9-492e-ba07-5ae44eefa3de" providerId="AD" clId="Web-{57DA6144-85E5-FEB3-10F5-411B60B8482F}" dt="2022-01-27T14:56:08.770" v="448" actId="1076"/>
          <ac:spMkLst>
            <pc:docMk/>
            <pc:sldMk cId="4096119563" sldId="317"/>
            <ac:spMk id="15" creationId="{371509EE-D882-4C09-AC23-45455BB714EA}"/>
          </ac:spMkLst>
        </pc:spChg>
        <pc:spChg chg="add mod">
          <ac:chgData name="Giulia Vilone" userId="S::giulia.vilone@tudublin.ie::0c58d732-b0d9-492e-ba07-5ae44eefa3de" providerId="AD" clId="Web-{57DA6144-85E5-FEB3-10F5-411B60B8482F}" dt="2022-01-27T14:55:59.723" v="446" actId="1076"/>
          <ac:spMkLst>
            <pc:docMk/>
            <pc:sldMk cId="4096119563" sldId="317"/>
            <ac:spMk id="17" creationId="{2ABC3553-16BD-494A-AFA7-A303D4530251}"/>
          </ac:spMkLst>
        </pc:spChg>
        <pc:spChg chg="add mod">
          <ac:chgData name="Giulia Vilone" userId="S::giulia.vilone@tudublin.ie::0c58d732-b0d9-492e-ba07-5ae44eefa3de" providerId="AD" clId="Web-{57DA6144-85E5-FEB3-10F5-411B60B8482F}" dt="2022-01-27T14:56:21.489" v="450" actId="1076"/>
          <ac:spMkLst>
            <pc:docMk/>
            <pc:sldMk cId="4096119563" sldId="317"/>
            <ac:spMk id="18" creationId="{2DA991A1-1A62-42DF-A8A8-2126B9FE2047}"/>
          </ac:spMkLst>
        </pc:spChg>
        <pc:spChg chg="add mod">
          <ac:chgData name="Giulia Vilone" userId="S::giulia.vilone@tudublin.ie::0c58d732-b0d9-492e-ba07-5ae44eefa3de" providerId="AD" clId="Web-{57DA6144-85E5-FEB3-10F5-411B60B8482F}" dt="2022-01-27T14:56:30.255" v="452" actId="1076"/>
          <ac:spMkLst>
            <pc:docMk/>
            <pc:sldMk cId="4096119563" sldId="317"/>
            <ac:spMk id="19" creationId="{E68906D1-11B9-462C-808C-BE6EA37783FF}"/>
          </ac:spMkLst>
        </pc:spChg>
        <pc:spChg chg="add mod">
          <ac:chgData name="Giulia Vilone" userId="S::giulia.vilone@tudublin.ie::0c58d732-b0d9-492e-ba07-5ae44eefa3de" providerId="AD" clId="Web-{57DA6144-85E5-FEB3-10F5-411B60B8482F}" dt="2022-01-27T14:56:38.225" v="454" actId="1076"/>
          <ac:spMkLst>
            <pc:docMk/>
            <pc:sldMk cId="4096119563" sldId="317"/>
            <ac:spMk id="20" creationId="{C6ED270F-1AD6-4917-A7D0-80C05BE0A6B4}"/>
          </ac:spMkLst>
        </pc:spChg>
        <pc:spChg chg="add mod">
          <ac:chgData name="Giulia Vilone" userId="S::giulia.vilone@tudublin.ie::0c58d732-b0d9-492e-ba07-5ae44eefa3de" providerId="AD" clId="Web-{57DA6144-85E5-FEB3-10F5-411B60B8482F}" dt="2022-01-27T15:02:03.040" v="520" actId="1076"/>
          <ac:spMkLst>
            <pc:docMk/>
            <pc:sldMk cId="4096119563" sldId="317"/>
            <ac:spMk id="21" creationId="{3B72A721-BF3E-46BD-AB5C-B1514CBAD22B}"/>
          </ac:spMkLst>
        </pc:spChg>
        <pc:spChg chg="add mod">
          <ac:chgData name="Giulia Vilone" userId="S::giulia.vilone@tudublin.ie::0c58d732-b0d9-492e-ba07-5ae44eefa3de" providerId="AD" clId="Web-{57DA6144-85E5-FEB3-10F5-411B60B8482F}" dt="2022-01-27T14:57:51.401" v="475" actId="1076"/>
          <ac:spMkLst>
            <pc:docMk/>
            <pc:sldMk cId="4096119563" sldId="317"/>
            <ac:spMk id="22" creationId="{C833ED6D-F0CD-463E-A665-326C5BFDCA60}"/>
          </ac:spMkLst>
        </pc:spChg>
        <pc:spChg chg="add mod">
          <ac:chgData name="Giulia Vilone" userId="S::giulia.vilone@tudublin.ie::0c58d732-b0d9-492e-ba07-5ae44eefa3de" providerId="AD" clId="Web-{57DA6144-85E5-FEB3-10F5-411B60B8482F}" dt="2022-01-27T14:58:07.605" v="480" actId="20577"/>
          <ac:spMkLst>
            <pc:docMk/>
            <pc:sldMk cId="4096119563" sldId="317"/>
            <ac:spMk id="23" creationId="{91B179CA-10B2-4722-8A54-8F2FC6655D64}"/>
          </ac:spMkLst>
        </pc:spChg>
        <pc:spChg chg="del">
          <ac:chgData name="Giulia Vilone" userId="S::giulia.vilone@tudublin.ie::0c58d732-b0d9-492e-ba07-5ae44eefa3de" providerId="AD" clId="Web-{57DA6144-85E5-FEB3-10F5-411B60B8482F}" dt="2022-01-27T14:43:59.604" v="377"/>
          <ac:spMkLst>
            <pc:docMk/>
            <pc:sldMk cId="4096119563" sldId="317"/>
            <ac:spMk id="881" creationId="{00000000-0000-0000-0000-000000000000}"/>
          </ac:spMkLst>
        </pc:spChg>
        <pc:picChg chg="add mod">
          <ac:chgData name="Giulia Vilone" userId="S::giulia.vilone@tudublin.ie::0c58d732-b0d9-492e-ba07-5ae44eefa3de" providerId="AD" clId="Web-{57DA6144-85E5-FEB3-10F5-411B60B8482F}" dt="2022-01-27T14:51:21.347" v="390" actId="1076"/>
          <ac:picMkLst>
            <pc:docMk/>
            <pc:sldMk cId="4096119563" sldId="317"/>
            <ac:picMk id="5" creationId="{E11B7ABB-B380-4C65-829B-A38FF5E3189F}"/>
          </ac:picMkLst>
        </pc:picChg>
        <pc:picChg chg="add mod">
          <ac:chgData name="Giulia Vilone" userId="S::giulia.vilone@tudublin.ie::0c58d732-b0d9-492e-ba07-5ae44eefa3de" providerId="AD" clId="Web-{57DA6144-85E5-FEB3-10F5-411B60B8482F}" dt="2022-01-27T14:51:29.270" v="392" actId="1076"/>
          <ac:picMkLst>
            <pc:docMk/>
            <pc:sldMk cId="4096119563" sldId="317"/>
            <ac:picMk id="6" creationId="{89BD783B-11E6-43BE-B86E-E54D36794F09}"/>
          </ac:picMkLst>
        </pc:picChg>
        <pc:picChg chg="add del mod">
          <ac:chgData name="Giulia Vilone" userId="S::giulia.vilone@tudublin.ie::0c58d732-b0d9-492e-ba07-5ae44eefa3de" providerId="AD" clId="Web-{57DA6144-85E5-FEB3-10F5-411B60B8482F}" dt="2022-01-27T14:53:36.449" v="411"/>
          <ac:picMkLst>
            <pc:docMk/>
            <pc:sldMk cId="4096119563" sldId="317"/>
            <ac:picMk id="7" creationId="{380897E4-1864-405D-9D44-129E42E58239}"/>
          </ac:picMkLst>
        </pc:picChg>
        <pc:picChg chg="add mod">
          <ac:chgData name="Giulia Vilone" userId="S::giulia.vilone@tudublin.ie::0c58d732-b0d9-492e-ba07-5ae44eefa3de" providerId="AD" clId="Web-{57DA6144-85E5-FEB3-10F5-411B60B8482F}" dt="2022-01-27T14:51:35.239" v="394" actId="1076"/>
          <ac:picMkLst>
            <pc:docMk/>
            <pc:sldMk cId="4096119563" sldId="317"/>
            <ac:picMk id="8" creationId="{69383A5B-4211-433B-B7C5-9D6F1BEDE1FA}"/>
          </ac:picMkLst>
        </pc:picChg>
        <pc:picChg chg="add mod">
          <ac:chgData name="Giulia Vilone" userId="S::giulia.vilone@tudublin.ie::0c58d732-b0d9-492e-ba07-5ae44eefa3de" providerId="AD" clId="Web-{57DA6144-85E5-FEB3-10F5-411B60B8482F}" dt="2022-01-27T14:51:43.052" v="396" actId="1076"/>
          <ac:picMkLst>
            <pc:docMk/>
            <pc:sldMk cId="4096119563" sldId="317"/>
            <ac:picMk id="9" creationId="{7E8CA129-62D9-46AB-AD8F-42BCAC814ED0}"/>
          </ac:picMkLst>
        </pc:picChg>
        <pc:picChg chg="add del mod">
          <ac:chgData name="Giulia Vilone" userId="S::giulia.vilone@tudublin.ie::0c58d732-b0d9-492e-ba07-5ae44eefa3de" providerId="AD" clId="Web-{57DA6144-85E5-FEB3-10F5-411B60B8482F}" dt="2022-01-27T14:51:58.740" v="401"/>
          <ac:picMkLst>
            <pc:docMk/>
            <pc:sldMk cId="4096119563" sldId="317"/>
            <ac:picMk id="10" creationId="{10BAB8F3-E8EF-4936-9646-A768B5A983F1}"/>
          </ac:picMkLst>
        </pc:picChg>
        <pc:picChg chg="add mod">
          <ac:chgData name="Giulia Vilone" userId="S::giulia.vilone@tudublin.ie::0c58d732-b0d9-492e-ba07-5ae44eefa3de" providerId="AD" clId="Web-{57DA6144-85E5-FEB3-10F5-411B60B8482F}" dt="2022-01-27T14:52:03.819" v="402" actId="1076"/>
          <ac:picMkLst>
            <pc:docMk/>
            <pc:sldMk cId="4096119563" sldId="317"/>
            <ac:picMk id="11" creationId="{481362C8-5E1E-4D1C-B12A-5BD0BF44CC9E}"/>
          </ac:picMkLst>
        </pc:picChg>
        <pc:picChg chg="add del mod">
          <ac:chgData name="Giulia Vilone" userId="S::giulia.vilone@tudublin.ie::0c58d732-b0d9-492e-ba07-5ae44eefa3de" providerId="AD" clId="Web-{57DA6144-85E5-FEB3-10F5-411B60B8482F}" dt="2022-01-27T14:53:47.528" v="419"/>
          <ac:picMkLst>
            <pc:docMk/>
            <pc:sldMk cId="4096119563" sldId="317"/>
            <ac:picMk id="12" creationId="{896F89CB-717D-4799-88A0-10221B17AD4B}"/>
          </ac:picMkLst>
        </pc:picChg>
        <pc:picChg chg="add del mod">
          <ac:chgData name="Giulia Vilone" userId="S::giulia.vilone@tudublin.ie::0c58d732-b0d9-492e-ba07-5ae44eefa3de" providerId="AD" clId="Web-{57DA6144-85E5-FEB3-10F5-411B60B8482F}" dt="2022-01-27T14:54:14.732" v="421"/>
          <ac:picMkLst>
            <pc:docMk/>
            <pc:sldMk cId="4096119563" sldId="317"/>
            <ac:picMk id="13" creationId="{0A9826AC-8096-4CEC-8696-751A32172160}"/>
          </ac:picMkLst>
        </pc:picChg>
        <pc:picChg chg="add mod">
          <ac:chgData name="Giulia Vilone" userId="S::giulia.vilone@tudublin.ie::0c58d732-b0d9-492e-ba07-5ae44eefa3de" providerId="AD" clId="Web-{57DA6144-85E5-FEB3-10F5-411B60B8482F}" dt="2022-01-27T15:02:03.024" v="519" actId="1076"/>
          <ac:picMkLst>
            <pc:docMk/>
            <pc:sldMk cId="4096119563" sldId="317"/>
            <ac:picMk id="14" creationId="{3355A1B6-16F1-4154-B003-644925D26115}"/>
          </ac:picMkLst>
        </pc:picChg>
        <pc:cxnChg chg="add mod">
          <ac:chgData name="Giulia Vilone" userId="S::giulia.vilone@tudublin.ie::0c58d732-b0d9-492e-ba07-5ae44eefa3de" providerId="AD" clId="Web-{57DA6144-85E5-FEB3-10F5-411B60B8482F}" dt="2022-01-27T15:01:04.849" v="508" actId="14100"/>
          <ac:cxnSpMkLst>
            <pc:docMk/>
            <pc:sldMk cId="4096119563" sldId="317"/>
            <ac:cxnSpMk id="16" creationId="{2E22BBAC-7A4D-4A97-8AF7-98320D525E25}"/>
          </ac:cxnSpMkLst>
        </pc:cxnChg>
        <pc:cxnChg chg="add mod">
          <ac:chgData name="Giulia Vilone" userId="S::giulia.vilone@tudublin.ie::0c58d732-b0d9-492e-ba07-5ae44eefa3de" providerId="AD" clId="Web-{57DA6144-85E5-FEB3-10F5-411B60B8482F}" dt="2022-01-27T15:01:07.662" v="509" actId="14100"/>
          <ac:cxnSpMkLst>
            <pc:docMk/>
            <pc:sldMk cId="4096119563" sldId="317"/>
            <ac:cxnSpMk id="25" creationId="{397DE416-B825-4ACA-8C9D-6964EF626799}"/>
          </ac:cxnSpMkLst>
        </pc:cxnChg>
        <pc:cxnChg chg="add mod">
          <ac:chgData name="Giulia Vilone" userId="S::giulia.vilone@tudublin.ie::0c58d732-b0d9-492e-ba07-5ae44eefa3de" providerId="AD" clId="Web-{57DA6144-85E5-FEB3-10F5-411B60B8482F}" dt="2022-01-27T15:01:17.944" v="511" actId="1076"/>
          <ac:cxnSpMkLst>
            <pc:docMk/>
            <pc:sldMk cId="4096119563" sldId="317"/>
            <ac:cxnSpMk id="26" creationId="{DDDB08CA-722C-4D9B-92EA-8987A43F2BB7}"/>
          </ac:cxnSpMkLst>
        </pc:cxnChg>
        <pc:cxnChg chg="add mod">
          <ac:chgData name="Giulia Vilone" userId="S::giulia.vilone@tudublin.ie::0c58d732-b0d9-492e-ba07-5ae44eefa3de" providerId="AD" clId="Web-{57DA6144-85E5-FEB3-10F5-411B60B8482F}" dt="2022-01-27T15:02:11.822" v="522" actId="14100"/>
          <ac:cxnSpMkLst>
            <pc:docMk/>
            <pc:sldMk cId="4096119563" sldId="317"/>
            <ac:cxnSpMk id="27" creationId="{930927D6-5A9E-4B1E-ADDC-9DBC193AC6AB}"/>
          </ac:cxnSpMkLst>
        </pc:cxnChg>
        <pc:cxnChg chg="add mod">
          <ac:chgData name="Giulia Vilone" userId="S::giulia.vilone@tudublin.ie::0c58d732-b0d9-492e-ba07-5ae44eefa3de" providerId="AD" clId="Web-{57DA6144-85E5-FEB3-10F5-411B60B8482F}" dt="2022-01-27T15:02:05.681" v="521" actId="14100"/>
          <ac:cxnSpMkLst>
            <pc:docMk/>
            <pc:sldMk cId="4096119563" sldId="317"/>
            <ac:cxnSpMk id="28" creationId="{F23F2C31-500D-4919-85EF-D0BF60247B5F}"/>
          </ac:cxnSpMkLst>
        </pc:cxnChg>
      </pc:sldChg>
      <pc:sldChg chg="addSp delSp modSp add replId">
        <pc:chgData name="Giulia Vilone" userId="S::giulia.vilone@tudublin.ie::0c58d732-b0d9-492e-ba07-5ae44eefa3de" providerId="AD" clId="Web-{57DA6144-85E5-FEB3-10F5-411B60B8482F}" dt="2022-01-27T15:08:38.031" v="704" actId="14100"/>
        <pc:sldMkLst>
          <pc:docMk/>
          <pc:sldMk cId="980475058" sldId="318"/>
        </pc:sldMkLst>
        <pc:spChg chg="mod">
          <ac:chgData name="Giulia Vilone" userId="S::giulia.vilone@tudublin.ie::0c58d732-b0d9-492e-ba07-5ae44eefa3de" providerId="AD" clId="Web-{57DA6144-85E5-FEB3-10F5-411B60B8482F}" dt="2022-01-27T15:05:15.363" v="622" actId="20577"/>
          <ac:spMkLst>
            <pc:docMk/>
            <pc:sldMk cId="980475058" sldId="318"/>
            <ac:spMk id="2" creationId="{0E984C1E-4B96-4C69-A0FB-C737D3307149}"/>
          </ac:spMkLst>
        </pc:spChg>
        <pc:spChg chg="mod">
          <ac:chgData name="Giulia Vilone" userId="S::giulia.vilone@tudublin.ie::0c58d732-b0d9-492e-ba07-5ae44eefa3de" providerId="AD" clId="Web-{57DA6144-85E5-FEB3-10F5-411B60B8482F}" dt="2022-01-27T15:08:38.031" v="704" actId="14100"/>
          <ac:spMkLst>
            <pc:docMk/>
            <pc:sldMk cId="980475058" sldId="318"/>
            <ac:spMk id="3" creationId="{06CB4A63-B0BB-4F0A-9D2A-A66CF74B5410}"/>
          </ac:spMkLst>
        </pc:spChg>
        <pc:spChg chg="del">
          <ac:chgData name="Giulia Vilone" userId="S::giulia.vilone@tudublin.ie::0c58d732-b0d9-492e-ba07-5ae44eefa3de" providerId="AD" clId="Web-{57DA6144-85E5-FEB3-10F5-411B60B8482F}" dt="2022-01-27T15:04:07.188" v="605"/>
          <ac:spMkLst>
            <pc:docMk/>
            <pc:sldMk cId="980475058" sldId="318"/>
            <ac:spMk id="15" creationId="{371509EE-D882-4C09-AC23-45455BB714EA}"/>
          </ac:spMkLst>
        </pc:spChg>
        <pc:spChg chg="del">
          <ac:chgData name="Giulia Vilone" userId="S::giulia.vilone@tudublin.ie::0c58d732-b0d9-492e-ba07-5ae44eefa3de" providerId="AD" clId="Web-{57DA6144-85E5-FEB3-10F5-411B60B8482F}" dt="2022-01-27T15:04:10.235" v="608"/>
          <ac:spMkLst>
            <pc:docMk/>
            <pc:sldMk cId="980475058" sldId="318"/>
            <ac:spMk id="17" creationId="{2ABC3553-16BD-494A-AFA7-A303D4530251}"/>
          </ac:spMkLst>
        </pc:spChg>
        <pc:spChg chg="del">
          <ac:chgData name="Giulia Vilone" userId="S::giulia.vilone@tudublin.ie::0c58d732-b0d9-492e-ba07-5ae44eefa3de" providerId="AD" clId="Web-{57DA6144-85E5-FEB3-10F5-411B60B8482F}" dt="2022-01-27T15:04:21.688" v="618"/>
          <ac:spMkLst>
            <pc:docMk/>
            <pc:sldMk cId="980475058" sldId="318"/>
            <ac:spMk id="18" creationId="{2DA991A1-1A62-42DF-A8A8-2126B9FE2047}"/>
          </ac:spMkLst>
        </pc:spChg>
        <pc:spChg chg="del">
          <ac:chgData name="Giulia Vilone" userId="S::giulia.vilone@tudublin.ie::0c58d732-b0d9-492e-ba07-5ae44eefa3de" providerId="AD" clId="Web-{57DA6144-85E5-FEB3-10F5-411B60B8482F}" dt="2022-01-27T15:04:19.641" v="616"/>
          <ac:spMkLst>
            <pc:docMk/>
            <pc:sldMk cId="980475058" sldId="318"/>
            <ac:spMk id="19" creationId="{E68906D1-11B9-462C-808C-BE6EA37783FF}"/>
          </ac:spMkLst>
        </pc:spChg>
        <pc:spChg chg="del">
          <ac:chgData name="Giulia Vilone" userId="S::giulia.vilone@tudublin.ie::0c58d732-b0d9-492e-ba07-5ae44eefa3de" providerId="AD" clId="Web-{57DA6144-85E5-FEB3-10F5-411B60B8482F}" dt="2022-01-27T15:04:14.094" v="611"/>
          <ac:spMkLst>
            <pc:docMk/>
            <pc:sldMk cId="980475058" sldId="318"/>
            <ac:spMk id="20" creationId="{C6ED270F-1AD6-4917-A7D0-80C05BE0A6B4}"/>
          </ac:spMkLst>
        </pc:spChg>
        <pc:spChg chg="del">
          <ac:chgData name="Giulia Vilone" userId="S::giulia.vilone@tudublin.ie::0c58d732-b0d9-492e-ba07-5ae44eefa3de" providerId="AD" clId="Web-{57DA6144-85E5-FEB3-10F5-411B60B8482F}" dt="2022-01-27T15:04:02.281" v="600"/>
          <ac:spMkLst>
            <pc:docMk/>
            <pc:sldMk cId="980475058" sldId="318"/>
            <ac:spMk id="21" creationId="{3B72A721-BF3E-46BD-AB5C-B1514CBAD22B}"/>
          </ac:spMkLst>
        </pc:spChg>
        <pc:spChg chg="del">
          <ac:chgData name="Giulia Vilone" userId="S::giulia.vilone@tudublin.ie::0c58d732-b0d9-492e-ba07-5ae44eefa3de" providerId="AD" clId="Web-{57DA6144-85E5-FEB3-10F5-411B60B8482F}" dt="2022-01-27T15:04:12.688" v="610"/>
          <ac:spMkLst>
            <pc:docMk/>
            <pc:sldMk cId="980475058" sldId="318"/>
            <ac:spMk id="22" creationId="{C833ED6D-F0CD-463E-A665-326C5BFDCA60}"/>
          </ac:spMkLst>
        </pc:spChg>
        <pc:spChg chg="del">
          <ac:chgData name="Giulia Vilone" userId="S::giulia.vilone@tudublin.ie::0c58d732-b0d9-492e-ba07-5ae44eefa3de" providerId="AD" clId="Web-{57DA6144-85E5-FEB3-10F5-411B60B8482F}" dt="2022-01-27T15:04:18.188" v="615"/>
          <ac:spMkLst>
            <pc:docMk/>
            <pc:sldMk cId="980475058" sldId="318"/>
            <ac:spMk id="23" creationId="{91B179CA-10B2-4722-8A54-8F2FC6655D64}"/>
          </ac:spMkLst>
        </pc:spChg>
        <pc:picChg chg="add del mod">
          <ac:chgData name="Giulia Vilone" userId="S::giulia.vilone@tudublin.ie::0c58d732-b0d9-492e-ba07-5ae44eefa3de" providerId="AD" clId="Web-{57DA6144-85E5-FEB3-10F5-411B60B8482F}" dt="2022-01-27T15:07:18.136" v="687"/>
          <ac:picMkLst>
            <pc:docMk/>
            <pc:sldMk cId="980475058" sldId="318"/>
            <ac:picMk id="4" creationId="{B8212061-6614-4113-B066-2EADED212544}"/>
          </ac:picMkLst>
        </pc:picChg>
        <pc:picChg chg="del">
          <ac:chgData name="Giulia Vilone" userId="S::giulia.vilone@tudublin.ie::0c58d732-b0d9-492e-ba07-5ae44eefa3de" providerId="AD" clId="Web-{57DA6144-85E5-FEB3-10F5-411B60B8482F}" dt="2022-01-27T15:04:04.672" v="603"/>
          <ac:picMkLst>
            <pc:docMk/>
            <pc:sldMk cId="980475058" sldId="318"/>
            <ac:picMk id="5" creationId="{E11B7ABB-B380-4C65-829B-A38FF5E3189F}"/>
          </ac:picMkLst>
        </pc:picChg>
        <pc:picChg chg="del">
          <ac:chgData name="Giulia Vilone" userId="S::giulia.vilone@tudublin.ie::0c58d732-b0d9-492e-ba07-5ae44eefa3de" providerId="AD" clId="Web-{57DA6144-85E5-FEB3-10F5-411B60B8482F}" dt="2022-01-27T15:04:16.782" v="614"/>
          <ac:picMkLst>
            <pc:docMk/>
            <pc:sldMk cId="980475058" sldId="318"/>
            <ac:picMk id="6" creationId="{89BD783B-11E6-43BE-B86E-E54D36794F09}"/>
          </ac:picMkLst>
        </pc:picChg>
        <pc:picChg chg="add del mod">
          <ac:chgData name="Giulia Vilone" userId="S::giulia.vilone@tudublin.ie::0c58d732-b0d9-492e-ba07-5ae44eefa3de" providerId="AD" clId="Web-{57DA6144-85E5-FEB3-10F5-411B60B8482F}" dt="2022-01-27T15:07:59.669" v="695"/>
          <ac:picMkLst>
            <pc:docMk/>
            <pc:sldMk cId="980475058" sldId="318"/>
            <ac:picMk id="7" creationId="{CA8C944E-E77C-4C71-8745-F66562A44975}"/>
          </ac:picMkLst>
        </pc:picChg>
        <pc:picChg chg="del">
          <ac:chgData name="Giulia Vilone" userId="S::giulia.vilone@tudublin.ie::0c58d732-b0d9-492e-ba07-5ae44eefa3de" providerId="AD" clId="Web-{57DA6144-85E5-FEB3-10F5-411B60B8482F}" dt="2022-01-27T15:04:11.063" v="609"/>
          <ac:picMkLst>
            <pc:docMk/>
            <pc:sldMk cId="980475058" sldId="318"/>
            <ac:picMk id="8" creationId="{69383A5B-4211-433B-B7C5-9D6F1BEDE1FA}"/>
          </ac:picMkLst>
        </pc:picChg>
        <pc:picChg chg="del">
          <ac:chgData name="Giulia Vilone" userId="S::giulia.vilone@tudublin.ie::0c58d732-b0d9-492e-ba07-5ae44eefa3de" providerId="AD" clId="Web-{57DA6144-85E5-FEB3-10F5-411B60B8482F}" dt="2022-01-27T15:04:20.329" v="617"/>
          <ac:picMkLst>
            <pc:docMk/>
            <pc:sldMk cId="980475058" sldId="318"/>
            <ac:picMk id="9" creationId="{7E8CA129-62D9-46AB-AD8F-42BCAC814ED0}"/>
          </ac:picMkLst>
        </pc:picChg>
        <pc:picChg chg="add mod">
          <ac:chgData name="Giulia Vilone" userId="S::giulia.vilone@tudublin.ie::0c58d732-b0d9-492e-ba07-5ae44eefa3de" providerId="AD" clId="Web-{57DA6144-85E5-FEB3-10F5-411B60B8482F}" dt="2022-01-27T15:08:20.639" v="699" actId="1076"/>
          <ac:picMkLst>
            <pc:docMk/>
            <pc:sldMk cId="980475058" sldId="318"/>
            <ac:picMk id="10" creationId="{27FC25C4-922E-447B-B7EE-A051B10A6ECC}"/>
          </ac:picMkLst>
        </pc:picChg>
        <pc:picChg chg="del">
          <ac:chgData name="Giulia Vilone" userId="S::giulia.vilone@tudublin.ie::0c58d732-b0d9-492e-ba07-5ae44eefa3de" providerId="AD" clId="Web-{57DA6144-85E5-FEB3-10F5-411B60B8482F}" dt="2022-01-27T15:04:07.844" v="606"/>
          <ac:picMkLst>
            <pc:docMk/>
            <pc:sldMk cId="980475058" sldId="318"/>
            <ac:picMk id="11" creationId="{481362C8-5E1E-4D1C-B12A-5BD0BF44CC9E}"/>
          </ac:picMkLst>
        </pc:picChg>
        <pc:picChg chg="del">
          <ac:chgData name="Giulia Vilone" userId="S::giulia.vilone@tudublin.ie::0c58d732-b0d9-492e-ba07-5ae44eefa3de" providerId="AD" clId="Web-{57DA6144-85E5-FEB3-10F5-411B60B8482F}" dt="2022-01-27T15:04:03.125" v="601"/>
          <ac:picMkLst>
            <pc:docMk/>
            <pc:sldMk cId="980475058" sldId="318"/>
            <ac:picMk id="14" creationId="{3355A1B6-16F1-4154-B003-644925D26115}"/>
          </ac:picMkLst>
        </pc:picChg>
        <pc:cxnChg chg="del">
          <ac:chgData name="Giulia Vilone" userId="S::giulia.vilone@tudublin.ie::0c58d732-b0d9-492e-ba07-5ae44eefa3de" providerId="AD" clId="Web-{57DA6144-85E5-FEB3-10F5-411B60B8482F}" dt="2022-01-27T15:04:15.016" v="612"/>
          <ac:cxnSpMkLst>
            <pc:docMk/>
            <pc:sldMk cId="980475058" sldId="318"/>
            <ac:cxnSpMk id="16" creationId="{2E22BBAC-7A4D-4A97-8AF7-98320D525E25}"/>
          </ac:cxnSpMkLst>
        </pc:cxnChg>
        <pc:cxnChg chg="del">
          <ac:chgData name="Giulia Vilone" userId="S::giulia.vilone@tudublin.ie::0c58d732-b0d9-492e-ba07-5ae44eefa3de" providerId="AD" clId="Web-{57DA6144-85E5-FEB3-10F5-411B60B8482F}" dt="2022-01-27T15:04:05.406" v="604"/>
          <ac:cxnSpMkLst>
            <pc:docMk/>
            <pc:sldMk cId="980475058" sldId="318"/>
            <ac:cxnSpMk id="25" creationId="{397DE416-B825-4ACA-8C9D-6964EF626799}"/>
          </ac:cxnSpMkLst>
        </pc:cxnChg>
        <pc:cxnChg chg="del">
          <ac:chgData name="Giulia Vilone" userId="S::giulia.vilone@tudublin.ie::0c58d732-b0d9-492e-ba07-5ae44eefa3de" providerId="AD" clId="Web-{57DA6144-85E5-FEB3-10F5-411B60B8482F}" dt="2022-01-27T15:04:16.126" v="613"/>
          <ac:cxnSpMkLst>
            <pc:docMk/>
            <pc:sldMk cId="980475058" sldId="318"/>
            <ac:cxnSpMk id="26" creationId="{DDDB08CA-722C-4D9B-92EA-8987A43F2BB7}"/>
          </ac:cxnSpMkLst>
        </pc:cxnChg>
        <pc:cxnChg chg="del">
          <ac:chgData name="Giulia Vilone" userId="S::giulia.vilone@tudublin.ie::0c58d732-b0d9-492e-ba07-5ae44eefa3de" providerId="AD" clId="Web-{57DA6144-85E5-FEB3-10F5-411B60B8482F}" dt="2022-01-27T15:04:09.047" v="607"/>
          <ac:cxnSpMkLst>
            <pc:docMk/>
            <pc:sldMk cId="980475058" sldId="318"/>
            <ac:cxnSpMk id="27" creationId="{930927D6-5A9E-4B1E-ADDC-9DBC193AC6AB}"/>
          </ac:cxnSpMkLst>
        </pc:cxnChg>
        <pc:cxnChg chg="del">
          <ac:chgData name="Giulia Vilone" userId="S::giulia.vilone@tudublin.ie::0c58d732-b0d9-492e-ba07-5ae44eefa3de" providerId="AD" clId="Web-{57DA6144-85E5-FEB3-10F5-411B60B8482F}" dt="2022-01-27T15:04:03.953" v="602"/>
          <ac:cxnSpMkLst>
            <pc:docMk/>
            <pc:sldMk cId="980475058" sldId="318"/>
            <ac:cxnSpMk id="28" creationId="{F23F2C31-500D-4919-85EF-D0BF60247B5F}"/>
          </ac:cxnSpMkLst>
        </pc:cxnChg>
      </pc:sldChg>
      <pc:sldChg chg="addSp delSp modSp add replId">
        <pc:chgData name="Giulia Vilone" userId="S::giulia.vilone@tudublin.ie::0c58d732-b0d9-492e-ba07-5ae44eefa3de" providerId="AD" clId="Web-{57DA6144-85E5-FEB3-10F5-411B60B8482F}" dt="2022-01-27T15:41:42.543" v="854" actId="14100"/>
        <pc:sldMkLst>
          <pc:docMk/>
          <pc:sldMk cId="1049693478" sldId="319"/>
        </pc:sldMkLst>
        <pc:spChg chg="mod">
          <ac:chgData name="Giulia Vilone" userId="S::giulia.vilone@tudublin.ie::0c58d732-b0d9-492e-ba07-5ae44eefa3de" providerId="AD" clId="Web-{57DA6144-85E5-FEB3-10F5-411B60B8482F}" dt="2022-01-27T15:09:05.689" v="708" actId="20577"/>
          <ac:spMkLst>
            <pc:docMk/>
            <pc:sldMk cId="1049693478" sldId="319"/>
            <ac:spMk id="2" creationId="{0E984C1E-4B96-4C69-A0FB-C737D3307149}"/>
          </ac:spMkLst>
        </pc:spChg>
        <pc:spChg chg="mod">
          <ac:chgData name="Giulia Vilone" userId="S::giulia.vilone@tudublin.ie::0c58d732-b0d9-492e-ba07-5ae44eefa3de" providerId="AD" clId="Web-{57DA6144-85E5-FEB3-10F5-411B60B8482F}" dt="2022-01-27T15:40:37.120" v="849" actId="20577"/>
          <ac:spMkLst>
            <pc:docMk/>
            <pc:sldMk cId="1049693478" sldId="319"/>
            <ac:spMk id="3" creationId="{06CB4A63-B0BB-4F0A-9D2A-A66CF74B5410}"/>
          </ac:spMkLst>
        </pc:spChg>
        <pc:picChg chg="add del mod">
          <ac:chgData name="Giulia Vilone" userId="S::giulia.vilone@tudublin.ie::0c58d732-b0d9-492e-ba07-5ae44eefa3de" providerId="AD" clId="Web-{57DA6144-85E5-FEB3-10F5-411B60B8482F}" dt="2022-01-27T15:25:33.094" v="718"/>
          <ac:picMkLst>
            <pc:docMk/>
            <pc:sldMk cId="1049693478" sldId="319"/>
            <ac:picMk id="4" creationId="{DE61AD85-D4A2-4D32-A69E-DA251C3D95AD}"/>
          </ac:picMkLst>
        </pc:picChg>
        <pc:picChg chg="add del mod">
          <ac:chgData name="Giulia Vilone" userId="S::giulia.vilone@tudublin.ie::0c58d732-b0d9-492e-ba07-5ae44eefa3de" providerId="AD" clId="Web-{57DA6144-85E5-FEB3-10F5-411B60B8482F}" dt="2022-01-27T15:26:45.628" v="723"/>
          <ac:picMkLst>
            <pc:docMk/>
            <pc:sldMk cId="1049693478" sldId="319"/>
            <ac:picMk id="5" creationId="{0DAEAAC7-7102-41B8-9DDF-4D4E95B5D1D7}"/>
          </ac:picMkLst>
        </pc:picChg>
        <pc:picChg chg="add mod">
          <ac:chgData name="Giulia Vilone" userId="S::giulia.vilone@tudublin.ie::0c58d732-b0d9-492e-ba07-5ae44eefa3de" providerId="AD" clId="Web-{57DA6144-85E5-FEB3-10F5-411B60B8482F}" dt="2022-01-27T15:41:42.543" v="854" actId="14100"/>
          <ac:picMkLst>
            <pc:docMk/>
            <pc:sldMk cId="1049693478" sldId="319"/>
            <ac:picMk id="6" creationId="{043189F0-FF72-484A-BDBF-379AED68B7DD}"/>
          </ac:picMkLst>
        </pc:picChg>
        <pc:picChg chg="del">
          <ac:chgData name="Giulia Vilone" userId="S::giulia.vilone@tudublin.ie::0c58d732-b0d9-492e-ba07-5ae44eefa3de" providerId="AD" clId="Web-{57DA6144-85E5-FEB3-10F5-411B60B8482F}" dt="2022-01-27T15:09:11.252" v="709"/>
          <ac:picMkLst>
            <pc:docMk/>
            <pc:sldMk cId="1049693478" sldId="319"/>
            <ac:picMk id="10" creationId="{27FC25C4-922E-447B-B7EE-A051B10A6ECC}"/>
          </ac:picMkLst>
        </pc:picChg>
      </pc:sldChg>
      <pc:sldChg chg="addSp delSp modSp add replId">
        <pc:chgData name="Giulia Vilone" userId="S::giulia.vilone@tudublin.ie::0c58d732-b0d9-492e-ba07-5ae44eefa3de" providerId="AD" clId="Web-{57DA6144-85E5-FEB3-10F5-411B60B8482F}" dt="2022-01-27T15:41:26.856" v="853" actId="14100"/>
        <pc:sldMkLst>
          <pc:docMk/>
          <pc:sldMk cId="867385334" sldId="320"/>
        </pc:sldMkLst>
        <pc:spChg chg="mod">
          <ac:chgData name="Giulia Vilone" userId="S::giulia.vilone@tudublin.ie::0c58d732-b0d9-492e-ba07-5ae44eefa3de" providerId="AD" clId="Web-{57DA6144-85E5-FEB3-10F5-411B60B8482F}" dt="2022-01-27T15:40:51.042" v="852" actId="20577"/>
          <ac:spMkLst>
            <pc:docMk/>
            <pc:sldMk cId="867385334" sldId="320"/>
            <ac:spMk id="3" creationId="{06CB4A63-B0BB-4F0A-9D2A-A66CF74B5410}"/>
          </ac:spMkLst>
        </pc:spChg>
        <pc:picChg chg="add mod">
          <ac:chgData name="Giulia Vilone" userId="S::giulia.vilone@tudublin.ie::0c58d732-b0d9-492e-ba07-5ae44eefa3de" providerId="AD" clId="Web-{57DA6144-85E5-FEB3-10F5-411B60B8482F}" dt="2022-01-27T15:41:26.856" v="853" actId="14100"/>
          <ac:picMkLst>
            <pc:docMk/>
            <pc:sldMk cId="867385334" sldId="320"/>
            <ac:picMk id="4" creationId="{EC0219BA-3441-4FE4-A04C-5159C5A8A27D}"/>
          </ac:picMkLst>
        </pc:picChg>
        <pc:picChg chg="del">
          <ac:chgData name="Giulia Vilone" userId="S::giulia.vilone@tudublin.ie::0c58d732-b0d9-492e-ba07-5ae44eefa3de" providerId="AD" clId="Web-{57DA6144-85E5-FEB3-10F5-411B60B8482F}" dt="2022-01-27T15:28:18.193" v="737"/>
          <ac:picMkLst>
            <pc:docMk/>
            <pc:sldMk cId="867385334" sldId="320"/>
            <ac:picMk id="6" creationId="{043189F0-FF72-484A-BDBF-379AED68B7DD}"/>
          </ac:picMkLst>
        </pc:picChg>
      </pc:sldChg>
      <pc:sldChg chg="addSp delSp modSp add replId">
        <pc:chgData name="Giulia Vilone" userId="S::giulia.vilone@tudublin.ie::0c58d732-b0d9-492e-ba07-5ae44eefa3de" providerId="AD" clId="Web-{57DA6144-85E5-FEB3-10F5-411B60B8482F}" dt="2022-01-27T15:45:57.363" v="893" actId="1076"/>
        <pc:sldMkLst>
          <pc:docMk/>
          <pc:sldMk cId="2379754724" sldId="321"/>
        </pc:sldMkLst>
        <pc:spChg chg="mod">
          <ac:chgData name="Giulia Vilone" userId="S::giulia.vilone@tudublin.ie::0c58d732-b0d9-492e-ba07-5ae44eefa3de" providerId="AD" clId="Web-{57DA6144-85E5-FEB3-10F5-411B60B8482F}" dt="2022-01-27T15:43:11.108" v="858" actId="20577"/>
          <ac:spMkLst>
            <pc:docMk/>
            <pc:sldMk cId="2379754724" sldId="321"/>
            <ac:spMk id="3" creationId="{06CB4A63-B0BB-4F0A-9D2A-A66CF74B5410}"/>
          </ac:spMkLst>
        </pc:spChg>
        <pc:spChg chg="add mod">
          <ac:chgData name="Giulia Vilone" userId="S::giulia.vilone@tudublin.ie::0c58d732-b0d9-492e-ba07-5ae44eefa3de" providerId="AD" clId="Web-{57DA6144-85E5-FEB3-10F5-411B60B8482F}" dt="2022-01-27T15:45:57.363" v="893" actId="1076"/>
          <ac:spMkLst>
            <pc:docMk/>
            <pc:sldMk cId="2379754724" sldId="321"/>
            <ac:spMk id="5" creationId="{898E2990-6E71-4237-ABF8-15755DBF8071}"/>
          </ac:spMkLst>
        </pc:spChg>
        <pc:spChg chg="add del">
          <ac:chgData name="Giulia Vilone" userId="S::giulia.vilone@tudublin.ie::0c58d732-b0d9-492e-ba07-5ae44eefa3de" providerId="AD" clId="Web-{57DA6144-85E5-FEB3-10F5-411B60B8482F}" dt="2022-01-27T15:44:52.846" v="883"/>
          <ac:spMkLst>
            <pc:docMk/>
            <pc:sldMk cId="2379754724" sldId="321"/>
            <ac:spMk id="6" creationId="{39B7B92B-8AB2-4CEF-8469-FE76ED7FA0A5}"/>
          </ac:spMkLst>
        </pc:spChg>
        <pc:picChg chg="mod">
          <ac:chgData name="Giulia Vilone" userId="S::giulia.vilone@tudublin.ie::0c58d732-b0d9-492e-ba07-5ae44eefa3de" providerId="AD" clId="Web-{57DA6144-85E5-FEB3-10F5-411B60B8482F}" dt="2022-01-27T15:43:20.984" v="861" actId="14100"/>
          <ac:picMkLst>
            <pc:docMk/>
            <pc:sldMk cId="2379754724" sldId="321"/>
            <ac:picMk id="4" creationId="{EC0219BA-3441-4FE4-A04C-5159C5A8A27D}"/>
          </ac:picMkLst>
        </pc:picChg>
      </pc:sldChg>
      <pc:sldChg chg="addSp modSp add replId">
        <pc:chgData name="Giulia Vilone" userId="S::giulia.vilone@tudublin.ie::0c58d732-b0d9-492e-ba07-5ae44eefa3de" providerId="AD" clId="Web-{57DA6144-85E5-FEB3-10F5-411B60B8482F}" dt="2022-01-27T15:47:31.756" v="908" actId="14100"/>
        <pc:sldMkLst>
          <pc:docMk/>
          <pc:sldMk cId="804140343" sldId="322"/>
        </pc:sldMkLst>
        <pc:spChg chg="mod">
          <ac:chgData name="Giulia Vilone" userId="S::giulia.vilone@tudublin.ie::0c58d732-b0d9-492e-ba07-5ae44eefa3de" providerId="AD" clId="Web-{57DA6144-85E5-FEB3-10F5-411B60B8482F}" dt="2022-01-27T15:46:34.895" v="896" actId="20577"/>
          <ac:spMkLst>
            <pc:docMk/>
            <pc:sldMk cId="804140343" sldId="322"/>
            <ac:spMk id="5" creationId="{898E2990-6E71-4237-ABF8-15755DBF8071}"/>
          </ac:spMkLst>
        </pc:spChg>
        <pc:spChg chg="add mod">
          <ac:chgData name="Giulia Vilone" userId="S::giulia.vilone@tudublin.ie::0c58d732-b0d9-492e-ba07-5ae44eefa3de" providerId="AD" clId="Web-{57DA6144-85E5-FEB3-10F5-411B60B8482F}" dt="2022-01-27T15:47:31.756" v="908" actId="14100"/>
          <ac:spMkLst>
            <pc:docMk/>
            <pc:sldMk cId="804140343" sldId="322"/>
            <ac:spMk id="6" creationId="{2DC2153D-D59A-4ABD-BB55-08A1F2F44778}"/>
          </ac:spMkLst>
        </pc:spChg>
      </pc:sldChg>
      <pc:sldChg chg="addSp modSp add replId">
        <pc:chgData name="Giulia Vilone" userId="S::giulia.vilone@tudublin.ie::0c58d732-b0d9-492e-ba07-5ae44eefa3de" providerId="AD" clId="Web-{57DA6144-85E5-FEB3-10F5-411B60B8482F}" dt="2022-01-27T15:48:02.476" v="914" actId="14100"/>
        <pc:sldMkLst>
          <pc:docMk/>
          <pc:sldMk cId="503398834" sldId="323"/>
        </pc:sldMkLst>
        <pc:spChg chg="mod">
          <ac:chgData name="Giulia Vilone" userId="S::giulia.vilone@tudublin.ie::0c58d732-b0d9-492e-ba07-5ae44eefa3de" providerId="AD" clId="Web-{57DA6144-85E5-FEB3-10F5-411B60B8482F}" dt="2022-01-27T15:47:40.225" v="909" actId="20577"/>
          <ac:spMkLst>
            <pc:docMk/>
            <pc:sldMk cId="503398834" sldId="323"/>
            <ac:spMk id="5" creationId="{898E2990-6E71-4237-ABF8-15755DBF8071}"/>
          </ac:spMkLst>
        </pc:spChg>
        <pc:spChg chg="add mod">
          <ac:chgData name="Giulia Vilone" userId="S::giulia.vilone@tudublin.ie::0c58d732-b0d9-492e-ba07-5ae44eefa3de" providerId="AD" clId="Web-{57DA6144-85E5-FEB3-10F5-411B60B8482F}" dt="2022-01-27T15:48:02.476" v="914" actId="14100"/>
          <ac:spMkLst>
            <pc:docMk/>
            <pc:sldMk cId="503398834" sldId="323"/>
            <ac:spMk id="7" creationId="{DECD8655-55D1-4CB2-B5FD-15D31EB05D95}"/>
          </ac:spMkLst>
        </pc:spChg>
      </pc:sldChg>
      <pc:sldChg chg="addSp delSp modSp add ord replId addAnim delAnim">
        <pc:chgData name="Giulia Vilone" userId="S::giulia.vilone@tudublin.ie::0c58d732-b0d9-492e-ba07-5ae44eefa3de" providerId="AD" clId="Web-{57DA6144-85E5-FEB3-10F5-411B60B8482F}" dt="2022-01-27T16:18:48.371" v="1172" actId="20577"/>
        <pc:sldMkLst>
          <pc:docMk/>
          <pc:sldMk cId="3999420608" sldId="324"/>
        </pc:sldMkLst>
        <pc:spChg chg="mod">
          <ac:chgData name="Giulia Vilone" userId="S::giulia.vilone@tudublin.ie::0c58d732-b0d9-492e-ba07-5ae44eefa3de" providerId="AD" clId="Web-{57DA6144-85E5-FEB3-10F5-411B60B8482F}" dt="2022-01-27T15:49:48.948" v="931" actId="20577"/>
          <ac:spMkLst>
            <pc:docMk/>
            <pc:sldMk cId="3999420608" sldId="324"/>
            <ac:spMk id="2" creationId="{0E984C1E-4B96-4C69-A0FB-C737D3307149}"/>
          </ac:spMkLst>
        </pc:spChg>
        <pc:spChg chg="mod">
          <ac:chgData name="Giulia Vilone" userId="S::giulia.vilone@tudublin.ie::0c58d732-b0d9-492e-ba07-5ae44eefa3de" providerId="AD" clId="Web-{57DA6144-85E5-FEB3-10F5-411B60B8482F}" dt="2022-01-27T16:18:48.371" v="1172" actId="20577"/>
          <ac:spMkLst>
            <pc:docMk/>
            <pc:sldMk cId="3999420608" sldId="324"/>
            <ac:spMk id="3" creationId="{06CB4A63-B0BB-4F0A-9D2A-A66CF74B5410}"/>
          </ac:spMkLst>
        </pc:spChg>
        <pc:spChg chg="add mod">
          <ac:chgData name="Giulia Vilone" userId="S::giulia.vilone@tudublin.ie::0c58d732-b0d9-492e-ba07-5ae44eefa3de" providerId="AD" clId="Web-{57DA6144-85E5-FEB3-10F5-411B60B8482F}" dt="2022-01-27T16:00:31.356" v="1004" actId="14100"/>
          <ac:spMkLst>
            <pc:docMk/>
            <pc:sldMk cId="3999420608" sldId="324"/>
            <ac:spMk id="6" creationId="{D69CC14F-B9BF-4983-A68F-0D0531BC5289}"/>
          </ac:spMkLst>
        </pc:spChg>
        <pc:spChg chg="add del mod">
          <ac:chgData name="Giulia Vilone" userId="S::giulia.vilone@tudublin.ie::0c58d732-b0d9-492e-ba07-5ae44eefa3de" providerId="AD" clId="Web-{57DA6144-85E5-FEB3-10F5-411B60B8482F}" dt="2022-01-27T16:03:24.549" v="1037"/>
          <ac:spMkLst>
            <pc:docMk/>
            <pc:sldMk cId="3999420608" sldId="324"/>
            <ac:spMk id="7" creationId="{A70CF93D-9F2F-4CDD-8747-E1C856AC40C3}"/>
          </ac:spMkLst>
        </pc:spChg>
        <pc:spChg chg="add del mod">
          <ac:chgData name="Giulia Vilone" userId="S::giulia.vilone@tudublin.ie::0c58d732-b0d9-492e-ba07-5ae44eefa3de" providerId="AD" clId="Web-{57DA6144-85E5-FEB3-10F5-411B60B8482F}" dt="2022-01-27T16:03:22.080" v="1036"/>
          <ac:spMkLst>
            <pc:docMk/>
            <pc:sldMk cId="3999420608" sldId="324"/>
            <ac:spMk id="9" creationId="{7751A4C6-99AA-49F0-AE4F-46E76ADBCF0D}"/>
          </ac:spMkLst>
        </pc:spChg>
        <pc:spChg chg="add del">
          <ac:chgData name="Giulia Vilone" userId="S::giulia.vilone@tudublin.ie::0c58d732-b0d9-492e-ba07-5ae44eefa3de" providerId="AD" clId="Web-{57DA6144-85E5-FEB3-10F5-411B60B8482F}" dt="2022-01-27T16:18:42.153" v="1170"/>
          <ac:spMkLst>
            <pc:docMk/>
            <pc:sldMk cId="3999420608" sldId="324"/>
            <ac:spMk id="11" creationId="{E59592DB-4E56-45F3-A5B1-26F0C45B5FB6}"/>
          </ac:spMkLst>
        </pc:spChg>
        <pc:picChg chg="del">
          <ac:chgData name="Giulia Vilone" userId="S::giulia.vilone@tudublin.ie::0c58d732-b0d9-492e-ba07-5ae44eefa3de" providerId="AD" clId="Web-{57DA6144-85E5-FEB3-10F5-411B60B8482F}" dt="2022-01-27T15:50:05.073" v="932"/>
          <ac:picMkLst>
            <pc:docMk/>
            <pc:sldMk cId="3999420608" sldId="324"/>
            <ac:picMk id="4" creationId="{EC0219BA-3441-4FE4-A04C-5159C5A8A27D}"/>
          </ac:picMkLst>
        </pc:picChg>
      </pc:sldChg>
      <pc:sldChg chg="modSp add replId addAnim delAnim modAnim">
        <pc:chgData name="Giulia Vilone" userId="S::giulia.vilone@tudublin.ie::0c58d732-b0d9-492e-ba07-5ae44eefa3de" providerId="AD" clId="Web-{57DA6144-85E5-FEB3-10F5-411B60B8482F}" dt="2022-01-27T16:15:12.787" v="1141"/>
        <pc:sldMkLst>
          <pc:docMk/>
          <pc:sldMk cId="1799769549" sldId="325"/>
        </pc:sldMkLst>
        <pc:spChg chg="mod">
          <ac:chgData name="Giulia Vilone" userId="S::giulia.vilone@tudublin.ie::0c58d732-b0d9-492e-ba07-5ae44eefa3de" providerId="AD" clId="Web-{57DA6144-85E5-FEB3-10F5-411B60B8482F}" dt="2022-01-27T16:03:56.675" v="1043" actId="1076"/>
          <ac:spMkLst>
            <pc:docMk/>
            <pc:sldMk cId="1799769549" sldId="325"/>
            <ac:spMk id="7" creationId="{A70CF93D-9F2F-4CDD-8747-E1C856AC40C3}"/>
          </ac:spMkLst>
        </pc:spChg>
      </pc:sldChg>
      <pc:sldChg chg="addSp delSp modSp add replId addAnim delAnim modAnim">
        <pc:chgData name="Giulia Vilone" userId="S::giulia.vilone@tudublin.ie::0c58d732-b0d9-492e-ba07-5ae44eefa3de" providerId="AD" clId="Web-{57DA6144-85E5-FEB3-10F5-411B60B8482F}" dt="2022-01-27T16:18:50.950" v="1173" actId="20577"/>
        <pc:sldMkLst>
          <pc:docMk/>
          <pc:sldMk cId="353953284" sldId="326"/>
        </pc:sldMkLst>
        <pc:spChg chg="mod">
          <ac:chgData name="Giulia Vilone" userId="S::giulia.vilone@tudublin.ie::0c58d732-b0d9-492e-ba07-5ae44eefa3de" providerId="AD" clId="Web-{57DA6144-85E5-FEB3-10F5-411B60B8482F}" dt="2022-01-27T16:18:50.950" v="1173" actId="20577"/>
          <ac:spMkLst>
            <pc:docMk/>
            <pc:sldMk cId="353953284" sldId="326"/>
            <ac:spMk id="3" creationId="{06CB4A63-B0BB-4F0A-9D2A-A66CF74B5410}"/>
          </ac:spMkLst>
        </pc:spChg>
        <pc:spChg chg="add del mod">
          <ac:chgData name="Giulia Vilone" userId="S::giulia.vilone@tudublin.ie::0c58d732-b0d9-492e-ba07-5ae44eefa3de" providerId="AD" clId="Web-{57DA6144-85E5-FEB3-10F5-411B60B8482F}" dt="2022-01-27T16:07:58.744" v="1059"/>
          <ac:spMkLst>
            <pc:docMk/>
            <pc:sldMk cId="353953284" sldId="326"/>
            <ac:spMk id="4" creationId="{A9806C05-13B6-497C-81CB-A9381D3E6A30}"/>
          </ac:spMkLst>
        </pc:spChg>
        <pc:spChg chg="add mod">
          <ac:chgData name="Giulia Vilone" userId="S::giulia.vilone@tudublin.ie::0c58d732-b0d9-492e-ba07-5ae44eefa3de" providerId="AD" clId="Web-{57DA6144-85E5-FEB3-10F5-411B60B8482F}" dt="2022-01-27T16:09:01.746" v="1074" actId="1076"/>
          <ac:spMkLst>
            <pc:docMk/>
            <pc:sldMk cId="353953284" sldId="326"/>
            <ac:spMk id="5" creationId="{D3B9257B-3567-4C11-B636-4CD8E7E0B814}"/>
          </ac:spMkLst>
        </pc:spChg>
        <pc:spChg chg="mod">
          <ac:chgData name="Giulia Vilone" userId="S::giulia.vilone@tudublin.ie::0c58d732-b0d9-492e-ba07-5ae44eefa3de" providerId="AD" clId="Web-{57DA6144-85E5-FEB3-10F5-411B60B8482F}" dt="2022-01-27T16:09:32.528" v="1080" actId="20577"/>
          <ac:spMkLst>
            <pc:docMk/>
            <pc:sldMk cId="353953284" sldId="326"/>
            <ac:spMk id="6" creationId="{D69CC14F-B9BF-4983-A68F-0D0531BC5289}"/>
          </ac:spMkLst>
        </pc:spChg>
        <pc:spChg chg="del">
          <ac:chgData name="Giulia Vilone" userId="S::giulia.vilone@tudublin.ie::0c58d732-b0d9-492e-ba07-5ae44eefa3de" providerId="AD" clId="Web-{57DA6144-85E5-FEB3-10F5-411B60B8482F}" dt="2022-01-27T16:07:18.462" v="1052"/>
          <ac:spMkLst>
            <pc:docMk/>
            <pc:sldMk cId="353953284" sldId="326"/>
            <ac:spMk id="7" creationId="{A70CF93D-9F2F-4CDD-8747-E1C856AC40C3}"/>
          </ac:spMkLst>
        </pc:spChg>
        <pc:spChg chg="del">
          <ac:chgData name="Giulia Vilone" userId="S::giulia.vilone@tudublin.ie::0c58d732-b0d9-492e-ba07-5ae44eefa3de" providerId="AD" clId="Web-{57DA6144-85E5-FEB3-10F5-411B60B8482F}" dt="2022-01-27T16:07:16.774" v="1051"/>
          <ac:spMkLst>
            <pc:docMk/>
            <pc:sldMk cId="353953284" sldId="326"/>
            <ac:spMk id="9" creationId="{7751A4C6-99AA-49F0-AE4F-46E76ADBCF0D}"/>
          </ac:spMkLst>
        </pc:spChg>
        <pc:spChg chg="add mod">
          <ac:chgData name="Giulia Vilone" userId="S::giulia.vilone@tudublin.ie::0c58d732-b0d9-492e-ba07-5ae44eefa3de" providerId="AD" clId="Web-{57DA6144-85E5-FEB3-10F5-411B60B8482F}" dt="2022-01-27T16:09:20.856" v="1077"/>
          <ac:spMkLst>
            <pc:docMk/>
            <pc:sldMk cId="353953284" sldId="326"/>
            <ac:spMk id="10" creationId="{A9B812F4-1EE5-4485-8231-0E6C6C196B2E}"/>
          </ac:spMkLst>
        </pc:spChg>
        <pc:spChg chg="add mod">
          <ac:chgData name="Giulia Vilone" userId="S::giulia.vilone@tudublin.ie::0c58d732-b0d9-492e-ba07-5ae44eefa3de" providerId="AD" clId="Web-{57DA6144-85E5-FEB3-10F5-411B60B8482F}" dt="2022-01-27T16:10:39.077" v="1101"/>
          <ac:spMkLst>
            <pc:docMk/>
            <pc:sldMk cId="353953284" sldId="326"/>
            <ac:spMk id="11" creationId="{53039A44-0402-488C-BA47-EE2728190A83}"/>
          </ac:spMkLst>
        </pc:spChg>
        <pc:spChg chg="add mod">
          <ac:chgData name="Giulia Vilone" userId="S::giulia.vilone@tudublin.ie::0c58d732-b0d9-492e-ba07-5ae44eefa3de" providerId="AD" clId="Web-{57DA6144-85E5-FEB3-10F5-411B60B8482F}" dt="2022-01-27T16:10:34.561" v="1100"/>
          <ac:spMkLst>
            <pc:docMk/>
            <pc:sldMk cId="353953284" sldId="326"/>
            <ac:spMk id="12" creationId="{C9606F24-8627-430A-AE71-3FD93EC64337}"/>
          </ac:spMkLst>
        </pc:spChg>
      </pc:sldChg>
      <pc:sldChg chg="addSp delSp modSp add replId addAnim">
        <pc:chgData name="Giulia Vilone" userId="S::giulia.vilone@tudublin.ie::0c58d732-b0d9-492e-ba07-5ae44eefa3de" providerId="AD" clId="Web-{57DA6144-85E5-FEB3-10F5-411B60B8482F}" dt="2022-01-27T16:18:53.481" v="1174" actId="20577"/>
        <pc:sldMkLst>
          <pc:docMk/>
          <pc:sldMk cId="2594949277" sldId="327"/>
        </pc:sldMkLst>
        <pc:spChg chg="mod">
          <ac:chgData name="Giulia Vilone" userId="S::giulia.vilone@tudublin.ie::0c58d732-b0d9-492e-ba07-5ae44eefa3de" providerId="AD" clId="Web-{57DA6144-85E5-FEB3-10F5-411B60B8482F}" dt="2022-01-27T16:18:53.481" v="1174" actId="20577"/>
          <ac:spMkLst>
            <pc:docMk/>
            <pc:sldMk cId="2594949277" sldId="327"/>
            <ac:spMk id="3" creationId="{06CB4A63-B0BB-4F0A-9D2A-A66CF74B5410}"/>
          </ac:spMkLst>
        </pc:spChg>
        <pc:spChg chg="add mod">
          <ac:chgData name="Giulia Vilone" userId="S::giulia.vilone@tudublin.ie::0c58d732-b0d9-492e-ba07-5ae44eefa3de" providerId="AD" clId="Web-{57DA6144-85E5-FEB3-10F5-411B60B8482F}" dt="2022-01-27T16:12:53.315" v="1119"/>
          <ac:spMkLst>
            <pc:docMk/>
            <pc:sldMk cId="2594949277" sldId="327"/>
            <ac:spMk id="4" creationId="{C8428770-0CF4-4961-BDDB-EF594543CB32}"/>
          </ac:spMkLst>
        </pc:spChg>
        <pc:spChg chg="del">
          <ac:chgData name="Giulia Vilone" userId="S::giulia.vilone@tudublin.ie::0c58d732-b0d9-492e-ba07-5ae44eefa3de" providerId="AD" clId="Web-{57DA6144-85E5-FEB3-10F5-411B60B8482F}" dt="2022-01-27T16:11:50.719" v="1105"/>
          <ac:spMkLst>
            <pc:docMk/>
            <pc:sldMk cId="2594949277" sldId="327"/>
            <ac:spMk id="5" creationId="{D3B9257B-3567-4C11-B636-4CD8E7E0B814}"/>
          </ac:spMkLst>
        </pc:spChg>
        <pc:spChg chg="add mod">
          <ac:chgData name="Giulia Vilone" userId="S::giulia.vilone@tudublin.ie::0c58d732-b0d9-492e-ba07-5ae44eefa3de" providerId="AD" clId="Web-{57DA6144-85E5-FEB3-10F5-411B60B8482F}" dt="2022-01-27T16:13:52.066" v="1125" actId="20577"/>
          <ac:spMkLst>
            <pc:docMk/>
            <pc:sldMk cId="2594949277" sldId="327"/>
            <ac:spMk id="7" creationId="{31A077D9-A9F5-4724-9E3A-2929BB0F7D8D}"/>
          </ac:spMkLst>
        </pc:spChg>
        <pc:spChg chg="add mod">
          <ac:chgData name="Giulia Vilone" userId="S::giulia.vilone@tudublin.ie::0c58d732-b0d9-492e-ba07-5ae44eefa3de" providerId="AD" clId="Web-{57DA6144-85E5-FEB3-10F5-411B60B8482F}" dt="2022-01-27T16:14:02.551" v="1130" actId="20577"/>
          <ac:spMkLst>
            <pc:docMk/>
            <pc:sldMk cId="2594949277" sldId="327"/>
            <ac:spMk id="8" creationId="{BFB122FF-2095-4B63-90DD-C04616C76F64}"/>
          </ac:spMkLst>
        </pc:spChg>
        <pc:spChg chg="add mod">
          <ac:chgData name="Giulia Vilone" userId="S::giulia.vilone@tudublin.ie::0c58d732-b0d9-492e-ba07-5ae44eefa3de" providerId="AD" clId="Web-{57DA6144-85E5-FEB3-10F5-411B60B8482F}" dt="2022-01-27T16:12:27.267" v="1115" actId="20577"/>
          <ac:spMkLst>
            <pc:docMk/>
            <pc:sldMk cId="2594949277" sldId="327"/>
            <ac:spMk id="9" creationId="{61331D87-E1C2-4E30-83DC-F8B2A0257758}"/>
          </ac:spMkLst>
        </pc:spChg>
        <pc:spChg chg="del">
          <ac:chgData name="Giulia Vilone" userId="S::giulia.vilone@tudublin.ie::0c58d732-b0d9-492e-ba07-5ae44eefa3de" providerId="AD" clId="Web-{57DA6144-85E5-FEB3-10F5-411B60B8482F}" dt="2022-01-27T16:11:46.969" v="1103"/>
          <ac:spMkLst>
            <pc:docMk/>
            <pc:sldMk cId="2594949277" sldId="327"/>
            <ac:spMk id="10" creationId="{A9B812F4-1EE5-4485-8231-0E6C6C196B2E}"/>
          </ac:spMkLst>
        </pc:spChg>
        <pc:spChg chg="del">
          <ac:chgData name="Giulia Vilone" userId="S::giulia.vilone@tudublin.ie::0c58d732-b0d9-492e-ba07-5ae44eefa3de" providerId="AD" clId="Web-{57DA6144-85E5-FEB3-10F5-411B60B8482F}" dt="2022-01-27T16:11:52.672" v="1106"/>
          <ac:spMkLst>
            <pc:docMk/>
            <pc:sldMk cId="2594949277" sldId="327"/>
            <ac:spMk id="11" creationId="{53039A44-0402-488C-BA47-EE2728190A83}"/>
          </ac:spMkLst>
        </pc:spChg>
        <pc:spChg chg="del">
          <ac:chgData name="Giulia Vilone" userId="S::giulia.vilone@tudublin.ie::0c58d732-b0d9-492e-ba07-5ae44eefa3de" providerId="AD" clId="Web-{57DA6144-85E5-FEB3-10F5-411B60B8482F}" dt="2022-01-27T16:11:48.907" v="1104"/>
          <ac:spMkLst>
            <pc:docMk/>
            <pc:sldMk cId="2594949277" sldId="327"/>
            <ac:spMk id="12" creationId="{C9606F24-8627-430A-AE71-3FD93EC64337}"/>
          </ac:spMkLst>
        </pc:spChg>
        <pc:spChg chg="add mod">
          <ac:chgData name="Giulia Vilone" userId="S::giulia.vilone@tudublin.ie::0c58d732-b0d9-492e-ba07-5ae44eefa3de" providerId="AD" clId="Web-{57DA6144-85E5-FEB3-10F5-411B60B8482F}" dt="2022-01-27T16:12:34.220" v="1116" actId="20577"/>
          <ac:spMkLst>
            <pc:docMk/>
            <pc:sldMk cId="2594949277" sldId="327"/>
            <ac:spMk id="13" creationId="{F2CABE4E-CF84-427B-A395-834DBC6376CB}"/>
          </ac:spMkLst>
        </pc:spChg>
      </pc:sldChg>
      <pc:sldChg chg="modSp add replId delAnim modAnim">
        <pc:chgData name="Giulia Vilone" userId="S::giulia.vilone@tudublin.ie::0c58d732-b0d9-492e-ba07-5ae44eefa3de" providerId="AD" clId="Web-{57DA6144-85E5-FEB3-10F5-411B60B8482F}" dt="2022-01-27T16:20:52.203" v="1183"/>
        <pc:sldMkLst>
          <pc:docMk/>
          <pc:sldMk cId="3978643656" sldId="328"/>
        </pc:sldMkLst>
        <pc:spChg chg="mod">
          <ac:chgData name="Giulia Vilone" userId="S::giulia.vilone@tudublin.ie::0c58d732-b0d9-492e-ba07-5ae44eefa3de" providerId="AD" clId="Web-{57DA6144-85E5-FEB3-10F5-411B60B8482F}" dt="2022-01-27T16:18:55.512" v="1175" actId="20577"/>
          <ac:spMkLst>
            <pc:docMk/>
            <pc:sldMk cId="3978643656" sldId="328"/>
            <ac:spMk id="3" creationId="{06CB4A63-B0BB-4F0A-9D2A-A66CF74B5410}"/>
          </ac:spMkLst>
        </pc:spChg>
        <pc:spChg chg="mod">
          <ac:chgData name="Giulia Vilone" userId="S::giulia.vilone@tudublin.ie::0c58d732-b0d9-492e-ba07-5ae44eefa3de" providerId="AD" clId="Web-{57DA6144-85E5-FEB3-10F5-411B60B8482F}" dt="2022-01-27T16:14:23.114" v="1135" actId="20577"/>
          <ac:spMkLst>
            <pc:docMk/>
            <pc:sldMk cId="3978643656" sldId="328"/>
            <ac:spMk id="6" creationId="{D69CC14F-B9BF-4983-A68F-0D0531BC5289}"/>
          </ac:spMkLst>
        </pc:spChg>
        <pc:spChg chg="mod">
          <ac:chgData name="Giulia Vilone" userId="S::giulia.vilone@tudublin.ie::0c58d732-b0d9-492e-ba07-5ae44eefa3de" providerId="AD" clId="Web-{57DA6144-85E5-FEB3-10F5-411B60B8482F}" dt="2022-01-27T16:14:28.083" v="1136" actId="20577"/>
          <ac:spMkLst>
            <pc:docMk/>
            <pc:sldMk cId="3978643656" sldId="328"/>
            <ac:spMk id="9" creationId="{61331D87-E1C2-4E30-83DC-F8B2A0257758}"/>
          </ac:spMkLst>
        </pc:spChg>
        <pc:spChg chg="mod">
          <ac:chgData name="Giulia Vilone" userId="S::giulia.vilone@tudublin.ie::0c58d732-b0d9-492e-ba07-5ae44eefa3de" providerId="AD" clId="Web-{57DA6144-85E5-FEB3-10F5-411B60B8482F}" dt="2022-01-27T16:14:35.958" v="1139" actId="20577"/>
          <ac:spMkLst>
            <pc:docMk/>
            <pc:sldMk cId="3978643656" sldId="328"/>
            <ac:spMk id="13" creationId="{F2CABE4E-CF84-427B-A395-834DBC6376CB}"/>
          </ac:spMkLst>
        </pc:spChg>
      </pc:sldChg>
      <pc:sldChg chg="addSp delSp modSp add del replId delAnim">
        <pc:chgData name="Giulia Vilone" userId="S::giulia.vilone@tudublin.ie::0c58d732-b0d9-492e-ba07-5ae44eefa3de" providerId="AD" clId="Web-{57DA6144-85E5-FEB3-10F5-411B60B8482F}" dt="2022-01-27T16:24:56.616" v="1249"/>
        <pc:sldMkLst>
          <pc:docMk/>
          <pc:sldMk cId="2547409491" sldId="329"/>
        </pc:sldMkLst>
        <pc:spChg chg="mod">
          <ac:chgData name="Giulia Vilone" userId="S::giulia.vilone@tudublin.ie::0c58d732-b0d9-492e-ba07-5ae44eefa3de" providerId="AD" clId="Web-{57DA6144-85E5-FEB3-10F5-411B60B8482F}" dt="2022-01-27T16:17:59.151" v="1146" actId="20577"/>
          <ac:spMkLst>
            <pc:docMk/>
            <pc:sldMk cId="2547409491" sldId="329"/>
            <ac:spMk id="2" creationId="{0E984C1E-4B96-4C69-A0FB-C737D3307149}"/>
          </ac:spMkLst>
        </pc:spChg>
        <pc:spChg chg="mod">
          <ac:chgData name="Giulia Vilone" userId="S::giulia.vilone@tudublin.ie::0c58d732-b0d9-492e-ba07-5ae44eefa3de" providerId="AD" clId="Web-{57DA6144-85E5-FEB3-10F5-411B60B8482F}" dt="2022-01-27T16:18:38.543" v="1167" actId="20577"/>
          <ac:spMkLst>
            <pc:docMk/>
            <pc:sldMk cId="2547409491" sldId="329"/>
            <ac:spMk id="3" creationId="{06CB4A63-B0BB-4F0A-9D2A-A66CF74B5410}"/>
          </ac:spMkLst>
        </pc:spChg>
        <pc:spChg chg="del mod">
          <ac:chgData name="Giulia Vilone" userId="S::giulia.vilone@tudublin.ie::0c58d732-b0d9-492e-ba07-5ae44eefa3de" providerId="AD" clId="Web-{57DA6144-85E5-FEB3-10F5-411B60B8482F}" dt="2022-01-27T16:21:16.954" v="1186"/>
          <ac:spMkLst>
            <pc:docMk/>
            <pc:sldMk cId="2547409491" sldId="329"/>
            <ac:spMk id="4" creationId="{C8428770-0CF4-4961-BDDB-EF594543CB32}"/>
          </ac:spMkLst>
        </pc:spChg>
        <pc:spChg chg="mod">
          <ac:chgData name="Giulia Vilone" userId="S::giulia.vilone@tudublin.ie::0c58d732-b0d9-492e-ba07-5ae44eefa3de" providerId="AD" clId="Web-{57DA6144-85E5-FEB3-10F5-411B60B8482F}" dt="2022-01-27T16:22:01.455" v="1203" actId="20577"/>
          <ac:spMkLst>
            <pc:docMk/>
            <pc:sldMk cId="2547409491" sldId="329"/>
            <ac:spMk id="6" creationId="{D69CC14F-B9BF-4983-A68F-0D0531BC5289}"/>
          </ac:spMkLst>
        </pc:spChg>
        <pc:spChg chg="del">
          <ac:chgData name="Giulia Vilone" userId="S::giulia.vilone@tudublin.ie::0c58d732-b0d9-492e-ba07-5ae44eefa3de" providerId="AD" clId="Web-{57DA6144-85E5-FEB3-10F5-411B60B8482F}" dt="2022-01-27T16:20:37.484" v="1178"/>
          <ac:spMkLst>
            <pc:docMk/>
            <pc:sldMk cId="2547409491" sldId="329"/>
            <ac:spMk id="7" creationId="{31A077D9-A9F5-4724-9E3A-2929BB0F7D8D}"/>
          </ac:spMkLst>
        </pc:spChg>
        <pc:spChg chg="del">
          <ac:chgData name="Giulia Vilone" userId="S::giulia.vilone@tudublin.ie::0c58d732-b0d9-492e-ba07-5ae44eefa3de" providerId="AD" clId="Web-{57DA6144-85E5-FEB3-10F5-411B60B8482F}" dt="2022-01-27T16:20:41.140" v="1180"/>
          <ac:spMkLst>
            <pc:docMk/>
            <pc:sldMk cId="2547409491" sldId="329"/>
            <ac:spMk id="8" creationId="{BFB122FF-2095-4B63-90DD-C04616C76F64}"/>
          </ac:spMkLst>
        </pc:spChg>
        <pc:spChg chg="del">
          <ac:chgData name="Giulia Vilone" userId="S::giulia.vilone@tudublin.ie::0c58d732-b0d9-492e-ba07-5ae44eefa3de" providerId="AD" clId="Web-{57DA6144-85E5-FEB3-10F5-411B60B8482F}" dt="2022-01-27T16:20:35.624" v="1177"/>
          <ac:spMkLst>
            <pc:docMk/>
            <pc:sldMk cId="2547409491" sldId="329"/>
            <ac:spMk id="9" creationId="{61331D87-E1C2-4E30-83DC-F8B2A0257758}"/>
          </ac:spMkLst>
        </pc:spChg>
        <pc:spChg chg="add mod">
          <ac:chgData name="Giulia Vilone" userId="S::giulia.vilone@tudublin.ie::0c58d732-b0d9-492e-ba07-5ae44eefa3de" providerId="AD" clId="Web-{57DA6144-85E5-FEB3-10F5-411B60B8482F}" dt="2022-01-27T16:21:55.314" v="1199"/>
          <ac:spMkLst>
            <pc:docMk/>
            <pc:sldMk cId="2547409491" sldId="329"/>
            <ac:spMk id="10" creationId="{813F0874-B691-4E87-8160-3500792CDD83}"/>
          </ac:spMkLst>
        </pc:spChg>
        <pc:spChg chg="del">
          <ac:chgData name="Giulia Vilone" userId="S::giulia.vilone@tudublin.ie::0c58d732-b0d9-492e-ba07-5ae44eefa3de" providerId="AD" clId="Web-{57DA6144-85E5-FEB3-10F5-411B60B8482F}" dt="2022-01-27T16:20:39.468" v="1179"/>
          <ac:spMkLst>
            <pc:docMk/>
            <pc:sldMk cId="2547409491" sldId="329"/>
            <ac:spMk id="13" creationId="{F2CABE4E-CF84-427B-A395-834DBC6376CB}"/>
          </ac:spMkLst>
        </pc:spChg>
      </pc:sldChg>
      <pc:sldChg chg="delSp add del ord replId">
        <pc:chgData name="Giulia Vilone" userId="S::giulia.vilone@tudublin.ie::0c58d732-b0d9-492e-ba07-5ae44eefa3de" providerId="AD" clId="Web-{57DA6144-85E5-FEB3-10F5-411B60B8482F}" dt="2022-01-27T16:24:23.146" v="1241"/>
        <pc:sldMkLst>
          <pc:docMk/>
          <pc:sldMk cId="1860116574" sldId="330"/>
        </pc:sldMkLst>
        <pc:spChg chg="del">
          <ac:chgData name="Giulia Vilone" userId="S::giulia.vilone@tudublin.ie::0c58d732-b0d9-492e-ba07-5ae44eefa3de" providerId="AD" clId="Web-{57DA6144-85E5-FEB3-10F5-411B60B8482F}" dt="2022-01-27T16:22:17.330" v="1205"/>
          <ac:spMkLst>
            <pc:docMk/>
            <pc:sldMk cId="1860116574" sldId="330"/>
            <ac:spMk id="10" creationId="{813F0874-B691-4E87-8160-3500792CDD83}"/>
          </ac:spMkLst>
        </pc:spChg>
      </pc:sldChg>
      <pc:sldChg chg="addSp delSp modSp add replId">
        <pc:chgData name="Giulia Vilone" userId="S::giulia.vilone@tudublin.ie::0c58d732-b0d9-492e-ba07-5ae44eefa3de" providerId="AD" clId="Web-{57DA6144-85E5-FEB3-10F5-411B60B8482F}" dt="2022-01-27T16:24:52.100" v="1248"/>
        <pc:sldMkLst>
          <pc:docMk/>
          <pc:sldMk cId="316162966" sldId="331"/>
        </pc:sldMkLst>
        <pc:spChg chg="add del mod">
          <ac:chgData name="Giulia Vilone" userId="S::giulia.vilone@tudublin.ie::0c58d732-b0d9-492e-ba07-5ae44eefa3de" providerId="AD" clId="Web-{57DA6144-85E5-FEB3-10F5-411B60B8482F}" dt="2022-01-27T16:24:45.069" v="1245"/>
          <ac:spMkLst>
            <pc:docMk/>
            <pc:sldMk cId="316162966" sldId="331"/>
            <ac:spMk id="4" creationId="{D0DFC5CE-A026-4B31-8B17-CBD875A56CB0}"/>
          </ac:spMkLst>
        </pc:spChg>
        <pc:spChg chg="add del mod">
          <ac:chgData name="Giulia Vilone" userId="S::giulia.vilone@tudublin.ie::0c58d732-b0d9-492e-ba07-5ae44eefa3de" providerId="AD" clId="Web-{57DA6144-85E5-FEB3-10F5-411B60B8482F}" dt="2022-01-27T16:24:46.632" v="1246"/>
          <ac:spMkLst>
            <pc:docMk/>
            <pc:sldMk cId="316162966" sldId="331"/>
            <ac:spMk id="5" creationId="{10E9BA93-EAC7-492E-95C9-ED6AF27387EB}"/>
          </ac:spMkLst>
        </pc:spChg>
        <pc:spChg chg="mod">
          <ac:chgData name="Giulia Vilone" userId="S::giulia.vilone@tudublin.ie::0c58d732-b0d9-492e-ba07-5ae44eefa3de" providerId="AD" clId="Web-{57DA6144-85E5-FEB3-10F5-411B60B8482F}" dt="2022-01-27T16:24:52.100" v="1248"/>
          <ac:spMkLst>
            <pc:docMk/>
            <pc:sldMk cId="316162966" sldId="331"/>
            <ac:spMk id="6" creationId="{D69CC14F-B9BF-4983-A68F-0D0531BC5289}"/>
          </ac:spMkLst>
        </pc:spChg>
        <pc:spChg chg="add del mod">
          <ac:chgData name="Giulia Vilone" userId="S::giulia.vilone@tudublin.ie::0c58d732-b0d9-492e-ba07-5ae44eefa3de" providerId="AD" clId="Web-{57DA6144-85E5-FEB3-10F5-411B60B8482F}" dt="2022-01-27T16:24:43.007" v="1244"/>
          <ac:spMkLst>
            <pc:docMk/>
            <pc:sldMk cId="316162966" sldId="331"/>
            <ac:spMk id="9" creationId="{8D81F2E0-AD0B-4251-A6B4-3190F85A556D}"/>
          </ac:spMkLst>
        </pc:spChg>
        <pc:spChg chg="mod">
          <ac:chgData name="Giulia Vilone" userId="S::giulia.vilone@tudublin.ie::0c58d732-b0d9-492e-ba07-5ae44eefa3de" providerId="AD" clId="Web-{57DA6144-85E5-FEB3-10F5-411B60B8482F}" dt="2022-01-27T16:23:33.020" v="1223" actId="1076"/>
          <ac:spMkLst>
            <pc:docMk/>
            <pc:sldMk cId="316162966" sldId="331"/>
            <ac:spMk id="10" creationId="{813F0874-B691-4E87-8160-3500792CDD83}"/>
          </ac:spMkLst>
        </pc:spChg>
        <pc:spChg chg="add del mod">
          <ac:chgData name="Giulia Vilone" userId="S::giulia.vilone@tudublin.ie::0c58d732-b0d9-492e-ba07-5ae44eefa3de" providerId="AD" clId="Web-{57DA6144-85E5-FEB3-10F5-411B60B8482F}" dt="2022-01-27T16:24:48.882" v="1247"/>
          <ac:spMkLst>
            <pc:docMk/>
            <pc:sldMk cId="316162966" sldId="331"/>
            <ac:spMk id="13" creationId="{638EAB7B-DB09-4707-BEC3-252778CC4454}"/>
          </ac:spMkLst>
        </pc:spChg>
      </pc:sldChg>
      <pc:sldChg chg="delSp modSp add ord replId">
        <pc:chgData name="Giulia Vilone" userId="S::giulia.vilone@tudublin.ie::0c58d732-b0d9-492e-ba07-5ae44eefa3de" providerId="AD" clId="Web-{57DA6144-85E5-FEB3-10F5-411B60B8482F}" dt="2022-01-27T16:24:28.334" v="1242"/>
        <pc:sldMkLst>
          <pc:docMk/>
          <pc:sldMk cId="1293008146" sldId="332"/>
        </pc:sldMkLst>
        <pc:spChg chg="del">
          <ac:chgData name="Giulia Vilone" userId="S::giulia.vilone@tudublin.ie::0c58d732-b0d9-492e-ba07-5ae44eefa3de" providerId="AD" clId="Web-{57DA6144-85E5-FEB3-10F5-411B60B8482F}" dt="2022-01-27T16:24:08.630" v="1236"/>
          <ac:spMkLst>
            <pc:docMk/>
            <pc:sldMk cId="1293008146" sldId="332"/>
            <ac:spMk id="4" creationId="{D0DFC5CE-A026-4B31-8B17-CBD875A56CB0}"/>
          </ac:spMkLst>
        </pc:spChg>
        <pc:spChg chg="del">
          <ac:chgData name="Giulia Vilone" userId="S::giulia.vilone@tudublin.ie::0c58d732-b0d9-492e-ba07-5ae44eefa3de" providerId="AD" clId="Web-{57DA6144-85E5-FEB3-10F5-411B60B8482F}" dt="2022-01-27T16:24:14.052" v="1238"/>
          <ac:spMkLst>
            <pc:docMk/>
            <pc:sldMk cId="1293008146" sldId="332"/>
            <ac:spMk id="5" creationId="{10E9BA93-EAC7-492E-95C9-ED6AF27387EB}"/>
          </ac:spMkLst>
        </pc:spChg>
        <pc:spChg chg="mod">
          <ac:chgData name="Giulia Vilone" userId="S::giulia.vilone@tudublin.ie::0c58d732-b0d9-492e-ba07-5ae44eefa3de" providerId="AD" clId="Web-{57DA6144-85E5-FEB3-10F5-411B60B8482F}" dt="2022-01-27T16:24:28.334" v="1242"/>
          <ac:spMkLst>
            <pc:docMk/>
            <pc:sldMk cId="1293008146" sldId="332"/>
            <ac:spMk id="6" creationId="{D69CC14F-B9BF-4983-A68F-0D0531BC5289}"/>
          </ac:spMkLst>
        </pc:spChg>
        <pc:spChg chg="del">
          <ac:chgData name="Giulia Vilone" userId="S::giulia.vilone@tudublin.ie::0c58d732-b0d9-492e-ba07-5ae44eefa3de" providerId="AD" clId="Web-{57DA6144-85E5-FEB3-10F5-411B60B8482F}" dt="2022-01-27T16:24:15.568" v="1239"/>
          <ac:spMkLst>
            <pc:docMk/>
            <pc:sldMk cId="1293008146" sldId="332"/>
            <ac:spMk id="9" creationId="{8D81F2E0-AD0B-4251-A6B4-3190F85A556D}"/>
          </ac:spMkLst>
        </pc:spChg>
        <pc:spChg chg="del">
          <ac:chgData name="Giulia Vilone" userId="S::giulia.vilone@tudublin.ie::0c58d732-b0d9-492e-ba07-5ae44eefa3de" providerId="AD" clId="Web-{57DA6144-85E5-FEB3-10F5-411B60B8482F}" dt="2022-01-27T16:24:17.099" v="1240"/>
          <ac:spMkLst>
            <pc:docMk/>
            <pc:sldMk cId="1293008146" sldId="332"/>
            <ac:spMk id="10" creationId="{813F0874-B691-4E87-8160-3500792CDD83}"/>
          </ac:spMkLst>
        </pc:spChg>
        <pc:spChg chg="del">
          <ac:chgData name="Giulia Vilone" userId="S::giulia.vilone@tudublin.ie::0c58d732-b0d9-492e-ba07-5ae44eefa3de" providerId="AD" clId="Web-{57DA6144-85E5-FEB3-10F5-411B60B8482F}" dt="2022-01-27T16:24:11.927" v="1237"/>
          <ac:spMkLst>
            <pc:docMk/>
            <pc:sldMk cId="1293008146" sldId="332"/>
            <ac:spMk id="13" creationId="{638EAB7B-DB09-4707-BEC3-252778CC4454}"/>
          </ac:spMkLst>
        </pc:spChg>
      </pc:sldChg>
      <pc:sldChg chg="add replId">
        <pc:chgData name="Giulia Vilone" userId="S::giulia.vilone@tudublin.ie::0c58d732-b0d9-492e-ba07-5ae44eefa3de" providerId="AD" clId="Web-{57DA6144-85E5-FEB3-10F5-411B60B8482F}" dt="2022-01-27T16:24:34.459" v="1243"/>
        <pc:sldMkLst>
          <pc:docMk/>
          <pc:sldMk cId="2189810228" sldId="333"/>
        </pc:sldMkLst>
      </pc:sldChg>
      <pc:sldMasterChg chg="modSp modSldLayout">
        <pc:chgData name="Giulia Vilone" userId="S::giulia.vilone@tudublin.ie::0c58d732-b0d9-492e-ba07-5ae44eefa3de" providerId="AD" clId="Web-{57DA6144-85E5-FEB3-10F5-411B60B8482F}" dt="2022-01-27T14:17:50.530" v="11"/>
        <pc:sldMasterMkLst>
          <pc:docMk/>
          <pc:sldMasterMk cId="0" sldId="2147483648"/>
        </pc:sldMasterMkLst>
        <pc:spChg chg="mod">
          <ac:chgData name="Giulia Vilone" userId="S::giulia.vilone@tudublin.ie::0c58d732-b0d9-492e-ba07-5ae44eefa3de" providerId="AD" clId="Web-{57DA6144-85E5-FEB3-10F5-411B60B8482F}" dt="2022-01-27T14:17:50.530" v="11"/>
          <ac:spMkLst>
            <pc:docMk/>
            <pc:sldMasterMk cId="0" sldId="2147483648"/>
            <ac:spMk id="2"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ac:spMk id="3"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ac:spMk id="4"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ac:spMk id="5"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ac:spMk id="6"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ac:spMk id="7" creationId="{00000000-0000-0000-0000-000000000000}"/>
          </ac:spMkLst>
        </pc:spChg>
        <pc:sldLayoutChg chg="modSp">
          <pc:chgData name="Giulia Vilone" userId="S::giulia.vilone@tudublin.ie::0c58d732-b0d9-492e-ba07-5ae44eefa3de" providerId="AD" clId="Web-{57DA6144-85E5-FEB3-10F5-411B60B8482F}" dt="2022-01-27T14:17:50.530" v="11"/>
          <pc:sldLayoutMkLst>
            <pc:docMk/>
            <pc:sldMasterMk cId="0" sldId="2147483648"/>
            <pc:sldLayoutMk cId="0" sldId="2147483650"/>
          </pc:sldLayoutMkLst>
          <pc:spChg chg="mod">
            <ac:chgData name="Giulia Vilone" userId="S::giulia.vilone@tudublin.ie::0c58d732-b0d9-492e-ba07-5ae44eefa3de" providerId="AD" clId="Web-{57DA6144-85E5-FEB3-10F5-411B60B8482F}" dt="2022-01-27T14:17:50.530" v="11"/>
            <ac:spMkLst>
              <pc:docMk/>
              <pc:sldMasterMk cId="0" sldId="2147483648"/>
              <pc:sldLayoutMk cId="0" sldId="2147483650"/>
              <ac:spMk id="6"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pc:sldLayoutMk cId="0" sldId="2147483650"/>
              <ac:spMk id="7"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48"/>
            <pc:sldLayoutMk cId="0" sldId="2147483651"/>
          </pc:sldLayoutMkLst>
          <pc:spChg chg="mod">
            <ac:chgData name="Giulia Vilone" userId="S::giulia.vilone@tudublin.ie::0c58d732-b0d9-492e-ba07-5ae44eefa3de" providerId="AD" clId="Web-{57DA6144-85E5-FEB3-10F5-411B60B8482F}" dt="2022-01-27T14:17:50.530" v="11"/>
            <ac:spMkLst>
              <pc:docMk/>
              <pc:sldMasterMk cId="0" sldId="2147483648"/>
              <pc:sldLayoutMk cId="0" sldId="2147483651"/>
              <ac:spMk id="8"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pc:sldLayoutMk cId="0" sldId="2147483651"/>
              <ac:spMk id="9"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48"/>
            <pc:sldLayoutMk cId="0" sldId="2147483652"/>
          </pc:sldLayoutMkLst>
          <pc:spChg chg="mod">
            <ac:chgData name="Giulia Vilone" userId="S::giulia.vilone@tudublin.ie::0c58d732-b0d9-492e-ba07-5ae44eefa3de" providerId="AD" clId="Web-{57DA6144-85E5-FEB3-10F5-411B60B8482F}" dt="2022-01-27T14:17:50.530" v="11"/>
            <ac:spMkLst>
              <pc:docMk/>
              <pc:sldMasterMk cId="0" sldId="2147483648"/>
              <pc:sldLayoutMk cId="0" sldId="2147483652"/>
              <ac:spMk id="10"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pc:sldLayoutMk cId="0" sldId="2147483652"/>
              <ac:spMk id="11"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pc:sldLayoutMk cId="0" sldId="2147483652"/>
              <ac:spMk id="12"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48"/>
            <pc:sldLayoutMk cId="0" sldId="2147483653"/>
          </pc:sldLayoutMkLst>
          <pc:spChg chg="mod">
            <ac:chgData name="Giulia Vilone" userId="S::giulia.vilone@tudublin.ie::0c58d732-b0d9-492e-ba07-5ae44eefa3de" providerId="AD" clId="Web-{57DA6144-85E5-FEB3-10F5-411B60B8482F}" dt="2022-01-27T14:17:50.530" v="11"/>
            <ac:spMkLst>
              <pc:docMk/>
              <pc:sldMasterMk cId="0" sldId="2147483648"/>
              <pc:sldLayoutMk cId="0" sldId="2147483653"/>
              <ac:spMk id="13"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48"/>
            <pc:sldLayoutMk cId="0" sldId="2147483654"/>
          </pc:sldLayoutMkLst>
          <pc:spChg chg="mod">
            <ac:chgData name="Giulia Vilone" userId="S::giulia.vilone@tudublin.ie::0c58d732-b0d9-492e-ba07-5ae44eefa3de" providerId="AD" clId="Web-{57DA6144-85E5-FEB3-10F5-411B60B8482F}" dt="2022-01-27T14:17:50.530" v="11"/>
            <ac:spMkLst>
              <pc:docMk/>
              <pc:sldMasterMk cId="0" sldId="2147483648"/>
              <pc:sldLayoutMk cId="0" sldId="2147483654"/>
              <ac:spMk id="14"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48"/>
            <pc:sldLayoutMk cId="0" sldId="2147483655"/>
          </pc:sldLayoutMkLst>
          <pc:spChg chg="mod">
            <ac:chgData name="Giulia Vilone" userId="S::giulia.vilone@tudublin.ie::0c58d732-b0d9-492e-ba07-5ae44eefa3de" providerId="AD" clId="Web-{57DA6144-85E5-FEB3-10F5-411B60B8482F}" dt="2022-01-27T14:17:50.530" v="11"/>
            <ac:spMkLst>
              <pc:docMk/>
              <pc:sldMasterMk cId="0" sldId="2147483648"/>
              <pc:sldLayoutMk cId="0" sldId="2147483655"/>
              <ac:spMk id="15"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pc:sldLayoutMk cId="0" sldId="2147483655"/>
              <ac:spMk id="16"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pc:sldLayoutMk cId="0" sldId="2147483655"/>
              <ac:spMk id="17"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pc:sldLayoutMk cId="0" sldId="2147483655"/>
              <ac:spMk id="18"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48"/>
            <pc:sldLayoutMk cId="0" sldId="2147483656"/>
          </pc:sldLayoutMkLst>
          <pc:spChg chg="mod">
            <ac:chgData name="Giulia Vilone" userId="S::giulia.vilone@tudublin.ie::0c58d732-b0d9-492e-ba07-5ae44eefa3de" providerId="AD" clId="Web-{57DA6144-85E5-FEB3-10F5-411B60B8482F}" dt="2022-01-27T14:17:50.530" v="11"/>
            <ac:spMkLst>
              <pc:docMk/>
              <pc:sldMasterMk cId="0" sldId="2147483648"/>
              <pc:sldLayoutMk cId="0" sldId="2147483656"/>
              <ac:spMk id="19"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pc:sldLayoutMk cId="0" sldId="2147483656"/>
              <ac:spMk id="20"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pc:sldLayoutMk cId="0" sldId="2147483656"/>
              <ac:spMk id="21"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pc:sldLayoutMk cId="0" sldId="2147483656"/>
              <ac:spMk id="22"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48"/>
            <pc:sldLayoutMk cId="0" sldId="2147483657"/>
          </pc:sldLayoutMkLst>
          <pc:spChg chg="mod">
            <ac:chgData name="Giulia Vilone" userId="S::giulia.vilone@tudublin.ie::0c58d732-b0d9-492e-ba07-5ae44eefa3de" providerId="AD" clId="Web-{57DA6144-85E5-FEB3-10F5-411B60B8482F}" dt="2022-01-27T14:17:50.530" v="11"/>
            <ac:spMkLst>
              <pc:docMk/>
              <pc:sldMasterMk cId="0" sldId="2147483648"/>
              <pc:sldLayoutMk cId="0" sldId="2147483657"/>
              <ac:spMk id="23"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pc:sldLayoutMk cId="0" sldId="2147483657"/>
              <ac:spMk id="24"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pc:sldLayoutMk cId="0" sldId="2147483657"/>
              <ac:spMk id="25"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pc:sldLayoutMk cId="0" sldId="2147483657"/>
              <ac:spMk id="26"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48"/>
            <pc:sldLayoutMk cId="0" sldId="2147483658"/>
          </pc:sldLayoutMkLst>
          <pc:spChg chg="mod">
            <ac:chgData name="Giulia Vilone" userId="S::giulia.vilone@tudublin.ie::0c58d732-b0d9-492e-ba07-5ae44eefa3de" providerId="AD" clId="Web-{57DA6144-85E5-FEB3-10F5-411B60B8482F}" dt="2022-01-27T14:17:50.530" v="11"/>
            <ac:spMkLst>
              <pc:docMk/>
              <pc:sldMasterMk cId="0" sldId="2147483648"/>
              <pc:sldLayoutMk cId="0" sldId="2147483658"/>
              <ac:spMk id="27"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pc:sldLayoutMk cId="0" sldId="2147483658"/>
              <ac:spMk id="28"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pc:sldLayoutMk cId="0" sldId="2147483658"/>
              <ac:spMk id="29"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48"/>
            <pc:sldLayoutMk cId="0" sldId="2147483659"/>
          </pc:sldLayoutMkLst>
          <pc:spChg chg="mod">
            <ac:chgData name="Giulia Vilone" userId="S::giulia.vilone@tudublin.ie::0c58d732-b0d9-492e-ba07-5ae44eefa3de" providerId="AD" clId="Web-{57DA6144-85E5-FEB3-10F5-411B60B8482F}" dt="2022-01-27T14:17:50.530" v="11"/>
            <ac:spMkLst>
              <pc:docMk/>
              <pc:sldMasterMk cId="0" sldId="2147483648"/>
              <pc:sldLayoutMk cId="0" sldId="2147483659"/>
              <ac:spMk id="30"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pc:sldLayoutMk cId="0" sldId="2147483659"/>
              <ac:spMk id="31"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pc:sldLayoutMk cId="0" sldId="2147483659"/>
              <ac:spMk id="32"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pc:sldLayoutMk cId="0" sldId="2147483659"/>
              <ac:spMk id="33"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pc:sldLayoutMk cId="0" sldId="2147483659"/>
              <ac:spMk id="34"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48"/>
            <pc:sldLayoutMk cId="0" sldId="2147483660"/>
          </pc:sldLayoutMkLst>
          <pc:spChg chg="mod">
            <ac:chgData name="Giulia Vilone" userId="S::giulia.vilone@tudublin.ie::0c58d732-b0d9-492e-ba07-5ae44eefa3de" providerId="AD" clId="Web-{57DA6144-85E5-FEB3-10F5-411B60B8482F}" dt="2022-01-27T14:17:50.530" v="11"/>
            <ac:spMkLst>
              <pc:docMk/>
              <pc:sldMasterMk cId="0" sldId="2147483648"/>
              <pc:sldLayoutMk cId="0" sldId="2147483660"/>
              <ac:spMk id="35"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pc:sldLayoutMk cId="0" sldId="2147483660"/>
              <ac:spMk id="36"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pc:sldLayoutMk cId="0" sldId="2147483660"/>
              <ac:spMk id="37"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pc:sldLayoutMk cId="0" sldId="2147483660"/>
              <ac:spMk id="38"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pc:sldLayoutMk cId="0" sldId="2147483660"/>
              <ac:spMk id="39"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pc:sldLayoutMk cId="0" sldId="2147483660"/>
              <ac:spMk id="40"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48"/>
              <pc:sldLayoutMk cId="0" sldId="2147483660"/>
              <ac:spMk id="41" creationId="{00000000-0000-0000-0000-000000000000}"/>
            </ac:spMkLst>
          </pc:spChg>
        </pc:sldLayoutChg>
      </pc:sldMasterChg>
      <pc:sldMasterChg chg="modSp modSldLayout">
        <pc:chgData name="Giulia Vilone" userId="S::giulia.vilone@tudublin.ie::0c58d732-b0d9-492e-ba07-5ae44eefa3de" providerId="AD" clId="Web-{57DA6144-85E5-FEB3-10F5-411B60B8482F}" dt="2022-01-27T14:17:50.530" v="11"/>
        <pc:sldMasterMkLst>
          <pc:docMk/>
          <pc:sldMasterMk cId="0" sldId="2147483661"/>
        </pc:sldMasterMkLst>
        <pc:spChg chg="mod">
          <ac:chgData name="Giulia Vilone" userId="S::giulia.vilone@tudublin.ie::0c58d732-b0d9-492e-ba07-5ae44eefa3de" providerId="AD" clId="Web-{57DA6144-85E5-FEB3-10F5-411B60B8482F}" dt="2022-01-27T14:17:50.530" v="11"/>
          <ac:spMkLst>
            <pc:docMk/>
            <pc:sldMasterMk cId="0" sldId="2147483661"/>
            <ac:spMk id="42"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ac:spMk id="43"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ac:spMk id="44"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ac:spMk id="45"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ac:spMk id="46" creationId="{00000000-0000-0000-0000-000000000000}"/>
          </ac:spMkLst>
        </pc:spChg>
        <pc:sldLayoutChg chg="modSp">
          <pc:chgData name="Giulia Vilone" userId="S::giulia.vilone@tudublin.ie::0c58d732-b0d9-492e-ba07-5ae44eefa3de" providerId="AD" clId="Web-{57DA6144-85E5-FEB3-10F5-411B60B8482F}" dt="2022-01-27T14:17:50.530" v="11"/>
          <pc:sldLayoutMkLst>
            <pc:docMk/>
            <pc:sldMasterMk cId="0" sldId="2147483661"/>
            <pc:sldLayoutMk cId="0" sldId="2147483663"/>
          </pc:sldLayoutMkLst>
          <pc:spChg chg="mod">
            <ac:chgData name="Giulia Vilone" userId="S::giulia.vilone@tudublin.ie::0c58d732-b0d9-492e-ba07-5ae44eefa3de" providerId="AD" clId="Web-{57DA6144-85E5-FEB3-10F5-411B60B8482F}" dt="2022-01-27T14:17:50.530" v="11"/>
            <ac:spMkLst>
              <pc:docMk/>
              <pc:sldMasterMk cId="0" sldId="2147483661"/>
              <pc:sldLayoutMk cId="0" sldId="2147483663"/>
              <ac:spMk id="47"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pc:sldLayoutMk cId="0" sldId="2147483663"/>
              <ac:spMk id="48"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61"/>
            <pc:sldLayoutMk cId="0" sldId="2147483664"/>
          </pc:sldLayoutMkLst>
          <pc:spChg chg="mod">
            <ac:chgData name="Giulia Vilone" userId="S::giulia.vilone@tudublin.ie::0c58d732-b0d9-492e-ba07-5ae44eefa3de" providerId="AD" clId="Web-{57DA6144-85E5-FEB3-10F5-411B60B8482F}" dt="2022-01-27T14:17:50.530" v="11"/>
            <ac:spMkLst>
              <pc:docMk/>
              <pc:sldMasterMk cId="0" sldId="2147483661"/>
              <pc:sldLayoutMk cId="0" sldId="2147483664"/>
              <ac:spMk id="49"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pc:sldLayoutMk cId="0" sldId="2147483664"/>
              <ac:spMk id="50"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61"/>
            <pc:sldLayoutMk cId="0" sldId="2147483665"/>
          </pc:sldLayoutMkLst>
          <pc:spChg chg="mod">
            <ac:chgData name="Giulia Vilone" userId="S::giulia.vilone@tudublin.ie::0c58d732-b0d9-492e-ba07-5ae44eefa3de" providerId="AD" clId="Web-{57DA6144-85E5-FEB3-10F5-411B60B8482F}" dt="2022-01-27T14:17:50.530" v="11"/>
            <ac:spMkLst>
              <pc:docMk/>
              <pc:sldMasterMk cId="0" sldId="2147483661"/>
              <pc:sldLayoutMk cId="0" sldId="2147483665"/>
              <ac:spMk id="51"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pc:sldLayoutMk cId="0" sldId="2147483665"/>
              <ac:spMk id="52"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pc:sldLayoutMk cId="0" sldId="2147483665"/>
              <ac:spMk id="53"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61"/>
            <pc:sldLayoutMk cId="0" sldId="2147483666"/>
          </pc:sldLayoutMkLst>
          <pc:spChg chg="mod">
            <ac:chgData name="Giulia Vilone" userId="S::giulia.vilone@tudublin.ie::0c58d732-b0d9-492e-ba07-5ae44eefa3de" providerId="AD" clId="Web-{57DA6144-85E5-FEB3-10F5-411B60B8482F}" dt="2022-01-27T14:17:50.530" v="11"/>
            <ac:spMkLst>
              <pc:docMk/>
              <pc:sldMasterMk cId="0" sldId="2147483661"/>
              <pc:sldLayoutMk cId="0" sldId="2147483666"/>
              <ac:spMk id="54"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61"/>
            <pc:sldLayoutMk cId="0" sldId="2147483667"/>
          </pc:sldLayoutMkLst>
          <pc:spChg chg="mod">
            <ac:chgData name="Giulia Vilone" userId="S::giulia.vilone@tudublin.ie::0c58d732-b0d9-492e-ba07-5ae44eefa3de" providerId="AD" clId="Web-{57DA6144-85E5-FEB3-10F5-411B60B8482F}" dt="2022-01-27T14:17:50.530" v="11"/>
            <ac:spMkLst>
              <pc:docMk/>
              <pc:sldMasterMk cId="0" sldId="2147483661"/>
              <pc:sldLayoutMk cId="0" sldId="2147483667"/>
              <ac:spMk id="55"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61"/>
            <pc:sldLayoutMk cId="0" sldId="2147483668"/>
          </pc:sldLayoutMkLst>
          <pc:spChg chg="mod">
            <ac:chgData name="Giulia Vilone" userId="S::giulia.vilone@tudublin.ie::0c58d732-b0d9-492e-ba07-5ae44eefa3de" providerId="AD" clId="Web-{57DA6144-85E5-FEB3-10F5-411B60B8482F}" dt="2022-01-27T14:17:50.530" v="11"/>
            <ac:spMkLst>
              <pc:docMk/>
              <pc:sldMasterMk cId="0" sldId="2147483661"/>
              <pc:sldLayoutMk cId="0" sldId="2147483668"/>
              <ac:spMk id="56"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pc:sldLayoutMk cId="0" sldId="2147483668"/>
              <ac:spMk id="57"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pc:sldLayoutMk cId="0" sldId="2147483668"/>
              <ac:spMk id="58"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pc:sldLayoutMk cId="0" sldId="2147483668"/>
              <ac:spMk id="59"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61"/>
            <pc:sldLayoutMk cId="0" sldId="2147483669"/>
          </pc:sldLayoutMkLst>
          <pc:spChg chg="mod">
            <ac:chgData name="Giulia Vilone" userId="S::giulia.vilone@tudublin.ie::0c58d732-b0d9-492e-ba07-5ae44eefa3de" providerId="AD" clId="Web-{57DA6144-85E5-FEB3-10F5-411B60B8482F}" dt="2022-01-27T14:17:50.530" v="11"/>
            <ac:spMkLst>
              <pc:docMk/>
              <pc:sldMasterMk cId="0" sldId="2147483661"/>
              <pc:sldLayoutMk cId="0" sldId="2147483669"/>
              <ac:spMk id="60"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pc:sldLayoutMk cId="0" sldId="2147483669"/>
              <ac:spMk id="61"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pc:sldLayoutMk cId="0" sldId="2147483669"/>
              <ac:spMk id="62"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pc:sldLayoutMk cId="0" sldId="2147483669"/>
              <ac:spMk id="63"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61"/>
            <pc:sldLayoutMk cId="0" sldId="2147483670"/>
          </pc:sldLayoutMkLst>
          <pc:spChg chg="mod">
            <ac:chgData name="Giulia Vilone" userId="S::giulia.vilone@tudublin.ie::0c58d732-b0d9-492e-ba07-5ae44eefa3de" providerId="AD" clId="Web-{57DA6144-85E5-FEB3-10F5-411B60B8482F}" dt="2022-01-27T14:17:50.530" v="11"/>
            <ac:spMkLst>
              <pc:docMk/>
              <pc:sldMasterMk cId="0" sldId="2147483661"/>
              <pc:sldLayoutMk cId="0" sldId="2147483670"/>
              <ac:spMk id="64"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pc:sldLayoutMk cId="0" sldId="2147483670"/>
              <ac:spMk id="65"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pc:sldLayoutMk cId="0" sldId="2147483670"/>
              <ac:spMk id="66"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pc:sldLayoutMk cId="0" sldId="2147483670"/>
              <ac:spMk id="67"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61"/>
            <pc:sldLayoutMk cId="0" sldId="2147483671"/>
          </pc:sldLayoutMkLst>
          <pc:spChg chg="mod">
            <ac:chgData name="Giulia Vilone" userId="S::giulia.vilone@tudublin.ie::0c58d732-b0d9-492e-ba07-5ae44eefa3de" providerId="AD" clId="Web-{57DA6144-85E5-FEB3-10F5-411B60B8482F}" dt="2022-01-27T14:17:50.530" v="11"/>
            <ac:spMkLst>
              <pc:docMk/>
              <pc:sldMasterMk cId="0" sldId="2147483661"/>
              <pc:sldLayoutMk cId="0" sldId="2147483671"/>
              <ac:spMk id="68"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pc:sldLayoutMk cId="0" sldId="2147483671"/>
              <ac:spMk id="69"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pc:sldLayoutMk cId="0" sldId="2147483671"/>
              <ac:spMk id="70"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61"/>
            <pc:sldLayoutMk cId="0" sldId="2147483672"/>
          </pc:sldLayoutMkLst>
          <pc:spChg chg="mod">
            <ac:chgData name="Giulia Vilone" userId="S::giulia.vilone@tudublin.ie::0c58d732-b0d9-492e-ba07-5ae44eefa3de" providerId="AD" clId="Web-{57DA6144-85E5-FEB3-10F5-411B60B8482F}" dt="2022-01-27T14:17:50.530" v="11"/>
            <ac:spMkLst>
              <pc:docMk/>
              <pc:sldMasterMk cId="0" sldId="2147483661"/>
              <pc:sldLayoutMk cId="0" sldId="2147483672"/>
              <ac:spMk id="71"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pc:sldLayoutMk cId="0" sldId="2147483672"/>
              <ac:spMk id="72"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pc:sldLayoutMk cId="0" sldId="2147483672"/>
              <ac:spMk id="73"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pc:sldLayoutMk cId="0" sldId="2147483672"/>
              <ac:spMk id="74"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pc:sldLayoutMk cId="0" sldId="2147483672"/>
              <ac:spMk id="75"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61"/>
            <pc:sldLayoutMk cId="0" sldId="2147483673"/>
          </pc:sldLayoutMkLst>
          <pc:spChg chg="mod">
            <ac:chgData name="Giulia Vilone" userId="S::giulia.vilone@tudublin.ie::0c58d732-b0d9-492e-ba07-5ae44eefa3de" providerId="AD" clId="Web-{57DA6144-85E5-FEB3-10F5-411B60B8482F}" dt="2022-01-27T14:17:50.530" v="11"/>
            <ac:spMkLst>
              <pc:docMk/>
              <pc:sldMasterMk cId="0" sldId="2147483661"/>
              <pc:sldLayoutMk cId="0" sldId="2147483673"/>
              <ac:spMk id="76"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pc:sldLayoutMk cId="0" sldId="2147483673"/>
              <ac:spMk id="77"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pc:sldLayoutMk cId="0" sldId="2147483673"/>
              <ac:spMk id="78"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pc:sldLayoutMk cId="0" sldId="2147483673"/>
              <ac:spMk id="79"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pc:sldLayoutMk cId="0" sldId="2147483673"/>
              <ac:spMk id="80"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pc:sldLayoutMk cId="0" sldId="2147483673"/>
              <ac:spMk id="81"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61"/>
              <pc:sldLayoutMk cId="0" sldId="2147483673"/>
              <ac:spMk id="82" creationId="{00000000-0000-0000-0000-000000000000}"/>
            </ac:spMkLst>
          </pc:spChg>
        </pc:sldLayoutChg>
      </pc:sldMasterChg>
      <pc:sldMasterChg chg="modSp modSldLayout">
        <pc:chgData name="Giulia Vilone" userId="S::giulia.vilone@tudublin.ie::0c58d732-b0d9-492e-ba07-5ae44eefa3de" providerId="AD" clId="Web-{57DA6144-85E5-FEB3-10F5-411B60B8482F}" dt="2022-01-27T14:17:50.530" v="11"/>
        <pc:sldMasterMkLst>
          <pc:docMk/>
          <pc:sldMasterMk cId="0" sldId="2147483674"/>
        </pc:sldMasterMkLst>
        <pc:spChg chg="mod">
          <ac:chgData name="Giulia Vilone" userId="S::giulia.vilone@tudublin.ie::0c58d732-b0d9-492e-ba07-5ae44eefa3de" providerId="AD" clId="Web-{57DA6144-85E5-FEB3-10F5-411B60B8482F}" dt="2022-01-27T14:17:50.530" v="11"/>
          <ac:spMkLst>
            <pc:docMk/>
            <pc:sldMasterMk cId="0" sldId="2147483674"/>
            <ac:spMk id="83"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ac:spMk id="84"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ac:spMk id="85"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ac:spMk id="86"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ac:spMk id="87"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ac:spMk id="88"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ac:spMk id="89"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ac:spMk id="90"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ac:spMk id="91" creationId="{00000000-0000-0000-0000-000000000000}"/>
          </ac:spMkLst>
        </pc:spChg>
        <pc:sldLayoutChg chg="modSp">
          <pc:chgData name="Giulia Vilone" userId="S::giulia.vilone@tudublin.ie::0c58d732-b0d9-492e-ba07-5ae44eefa3de" providerId="AD" clId="Web-{57DA6144-85E5-FEB3-10F5-411B60B8482F}" dt="2022-01-27T14:17:50.530" v="11"/>
          <pc:sldLayoutMkLst>
            <pc:docMk/>
            <pc:sldMasterMk cId="0" sldId="2147483674"/>
            <pc:sldLayoutMk cId="0" sldId="2147483676"/>
          </pc:sldLayoutMkLst>
          <pc:spChg chg="mod">
            <ac:chgData name="Giulia Vilone" userId="S::giulia.vilone@tudublin.ie::0c58d732-b0d9-492e-ba07-5ae44eefa3de" providerId="AD" clId="Web-{57DA6144-85E5-FEB3-10F5-411B60B8482F}" dt="2022-01-27T14:17:50.530" v="11"/>
            <ac:spMkLst>
              <pc:docMk/>
              <pc:sldMasterMk cId="0" sldId="2147483674"/>
              <pc:sldLayoutMk cId="0" sldId="2147483676"/>
              <ac:spMk id="92"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pc:sldLayoutMk cId="0" sldId="2147483676"/>
              <ac:spMk id="93"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74"/>
            <pc:sldLayoutMk cId="0" sldId="2147483677"/>
          </pc:sldLayoutMkLst>
          <pc:spChg chg="mod">
            <ac:chgData name="Giulia Vilone" userId="S::giulia.vilone@tudublin.ie::0c58d732-b0d9-492e-ba07-5ae44eefa3de" providerId="AD" clId="Web-{57DA6144-85E5-FEB3-10F5-411B60B8482F}" dt="2022-01-27T14:17:50.530" v="11"/>
            <ac:spMkLst>
              <pc:docMk/>
              <pc:sldMasterMk cId="0" sldId="2147483674"/>
              <pc:sldLayoutMk cId="0" sldId="2147483677"/>
              <ac:spMk id="94"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pc:sldLayoutMk cId="0" sldId="2147483677"/>
              <ac:spMk id="95"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74"/>
            <pc:sldLayoutMk cId="0" sldId="2147483678"/>
          </pc:sldLayoutMkLst>
          <pc:spChg chg="mod">
            <ac:chgData name="Giulia Vilone" userId="S::giulia.vilone@tudublin.ie::0c58d732-b0d9-492e-ba07-5ae44eefa3de" providerId="AD" clId="Web-{57DA6144-85E5-FEB3-10F5-411B60B8482F}" dt="2022-01-27T14:17:50.530" v="11"/>
            <ac:spMkLst>
              <pc:docMk/>
              <pc:sldMasterMk cId="0" sldId="2147483674"/>
              <pc:sldLayoutMk cId="0" sldId="2147483678"/>
              <ac:spMk id="96"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pc:sldLayoutMk cId="0" sldId="2147483678"/>
              <ac:spMk id="97"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pc:sldLayoutMk cId="0" sldId="2147483678"/>
              <ac:spMk id="98"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74"/>
            <pc:sldLayoutMk cId="0" sldId="2147483679"/>
          </pc:sldLayoutMkLst>
          <pc:spChg chg="mod">
            <ac:chgData name="Giulia Vilone" userId="S::giulia.vilone@tudublin.ie::0c58d732-b0d9-492e-ba07-5ae44eefa3de" providerId="AD" clId="Web-{57DA6144-85E5-FEB3-10F5-411B60B8482F}" dt="2022-01-27T14:17:50.530" v="11"/>
            <ac:spMkLst>
              <pc:docMk/>
              <pc:sldMasterMk cId="0" sldId="2147483674"/>
              <pc:sldLayoutMk cId="0" sldId="2147483679"/>
              <ac:spMk id="99"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74"/>
            <pc:sldLayoutMk cId="0" sldId="2147483680"/>
          </pc:sldLayoutMkLst>
          <pc:spChg chg="mod">
            <ac:chgData name="Giulia Vilone" userId="S::giulia.vilone@tudublin.ie::0c58d732-b0d9-492e-ba07-5ae44eefa3de" providerId="AD" clId="Web-{57DA6144-85E5-FEB3-10F5-411B60B8482F}" dt="2022-01-27T14:17:50.530" v="11"/>
            <ac:spMkLst>
              <pc:docMk/>
              <pc:sldMasterMk cId="0" sldId="2147483674"/>
              <pc:sldLayoutMk cId="0" sldId="2147483680"/>
              <ac:spMk id="100"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74"/>
            <pc:sldLayoutMk cId="0" sldId="2147483681"/>
          </pc:sldLayoutMkLst>
          <pc:spChg chg="mod">
            <ac:chgData name="Giulia Vilone" userId="S::giulia.vilone@tudublin.ie::0c58d732-b0d9-492e-ba07-5ae44eefa3de" providerId="AD" clId="Web-{57DA6144-85E5-FEB3-10F5-411B60B8482F}" dt="2022-01-27T14:17:50.530" v="11"/>
            <ac:spMkLst>
              <pc:docMk/>
              <pc:sldMasterMk cId="0" sldId="2147483674"/>
              <pc:sldLayoutMk cId="0" sldId="2147483681"/>
              <ac:spMk id="101"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pc:sldLayoutMk cId="0" sldId="2147483681"/>
              <ac:spMk id="102"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pc:sldLayoutMk cId="0" sldId="2147483681"/>
              <ac:spMk id="103"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pc:sldLayoutMk cId="0" sldId="2147483681"/>
              <ac:spMk id="104"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74"/>
            <pc:sldLayoutMk cId="0" sldId="2147483682"/>
          </pc:sldLayoutMkLst>
          <pc:spChg chg="mod">
            <ac:chgData name="Giulia Vilone" userId="S::giulia.vilone@tudublin.ie::0c58d732-b0d9-492e-ba07-5ae44eefa3de" providerId="AD" clId="Web-{57DA6144-85E5-FEB3-10F5-411B60B8482F}" dt="2022-01-27T14:17:50.530" v="11"/>
            <ac:spMkLst>
              <pc:docMk/>
              <pc:sldMasterMk cId="0" sldId="2147483674"/>
              <pc:sldLayoutMk cId="0" sldId="2147483682"/>
              <ac:spMk id="105"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pc:sldLayoutMk cId="0" sldId="2147483682"/>
              <ac:spMk id="106"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pc:sldLayoutMk cId="0" sldId="2147483682"/>
              <ac:spMk id="107"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pc:sldLayoutMk cId="0" sldId="2147483682"/>
              <ac:spMk id="108"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74"/>
            <pc:sldLayoutMk cId="0" sldId="2147483683"/>
          </pc:sldLayoutMkLst>
          <pc:spChg chg="mod">
            <ac:chgData name="Giulia Vilone" userId="S::giulia.vilone@tudublin.ie::0c58d732-b0d9-492e-ba07-5ae44eefa3de" providerId="AD" clId="Web-{57DA6144-85E5-FEB3-10F5-411B60B8482F}" dt="2022-01-27T14:17:50.530" v="11"/>
            <ac:spMkLst>
              <pc:docMk/>
              <pc:sldMasterMk cId="0" sldId="2147483674"/>
              <pc:sldLayoutMk cId="0" sldId="2147483683"/>
              <ac:spMk id="109"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pc:sldLayoutMk cId="0" sldId="2147483683"/>
              <ac:spMk id="110"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pc:sldLayoutMk cId="0" sldId="2147483683"/>
              <ac:spMk id="111"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pc:sldLayoutMk cId="0" sldId="2147483683"/>
              <ac:spMk id="112"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74"/>
            <pc:sldLayoutMk cId="0" sldId="2147483684"/>
          </pc:sldLayoutMkLst>
          <pc:spChg chg="mod">
            <ac:chgData name="Giulia Vilone" userId="S::giulia.vilone@tudublin.ie::0c58d732-b0d9-492e-ba07-5ae44eefa3de" providerId="AD" clId="Web-{57DA6144-85E5-FEB3-10F5-411B60B8482F}" dt="2022-01-27T14:17:50.530" v="11"/>
            <ac:spMkLst>
              <pc:docMk/>
              <pc:sldMasterMk cId="0" sldId="2147483674"/>
              <pc:sldLayoutMk cId="0" sldId="2147483684"/>
              <ac:spMk id="113"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pc:sldLayoutMk cId="0" sldId="2147483684"/>
              <ac:spMk id="114"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pc:sldLayoutMk cId="0" sldId="2147483684"/>
              <ac:spMk id="115"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74"/>
            <pc:sldLayoutMk cId="0" sldId="2147483685"/>
          </pc:sldLayoutMkLst>
          <pc:spChg chg="mod">
            <ac:chgData name="Giulia Vilone" userId="S::giulia.vilone@tudublin.ie::0c58d732-b0d9-492e-ba07-5ae44eefa3de" providerId="AD" clId="Web-{57DA6144-85E5-FEB3-10F5-411B60B8482F}" dt="2022-01-27T14:17:50.530" v="11"/>
            <ac:spMkLst>
              <pc:docMk/>
              <pc:sldMasterMk cId="0" sldId="2147483674"/>
              <pc:sldLayoutMk cId="0" sldId="2147483685"/>
              <ac:spMk id="116"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pc:sldLayoutMk cId="0" sldId="2147483685"/>
              <ac:spMk id="117"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pc:sldLayoutMk cId="0" sldId="2147483685"/>
              <ac:spMk id="118"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pc:sldLayoutMk cId="0" sldId="2147483685"/>
              <ac:spMk id="119"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pc:sldLayoutMk cId="0" sldId="2147483685"/>
              <ac:spMk id="120" creationId="{00000000-0000-0000-0000-000000000000}"/>
            </ac:spMkLst>
          </pc:spChg>
        </pc:sldLayoutChg>
        <pc:sldLayoutChg chg="modSp">
          <pc:chgData name="Giulia Vilone" userId="S::giulia.vilone@tudublin.ie::0c58d732-b0d9-492e-ba07-5ae44eefa3de" providerId="AD" clId="Web-{57DA6144-85E5-FEB3-10F5-411B60B8482F}" dt="2022-01-27T14:17:50.530" v="11"/>
          <pc:sldLayoutMkLst>
            <pc:docMk/>
            <pc:sldMasterMk cId="0" sldId="2147483674"/>
            <pc:sldLayoutMk cId="0" sldId="2147483686"/>
          </pc:sldLayoutMkLst>
          <pc:spChg chg="mod">
            <ac:chgData name="Giulia Vilone" userId="S::giulia.vilone@tudublin.ie::0c58d732-b0d9-492e-ba07-5ae44eefa3de" providerId="AD" clId="Web-{57DA6144-85E5-FEB3-10F5-411B60B8482F}" dt="2022-01-27T14:17:50.530" v="11"/>
            <ac:spMkLst>
              <pc:docMk/>
              <pc:sldMasterMk cId="0" sldId="2147483674"/>
              <pc:sldLayoutMk cId="0" sldId="2147483686"/>
              <ac:spMk id="121"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pc:sldLayoutMk cId="0" sldId="2147483686"/>
              <ac:spMk id="122"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pc:sldLayoutMk cId="0" sldId="2147483686"/>
              <ac:spMk id="123"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pc:sldLayoutMk cId="0" sldId="2147483686"/>
              <ac:spMk id="124"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pc:sldLayoutMk cId="0" sldId="2147483686"/>
              <ac:spMk id="125"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pc:sldLayoutMk cId="0" sldId="2147483686"/>
              <ac:spMk id="126" creationId="{00000000-0000-0000-0000-000000000000}"/>
            </ac:spMkLst>
          </pc:spChg>
          <pc:spChg chg="mod">
            <ac:chgData name="Giulia Vilone" userId="S::giulia.vilone@tudublin.ie::0c58d732-b0d9-492e-ba07-5ae44eefa3de" providerId="AD" clId="Web-{57DA6144-85E5-FEB3-10F5-411B60B8482F}" dt="2022-01-27T14:17:50.530" v="11"/>
            <ac:spMkLst>
              <pc:docMk/>
              <pc:sldMasterMk cId="0" sldId="2147483674"/>
              <pc:sldLayoutMk cId="0" sldId="2147483686"/>
              <ac:spMk id="127" creationId="{00000000-0000-0000-0000-000000000000}"/>
            </ac:spMkLst>
          </pc:spChg>
        </pc:sldLayoutChg>
      </pc:sldMasterChg>
    </pc:docChg>
  </pc:docChgLst>
  <pc:docChgLst>
    <pc:chgData name="Giulia Vilone" userId="S::giulia.vilone@tudublin.ie::0c58d732-b0d9-492e-ba07-5ae44eefa3de" providerId="AD" clId="Web-{4D5F9111-38C2-7F87-84D3-F01A2DBB34C8}"/>
    <pc:docChg chg="modSld">
      <pc:chgData name="Giulia Vilone" userId="S::giulia.vilone@tudublin.ie::0c58d732-b0d9-492e-ba07-5ae44eefa3de" providerId="AD" clId="Web-{4D5F9111-38C2-7F87-84D3-F01A2DBB34C8}" dt="2022-01-27T19:20:18.202" v="24" actId="20577"/>
      <pc:docMkLst>
        <pc:docMk/>
      </pc:docMkLst>
      <pc:sldChg chg="addSp delSp">
        <pc:chgData name="Giulia Vilone" userId="S::giulia.vilone@tudublin.ie::0c58d732-b0d9-492e-ba07-5ae44eefa3de" providerId="AD" clId="Web-{4D5F9111-38C2-7F87-84D3-F01A2DBB34C8}" dt="2022-01-27T19:18:51.357" v="20"/>
        <pc:sldMkLst>
          <pc:docMk/>
          <pc:sldMk cId="0" sldId="292"/>
        </pc:sldMkLst>
        <pc:spChg chg="add">
          <ac:chgData name="Giulia Vilone" userId="S::giulia.vilone@tudublin.ie::0c58d732-b0d9-492e-ba07-5ae44eefa3de" providerId="AD" clId="Web-{4D5F9111-38C2-7F87-84D3-F01A2DBB34C8}" dt="2022-01-27T19:18:49.169" v="19"/>
          <ac:spMkLst>
            <pc:docMk/>
            <pc:sldMk cId="0" sldId="292"/>
            <ac:spMk id="3" creationId="{85014D19-D0EF-4CF3-916D-5EAA9341F669}"/>
          </ac:spMkLst>
        </pc:spChg>
        <pc:spChg chg="del">
          <ac:chgData name="Giulia Vilone" userId="S::giulia.vilone@tudublin.ie::0c58d732-b0d9-492e-ba07-5ae44eefa3de" providerId="AD" clId="Web-{4D5F9111-38C2-7F87-84D3-F01A2DBB34C8}" dt="2022-01-27T19:18:51.357" v="20"/>
          <ac:spMkLst>
            <pc:docMk/>
            <pc:sldMk cId="0" sldId="292"/>
            <ac:spMk id="461" creationId="{00000000-0000-0000-0000-000000000000}"/>
          </ac:spMkLst>
        </pc:spChg>
      </pc:sldChg>
      <pc:sldChg chg="addSp delSp">
        <pc:chgData name="Giulia Vilone" userId="S::giulia.vilone@tudublin.ie::0c58d732-b0d9-492e-ba07-5ae44eefa3de" providerId="AD" clId="Web-{4D5F9111-38C2-7F87-84D3-F01A2DBB34C8}" dt="2022-01-27T19:18:31.965" v="16"/>
        <pc:sldMkLst>
          <pc:docMk/>
          <pc:sldMk cId="0" sldId="293"/>
        </pc:sldMkLst>
        <pc:spChg chg="add">
          <ac:chgData name="Giulia Vilone" userId="S::giulia.vilone@tudublin.ie::0c58d732-b0d9-492e-ba07-5ae44eefa3de" providerId="AD" clId="Web-{4D5F9111-38C2-7F87-84D3-F01A2DBB34C8}" dt="2022-01-27T19:18:28.747" v="14"/>
          <ac:spMkLst>
            <pc:docMk/>
            <pc:sldMk cId="0" sldId="293"/>
            <ac:spMk id="4" creationId="{C39723AC-5A7C-44F5-B78F-9994601E5880}"/>
          </ac:spMkLst>
        </pc:spChg>
        <pc:spChg chg="add del">
          <ac:chgData name="Giulia Vilone" userId="S::giulia.vilone@tudublin.ie::0c58d732-b0d9-492e-ba07-5ae44eefa3de" providerId="AD" clId="Web-{4D5F9111-38C2-7F87-84D3-F01A2DBB34C8}" dt="2022-01-27T19:18:31.965" v="16"/>
          <ac:spMkLst>
            <pc:docMk/>
            <pc:sldMk cId="0" sldId="293"/>
            <ac:spMk id="5" creationId="{19D991FD-3680-40A6-8314-488AAF4182D4}"/>
          </ac:spMkLst>
        </pc:spChg>
        <pc:spChg chg="del">
          <ac:chgData name="Giulia Vilone" userId="S::giulia.vilone@tudublin.ie::0c58d732-b0d9-492e-ba07-5ae44eefa3de" providerId="AD" clId="Web-{4D5F9111-38C2-7F87-84D3-F01A2DBB34C8}" dt="2022-01-27T19:18:28.309" v="11"/>
          <ac:spMkLst>
            <pc:docMk/>
            <pc:sldMk cId="0" sldId="293"/>
            <ac:spMk id="481" creationId="{00000000-0000-0000-0000-000000000000}"/>
          </ac:spMkLst>
        </pc:spChg>
        <pc:picChg chg="add">
          <ac:chgData name="Giulia Vilone" userId="S::giulia.vilone@tudublin.ie::0c58d732-b0d9-492e-ba07-5ae44eefa3de" providerId="AD" clId="Web-{4D5F9111-38C2-7F87-84D3-F01A2DBB34C8}" dt="2022-01-27T19:18:28.747" v="13"/>
          <ac:picMkLst>
            <pc:docMk/>
            <pc:sldMk cId="0" sldId="293"/>
            <ac:picMk id="3" creationId="{42F22A87-B61D-4333-AB72-15CC063BA2F8}"/>
          </ac:picMkLst>
        </pc:picChg>
        <pc:picChg chg="del">
          <ac:chgData name="Giulia Vilone" userId="S::giulia.vilone@tudublin.ie::0c58d732-b0d9-492e-ba07-5ae44eefa3de" providerId="AD" clId="Web-{4D5F9111-38C2-7F87-84D3-F01A2DBB34C8}" dt="2022-01-27T19:18:28.309" v="12"/>
          <ac:picMkLst>
            <pc:docMk/>
            <pc:sldMk cId="0" sldId="293"/>
            <ac:picMk id="480" creationId="{00000000-0000-0000-0000-000000000000}"/>
          </ac:picMkLst>
        </pc:picChg>
      </pc:sldChg>
      <pc:sldChg chg="addSp delSp modSp">
        <pc:chgData name="Giulia Vilone" userId="S::giulia.vilone@tudublin.ie::0c58d732-b0d9-492e-ba07-5ae44eefa3de" providerId="AD" clId="Web-{4D5F9111-38C2-7F87-84D3-F01A2DBB34C8}" dt="2022-01-27T19:18:38.653" v="17" actId="1076"/>
        <pc:sldMkLst>
          <pc:docMk/>
          <pc:sldMk cId="0" sldId="294"/>
        </pc:sldMkLst>
        <pc:spChg chg="add">
          <ac:chgData name="Giulia Vilone" userId="S::giulia.vilone@tudublin.ie::0c58d732-b0d9-492e-ba07-5ae44eefa3de" providerId="AD" clId="Web-{4D5F9111-38C2-7F87-84D3-F01A2DBB34C8}" dt="2022-01-27T19:18:22.543" v="9"/>
          <ac:spMkLst>
            <pc:docMk/>
            <pc:sldMk cId="0" sldId="294"/>
            <ac:spMk id="4" creationId="{8D560806-EE61-4F7A-BFEE-96BC132AB70F}"/>
          </ac:spMkLst>
        </pc:spChg>
        <pc:spChg chg="add mod">
          <ac:chgData name="Giulia Vilone" userId="S::giulia.vilone@tudublin.ie::0c58d732-b0d9-492e-ba07-5ae44eefa3de" providerId="AD" clId="Web-{4D5F9111-38C2-7F87-84D3-F01A2DBB34C8}" dt="2022-01-27T19:18:38.653" v="17" actId="1076"/>
          <ac:spMkLst>
            <pc:docMk/>
            <pc:sldMk cId="0" sldId="294"/>
            <ac:spMk id="5" creationId="{F4EF5ECA-CED1-4806-BDDB-6F1A9ECD70AD}"/>
          </ac:spMkLst>
        </pc:spChg>
        <pc:spChg chg="del">
          <ac:chgData name="Giulia Vilone" userId="S::giulia.vilone@tudublin.ie::0c58d732-b0d9-492e-ba07-5ae44eefa3de" providerId="AD" clId="Web-{4D5F9111-38C2-7F87-84D3-F01A2DBB34C8}" dt="2022-01-27T19:18:13.403" v="6"/>
          <ac:spMkLst>
            <pc:docMk/>
            <pc:sldMk cId="0" sldId="294"/>
            <ac:spMk id="505" creationId="{00000000-0000-0000-0000-000000000000}"/>
          </ac:spMkLst>
        </pc:spChg>
        <pc:spChg chg="del">
          <ac:chgData name="Giulia Vilone" userId="S::giulia.vilone@tudublin.ie::0c58d732-b0d9-492e-ba07-5ae44eefa3de" providerId="AD" clId="Web-{4D5F9111-38C2-7F87-84D3-F01A2DBB34C8}" dt="2022-01-27T19:18:13.403" v="5"/>
          <ac:spMkLst>
            <pc:docMk/>
            <pc:sldMk cId="0" sldId="294"/>
            <ac:spMk id="528" creationId="{00000000-0000-0000-0000-000000000000}"/>
          </ac:spMkLst>
        </pc:spChg>
        <pc:picChg chg="add">
          <ac:chgData name="Giulia Vilone" userId="S::giulia.vilone@tudublin.ie::0c58d732-b0d9-492e-ba07-5ae44eefa3de" providerId="AD" clId="Web-{4D5F9111-38C2-7F87-84D3-F01A2DBB34C8}" dt="2022-01-27T19:18:22.512" v="8"/>
          <ac:picMkLst>
            <pc:docMk/>
            <pc:sldMk cId="0" sldId="294"/>
            <ac:picMk id="3" creationId="{C18D6E53-BDEE-405D-B907-AD6B5E7BD0B4}"/>
          </ac:picMkLst>
        </pc:picChg>
        <pc:picChg chg="del">
          <ac:chgData name="Giulia Vilone" userId="S::giulia.vilone@tudublin.ie::0c58d732-b0d9-492e-ba07-5ae44eefa3de" providerId="AD" clId="Web-{4D5F9111-38C2-7F87-84D3-F01A2DBB34C8}" dt="2022-01-27T19:18:13.403" v="7"/>
          <ac:picMkLst>
            <pc:docMk/>
            <pc:sldMk cId="0" sldId="294"/>
            <ac:picMk id="504" creationId="{00000000-0000-0000-0000-000000000000}"/>
          </ac:picMkLst>
        </pc:picChg>
      </pc:sldChg>
      <pc:sldChg chg="modSp">
        <pc:chgData name="Giulia Vilone" userId="S::giulia.vilone@tudublin.ie::0c58d732-b0d9-492e-ba07-5ae44eefa3de" providerId="AD" clId="Web-{4D5F9111-38C2-7F87-84D3-F01A2DBB34C8}" dt="2022-01-27T19:20:18.202" v="24" actId="20577"/>
        <pc:sldMkLst>
          <pc:docMk/>
          <pc:sldMk cId="0" sldId="295"/>
        </pc:sldMkLst>
        <pc:spChg chg="mod">
          <ac:chgData name="Giulia Vilone" userId="S::giulia.vilone@tudublin.ie::0c58d732-b0d9-492e-ba07-5ae44eefa3de" providerId="AD" clId="Web-{4D5F9111-38C2-7F87-84D3-F01A2DBB34C8}" dt="2022-01-27T19:16:15.291" v="0" actId="1076"/>
          <ac:spMkLst>
            <pc:docMk/>
            <pc:sldMk cId="0" sldId="295"/>
            <ac:spMk id="543" creationId="{00000000-0000-0000-0000-000000000000}"/>
          </ac:spMkLst>
        </pc:spChg>
        <pc:spChg chg="mod">
          <ac:chgData name="Giulia Vilone" userId="S::giulia.vilone@tudublin.ie::0c58d732-b0d9-492e-ba07-5ae44eefa3de" providerId="AD" clId="Web-{4D5F9111-38C2-7F87-84D3-F01A2DBB34C8}" dt="2022-01-27T19:18:43.747" v="18" actId="1076"/>
          <ac:spMkLst>
            <pc:docMk/>
            <pc:sldMk cId="0" sldId="295"/>
            <ac:spMk id="566" creationId="{00000000-0000-0000-0000-000000000000}"/>
          </ac:spMkLst>
        </pc:spChg>
        <pc:spChg chg="mod">
          <ac:chgData name="Giulia Vilone" userId="S::giulia.vilone@tudublin.ie::0c58d732-b0d9-492e-ba07-5ae44eefa3de" providerId="AD" clId="Web-{4D5F9111-38C2-7F87-84D3-F01A2DBB34C8}" dt="2022-01-27T19:20:18.202" v="24" actId="20577"/>
          <ac:spMkLst>
            <pc:docMk/>
            <pc:sldMk cId="0" sldId="295"/>
            <ac:spMk id="572" creationId="{00000000-0000-0000-0000-000000000000}"/>
          </ac:spMkLst>
        </pc:spChg>
        <pc:spChg chg="ord">
          <ac:chgData name="Giulia Vilone" userId="S::giulia.vilone@tudublin.ie::0c58d732-b0d9-492e-ba07-5ae44eefa3de" providerId="AD" clId="Web-{4D5F9111-38C2-7F87-84D3-F01A2DBB34C8}" dt="2022-01-27T19:20:13.733" v="21"/>
          <ac:spMkLst>
            <pc:docMk/>
            <pc:sldMk cId="0" sldId="295"/>
            <ac:spMk id="573" creationId="{00000000-0000-0000-0000-000000000000}"/>
          </ac:spMkLst>
        </pc:spChg>
        <pc:picChg chg="mod">
          <ac:chgData name="Giulia Vilone" userId="S::giulia.vilone@tudublin.ie::0c58d732-b0d9-492e-ba07-5ae44eefa3de" providerId="AD" clId="Web-{4D5F9111-38C2-7F87-84D3-F01A2DBB34C8}" dt="2022-01-27T19:18:02.668" v="3" actId="1076"/>
          <ac:picMkLst>
            <pc:docMk/>
            <pc:sldMk cId="0" sldId="295"/>
            <ac:picMk id="542" creationId="{00000000-0000-0000-0000-000000000000}"/>
          </ac:picMkLst>
        </pc:picChg>
      </pc:sldChg>
    </pc:docChg>
  </pc:docChgLst>
  <pc:docChgLst>
    <pc:chgData name="Giulia Vilone" userId="S::giulia.vilone@tudublin.ie::0c58d732-b0d9-492e-ba07-5ae44eefa3de" providerId="AD" clId="Web-{E50D172E-1003-7927-B89E-79B402EDBFC9}"/>
    <pc:docChg chg="modSld">
      <pc:chgData name="Giulia Vilone" userId="S::giulia.vilone@tudublin.ie::0c58d732-b0d9-492e-ba07-5ae44eefa3de" providerId="AD" clId="Web-{E50D172E-1003-7927-B89E-79B402EDBFC9}" dt="2022-01-23T15:06:53.670" v="10" actId="20577"/>
      <pc:docMkLst>
        <pc:docMk/>
      </pc:docMkLst>
      <pc:sldChg chg="modSp">
        <pc:chgData name="Giulia Vilone" userId="S::giulia.vilone@tudublin.ie::0c58d732-b0d9-492e-ba07-5ae44eefa3de" providerId="AD" clId="Web-{E50D172E-1003-7927-B89E-79B402EDBFC9}" dt="2022-01-23T15:06:53.670" v="10" actId="20577"/>
        <pc:sldMkLst>
          <pc:docMk/>
          <pc:sldMk cId="0" sldId="267"/>
        </pc:sldMkLst>
        <pc:spChg chg="mod">
          <ac:chgData name="Giulia Vilone" userId="S::giulia.vilone@tudublin.ie::0c58d732-b0d9-492e-ba07-5ae44eefa3de" providerId="AD" clId="Web-{E50D172E-1003-7927-B89E-79B402EDBFC9}" dt="2022-01-23T15:06:53.670" v="10" actId="20577"/>
          <ac:spMkLst>
            <pc:docMk/>
            <pc:sldMk cId="0" sldId="267"/>
            <ac:spMk id="190" creationId="{00000000-0000-0000-0000-000000000000}"/>
          </ac:spMkLst>
        </pc:spChg>
      </pc:sldChg>
    </pc:docChg>
  </pc:docChgLst>
  <pc:docChgLst>
    <pc:chgData name="Giulia Vilone" userId="S::giulia.vilone@tudublin.ie::0c58d732-b0d9-492e-ba07-5ae44eefa3de" providerId="AD" clId="Web-{BECDAB6C-CD2F-B14D-57CF-80946E5BF4E0}"/>
    <pc:docChg chg="addSld delSld modSld sldOrd">
      <pc:chgData name="Giulia Vilone" userId="S::giulia.vilone@tudublin.ie::0c58d732-b0d9-492e-ba07-5ae44eefa3de" providerId="AD" clId="Web-{BECDAB6C-CD2F-B14D-57CF-80946E5BF4E0}" dt="2022-02-07T10:41:15.736" v="626" actId="20577"/>
      <pc:docMkLst>
        <pc:docMk/>
      </pc:docMkLst>
      <pc:sldChg chg="del">
        <pc:chgData name="Giulia Vilone" userId="S::giulia.vilone@tudublin.ie::0c58d732-b0d9-492e-ba07-5ae44eefa3de" providerId="AD" clId="Web-{BECDAB6C-CD2F-B14D-57CF-80946E5BF4E0}" dt="2022-02-07T10:14:55.634" v="107"/>
        <pc:sldMkLst>
          <pc:docMk/>
          <pc:sldMk cId="0" sldId="274"/>
        </pc:sldMkLst>
      </pc:sldChg>
      <pc:sldChg chg="modSp">
        <pc:chgData name="Giulia Vilone" userId="S::giulia.vilone@tudublin.ie::0c58d732-b0d9-492e-ba07-5ae44eefa3de" providerId="AD" clId="Web-{BECDAB6C-CD2F-B14D-57CF-80946E5BF4E0}" dt="2022-02-07T10:22:11.461" v="200" actId="20577"/>
        <pc:sldMkLst>
          <pc:docMk/>
          <pc:sldMk cId="0" sldId="289"/>
        </pc:sldMkLst>
        <pc:spChg chg="mod">
          <ac:chgData name="Giulia Vilone" userId="S::giulia.vilone@tudublin.ie::0c58d732-b0d9-492e-ba07-5ae44eefa3de" providerId="AD" clId="Web-{BECDAB6C-CD2F-B14D-57CF-80946E5BF4E0}" dt="2022-02-07T10:22:11.461" v="200" actId="20577"/>
          <ac:spMkLst>
            <pc:docMk/>
            <pc:sldMk cId="0" sldId="289"/>
            <ac:spMk id="450" creationId="{00000000-0000-0000-0000-000000000000}"/>
          </ac:spMkLst>
        </pc:spChg>
      </pc:sldChg>
      <pc:sldChg chg="del ord">
        <pc:chgData name="Giulia Vilone" userId="S::giulia.vilone@tudublin.ie::0c58d732-b0d9-492e-ba07-5ae44eefa3de" providerId="AD" clId="Web-{BECDAB6C-CD2F-B14D-57CF-80946E5BF4E0}" dt="2022-02-07T10:10:36.393" v="78"/>
        <pc:sldMkLst>
          <pc:docMk/>
          <pc:sldMk cId="2982249944" sldId="334"/>
        </pc:sldMkLst>
      </pc:sldChg>
      <pc:sldChg chg="del">
        <pc:chgData name="Giulia Vilone" userId="S::giulia.vilone@tudublin.ie::0c58d732-b0d9-492e-ba07-5ae44eefa3de" providerId="AD" clId="Web-{BECDAB6C-CD2F-B14D-57CF-80946E5BF4E0}" dt="2022-02-07T10:22:23.102" v="201"/>
        <pc:sldMkLst>
          <pc:docMk/>
          <pc:sldMk cId="693659642" sldId="335"/>
        </pc:sldMkLst>
      </pc:sldChg>
      <pc:sldChg chg="modSp ord">
        <pc:chgData name="Giulia Vilone" userId="S::giulia.vilone@tudublin.ie::0c58d732-b0d9-492e-ba07-5ae44eefa3de" providerId="AD" clId="Web-{BECDAB6C-CD2F-B14D-57CF-80946E5BF4E0}" dt="2022-02-07T10:26:03.982" v="205" actId="20577"/>
        <pc:sldMkLst>
          <pc:docMk/>
          <pc:sldMk cId="3239876071" sldId="336"/>
        </pc:sldMkLst>
        <pc:spChg chg="mod">
          <ac:chgData name="Giulia Vilone" userId="S::giulia.vilone@tudublin.ie::0c58d732-b0d9-492e-ba07-5ae44eefa3de" providerId="AD" clId="Web-{BECDAB6C-CD2F-B14D-57CF-80946E5BF4E0}" dt="2022-02-07T10:26:03.982" v="205" actId="20577"/>
          <ac:spMkLst>
            <pc:docMk/>
            <pc:sldMk cId="3239876071" sldId="336"/>
            <ac:spMk id="2" creationId="{B24D3565-889C-4026-8A58-B097CA3FB04F}"/>
          </ac:spMkLst>
        </pc:spChg>
        <pc:spChg chg="mod">
          <ac:chgData name="Giulia Vilone" userId="S::giulia.vilone@tudublin.ie::0c58d732-b0d9-492e-ba07-5ae44eefa3de" providerId="AD" clId="Web-{BECDAB6C-CD2F-B14D-57CF-80946E5BF4E0}" dt="2022-02-07T10:21:17.429" v="190" actId="20577"/>
          <ac:spMkLst>
            <pc:docMk/>
            <pc:sldMk cId="3239876071" sldId="336"/>
            <ac:spMk id="307" creationId="{00000000-0000-0000-0000-000000000000}"/>
          </ac:spMkLst>
        </pc:spChg>
      </pc:sldChg>
      <pc:sldChg chg="modSp add replId">
        <pc:chgData name="Giulia Vilone" userId="S::giulia.vilone@tudublin.ie::0c58d732-b0d9-492e-ba07-5ae44eefa3de" providerId="AD" clId="Web-{BECDAB6C-CD2F-B14D-57CF-80946E5BF4E0}" dt="2022-02-07T10:12:58.631" v="104" actId="20577"/>
        <pc:sldMkLst>
          <pc:docMk/>
          <pc:sldMk cId="3061713356" sldId="337"/>
        </pc:sldMkLst>
        <pc:spChg chg="mod">
          <ac:chgData name="Giulia Vilone" userId="S::giulia.vilone@tudublin.ie::0c58d732-b0d9-492e-ba07-5ae44eefa3de" providerId="AD" clId="Web-{BECDAB6C-CD2F-B14D-57CF-80946E5BF4E0}" dt="2022-02-07T10:12:58.631" v="104" actId="20577"/>
          <ac:spMkLst>
            <pc:docMk/>
            <pc:sldMk cId="3061713356" sldId="337"/>
            <ac:spMk id="307" creationId="{00000000-0000-0000-0000-000000000000}"/>
          </ac:spMkLst>
        </pc:spChg>
      </pc:sldChg>
      <pc:sldChg chg="add replId">
        <pc:chgData name="Giulia Vilone" userId="S::giulia.vilone@tudublin.ie::0c58d732-b0d9-492e-ba07-5ae44eefa3de" providerId="AD" clId="Web-{BECDAB6C-CD2F-B14D-57CF-80946E5BF4E0}" dt="2022-02-07T10:13:35.335" v="105"/>
        <pc:sldMkLst>
          <pc:docMk/>
          <pc:sldMk cId="1151254137" sldId="338"/>
        </pc:sldMkLst>
      </pc:sldChg>
      <pc:sldChg chg="modSp add replId">
        <pc:chgData name="Giulia Vilone" userId="S::giulia.vilone@tudublin.ie::0c58d732-b0d9-492e-ba07-5ae44eefa3de" providerId="AD" clId="Web-{BECDAB6C-CD2F-B14D-57CF-80946E5BF4E0}" dt="2022-02-07T10:26:12.764" v="206" actId="20577"/>
        <pc:sldMkLst>
          <pc:docMk/>
          <pc:sldMk cId="1324661936" sldId="339"/>
        </pc:sldMkLst>
        <pc:spChg chg="mod">
          <ac:chgData name="Giulia Vilone" userId="S::giulia.vilone@tudublin.ie::0c58d732-b0d9-492e-ba07-5ae44eefa3de" providerId="AD" clId="Web-{BECDAB6C-CD2F-B14D-57CF-80946E5BF4E0}" dt="2022-02-07T10:26:12.764" v="206" actId="20577"/>
          <ac:spMkLst>
            <pc:docMk/>
            <pc:sldMk cId="1324661936" sldId="339"/>
            <ac:spMk id="2" creationId="{B24D3565-889C-4026-8A58-B097CA3FB04F}"/>
          </ac:spMkLst>
        </pc:spChg>
        <pc:spChg chg="mod">
          <ac:chgData name="Giulia Vilone" userId="S::giulia.vilone@tudublin.ie::0c58d732-b0d9-492e-ba07-5ae44eefa3de" providerId="AD" clId="Web-{BECDAB6C-CD2F-B14D-57CF-80946E5BF4E0}" dt="2022-02-07T10:20:46.225" v="188" actId="20577"/>
          <ac:spMkLst>
            <pc:docMk/>
            <pc:sldMk cId="1324661936" sldId="339"/>
            <ac:spMk id="307" creationId="{00000000-0000-0000-0000-000000000000}"/>
          </ac:spMkLst>
        </pc:spChg>
      </pc:sldChg>
      <pc:sldChg chg="modSp add ord replId">
        <pc:chgData name="Giulia Vilone" userId="S::giulia.vilone@tudublin.ie::0c58d732-b0d9-492e-ba07-5ae44eefa3de" providerId="AD" clId="Web-{BECDAB6C-CD2F-B14D-57CF-80946E5BF4E0}" dt="2022-02-07T10:28:16.532" v="247" actId="20577"/>
        <pc:sldMkLst>
          <pc:docMk/>
          <pc:sldMk cId="667709726" sldId="340"/>
        </pc:sldMkLst>
        <pc:spChg chg="mod">
          <ac:chgData name="Giulia Vilone" userId="S::giulia.vilone@tudublin.ie::0c58d732-b0d9-492e-ba07-5ae44eefa3de" providerId="AD" clId="Web-{BECDAB6C-CD2F-B14D-57CF-80946E5BF4E0}" dt="2022-02-07T10:26:24.139" v="207" actId="20577"/>
          <ac:spMkLst>
            <pc:docMk/>
            <pc:sldMk cId="667709726" sldId="340"/>
            <ac:spMk id="2" creationId="{B24D3565-889C-4026-8A58-B097CA3FB04F}"/>
          </ac:spMkLst>
        </pc:spChg>
        <pc:spChg chg="mod">
          <ac:chgData name="Giulia Vilone" userId="S::giulia.vilone@tudublin.ie::0c58d732-b0d9-492e-ba07-5ae44eefa3de" providerId="AD" clId="Web-{BECDAB6C-CD2F-B14D-57CF-80946E5BF4E0}" dt="2022-02-07T10:28:16.532" v="247" actId="20577"/>
          <ac:spMkLst>
            <pc:docMk/>
            <pc:sldMk cId="667709726" sldId="340"/>
            <ac:spMk id="307" creationId="{00000000-0000-0000-0000-000000000000}"/>
          </ac:spMkLst>
        </pc:spChg>
      </pc:sldChg>
      <pc:sldChg chg="modSp add replId">
        <pc:chgData name="Giulia Vilone" userId="S::giulia.vilone@tudublin.ie::0c58d732-b0d9-492e-ba07-5ae44eefa3de" providerId="AD" clId="Web-{BECDAB6C-CD2F-B14D-57CF-80946E5BF4E0}" dt="2022-02-07T10:30:36.004" v="308" actId="20577"/>
        <pc:sldMkLst>
          <pc:docMk/>
          <pc:sldMk cId="2949260585" sldId="341"/>
        </pc:sldMkLst>
        <pc:spChg chg="mod">
          <ac:chgData name="Giulia Vilone" userId="S::giulia.vilone@tudublin.ie::0c58d732-b0d9-492e-ba07-5ae44eefa3de" providerId="AD" clId="Web-{BECDAB6C-CD2F-B14D-57CF-80946E5BF4E0}" dt="2022-02-07T10:30:36.004" v="308" actId="20577"/>
          <ac:spMkLst>
            <pc:docMk/>
            <pc:sldMk cId="2949260585" sldId="341"/>
            <ac:spMk id="307" creationId="{00000000-0000-0000-0000-000000000000}"/>
          </ac:spMkLst>
        </pc:spChg>
      </pc:sldChg>
      <pc:sldChg chg="modSp add ord replId">
        <pc:chgData name="Giulia Vilone" userId="S::giulia.vilone@tudublin.ie::0c58d732-b0d9-492e-ba07-5ae44eefa3de" providerId="AD" clId="Web-{BECDAB6C-CD2F-B14D-57CF-80946E5BF4E0}" dt="2022-02-07T10:36:00.355" v="427" actId="20577"/>
        <pc:sldMkLst>
          <pc:docMk/>
          <pc:sldMk cId="3471109844" sldId="342"/>
        </pc:sldMkLst>
        <pc:spChg chg="mod">
          <ac:chgData name="Giulia Vilone" userId="S::giulia.vilone@tudublin.ie::0c58d732-b0d9-492e-ba07-5ae44eefa3de" providerId="AD" clId="Web-{BECDAB6C-CD2F-B14D-57CF-80946E5BF4E0}" dt="2022-02-07T10:31:54.193" v="312" actId="20577"/>
          <ac:spMkLst>
            <pc:docMk/>
            <pc:sldMk cId="3471109844" sldId="342"/>
            <ac:spMk id="2" creationId="{B24D3565-889C-4026-8A58-B097CA3FB04F}"/>
          </ac:spMkLst>
        </pc:spChg>
        <pc:spChg chg="mod">
          <ac:chgData name="Giulia Vilone" userId="S::giulia.vilone@tudublin.ie::0c58d732-b0d9-492e-ba07-5ae44eefa3de" providerId="AD" clId="Web-{BECDAB6C-CD2F-B14D-57CF-80946E5BF4E0}" dt="2022-02-07T10:36:00.355" v="427" actId="20577"/>
          <ac:spMkLst>
            <pc:docMk/>
            <pc:sldMk cId="3471109844" sldId="342"/>
            <ac:spMk id="307" creationId="{00000000-0000-0000-0000-000000000000}"/>
          </ac:spMkLst>
        </pc:spChg>
      </pc:sldChg>
      <pc:sldChg chg="modSp add replId">
        <pc:chgData name="Giulia Vilone" userId="S::giulia.vilone@tudublin.ie::0c58d732-b0d9-492e-ba07-5ae44eefa3de" providerId="AD" clId="Web-{BECDAB6C-CD2F-B14D-57CF-80946E5BF4E0}" dt="2022-02-07T10:41:15.736" v="626" actId="20577"/>
        <pc:sldMkLst>
          <pc:docMk/>
          <pc:sldMk cId="1484335110" sldId="343"/>
        </pc:sldMkLst>
        <pc:spChg chg="mod">
          <ac:chgData name="Giulia Vilone" userId="S::giulia.vilone@tudublin.ie::0c58d732-b0d9-492e-ba07-5ae44eefa3de" providerId="AD" clId="Web-{BECDAB6C-CD2F-B14D-57CF-80946E5BF4E0}" dt="2022-02-07T10:41:15.736" v="626" actId="20577"/>
          <ac:spMkLst>
            <pc:docMk/>
            <pc:sldMk cId="1484335110" sldId="343"/>
            <ac:spMk id="30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1852EF9E-CE88-FD49-BF68-9A4520A1018D}" type="datetimeFigureOut">
              <a:rPr lang="en-US" smtClean="0"/>
              <a:t>2/3/23</a:t>
            </a:fld>
            <a:endParaRPr lang="en-US"/>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C965ECC3-B96C-0047-B8FD-90D9EE80A685}" type="slidenum">
              <a:rPr lang="en-US" smtClean="0"/>
              <a:t>‹#›</a:t>
            </a:fld>
            <a:endParaRPr lang="en-US"/>
          </a:p>
        </p:txBody>
      </p:sp>
    </p:spTree>
    <p:extLst>
      <p:ext uri="{BB962C8B-B14F-4D97-AF65-F5344CB8AC3E}">
        <p14:creationId xmlns:p14="http://schemas.microsoft.com/office/powerpoint/2010/main" val="507319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7</a:t>
            </a:r>
          </a:p>
          <a:p>
            <a:pPr marL="228600" indent="-228600">
              <a:buAutoNum type="arabicPeriod"/>
            </a:pPr>
            <a:r>
              <a:rPr lang="en-US" dirty="0"/>
              <a:t>Layers adjacent</a:t>
            </a:r>
          </a:p>
          <a:p>
            <a:pPr marL="228600" indent="-228600">
              <a:buAutoNum type="arabicPeriod"/>
            </a:pPr>
            <a:r>
              <a:rPr lang="en-US" dirty="0"/>
              <a:t>Application layer</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C965ECC3-B96C-0047-B8FD-90D9EE80A685}" type="slidenum">
              <a:rPr lang="en-US" smtClean="0"/>
              <a:t>14</a:t>
            </a:fld>
            <a:endParaRPr lang="en-US"/>
          </a:p>
        </p:txBody>
      </p:sp>
    </p:spTree>
    <p:extLst>
      <p:ext uri="{BB962C8B-B14F-4D97-AF65-F5344CB8AC3E}">
        <p14:creationId xmlns:p14="http://schemas.microsoft.com/office/powerpoint/2010/main" val="3416235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57120" y="499680"/>
            <a:ext cx="10772160" cy="1657800"/>
          </a:xfrm>
          <a:prstGeom prst="rect">
            <a:avLst/>
          </a:prstGeom>
        </p:spPr>
        <p:txBody>
          <a:bodyPr lIns="0" tIns="0" rIns="0" bIns="0" anchor="ctr">
            <a:noAutofit/>
          </a:bodyPr>
          <a:lstStyle/>
          <a:p>
            <a:endParaRPr lang="en-US" sz="1800" b="0" strike="noStrike" spc="-1">
              <a:solidFill>
                <a:srgbClr val="000000"/>
              </a:solidFill>
              <a:latin typeface="Calibri Light"/>
            </a:endParaRPr>
          </a:p>
        </p:txBody>
      </p:sp>
      <p:sp>
        <p:nvSpPr>
          <p:cNvPr id="28" name="PlaceHolder 2"/>
          <p:cNvSpPr>
            <a:spLocks noGrp="1"/>
          </p:cNvSpPr>
          <p:nvPr>
            <p:ph type="body"/>
          </p:nvPr>
        </p:nvSpPr>
        <p:spPr>
          <a:xfrm>
            <a:off x="676320" y="1993320"/>
            <a:ext cx="1075344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29" name="PlaceHolder 3"/>
          <p:cNvSpPr>
            <a:spLocks noGrp="1"/>
          </p:cNvSpPr>
          <p:nvPr>
            <p:ph type="body"/>
          </p:nvPr>
        </p:nvSpPr>
        <p:spPr>
          <a:xfrm>
            <a:off x="676320" y="3960360"/>
            <a:ext cx="1075344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57120" y="499680"/>
            <a:ext cx="10772160" cy="1657800"/>
          </a:xfrm>
          <a:prstGeom prst="rect">
            <a:avLst/>
          </a:prstGeom>
        </p:spPr>
        <p:txBody>
          <a:bodyPr lIns="0" tIns="0" rIns="0" bIns="0" anchor="ctr">
            <a:noAutofit/>
          </a:bodyPr>
          <a:lstStyle/>
          <a:p>
            <a:endParaRPr lang="en-US" sz="1800" b="0" strike="noStrike" spc="-1">
              <a:solidFill>
                <a:srgbClr val="000000"/>
              </a:solidFill>
              <a:latin typeface="Calibri Light"/>
            </a:endParaRPr>
          </a:p>
        </p:txBody>
      </p:sp>
      <p:sp>
        <p:nvSpPr>
          <p:cNvPr id="31" name="PlaceHolder 2"/>
          <p:cNvSpPr>
            <a:spLocks noGrp="1"/>
          </p:cNvSpPr>
          <p:nvPr>
            <p:ph type="body"/>
          </p:nvPr>
        </p:nvSpPr>
        <p:spPr>
          <a:xfrm>
            <a:off x="676320" y="1993320"/>
            <a:ext cx="524736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32" name="PlaceHolder 3"/>
          <p:cNvSpPr>
            <a:spLocks noGrp="1"/>
          </p:cNvSpPr>
          <p:nvPr>
            <p:ph type="body"/>
          </p:nvPr>
        </p:nvSpPr>
        <p:spPr>
          <a:xfrm>
            <a:off x="6186720" y="1993320"/>
            <a:ext cx="524736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33" name="PlaceHolder 4"/>
          <p:cNvSpPr>
            <a:spLocks noGrp="1"/>
          </p:cNvSpPr>
          <p:nvPr>
            <p:ph type="body"/>
          </p:nvPr>
        </p:nvSpPr>
        <p:spPr>
          <a:xfrm>
            <a:off x="676320" y="3960360"/>
            <a:ext cx="524736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34" name="PlaceHolder 5"/>
          <p:cNvSpPr>
            <a:spLocks noGrp="1"/>
          </p:cNvSpPr>
          <p:nvPr>
            <p:ph type="body"/>
          </p:nvPr>
        </p:nvSpPr>
        <p:spPr>
          <a:xfrm>
            <a:off x="6186720" y="3960360"/>
            <a:ext cx="524736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57120" y="499680"/>
            <a:ext cx="10772160" cy="1657800"/>
          </a:xfrm>
          <a:prstGeom prst="rect">
            <a:avLst/>
          </a:prstGeom>
        </p:spPr>
        <p:txBody>
          <a:bodyPr lIns="0" tIns="0" rIns="0" bIns="0" anchor="ctr">
            <a:noAutofit/>
          </a:bodyPr>
          <a:lstStyle/>
          <a:p>
            <a:endParaRPr lang="en-US" sz="1800" b="0" strike="noStrike" spc="-1">
              <a:solidFill>
                <a:srgbClr val="000000"/>
              </a:solidFill>
              <a:latin typeface="Calibri Light"/>
            </a:endParaRPr>
          </a:p>
        </p:txBody>
      </p:sp>
      <p:sp>
        <p:nvSpPr>
          <p:cNvPr id="36" name="PlaceHolder 2"/>
          <p:cNvSpPr>
            <a:spLocks noGrp="1"/>
          </p:cNvSpPr>
          <p:nvPr>
            <p:ph type="body"/>
          </p:nvPr>
        </p:nvSpPr>
        <p:spPr>
          <a:xfrm>
            <a:off x="676320" y="1993320"/>
            <a:ext cx="346224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37" name="PlaceHolder 3"/>
          <p:cNvSpPr>
            <a:spLocks noGrp="1"/>
          </p:cNvSpPr>
          <p:nvPr>
            <p:ph type="body"/>
          </p:nvPr>
        </p:nvSpPr>
        <p:spPr>
          <a:xfrm>
            <a:off x="4312320" y="1993320"/>
            <a:ext cx="346224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38" name="PlaceHolder 4"/>
          <p:cNvSpPr>
            <a:spLocks noGrp="1"/>
          </p:cNvSpPr>
          <p:nvPr>
            <p:ph type="body"/>
          </p:nvPr>
        </p:nvSpPr>
        <p:spPr>
          <a:xfrm>
            <a:off x="7947840" y="1993320"/>
            <a:ext cx="346224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39" name="PlaceHolder 5"/>
          <p:cNvSpPr>
            <a:spLocks noGrp="1"/>
          </p:cNvSpPr>
          <p:nvPr>
            <p:ph type="body"/>
          </p:nvPr>
        </p:nvSpPr>
        <p:spPr>
          <a:xfrm>
            <a:off x="676320" y="3960360"/>
            <a:ext cx="346224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40" name="PlaceHolder 6"/>
          <p:cNvSpPr>
            <a:spLocks noGrp="1"/>
          </p:cNvSpPr>
          <p:nvPr>
            <p:ph type="body"/>
          </p:nvPr>
        </p:nvSpPr>
        <p:spPr>
          <a:xfrm>
            <a:off x="4312320" y="3960360"/>
            <a:ext cx="346224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41" name="PlaceHolder 7"/>
          <p:cNvSpPr>
            <a:spLocks noGrp="1"/>
          </p:cNvSpPr>
          <p:nvPr>
            <p:ph type="body"/>
          </p:nvPr>
        </p:nvSpPr>
        <p:spPr>
          <a:xfrm>
            <a:off x="7947840" y="3960360"/>
            <a:ext cx="346224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57120" y="499680"/>
            <a:ext cx="10772160" cy="1657800"/>
          </a:xfrm>
          <a:prstGeom prst="rect">
            <a:avLst/>
          </a:prstGeom>
        </p:spPr>
        <p:txBody>
          <a:bodyPr lIns="0" tIns="0" rIns="0" bIns="0" anchor="ctr">
            <a:noAutofit/>
          </a:bodyPr>
          <a:lstStyle/>
          <a:p>
            <a:endParaRPr lang="en-US" sz="1800" b="0" strike="noStrike" spc="-1">
              <a:solidFill>
                <a:srgbClr val="000000"/>
              </a:solidFill>
              <a:latin typeface="Calibri Light"/>
            </a:endParaRPr>
          </a:p>
        </p:txBody>
      </p:sp>
      <p:sp>
        <p:nvSpPr>
          <p:cNvPr id="48" name="PlaceHolder 2"/>
          <p:cNvSpPr>
            <a:spLocks noGrp="1"/>
          </p:cNvSpPr>
          <p:nvPr>
            <p:ph type="subTitle"/>
          </p:nvPr>
        </p:nvSpPr>
        <p:spPr>
          <a:xfrm>
            <a:off x="676320" y="1993320"/>
            <a:ext cx="10753440" cy="376596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57120" y="499680"/>
            <a:ext cx="10772160" cy="1657800"/>
          </a:xfrm>
          <a:prstGeom prst="rect">
            <a:avLst/>
          </a:prstGeom>
        </p:spPr>
        <p:txBody>
          <a:bodyPr lIns="0" tIns="0" rIns="0" bIns="0" anchor="ctr">
            <a:noAutofit/>
          </a:bodyPr>
          <a:lstStyle/>
          <a:p>
            <a:endParaRPr lang="en-US" sz="1800" b="0" strike="noStrike" spc="-1">
              <a:solidFill>
                <a:srgbClr val="000000"/>
              </a:solidFill>
              <a:latin typeface="Calibri Light"/>
            </a:endParaRPr>
          </a:p>
        </p:txBody>
      </p:sp>
      <p:sp>
        <p:nvSpPr>
          <p:cNvPr id="50" name="PlaceHolder 2"/>
          <p:cNvSpPr>
            <a:spLocks noGrp="1"/>
          </p:cNvSpPr>
          <p:nvPr>
            <p:ph type="body"/>
          </p:nvPr>
        </p:nvSpPr>
        <p:spPr>
          <a:xfrm>
            <a:off x="676320" y="1993320"/>
            <a:ext cx="10753440" cy="3765960"/>
          </a:xfrm>
          <a:prstGeom prst="rect">
            <a:avLst/>
          </a:prstGeom>
        </p:spPr>
        <p:txBody>
          <a:bodyPr lIns="0" tIns="0" rIns="0" bIns="0">
            <a:normAutofit/>
          </a:bodyPr>
          <a:lstStyle/>
          <a:p>
            <a:endParaRPr lang="en-US" sz="2400" b="0" strike="noStrike" spc="-1">
              <a:solidFill>
                <a:srgbClr val="262626"/>
              </a:solidFill>
              <a:latin typeface="Calibri Ligh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57120" y="499680"/>
            <a:ext cx="10772160" cy="1657800"/>
          </a:xfrm>
          <a:prstGeom prst="rect">
            <a:avLst/>
          </a:prstGeom>
        </p:spPr>
        <p:txBody>
          <a:bodyPr lIns="0" tIns="0" rIns="0" bIns="0" anchor="ctr">
            <a:noAutofit/>
          </a:bodyPr>
          <a:lstStyle/>
          <a:p>
            <a:endParaRPr lang="en-US" sz="1800" b="0" strike="noStrike" spc="-1">
              <a:solidFill>
                <a:srgbClr val="000000"/>
              </a:solidFill>
              <a:latin typeface="Calibri Light"/>
            </a:endParaRPr>
          </a:p>
        </p:txBody>
      </p:sp>
      <p:sp>
        <p:nvSpPr>
          <p:cNvPr id="52" name="PlaceHolder 2"/>
          <p:cNvSpPr>
            <a:spLocks noGrp="1"/>
          </p:cNvSpPr>
          <p:nvPr>
            <p:ph type="body"/>
          </p:nvPr>
        </p:nvSpPr>
        <p:spPr>
          <a:xfrm>
            <a:off x="676320" y="1993320"/>
            <a:ext cx="5247360" cy="376596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53" name="PlaceHolder 3"/>
          <p:cNvSpPr>
            <a:spLocks noGrp="1"/>
          </p:cNvSpPr>
          <p:nvPr>
            <p:ph type="body"/>
          </p:nvPr>
        </p:nvSpPr>
        <p:spPr>
          <a:xfrm>
            <a:off x="6186720" y="1993320"/>
            <a:ext cx="5247360" cy="3765960"/>
          </a:xfrm>
          <a:prstGeom prst="rect">
            <a:avLst/>
          </a:prstGeom>
        </p:spPr>
        <p:txBody>
          <a:bodyPr lIns="0" tIns="0" rIns="0" bIns="0">
            <a:normAutofit/>
          </a:bodyPr>
          <a:lstStyle/>
          <a:p>
            <a:endParaRPr lang="en-US" sz="2400" b="0" strike="noStrike" spc="-1">
              <a:solidFill>
                <a:srgbClr val="262626"/>
              </a:solidFill>
              <a:latin typeface="Calibri Ligh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57120" y="499680"/>
            <a:ext cx="10772160" cy="1657800"/>
          </a:xfrm>
          <a:prstGeom prst="rect">
            <a:avLst/>
          </a:prstGeom>
        </p:spPr>
        <p:txBody>
          <a:bodyPr lIns="0" tIns="0" rIns="0" bIns="0" anchor="ctr">
            <a:noAutofit/>
          </a:bodyPr>
          <a:lstStyle/>
          <a:p>
            <a:endParaRPr lang="en-US" sz="1800" b="0" strike="noStrike" spc="-1">
              <a:solidFill>
                <a:srgbClr val="000000"/>
              </a:solidFill>
              <a:latin typeface="Calibri Ligh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57120" y="499680"/>
            <a:ext cx="10772160" cy="768600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57120" y="499680"/>
            <a:ext cx="10772160" cy="1657800"/>
          </a:xfrm>
          <a:prstGeom prst="rect">
            <a:avLst/>
          </a:prstGeom>
        </p:spPr>
        <p:txBody>
          <a:bodyPr lIns="0" tIns="0" rIns="0" bIns="0" anchor="ctr">
            <a:noAutofit/>
          </a:bodyPr>
          <a:lstStyle/>
          <a:p>
            <a:endParaRPr lang="en-US" sz="1800" b="0" strike="noStrike" spc="-1">
              <a:solidFill>
                <a:srgbClr val="000000"/>
              </a:solidFill>
              <a:latin typeface="Calibri Light"/>
            </a:endParaRPr>
          </a:p>
        </p:txBody>
      </p:sp>
      <p:sp>
        <p:nvSpPr>
          <p:cNvPr id="57" name="PlaceHolder 2"/>
          <p:cNvSpPr>
            <a:spLocks noGrp="1"/>
          </p:cNvSpPr>
          <p:nvPr>
            <p:ph type="body"/>
          </p:nvPr>
        </p:nvSpPr>
        <p:spPr>
          <a:xfrm>
            <a:off x="676320" y="1993320"/>
            <a:ext cx="524736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58" name="PlaceHolder 3"/>
          <p:cNvSpPr>
            <a:spLocks noGrp="1"/>
          </p:cNvSpPr>
          <p:nvPr>
            <p:ph type="body"/>
          </p:nvPr>
        </p:nvSpPr>
        <p:spPr>
          <a:xfrm>
            <a:off x="6186720" y="1993320"/>
            <a:ext cx="5247360" cy="376596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59" name="PlaceHolder 4"/>
          <p:cNvSpPr>
            <a:spLocks noGrp="1"/>
          </p:cNvSpPr>
          <p:nvPr>
            <p:ph type="body"/>
          </p:nvPr>
        </p:nvSpPr>
        <p:spPr>
          <a:xfrm>
            <a:off x="676320" y="3960360"/>
            <a:ext cx="524736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57120" y="499680"/>
            <a:ext cx="10772160" cy="1657800"/>
          </a:xfrm>
          <a:prstGeom prst="rect">
            <a:avLst/>
          </a:prstGeom>
        </p:spPr>
        <p:txBody>
          <a:bodyPr lIns="0" tIns="0" rIns="0" bIns="0" anchor="ctr">
            <a:noAutofit/>
          </a:bodyPr>
          <a:lstStyle/>
          <a:p>
            <a:endParaRPr lang="en-US" sz="1800" b="0" strike="noStrike" spc="-1">
              <a:solidFill>
                <a:srgbClr val="000000"/>
              </a:solidFill>
              <a:latin typeface="Calibri Light"/>
            </a:endParaRPr>
          </a:p>
        </p:txBody>
      </p:sp>
      <p:sp>
        <p:nvSpPr>
          <p:cNvPr id="7" name="PlaceHolder 2"/>
          <p:cNvSpPr>
            <a:spLocks noGrp="1"/>
          </p:cNvSpPr>
          <p:nvPr>
            <p:ph type="subTitle"/>
          </p:nvPr>
        </p:nvSpPr>
        <p:spPr>
          <a:xfrm>
            <a:off x="676320" y="1993320"/>
            <a:ext cx="10753440" cy="376596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57120" y="499680"/>
            <a:ext cx="10772160" cy="1657800"/>
          </a:xfrm>
          <a:prstGeom prst="rect">
            <a:avLst/>
          </a:prstGeom>
        </p:spPr>
        <p:txBody>
          <a:bodyPr lIns="0" tIns="0" rIns="0" bIns="0" anchor="ctr">
            <a:noAutofit/>
          </a:bodyPr>
          <a:lstStyle/>
          <a:p>
            <a:endParaRPr lang="en-US" sz="1800" b="0" strike="noStrike" spc="-1">
              <a:solidFill>
                <a:srgbClr val="000000"/>
              </a:solidFill>
              <a:latin typeface="Calibri Light"/>
            </a:endParaRPr>
          </a:p>
        </p:txBody>
      </p:sp>
      <p:sp>
        <p:nvSpPr>
          <p:cNvPr id="61" name="PlaceHolder 2"/>
          <p:cNvSpPr>
            <a:spLocks noGrp="1"/>
          </p:cNvSpPr>
          <p:nvPr>
            <p:ph type="body"/>
          </p:nvPr>
        </p:nvSpPr>
        <p:spPr>
          <a:xfrm>
            <a:off x="676320" y="1993320"/>
            <a:ext cx="5247360" cy="376596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62" name="PlaceHolder 3"/>
          <p:cNvSpPr>
            <a:spLocks noGrp="1"/>
          </p:cNvSpPr>
          <p:nvPr>
            <p:ph type="body"/>
          </p:nvPr>
        </p:nvSpPr>
        <p:spPr>
          <a:xfrm>
            <a:off x="6186720" y="1993320"/>
            <a:ext cx="524736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63" name="PlaceHolder 4"/>
          <p:cNvSpPr>
            <a:spLocks noGrp="1"/>
          </p:cNvSpPr>
          <p:nvPr>
            <p:ph type="body"/>
          </p:nvPr>
        </p:nvSpPr>
        <p:spPr>
          <a:xfrm>
            <a:off x="6186720" y="3960360"/>
            <a:ext cx="524736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57120" y="499680"/>
            <a:ext cx="10772160" cy="1657800"/>
          </a:xfrm>
          <a:prstGeom prst="rect">
            <a:avLst/>
          </a:prstGeom>
        </p:spPr>
        <p:txBody>
          <a:bodyPr lIns="0" tIns="0" rIns="0" bIns="0" anchor="ctr">
            <a:noAutofit/>
          </a:bodyPr>
          <a:lstStyle/>
          <a:p>
            <a:endParaRPr lang="en-US" sz="1800" b="0" strike="noStrike" spc="-1">
              <a:solidFill>
                <a:srgbClr val="000000"/>
              </a:solidFill>
              <a:latin typeface="Calibri Light"/>
            </a:endParaRPr>
          </a:p>
        </p:txBody>
      </p:sp>
      <p:sp>
        <p:nvSpPr>
          <p:cNvPr id="65" name="PlaceHolder 2"/>
          <p:cNvSpPr>
            <a:spLocks noGrp="1"/>
          </p:cNvSpPr>
          <p:nvPr>
            <p:ph type="body"/>
          </p:nvPr>
        </p:nvSpPr>
        <p:spPr>
          <a:xfrm>
            <a:off x="676320" y="1993320"/>
            <a:ext cx="524736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66" name="PlaceHolder 3"/>
          <p:cNvSpPr>
            <a:spLocks noGrp="1"/>
          </p:cNvSpPr>
          <p:nvPr>
            <p:ph type="body"/>
          </p:nvPr>
        </p:nvSpPr>
        <p:spPr>
          <a:xfrm>
            <a:off x="6186720" y="1993320"/>
            <a:ext cx="524736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67" name="PlaceHolder 4"/>
          <p:cNvSpPr>
            <a:spLocks noGrp="1"/>
          </p:cNvSpPr>
          <p:nvPr>
            <p:ph type="body"/>
          </p:nvPr>
        </p:nvSpPr>
        <p:spPr>
          <a:xfrm>
            <a:off x="676320" y="3960360"/>
            <a:ext cx="1075344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57120" y="499680"/>
            <a:ext cx="10772160" cy="1657800"/>
          </a:xfrm>
          <a:prstGeom prst="rect">
            <a:avLst/>
          </a:prstGeom>
        </p:spPr>
        <p:txBody>
          <a:bodyPr lIns="0" tIns="0" rIns="0" bIns="0" anchor="ctr">
            <a:noAutofit/>
          </a:bodyPr>
          <a:lstStyle/>
          <a:p>
            <a:endParaRPr lang="en-US" sz="1800" b="0" strike="noStrike" spc="-1">
              <a:solidFill>
                <a:srgbClr val="000000"/>
              </a:solidFill>
              <a:latin typeface="Calibri Light"/>
            </a:endParaRPr>
          </a:p>
        </p:txBody>
      </p:sp>
      <p:sp>
        <p:nvSpPr>
          <p:cNvPr id="69" name="PlaceHolder 2"/>
          <p:cNvSpPr>
            <a:spLocks noGrp="1"/>
          </p:cNvSpPr>
          <p:nvPr>
            <p:ph type="body"/>
          </p:nvPr>
        </p:nvSpPr>
        <p:spPr>
          <a:xfrm>
            <a:off x="676320" y="1993320"/>
            <a:ext cx="1075344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70" name="PlaceHolder 3"/>
          <p:cNvSpPr>
            <a:spLocks noGrp="1"/>
          </p:cNvSpPr>
          <p:nvPr>
            <p:ph type="body"/>
          </p:nvPr>
        </p:nvSpPr>
        <p:spPr>
          <a:xfrm>
            <a:off x="676320" y="3960360"/>
            <a:ext cx="1075344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57120" y="499680"/>
            <a:ext cx="10772160" cy="1657800"/>
          </a:xfrm>
          <a:prstGeom prst="rect">
            <a:avLst/>
          </a:prstGeom>
        </p:spPr>
        <p:txBody>
          <a:bodyPr lIns="0" tIns="0" rIns="0" bIns="0" anchor="ctr">
            <a:noAutofit/>
          </a:bodyPr>
          <a:lstStyle/>
          <a:p>
            <a:endParaRPr lang="en-US" sz="1800" b="0" strike="noStrike" spc="-1">
              <a:solidFill>
                <a:srgbClr val="000000"/>
              </a:solidFill>
              <a:latin typeface="Calibri Light"/>
            </a:endParaRPr>
          </a:p>
        </p:txBody>
      </p:sp>
      <p:sp>
        <p:nvSpPr>
          <p:cNvPr id="72" name="PlaceHolder 2"/>
          <p:cNvSpPr>
            <a:spLocks noGrp="1"/>
          </p:cNvSpPr>
          <p:nvPr>
            <p:ph type="body"/>
          </p:nvPr>
        </p:nvSpPr>
        <p:spPr>
          <a:xfrm>
            <a:off x="676320" y="1993320"/>
            <a:ext cx="524736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73" name="PlaceHolder 3"/>
          <p:cNvSpPr>
            <a:spLocks noGrp="1"/>
          </p:cNvSpPr>
          <p:nvPr>
            <p:ph type="body"/>
          </p:nvPr>
        </p:nvSpPr>
        <p:spPr>
          <a:xfrm>
            <a:off x="6186720" y="1993320"/>
            <a:ext cx="524736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74" name="PlaceHolder 4"/>
          <p:cNvSpPr>
            <a:spLocks noGrp="1"/>
          </p:cNvSpPr>
          <p:nvPr>
            <p:ph type="body"/>
          </p:nvPr>
        </p:nvSpPr>
        <p:spPr>
          <a:xfrm>
            <a:off x="676320" y="3960360"/>
            <a:ext cx="524736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75" name="PlaceHolder 5"/>
          <p:cNvSpPr>
            <a:spLocks noGrp="1"/>
          </p:cNvSpPr>
          <p:nvPr>
            <p:ph type="body"/>
          </p:nvPr>
        </p:nvSpPr>
        <p:spPr>
          <a:xfrm>
            <a:off x="6186720" y="3960360"/>
            <a:ext cx="524736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57120" y="499680"/>
            <a:ext cx="10772160" cy="1657800"/>
          </a:xfrm>
          <a:prstGeom prst="rect">
            <a:avLst/>
          </a:prstGeom>
        </p:spPr>
        <p:txBody>
          <a:bodyPr lIns="0" tIns="0" rIns="0" bIns="0" anchor="ctr">
            <a:noAutofit/>
          </a:bodyPr>
          <a:lstStyle/>
          <a:p>
            <a:endParaRPr lang="en-US" sz="1800" b="0" strike="noStrike" spc="-1">
              <a:solidFill>
                <a:srgbClr val="000000"/>
              </a:solidFill>
              <a:latin typeface="Calibri Light"/>
            </a:endParaRPr>
          </a:p>
        </p:txBody>
      </p:sp>
      <p:sp>
        <p:nvSpPr>
          <p:cNvPr id="77" name="PlaceHolder 2"/>
          <p:cNvSpPr>
            <a:spLocks noGrp="1"/>
          </p:cNvSpPr>
          <p:nvPr>
            <p:ph type="body"/>
          </p:nvPr>
        </p:nvSpPr>
        <p:spPr>
          <a:xfrm>
            <a:off x="676320" y="1993320"/>
            <a:ext cx="346224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78" name="PlaceHolder 3"/>
          <p:cNvSpPr>
            <a:spLocks noGrp="1"/>
          </p:cNvSpPr>
          <p:nvPr>
            <p:ph type="body"/>
          </p:nvPr>
        </p:nvSpPr>
        <p:spPr>
          <a:xfrm>
            <a:off x="4312320" y="1993320"/>
            <a:ext cx="346224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79" name="PlaceHolder 4"/>
          <p:cNvSpPr>
            <a:spLocks noGrp="1"/>
          </p:cNvSpPr>
          <p:nvPr>
            <p:ph type="body"/>
          </p:nvPr>
        </p:nvSpPr>
        <p:spPr>
          <a:xfrm>
            <a:off x="7947840" y="1993320"/>
            <a:ext cx="346224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80" name="PlaceHolder 5"/>
          <p:cNvSpPr>
            <a:spLocks noGrp="1"/>
          </p:cNvSpPr>
          <p:nvPr>
            <p:ph type="body"/>
          </p:nvPr>
        </p:nvSpPr>
        <p:spPr>
          <a:xfrm>
            <a:off x="676320" y="3960360"/>
            <a:ext cx="346224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81" name="PlaceHolder 6"/>
          <p:cNvSpPr>
            <a:spLocks noGrp="1"/>
          </p:cNvSpPr>
          <p:nvPr>
            <p:ph type="body"/>
          </p:nvPr>
        </p:nvSpPr>
        <p:spPr>
          <a:xfrm>
            <a:off x="4312320" y="3960360"/>
            <a:ext cx="346224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82" name="PlaceHolder 7"/>
          <p:cNvSpPr>
            <a:spLocks noGrp="1"/>
          </p:cNvSpPr>
          <p:nvPr>
            <p:ph type="body"/>
          </p:nvPr>
        </p:nvSpPr>
        <p:spPr>
          <a:xfrm>
            <a:off x="7947840" y="3960360"/>
            <a:ext cx="346224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57120" y="499680"/>
            <a:ext cx="10772160" cy="1657800"/>
          </a:xfrm>
          <a:prstGeom prst="rect">
            <a:avLst/>
          </a:prstGeom>
        </p:spPr>
        <p:txBody>
          <a:bodyPr lIns="0" tIns="0" rIns="0" bIns="0" anchor="ctr">
            <a:noAutofit/>
          </a:bodyPr>
          <a:lstStyle/>
          <a:p>
            <a:endParaRPr lang="en-US" sz="1800" b="0" strike="noStrike" spc="-1">
              <a:solidFill>
                <a:srgbClr val="000000"/>
              </a:solidFill>
              <a:latin typeface="Calibri Light"/>
            </a:endParaRPr>
          </a:p>
        </p:txBody>
      </p:sp>
      <p:sp>
        <p:nvSpPr>
          <p:cNvPr id="9" name="PlaceHolder 2"/>
          <p:cNvSpPr>
            <a:spLocks noGrp="1"/>
          </p:cNvSpPr>
          <p:nvPr>
            <p:ph type="body"/>
          </p:nvPr>
        </p:nvSpPr>
        <p:spPr>
          <a:xfrm>
            <a:off x="676320" y="1993320"/>
            <a:ext cx="10753440" cy="3765960"/>
          </a:xfrm>
          <a:prstGeom prst="rect">
            <a:avLst/>
          </a:prstGeom>
        </p:spPr>
        <p:txBody>
          <a:bodyPr lIns="0" tIns="0" rIns="0" bIns="0">
            <a:normAutofit/>
          </a:bodyPr>
          <a:lstStyle/>
          <a:p>
            <a:endParaRPr lang="en-US" sz="2400" b="0" strike="noStrike" spc="-1">
              <a:solidFill>
                <a:srgbClr val="262626"/>
              </a:solidFill>
              <a:latin typeface="Calibri Ligh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57120" y="499680"/>
            <a:ext cx="10772160" cy="1657800"/>
          </a:xfrm>
          <a:prstGeom prst="rect">
            <a:avLst/>
          </a:prstGeom>
        </p:spPr>
        <p:txBody>
          <a:bodyPr lIns="0" tIns="0" rIns="0" bIns="0" anchor="ctr">
            <a:noAutofit/>
          </a:bodyPr>
          <a:lstStyle/>
          <a:p>
            <a:endParaRPr lang="en-US" sz="1800" b="0" strike="noStrike" spc="-1">
              <a:solidFill>
                <a:srgbClr val="000000"/>
              </a:solidFill>
              <a:latin typeface="Calibri Light"/>
            </a:endParaRPr>
          </a:p>
        </p:txBody>
      </p:sp>
      <p:sp>
        <p:nvSpPr>
          <p:cNvPr id="11" name="PlaceHolder 2"/>
          <p:cNvSpPr>
            <a:spLocks noGrp="1"/>
          </p:cNvSpPr>
          <p:nvPr>
            <p:ph type="body"/>
          </p:nvPr>
        </p:nvSpPr>
        <p:spPr>
          <a:xfrm>
            <a:off x="676320" y="1993320"/>
            <a:ext cx="5247360" cy="376596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12" name="PlaceHolder 3"/>
          <p:cNvSpPr>
            <a:spLocks noGrp="1"/>
          </p:cNvSpPr>
          <p:nvPr>
            <p:ph type="body"/>
          </p:nvPr>
        </p:nvSpPr>
        <p:spPr>
          <a:xfrm>
            <a:off x="6186720" y="1993320"/>
            <a:ext cx="5247360" cy="3765960"/>
          </a:xfrm>
          <a:prstGeom prst="rect">
            <a:avLst/>
          </a:prstGeom>
        </p:spPr>
        <p:txBody>
          <a:bodyPr lIns="0" tIns="0" rIns="0" bIns="0">
            <a:normAutofit/>
          </a:bodyPr>
          <a:lstStyle/>
          <a:p>
            <a:endParaRPr lang="en-US" sz="2400" b="0" strike="noStrike" spc="-1">
              <a:solidFill>
                <a:srgbClr val="262626"/>
              </a:solidFill>
              <a:latin typeface="Calibri Ligh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57120" y="499680"/>
            <a:ext cx="10772160" cy="1657800"/>
          </a:xfrm>
          <a:prstGeom prst="rect">
            <a:avLst/>
          </a:prstGeom>
        </p:spPr>
        <p:txBody>
          <a:bodyPr lIns="0" tIns="0" rIns="0" bIns="0" anchor="ctr">
            <a:noAutofit/>
          </a:bodyPr>
          <a:lstStyle/>
          <a:p>
            <a:endParaRPr lang="en-US" sz="1800" b="0" strike="noStrike" spc="-1">
              <a:solidFill>
                <a:srgbClr val="000000"/>
              </a:solidFill>
              <a:latin typeface="Calibri Ligh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57120" y="499680"/>
            <a:ext cx="10772160" cy="768600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57120" y="499680"/>
            <a:ext cx="10772160" cy="1657800"/>
          </a:xfrm>
          <a:prstGeom prst="rect">
            <a:avLst/>
          </a:prstGeom>
        </p:spPr>
        <p:txBody>
          <a:bodyPr lIns="0" tIns="0" rIns="0" bIns="0" anchor="ctr">
            <a:noAutofit/>
          </a:bodyPr>
          <a:lstStyle/>
          <a:p>
            <a:endParaRPr lang="en-US" sz="1800" b="0" strike="noStrike" spc="-1">
              <a:solidFill>
                <a:srgbClr val="000000"/>
              </a:solidFill>
              <a:latin typeface="Calibri Light"/>
            </a:endParaRPr>
          </a:p>
        </p:txBody>
      </p:sp>
      <p:sp>
        <p:nvSpPr>
          <p:cNvPr id="16" name="PlaceHolder 2"/>
          <p:cNvSpPr>
            <a:spLocks noGrp="1"/>
          </p:cNvSpPr>
          <p:nvPr>
            <p:ph type="body"/>
          </p:nvPr>
        </p:nvSpPr>
        <p:spPr>
          <a:xfrm>
            <a:off x="676320" y="1993320"/>
            <a:ext cx="524736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17" name="PlaceHolder 3"/>
          <p:cNvSpPr>
            <a:spLocks noGrp="1"/>
          </p:cNvSpPr>
          <p:nvPr>
            <p:ph type="body"/>
          </p:nvPr>
        </p:nvSpPr>
        <p:spPr>
          <a:xfrm>
            <a:off x="6186720" y="1993320"/>
            <a:ext cx="5247360" cy="376596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18" name="PlaceHolder 4"/>
          <p:cNvSpPr>
            <a:spLocks noGrp="1"/>
          </p:cNvSpPr>
          <p:nvPr>
            <p:ph type="body"/>
          </p:nvPr>
        </p:nvSpPr>
        <p:spPr>
          <a:xfrm>
            <a:off x="676320" y="3960360"/>
            <a:ext cx="524736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57120" y="499680"/>
            <a:ext cx="10772160" cy="1657800"/>
          </a:xfrm>
          <a:prstGeom prst="rect">
            <a:avLst/>
          </a:prstGeom>
        </p:spPr>
        <p:txBody>
          <a:bodyPr lIns="0" tIns="0" rIns="0" bIns="0" anchor="ctr">
            <a:noAutofit/>
          </a:bodyPr>
          <a:lstStyle/>
          <a:p>
            <a:endParaRPr lang="en-US" sz="1800" b="0" strike="noStrike" spc="-1">
              <a:solidFill>
                <a:srgbClr val="000000"/>
              </a:solidFill>
              <a:latin typeface="Calibri Light"/>
            </a:endParaRPr>
          </a:p>
        </p:txBody>
      </p:sp>
      <p:sp>
        <p:nvSpPr>
          <p:cNvPr id="20" name="PlaceHolder 2"/>
          <p:cNvSpPr>
            <a:spLocks noGrp="1"/>
          </p:cNvSpPr>
          <p:nvPr>
            <p:ph type="body"/>
          </p:nvPr>
        </p:nvSpPr>
        <p:spPr>
          <a:xfrm>
            <a:off x="676320" y="1993320"/>
            <a:ext cx="5247360" cy="376596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21" name="PlaceHolder 3"/>
          <p:cNvSpPr>
            <a:spLocks noGrp="1"/>
          </p:cNvSpPr>
          <p:nvPr>
            <p:ph type="body"/>
          </p:nvPr>
        </p:nvSpPr>
        <p:spPr>
          <a:xfrm>
            <a:off x="6186720" y="1993320"/>
            <a:ext cx="524736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22" name="PlaceHolder 4"/>
          <p:cNvSpPr>
            <a:spLocks noGrp="1"/>
          </p:cNvSpPr>
          <p:nvPr>
            <p:ph type="body"/>
          </p:nvPr>
        </p:nvSpPr>
        <p:spPr>
          <a:xfrm>
            <a:off x="6186720" y="3960360"/>
            <a:ext cx="524736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57120" y="499680"/>
            <a:ext cx="10772160" cy="1657800"/>
          </a:xfrm>
          <a:prstGeom prst="rect">
            <a:avLst/>
          </a:prstGeom>
        </p:spPr>
        <p:txBody>
          <a:bodyPr lIns="0" tIns="0" rIns="0" bIns="0" anchor="ctr">
            <a:noAutofit/>
          </a:bodyPr>
          <a:lstStyle/>
          <a:p>
            <a:endParaRPr lang="en-US" sz="1800" b="0" strike="noStrike" spc="-1">
              <a:solidFill>
                <a:srgbClr val="000000"/>
              </a:solidFill>
              <a:latin typeface="Calibri Light"/>
            </a:endParaRPr>
          </a:p>
        </p:txBody>
      </p:sp>
      <p:sp>
        <p:nvSpPr>
          <p:cNvPr id="24" name="PlaceHolder 2"/>
          <p:cNvSpPr>
            <a:spLocks noGrp="1"/>
          </p:cNvSpPr>
          <p:nvPr>
            <p:ph type="body"/>
          </p:nvPr>
        </p:nvSpPr>
        <p:spPr>
          <a:xfrm>
            <a:off x="676320" y="1993320"/>
            <a:ext cx="524736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25" name="PlaceHolder 3"/>
          <p:cNvSpPr>
            <a:spLocks noGrp="1"/>
          </p:cNvSpPr>
          <p:nvPr>
            <p:ph type="body"/>
          </p:nvPr>
        </p:nvSpPr>
        <p:spPr>
          <a:xfrm>
            <a:off x="6186720" y="1993320"/>
            <a:ext cx="524736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
        <p:nvSpPr>
          <p:cNvPr id="26" name="PlaceHolder 4"/>
          <p:cNvSpPr>
            <a:spLocks noGrp="1"/>
          </p:cNvSpPr>
          <p:nvPr>
            <p:ph type="body"/>
          </p:nvPr>
        </p:nvSpPr>
        <p:spPr>
          <a:xfrm>
            <a:off x="676320" y="3960360"/>
            <a:ext cx="10753440" cy="1796040"/>
          </a:xfrm>
          <a:prstGeom prst="rect">
            <a:avLst/>
          </a:prstGeom>
        </p:spPr>
        <p:txBody>
          <a:bodyPr lIns="0" tIns="0" rIns="0" bIns="0">
            <a:normAutofit/>
          </a:bodyPr>
          <a:lstStyle/>
          <a:p>
            <a:endParaRPr lang="en-US" sz="2400" b="0" strike="noStrike" spc="-1">
              <a:solidFill>
                <a:srgbClr val="262626"/>
              </a:solidFill>
              <a:latin typeface="Calibri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A22E"/>
        </a:solidFill>
        <a:effectLst/>
      </p:bgPr>
    </p:bg>
    <p:spTree>
      <p:nvGrpSpPr>
        <p:cNvPr id="1" name=""/>
        <p:cNvGrpSpPr/>
        <p:nvPr/>
      </p:nvGrpSpPr>
      <p:grpSpPr>
        <a:xfrm>
          <a:off x="0" y="0"/>
          <a:ext cx="0" cy="0"/>
          <a:chOff x="0" y="0"/>
          <a:chExt cx="0" cy="0"/>
        </a:xfrm>
      </p:grpSpPr>
      <p:sp>
        <p:nvSpPr>
          <p:cNvPr id="6" name="CustomShape 1"/>
          <p:cNvSpPr/>
          <p:nvPr/>
        </p:nvSpPr>
        <p:spPr>
          <a:xfrm>
            <a:off x="0" y="0"/>
            <a:ext cx="12191520" cy="6857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7" name="PlaceHolder 2"/>
          <p:cNvSpPr>
            <a:spLocks noGrp="1"/>
          </p:cNvSpPr>
          <p:nvPr>
            <p:ph type="title"/>
          </p:nvPr>
        </p:nvSpPr>
        <p:spPr>
          <a:xfrm>
            <a:off x="603360" y="770400"/>
            <a:ext cx="10781760" cy="3352320"/>
          </a:xfrm>
          <a:prstGeom prst="rect">
            <a:avLst/>
          </a:prstGeom>
        </p:spPr>
        <p:txBody>
          <a:bodyPr anchor="b">
            <a:noAutofit/>
          </a:bodyPr>
          <a:lstStyle/>
          <a:p>
            <a:pPr>
              <a:lnSpc>
                <a:spcPct val="80000"/>
              </a:lnSpc>
            </a:pPr>
            <a:r>
              <a:rPr lang="en-US" sz="8000" b="0" strike="noStrike" spc="-120">
                <a:solidFill>
                  <a:srgbClr val="FFFFFF"/>
                </a:solidFill>
                <a:latin typeface="Calibri Light"/>
              </a:rPr>
              <a:t>Click to edit Master title style</a:t>
            </a:r>
            <a:endParaRPr lang="en-US" sz="8000" b="0" strike="noStrike" spc="-1">
              <a:solidFill>
                <a:srgbClr val="000000"/>
              </a:solidFill>
              <a:latin typeface="Calibri Light"/>
            </a:endParaRPr>
          </a:p>
        </p:txBody>
      </p:sp>
      <p:sp>
        <p:nvSpPr>
          <p:cNvPr id="2" name="PlaceHolder 3"/>
          <p:cNvSpPr>
            <a:spLocks noGrp="1"/>
          </p:cNvSpPr>
          <p:nvPr>
            <p:ph type="dt"/>
          </p:nvPr>
        </p:nvSpPr>
        <p:spPr>
          <a:xfrm>
            <a:off x="685920" y="6412320"/>
            <a:ext cx="4114560" cy="228240"/>
          </a:xfrm>
          <a:prstGeom prst="rect">
            <a:avLst/>
          </a:prstGeom>
        </p:spPr>
        <p:txBody>
          <a:bodyPr anchor="ctr">
            <a:noAutofit/>
          </a:bodyPr>
          <a:lstStyle/>
          <a:p>
            <a:pPr>
              <a:lnSpc>
                <a:spcPct val="100000"/>
              </a:lnSpc>
            </a:pPr>
            <a:fld id="{D870CBAE-2F7B-4999-8F5A-AEE4863E8804}" type="datetime">
              <a:rPr lang="en-US" sz="950" b="0" strike="noStrike" spc="-1">
                <a:solidFill>
                  <a:srgbClr val="FFFFFF"/>
                </a:solidFill>
                <a:latin typeface="Calibri Light"/>
              </a:rPr>
              <a:t>2/3/23</a:t>
            </a:fld>
            <a:endParaRPr lang="en-GB" sz="950" b="0" strike="noStrike" spc="-1">
              <a:latin typeface="Times New Roman"/>
            </a:endParaRPr>
          </a:p>
        </p:txBody>
      </p:sp>
      <p:sp>
        <p:nvSpPr>
          <p:cNvPr id="3" name="PlaceHolder 4"/>
          <p:cNvSpPr>
            <a:spLocks noGrp="1"/>
          </p:cNvSpPr>
          <p:nvPr>
            <p:ph type="ftr"/>
          </p:nvPr>
        </p:nvSpPr>
        <p:spPr>
          <a:xfrm>
            <a:off x="685920" y="6554520"/>
            <a:ext cx="5028960" cy="228240"/>
          </a:xfrm>
          <a:prstGeom prst="rect">
            <a:avLst/>
          </a:prstGeom>
        </p:spPr>
        <p:txBody>
          <a:bodyPr anchor="ctr">
            <a:noAutofit/>
          </a:bodyPr>
          <a:lstStyle/>
          <a:p>
            <a:endParaRPr lang="en-GB" sz="2400" b="0" strike="noStrike" spc="-1">
              <a:latin typeface="Times New Roman"/>
            </a:endParaRPr>
          </a:p>
        </p:txBody>
      </p:sp>
      <p:sp>
        <p:nvSpPr>
          <p:cNvPr id="4" name="PlaceHolder 5"/>
          <p:cNvSpPr>
            <a:spLocks noGrp="1"/>
          </p:cNvSpPr>
          <p:nvPr>
            <p:ph type="sldNum"/>
          </p:nvPr>
        </p:nvSpPr>
        <p:spPr>
          <a:xfrm>
            <a:off x="8721600" y="5829840"/>
            <a:ext cx="2925600" cy="1396800"/>
          </a:xfrm>
          <a:prstGeom prst="rect">
            <a:avLst/>
          </a:prstGeom>
        </p:spPr>
        <p:txBody>
          <a:bodyPr anchor="b">
            <a:noAutofit/>
          </a:bodyPr>
          <a:lstStyle/>
          <a:p>
            <a:pPr algn="r">
              <a:lnSpc>
                <a:spcPct val="100000"/>
              </a:lnSpc>
            </a:pPr>
            <a:fld id="{577ED892-4F1F-4206-A9DB-21761EB1E659}" type="slidenum">
              <a:rPr lang="en-US" sz="9000" b="0" strike="noStrike" spc="-1">
                <a:solidFill>
                  <a:srgbClr val="FFFFFF"/>
                </a:solidFill>
                <a:latin typeface="Calibri Light"/>
              </a:rPr>
              <a:t>‹#›</a:t>
            </a:fld>
            <a:endParaRPr lang="en-GB" sz="9000" b="0" strike="noStrike" spc="-1">
              <a:latin typeface="Times New Roman"/>
            </a:endParaRPr>
          </a:p>
        </p:txBody>
      </p:sp>
      <p:sp>
        <p:nvSpPr>
          <p:cNvPr id="5" name="PlaceHolder 6"/>
          <p:cNvSpPr>
            <a:spLocks noGrp="1"/>
          </p:cNvSpPr>
          <p:nvPr>
            <p:ph type="body"/>
          </p:nvPr>
        </p:nvSpPr>
        <p:spPr>
          <a:xfrm>
            <a:off x="609600" y="1604520"/>
            <a:ext cx="1097232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0" strike="noStrike" spc="-1">
                <a:solidFill>
                  <a:srgbClr val="262626"/>
                </a:solidFill>
                <a:latin typeface="Calibri Light"/>
              </a:rPr>
              <a:t>Click to edit the outline text format</a:t>
            </a:r>
          </a:p>
          <a:p>
            <a:pPr marL="864000" lvl="1" indent="-324000">
              <a:spcBef>
                <a:spcPts val="1134"/>
              </a:spcBef>
              <a:buClr>
                <a:srgbClr val="000000"/>
              </a:buClr>
              <a:buSzPct val="75000"/>
              <a:buFont typeface="Symbol" charset="2"/>
              <a:buChar char=""/>
            </a:pPr>
            <a:r>
              <a:rPr lang="en-US" sz="2000" b="0" i="1" strike="noStrike" spc="-1">
                <a:solidFill>
                  <a:srgbClr val="262626"/>
                </a:solidFill>
                <a:latin typeface="Calibri Light"/>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262626"/>
                </a:solidFill>
                <a:latin typeface="Calibri Light"/>
              </a:rPr>
              <a:t>Third Outline Level</a:t>
            </a:r>
          </a:p>
          <a:p>
            <a:pPr marL="1728000" lvl="3" indent="-216000">
              <a:spcBef>
                <a:spcPts val="567"/>
              </a:spcBef>
              <a:buClr>
                <a:srgbClr val="000000"/>
              </a:buClr>
              <a:buSzPct val="75000"/>
              <a:buFont typeface="Symbol" charset="2"/>
              <a:buChar char=""/>
            </a:pPr>
            <a:r>
              <a:rPr lang="en-US" sz="1800" b="0" strike="noStrike" spc="-1">
                <a:solidFill>
                  <a:srgbClr val="262626"/>
                </a:solidFill>
                <a:latin typeface="Calibri Light"/>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262626"/>
                </a:solidFill>
                <a:latin typeface="Calibri Light"/>
              </a:rPr>
              <a:t>Fifth Outline Level</a:t>
            </a:r>
          </a:p>
          <a:p>
            <a:pPr marL="2592000" lvl="5" indent="-216000">
              <a:spcBef>
                <a:spcPts val="283"/>
              </a:spcBef>
              <a:buClr>
                <a:srgbClr val="000000"/>
              </a:buClr>
              <a:buSzPct val="45000"/>
              <a:buFont typeface="Wingdings" charset="2"/>
              <a:buChar char=""/>
            </a:pPr>
            <a:r>
              <a:rPr lang="en-US" sz="2000" b="0" strike="noStrike" spc="-1">
                <a:solidFill>
                  <a:srgbClr val="262626"/>
                </a:solidFill>
                <a:latin typeface="Calibri Light"/>
              </a:rPr>
              <a:t>Sixth Outline Level</a:t>
            </a:r>
          </a:p>
          <a:p>
            <a:pPr marL="3024000" lvl="6" indent="-216000">
              <a:spcBef>
                <a:spcPts val="283"/>
              </a:spcBef>
              <a:buClr>
                <a:srgbClr val="000000"/>
              </a:buClr>
              <a:buSzPct val="45000"/>
              <a:buFont typeface="Wingdings" charset="2"/>
              <a:buChar char=""/>
            </a:pPr>
            <a:r>
              <a:rPr lang="en-US" sz="2000" b="0" strike="noStrike" spc="-1">
                <a:solidFill>
                  <a:srgbClr val="262626"/>
                </a:solidFill>
                <a:latin typeface="Calibri Light"/>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657120" y="499680"/>
            <a:ext cx="10772160" cy="1657800"/>
          </a:xfrm>
          <a:prstGeom prst="rect">
            <a:avLst/>
          </a:prstGeom>
        </p:spPr>
        <p:txBody>
          <a:bodyPr anchor="ctr">
            <a:noAutofit/>
          </a:bodyPr>
          <a:lstStyle/>
          <a:p>
            <a:pPr>
              <a:lnSpc>
                <a:spcPct val="90000"/>
              </a:lnSpc>
            </a:pPr>
            <a:r>
              <a:rPr lang="en-US" sz="4800" b="0" strike="noStrike" spc="-120">
                <a:solidFill>
                  <a:srgbClr val="F0A22E"/>
                </a:solidFill>
                <a:latin typeface="Calibri Light"/>
              </a:rPr>
              <a:t>Click to edit Master title style</a:t>
            </a:r>
            <a:endParaRPr lang="en-US" sz="4800" b="0" strike="noStrike" spc="-1">
              <a:solidFill>
                <a:srgbClr val="000000"/>
              </a:solidFill>
              <a:latin typeface="Calibri Light"/>
            </a:endParaRPr>
          </a:p>
        </p:txBody>
      </p:sp>
      <p:sp>
        <p:nvSpPr>
          <p:cNvPr id="43" name="PlaceHolder 2"/>
          <p:cNvSpPr>
            <a:spLocks noGrp="1"/>
          </p:cNvSpPr>
          <p:nvPr>
            <p:ph type="body"/>
          </p:nvPr>
        </p:nvSpPr>
        <p:spPr>
          <a:xfrm>
            <a:off x="676320" y="1993320"/>
            <a:ext cx="10753440" cy="3765960"/>
          </a:xfrm>
          <a:prstGeom prst="rect">
            <a:avLst/>
          </a:prstGeom>
        </p:spPr>
        <p:txBody>
          <a:bodyPr>
            <a:noAutofit/>
          </a:bodyPr>
          <a:lstStyle/>
          <a:p>
            <a:pPr marL="91440" indent="-91080">
              <a:lnSpc>
                <a:spcPct val="85000"/>
              </a:lnSpc>
              <a:spcBef>
                <a:spcPts val="1301"/>
              </a:spcBef>
              <a:buClr>
                <a:srgbClr val="262626"/>
              </a:buClr>
              <a:buFont typeface="Arial"/>
              <a:buChar char=" "/>
            </a:pPr>
            <a:r>
              <a:rPr lang="en-US" sz="2400" b="0" strike="noStrike" spc="-1">
                <a:solidFill>
                  <a:srgbClr val="262626"/>
                </a:solidFill>
                <a:latin typeface="Calibri Light"/>
              </a:rPr>
              <a:t>Click to edit Master text styles</a:t>
            </a:r>
          </a:p>
          <a:p>
            <a:pPr marL="274320" lvl="1" indent="-342720">
              <a:lnSpc>
                <a:spcPct val="85000"/>
              </a:lnSpc>
              <a:spcBef>
                <a:spcPts val="601"/>
              </a:spcBef>
              <a:buClr>
                <a:srgbClr val="262626"/>
              </a:buClr>
              <a:buFont typeface="Arial"/>
              <a:buChar char=" "/>
            </a:pPr>
            <a:r>
              <a:rPr lang="en-US" sz="2400" b="0" strike="noStrike" spc="-1">
                <a:solidFill>
                  <a:srgbClr val="262626"/>
                </a:solidFill>
                <a:latin typeface="Calibri Light"/>
              </a:rPr>
              <a:t>Second level</a:t>
            </a:r>
            <a:endParaRPr lang="en-US" sz="2400" b="0" i="1" strike="noStrike" spc="-1">
              <a:solidFill>
                <a:srgbClr val="262626"/>
              </a:solidFill>
              <a:latin typeface="Calibri Light"/>
            </a:endParaRPr>
          </a:p>
          <a:p>
            <a:pPr marL="548640" lvl="2" indent="-548280">
              <a:lnSpc>
                <a:spcPct val="85000"/>
              </a:lnSpc>
              <a:spcBef>
                <a:spcPts val="601"/>
              </a:spcBef>
              <a:buClr>
                <a:srgbClr val="262626"/>
              </a:buClr>
              <a:buFont typeface="Arial"/>
              <a:buChar char=" "/>
            </a:pPr>
            <a:r>
              <a:rPr lang="en-US" sz="2000" b="0" i="1" strike="noStrike" spc="-1">
                <a:solidFill>
                  <a:srgbClr val="262626"/>
                </a:solidFill>
                <a:latin typeface="Calibri Light"/>
              </a:rPr>
              <a:t>Third level</a:t>
            </a:r>
            <a:endParaRPr lang="en-US" sz="2000" b="0" strike="noStrike" spc="-1">
              <a:solidFill>
                <a:srgbClr val="262626"/>
              </a:solidFill>
              <a:latin typeface="Calibri Light"/>
            </a:endParaRPr>
          </a:p>
          <a:p>
            <a:pPr marL="822960" lvl="3" indent="-822600">
              <a:lnSpc>
                <a:spcPct val="85000"/>
              </a:lnSpc>
              <a:spcBef>
                <a:spcPts val="601"/>
              </a:spcBef>
              <a:buClr>
                <a:srgbClr val="262626"/>
              </a:buClr>
              <a:buFont typeface="Arial"/>
              <a:buChar char=" "/>
            </a:pPr>
            <a:r>
              <a:rPr lang="en-US" sz="1800" b="0" strike="noStrike" spc="-1">
                <a:solidFill>
                  <a:srgbClr val="262626"/>
                </a:solidFill>
                <a:latin typeface="Calibri Light"/>
              </a:rPr>
              <a:t>Fourth level</a:t>
            </a:r>
          </a:p>
          <a:p>
            <a:pPr marL="1097280" lvl="4" indent="-1096920">
              <a:lnSpc>
                <a:spcPct val="85000"/>
              </a:lnSpc>
              <a:spcBef>
                <a:spcPts val="601"/>
              </a:spcBef>
              <a:buClr>
                <a:srgbClr val="262626"/>
              </a:buClr>
              <a:buFont typeface="Arial"/>
              <a:buChar char=" "/>
            </a:pPr>
            <a:r>
              <a:rPr lang="en-US" sz="1800" b="0" strike="noStrike" spc="-1">
                <a:solidFill>
                  <a:srgbClr val="262626"/>
                </a:solidFill>
                <a:latin typeface="Calibri Light"/>
              </a:rPr>
              <a:t>Fifth level</a:t>
            </a:r>
          </a:p>
        </p:txBody>
      </p:sp>
      <p:sp>
        <p:nvSpPr>
          <p:cNvPr id="44" name="PlaceHolder 3"/>
          <p:cNvSpPr>
            <a:spLocks noGrp="1"/>
          </p:cNvSpPr>
          <p:nvPr>
            <p:ph type="dt"/>
          </p:nvPr>
        </p:nvSpPr>
        <p:spPr>
          <a:xfrm>
            <a:off x="685920" y="6412320"/>
            <a:ext cx="4114560" cy="228240"/>
          </a:xfrm>
          <a:prstGeom prst="rect">
            <a:avLst/>
          </a:prstGeom>
        </p:spPr>
        <p:txBody>
          <a:bodyPr anchor="ctr">
            <a:noAutofit/>
          </a:bodyPr>
          <a:lstStyle/>
          <a:p>
            <a:pPr>
              <a:lnSpc>
                <a:spcPct val="100000"/>
              </a:lnSpc>
            </a:pPr>
            <a:fld id="{2AAD1EC2-E646-40E4-929C-ACB89960868C}" type="datetime">
              <a:rPr lang="en-US" sz="950" b="0" strike="noStrike" spc="-1">
                <a:solidFill>
                  <a:srgbClr val="000000"/>
                </a:solidFill>
                <a:latin typeface="Calibri Light"/>
              </a:rPr>
              <a:t>2/3/23</a:t>
            </a:fld>
            <a:endParaRPr lang="en-GB" sz="950" b="0" strike="noStrike" spc="-1">
              <a:latin typeface="Times New Roman"/>
            </a:endParaRPr>
          </a:p>
        </p:txBody>
      </p:sp>
      <p:sp>
        <p:nvSpPr>
          <p:cNvPr id="45" name="PlaceHolder 4"/>
          <p:cNvSpPr>
            <a:spLocks noGrp="1"/>
          </p:cNvSpPr>
          <p:nvPr>
            <p:ph type="ftr"/>
          </p:nvPr>
        </p:nvSpPr>
        <p:spPr>
          <a:xfrm>
            <a:off x="685920" y="6554520"/>
            <a:ext cx="5028960" cy="228240"/>
          </a:xfrm>
          <a:prstGeom prst="rect">
            <a:avLst/>
          </a:prstGeom>
        </p:spPr>
        <p:txBody>
          <a:bodyPr anchor="ctr">
            <a:noAutofit/>
          </a:bodyPr>
          <a:lstStyle/>
          <a:p>
            <a:endParaRPr lang="en-GB" sz="2400" b="0" strike="noStrike" spc="-1">
              <a:latin typeface="Times New Roman"/>
            </a:endParaRPr>
          </a:p>
        </p:txBody>
      </p:sp>
      <p:sp>
        <p:nvSpPr>
          <p:cNvPr id="46" name="PlaceHolder 5"/>
          <p:cNvSpPr>
            <a:spLocks noGrp="1"/>
          </p:cNvSpPr>
          <p:nvPr>
            <p:ph type="sldNum"/>
          </p:nvPr>
        </p:nvSpPr>
        <p:spPr>
          <a:xfrm>
            <a:off x="8721600" y="5829840"/>
            <a:ext cx="2925600" cy="1396800"/>
          </a:xfrm>
          <a:prstGeom prst="rect">
            <a:avLst/>
          </a:prstGeom>
        </p:spPr>
        <p:txBody>
          <a:bodyPr anchor="b">
            <a:noAutofit/>
          </a:bodyPr>
          <a:lstStyle/>
          <a:p>
            <a:pPr algn="r">
              <a:lnSpc>
                <a:spcPct val="100000"/>
              </a:lnSpc>
            </a:pPr>
            <a:fld id="{1195324C-C8FB-4A89-8C8C-EC020484A5BA}" type="slidenum">
              <a:rPr lang="en-US" sz="9000" b="0" strike="noStrike" spc="-1">
                <a:solidFill>
                  <a:srgbClr val="F0A22E"/>
                </a:solidFill>
                <a:latin typeface="Calibri Light"/>
              </a:rPr>
              <a:t>‹#›</a:t>
            </a:fld>
            <a:endParaRPr lang="en-GB" sz="9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1991640" y="2046600"/>
            <a:ext cx="8208720" cy="1829520"/>
          </a:xfrm>
          <a:prstGeom prst="rect">
            <a:avLst/>
          </a:prstGeom>
          <a:noFill/>
          <a:ln>
            <a:noFill/>
          </a:ln>
        </p:spPr>
        <p:txBody>
          <a:bodyPr anchor="b">
            <a:normAutofit/>
          </a:bodyPr>
          <a:lstStyle/>
          <a:p>
            <a:pPr>
              <a:lnSpc>
                <a:spcPct val="80000"/>
              </a:lnSpc>
            </a:pPr>
            <a:r>
              <a:rPr lang="en-IE" sz="6600" b="0" strike="noStrike" spc="-120" dirty="0">
                <a:solidFill>
                  <a:srgbClr val="FFFFFF"/>
                </a:solidFill>
                <a:latin typeface="Calibri Light"/>
              </a:rPr>
              <a:t>OSI Model</a:t>
            </a:r>
            <a:endParaRPr lang="en-US" sz="6600" b="0" strike="noStrike" spc="-1" dirty="0">
              <a:solidFill>
                <a:srgbClr val="000000"/>
              </a:solidFill>
              <a:latin typeface="Calibri Light"/>
            </a:endParaRPr>
          </a:p>
        </p:txBody>
      </p:sp>
      <p:sp>
        <p:nvSpPr>
          <p:cNvPr id="129" name="TextShape 2"/>
          <p:cNvSpPr txBox="1"/>
          <p:nvPr/>
        </p:nvSpPr>
        <p:spPr>
          <a:xfrm>
            <a:off x="2024760" y="4198320"/>
            <a:ext cx="6920640" cy="1645560"/>
          </a:xfrm>
          <a:prstGeom prst="rect">
            <a:avLst/>
          </a:prstGeom>
          <a:noFill/>
          <a:ln>
            <a:noFill/>
          </a:ln>
        </p:spPr>
        <p:txBody>
          <a:bodyPr>
            <a:noAutofit/>
          </a:bodyPr>
          <a:lstStyle/>
          <a:p>
            <a:pPr algn="ctr"/>
            <a:endParaRPr lang="en-GB" sz="3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2"/>
          <p:cNvSpPr txBox="1"/>
          <p:nvPr/>
        </p:nvSpPr>
        <p:spPr>
          <a:xfrm>
            <a:off x="873370" y="2157480"/>
            <a:ext cx="10445259" cy="3765960"/>
          </a:xfrm>
          <a:prstGeom prst="rect">
            <a:avLst/>
          </a:prstGeom>
          <a:noFill/>
          <a:ln>
            <a:noFill/>
          </a:ln>
        </p:spPr>
        <p:txBody>
          <a:bodyPr>
            <a:noAutofit/>
          </a:bodyPr>
          <a:lstStyle/>
          <a:p>
            <a:pPr marL="342900" indent="-342900" algn="l">
              <a:buFont typeface="Arial" panose="020B0604020202020204" pitchFamily="34" charset="0"/>
              <a:buChar char="•"/>
            </a:pPr>
            <a:r>
              <a:rPr lang="en-IE" sz="2200" b="0" i="0" dirty="0">
                <a:solidFill>
                  <a:srgbClr val="3D3D4E"/>
                </a:solidFill>
                <a:effectLst/>
                <a:latin typeface="Calibri" panose="020F0502020204030204" pitchFamily="34" charset="0"/>
                <a:cs typeface="Calibri" panose="020F0502020204030204" pitchFamily="34" charset="0"/>
              </a:rPr>
              <a:t>Network layer messages are termed as </a:t>
            </a:r>
            <a:r>
              <a:rPr lang="en-IE" sz="2200" b="1" i="0" dirty="0">
                <a:solidFill>
                  <a:srgbClr val="3D3D4E"/>
                </a:solidFill>
                <a:effectLst/>
                <a:latin typeface="Calibri" panose="020F0502020204030204" pitchFamily="34" charset="0"/>
                <a:cs typeface="Calibri" panose="020F0502020204030204" pitchFamily="34" charset="0"/>
              </a:rPr>
              <a:t>packets</a:t>
            </a:r>
            <a:r>
              <a:rPr lang="en-IE" sz="2200" b="0" i="0" dirty="0">
                <a:solidFill>
                  <a:srgbClr val="3D3D4E"/>
                </a:solidFill>
                <a:effectLst/>
                <a:latin typeface="Calibri" panose="020F0502020204030204" pitchFamily="34" charset="0"/>
                <a:cs typeface="Calibri" panose="020F0502020204030204" pitchFamily="34" charset="0"/>
              </a:rPr>
              <a:t>.</a:t>
            </a:r>
          </a:p>
          <a:p>
            <a:pPr marL="342900" indent="-342900" algn="l">
              <a:buFont typeface="Arial" panose="020B0604020202020204" pitchFamily="34" charset="0"/>
              <a:buChar char="•"/>
            </a:pPr>
            <a:r>
              <a:rPr lang="en-IE" sz="2200" b="0" i="0" dirty="0">
                <a:solidFill>
                  <a:srgbClr val="3D3D4E"/>
                </a:solidFill>
                <a:effectLst/>
                <a:latin typeface="Calibri" panose="020F0502020204030204" pitchFamily="34" charset="0"/>
                <a:cs typeface="Calibri" panose="020F0502020204030204" pitchFamily="34" charset="0"/>
              </a:rPr>
              <a:t>They facilitate the </a:t>
            </a:r>
            <a:r>
              <a:rPr lang="en-IE" sz="2200" b="1" i="0" dirty="0">
                <a:solidFill>
                  <a:srgbClr val="3D3D4E"/>
                </a:solidFill>
                <a:effectLst/>
                <a:latin typeface="Calibri" panose="020F0502020204030204" pitchFamily="34" charset="0"/>
                <a:cs typeface="Calibri" panose="020F0502020204030204" pitchFamily="34" charset="0"/>
              </a:rPr>
              <a:t>transportation of packets</a:t>
            </a:r>
            <a:r>
              <a:rPr lang="en-IE" sz="2200" b="0" i="0" dirty="0">
                <a:solidFill>
                  <a:srgbClr val="3D3D4E"/>
                </a:solidFill>
                <a:effectLst/>
                <a:latin typeface="Calibri" panose="020F0502020204030204" pitchFamily="34" charset="0"/>
                <a:cs typeface="Calibri" panose="020F0502020204030204" pitchFamily="34" charset="0"/>
              </a:rPr>
              <a:t> from one end system to another and help to </a:t>
            </a:r>
            <a:r>
              <a:rPr lang="en-IE" sz="2200" b="1" i="0" dirty="0">
                <a:solidFill>
                  <a:srgbClr val="3D3D4E"/>
                </a:solidFill>
                <a:effectLst/>
                <a:latin typeface="Calibri" panose="020F0502020204030204" pitchFamily="34" charset="0"/>
                <a:cs typeface="Calibri" panose="020F0502020204030204" pitchFamily="34" charset="0"/>
              </a:rPr>
              <a:t>determine the best routes</a:t>
            </a:r>
            <a:r>
              <a:rPr lang="en-IE" sz="2200" b="0" i="0" dirty="0">
                <a:solidFill>
                  <a:srgbClr val="3D3D4E"/>
                </a:solidFill>
                <a:effectLst/>
                <a:latin typeface="Calibri" panose="020F0502020204030204" pitchFamily="34" charset="0"/>
                <a:cs typeface="Calibri" panose="020F0502020204030204" pitchFamily="34" charset="0"/>
              </a:rPr>
              <a:t> that messages should take from one end system to another.</a:t>
            </a:r>
          </a:p>
          <a:p>
            <a:pPr marL="342900" indent="-342900" algn="l">
              <a:buFont typeface="Arial" panose="020B0604020202020204" pitchFamily="34" charset="0"/>
              <a:buChar char="•"/>
            </a:pPr>
            <a:r>
              <a:rPr lang="en-IE" sz="2200" b="1" i="0" dirty="0">
                <a:solidFill>
                  <a:srgbClr val="3D3D4E"/>
                </a:solidFill>
                <a:effectLst/>
                <a:latin typeface="Calibri" panose="020F0502020204030204" pitchFamily="34" charset="0"/>
                <a:cs typeface="Calibri" panose="020F0502020204030204" pitchFamily="34" charset="0"/>
              </a:rPr>
              <a:t>Routing protocols</a:t>
            </a:r>
            <a:r>
              <a:rPr lang="en-IE" sz="2200" b="0" i="0" dirty="0">
                <a:solidFill>
                  <a:srgbClr val="3D3D4E"/>
                </a:solidFill>
                <a:effectLst/>
                <a:latin typeface="Calibri" panose="020F0502020204030204" pitchFamily="34" charset="0"/>
                <a:cs typeface="Calibri" panose="020F0502020204030204" pitchFamily="34" charset="0"/>
              </a:rPr>
              <a:t> are applications that run on the network layer and exchange messages with each other to develop information that helps them route transport layer messages.</a:t>
            </a:r>
          </a:p>
          <a:p>
            <a:pPr marL="342900" indent="-342900" algn="l">
              <a:buFont typeface="Arial" panose="020B0604020202020204" pitchFamily="34" charset="0"/>
              <a:buChar char="•"/>
            </a:pPr>
            <a:r>
              <a:rPr lang="en-IE" sz="2200" b="1" i="0" dirty="0">
                <a:solidFill>
                  <a:srgbClr val="3D3D4E"/>
                </a:solidFill>
                <a:effectLst/>
                <a:latin typeface="Calibri" panose="020F0502020204030204" pitchFamily="34" charset="0"/>
                <a:cs typeface="Calibri" panose="020F0502020204030204" pitchFamily="34" charset="0"/>
              </a:rPr>
              <a:t>Load Balancing</a:t>
            </a:r>
            <a:r>
              <a:rPr lang="en-IE" sz="2200" b="0" i="0" dirty="0">
                <a:solidFill>
                  <a:srgbClr val="3D3D4E"/>
                </a:solidFill>
                <a:effectLst/>
                <a:latin typeface="Calibri" panose="020F0502020204030204" pitchFamily="34" charset="0"/>
                <a:cs typeface="Calibri" panose="020F0502020204030204" pitchFamily="34" charset="0"/>
              </a:rPr>
              <a:t> There are many links (copper wire, optical </a:t>
            </a:r>
            <a:r>
              <a:rPr lang="en-IE" sz="2200" b="0" i="0" dirty="0" err="1">
                <a:solidFill>
                  <a:srgbClr val="3D3D4E"/>
                </a:solidFill>
                <a:effectLst/>
                <a:latin typeface="Calibri" panose="020F0502020204030204" pitchFamily="34" charset="0"/>
                <a:cs typeface="Calibri" panose="020F0502020204030204" pitchFamily="34" charset="0"/>
              </a:rPr>
              <a:t>fiber</a:t>
            </a:r>
            <a:r>
              <a:rPr lang="en-IE" sz="2200" b="0" i="0" dirty="0">
                <a:solidFill>
                  <a:srgbClr val="3D3D4E"/>
                </a:solidFill>
                <a:effectLst/>
                <a:latin typeface="Calibri" panose="020F0502020204030204" pitchFamily="34" charset="0"/>
                <a:cs typeface="Calibri" panose="020F0502020204030204" pitchFamily="34" charset="0"/>
              </a:rPr>
              <a:t>, wireless) in a given network and one objective of the network layer is to keep them all roughly equally utilized. Otherwise, if some links are under-utilized, there will be concerns about the economic sense of deploying and managing them.</a:t>
            </a:r>
          </a:p>
        </p:txBody>
      </p:sp>
      <p:sp>
        <p:nvSpPr>
          <p:cNvPr id="2" name="TextShape 1">
            <a:extLst>
              <a:ext uri="{FF2B5EF4-FFF2-40B4-BE49-F238E27FC236}">
                <a16:creationId xmlns:a16="http://schemas.microsoft.com/office/drawing/2014/main" id="{2FF0C5B1-B435-433C-A9FA-E7887EAC1421}"/>
              </a:ext>
            </a:extLst>
          </p:cNvPr>
          <p:cNvSpPr txBox="1"/>
          <p:nvPr/>
        </p:nvSpPr>
        <p:spPr>
          <a:xfrm>
            <a:off x="775378" y="499680"/>
            <a:ext cx="9674907" cy="1657800"/>
          </a:xfrm>
          <a:prstGeom prst="rect">
            <a:avLst/>
          </a:prstGeom>
          <a:noFill/>
          <a:ln>
            <a:noFill/>
          </a:ln>
        </p:spPr>
        <p:txBody>
          <a:bodyPr anchor="ctr">
            <a:noAutofit/>
          </a:bodyPr>
          <a:lstStyle/>
          <a:p>
            <a:pPr>
              <a:lnSpc>
                <a:spcPct val="90000"/>
              </a:lnSpc>
            </a:pPr>
            <a:r>
              <a:rPr lang="en-IE" sz="4800" b="0" strike="noStrike" spc="-120" dirty="0">
                <a:solidFill>
                  <a:srgbClr val="F0A22E"/>
                </a:solidFill>
                <a:latin typeface="Calibri Light"/>
              </a:rPr>
              <a:t>Network Layer</a:t>
            </a:r>
            <a:endParaRPr lang="en-US" sz="4800" b="0" strike="noStrike" spc="-1" dirty="0">
              <a:solidFill>
                <a:srgbClr val="000000"/>
              </a:solidFill>
              <a:latin typeface="Calibri Light"/>
            </a:endParaRPr>
          </a:p>
        </p:txBody>
      </p:sp>
    </p:spTree>
    <p:extLst>
      <p:ext uri="{BB962C8B-B14F-4D97-AF65-F5344CB8AC3E}">
        <p14:creationId xmlns:p14="http://schemas.microsoft.com/office/powerpoint/2010/main" val="2729718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2"/>
          <p:cNvSpPr txBox="1"/>
          <p:nvPr/>
        </p:nvSpPr>
        <p:spPr>
          <a:xfrm>
            <a:off x="873370" y="2157480"/>
            <a:ext cx="10445259" cy="3765960"/>
          </a:xfrm>
          <a:prstGeom prst="rect">
            <a:avLst/>
          </a:prstGeom>
          <a:noFill/>
          <a:ln>
            <a:noFill/>
          </a:ln>
        </p:spPr>
        <p:txBody>
          <a:bodyPr>
            <a:noAutofit/>
          </a:bodyPr>
          <a:lstStyle/>
          <a:p>
            <a:pPr marL="342900" indent="-342900" algn="l">
              <a:buFont typeface="Arial" panose="020B0604020202020204" pitchFamily="34" charset="0"/>
              <a:buChar char="•"/>
            </a:pPr>
            <a:r>
              <a:rPr lang="en-IE" sz="2000" b="0" i="0" dirty="0">
                <a:solidFill>
                  <a:srgbClr val="3D3D4E"/>
                </a:solidFill>
                <a:effectLst/>
                <a:latin typeface="Calibri" panose="020F0502020204030204" pitchFamily="34" charset="0"/>
                <a:cs typeface="Calibri" panose="020F0502020204030204" pitchFamily="34" charset="0"/>
              </a:rPr>
              <a:t>Allows directly connected hosts to communicate. Sometimes these hosts are the only two things on a physical medium. In that case, the challenges that this layer addresses include </a:t>
            </a:r>
            <a:r>
              <a:rPr lang="en-IE" sz="2000" b="1" i="0" dirty="0">
                <a:solidFill>
                  <a:srgbClr val="3D3D4E"/>
                </a:solidFill>
                <a:effectLst/>
                <a:latin typeface="Calibri" panose="020F0502020204030204" pitchFamily="34" charset="0"/>
                <a:cs typeface="Calibri" panose="020F0502020204030204" pitchFamily="34" charset="0"/>
              </a:rPr>
              <a:t>flow control</a:t>
            </a:r>
            <a:r>
              <a:rPr lang="en-IE" sz="2000" b="0" i="0" dirty="0">
                <a:solidFill>
                  <a:srgbClr val="3D3D4E"/>
                </a:solidFill>
                <a:effectLst/>
                <a:latin typeface="Calibri" panose="020F0502020204030204" pitchFamily="34" charset="0"/>
                <a:cs typeface="Calibri" panose="020F0502020204030204" pitchFamily="34" charset="0"/>
              </a:rPr>
              <a:t> and </a:t>
            </a:r>
            <a:r>
              <a:rPr lang="en-IE" sz="2000" b="1" i="0" dirty="0">
                <a:solidFill>
                  <a:srgbClr val="3D3D4E"/>
                </a:solidFill>
                <a:effectLst/>
                <a:latin typeface="Calibri" panose="020F0502020204030204" pitchFamily="34" charset="0"/>
                <a:cs typeface="Calibri" panose="020F0502020204030204" pitchFamily="34" charset="0"/>
              </a:rPr>
              <a:t>error detection/correction</a:t>
            </a:r>
            <a:r>
              <a:rPr lang="en-IE" sz="2000" b="0" i="0" dirty="0">
                <a:solidFill>
                  <a:srgbClr val="3D3D4E"/>
                </a:solidFill>
                <a:effectLst/>
                <a:latin typeface="Calibri" panose="020F0502020204030204" pitchFamily="34" charset="0"/>
                <a:cs typeface="Calibri" panose="020F0502020204030204" pitchFamily="34" charset="0"/>
              </a:rPr>
              <a:t>.</a:t>
            </a:r>
          </a:p>
          <a:p>
            <a:pPr marL="342900" indent="-342900" algn="l">
              <a:buFont typeface="Arial" panose="020B0604020202020204" pitchFamily="34" charset="0"/>
              <a:buChar char="•"/>
            </a:pPr>
            <a:r>
              <a:rPr lang="en-IE" sz="2000" b="1" i="0" dirty="0">
                <a:solidFill>
                  <a:srgbClr val="3D3D4E"/>
                </a:solidFill>
                <a:effectLst/>
                <a:latin typeface="Calibri" panose="020F0502020204030204" pitchFamily="34" charset="0"/>
                <a:cs typeface="Calibri" panose="020F0502020204030204" pitchFamily="34" charset="0"/>
              </a:rPr>
              <a:t>Encapsulates packets</a:t>
            </a:r>
            <a:r>
              <a:rPr lang="en-IE" sz="2000" b="0" i="0" dirty="0">
                <a:solidFill>
                  <a:srgbClr val="3D3D4E"/>
                </a:solidFill>
                <a:effectLst/>
                <a:latin typeface="Calibri" panose="020F0502020204030204" pitchFamily="34" charset="0"/>
                <a:cs typeface="Calibri" panose="020F0502020204030204" pitchFamily="34" charset="0"/>
              </a:rPr>
              <a:t> for transmission across a single link.</a:t>
            </a:r>
          </a:p>
          <a:p>
            <a:pPr marL="342900" indent="-342900" algn="l">
              <a:buFont typeface="Arial" panose="020B0604020202020204" pitchFamily="34" charset="0"/>
              <a:buChar char="•"/>
            </a:pPr>
            <a:r>
              <a:rPr lang="en-IE" sz="2000" b="1" i="0" dirty="0">
                <a:solidFill>
                  <a:srgbClr val="3D3D4E"/>
                </a:solidFill>
                <a:effectLst/>
                <a:latin typeface="Calibri" panose="020F0502020204030204" pitchFamily="34" charset="0"/>
                <a:cs typeface="Calibri" panose="020F0502020204030204" pitchFamily="34" charset="0"/>
              </a:rPr>
              <a:t>Resolves transmission conflicts</a:t>
            </a:r>
            <a:r>
              <a:rPr lang="en-IE" sz="2000" b="0" i="0" dirty="0">
                <a:solidFill>
                  <a:srgbClr val="3D3D4E"/>
                </a:solidFill>
                <a:effectLst/>
                <a:latin typeface="Calibri" panose="020F0502020204030204" pitchFamily="34" charset="0"/>
                <a:cs typeface="Calibri" panose="020F0502020204030204" pitchFamily="34" charset="0"/>
              </a:rPr>
              <a:t> i.e., when two end systems send a message at the same time across one singular link.</a:t>
            </a:r>
          </a:p>
          <a:p>
            <a:pPr marL="342900" indent="-342900" algn="l">
              <a:buFont typeface="Arial" panose="020B0604020202020204" pitchFamily="34" charset="0"/>
              <a:buChar char="•"/>
            </a:pPr>
            <a:r>
              <a:rPr lang="en-IE" sz="2000" b="1" i="0" dirty="0">
                <a:solidFill>
                  <a:srgbClr val="3D3D4E"/>
                </a:solidFill>
                <a:effectLst/>
                <a:latin typeface="Calibri" panose="020F0502020204030204" pitchFamily="34" charset="0"/>
                <a:cs typeface="Calibri" panose="020F0502020204030204" pitchFamily="34" charset="0"/>
              </a:rPr>
              <a:t>Handles addressing</a:t>
            </a:r>
            <a:r>
              <a:rPr lang="en-IE" sz="2000" b="0" i="0" dirty="0">
                <a:solidFill>
                  <a:srgbClr val="3D3D4E"/>
                </a:solidFill>
                <a:effectLst/>
                <a:latin typeface="Calibri" panose="020F0502020204030204" pitchFamily="34" charset="0"/>
                <a:cs typeface="Calibri" panose="020F0502020204030204" pitchFamily="34" charset="0"/>
              </a:rPr>
              <a:t> If the data link is a broadcast medium, addressing is another data link layer problem,</a:t>
            </a:r>
          </a:p>
          <a:p>
            <a:pPr marL="342900" indent="-342900" algn="l">
              <a:buFont typeface="Arial" panose="020B0604020202020204" pitchFamily="34" charset="0"/>
              <a:buChar char="•"/>
            </a:pPr>
            <a:r>
              <a:rPr lang="en-IE" sz="2000" b="1" i="0" dirty="0">
                <a:solidFill>
                  <a:srgbClr val="3D3D4E"/>
                </a:solidFill>
                <a:effectLst/>
                <a:latin typeface="Calibri" panose="020F0502020204030204" pitchFamily="34" charset="0"/>
                <a:cs typeface="Calibri" panose="020F0502020204030204" pitchFamily="34" charset="0"/>
              </a:rPr>
              <a:t>Multiplexing &amp; Demultiplexing</a:t>
            </a:r>
            <a:r>
              <a:rPr lang="en-IE" sz="2000" b="0" i="0" dirty="0">
                <a:solidFill>
                  <a:srgbClr val="3D3D4E"/>
                </a:solidFill>
                <a:effectLst/>
                <a:latin typeface="Calibri" panose="020F0502020204030204" pitchFamily="34" charset="0"/>
                <a:cs typeface="Calibri" panose="020F0502020204030204" pitchFamily="34" charset="0"/>
              </a:rPr>
              <a:t>:</a:t>
            </a:r>
          </a:p>
          <a:p>
            <a:pPr marL="800100" lvl="1" indent="-342900" algn="l">
              <a:buFont typeface="Arial" panose="020B0604020202020204" pitchFamily="34" charset="0"/>
              <a:buChar char="•"/>
            </a:pPr>
            <a:r>
              <a:rPr lang="en-IE" sz="2000" b="0" i="0" dirty="0">
                <a:solidFill>
                  <a:srgbClr val="3D3D4E"/>
                </a:solidFill>
                <a:effectLst/>
                <a:latin typeface="Calibri" panose="020F0502020204030204" pitchFamily="34" charset="0"/>
                <a:cs typeface="Calibri" panose="020F0502020204030204" pitchFamily="34" charset="0"/>
              </a:rPr>
              <a:t>Multiple data links can be multiplexed into something that appears like one, to integrate their bandwidths.</a:t>
            </a:r>
          </a:p>
          <a:p>
            <a:pPr marL="800100" lvl="1" indent="-342900" algn="l">
              <a:buFont typeface="Arial" panose="020B0604020202020204" pitchFamily="34" charset="0"/>
              <a:buChar char="•"/>
            </a:pPr>
            <a:r>
              <a:rPr lang="en-IE" sz="2000" b="0" i="0" dirty="0">
                <a:solidFill>
                  <a:srgbClr val="3D3D4E"/>
                </a:solidFill>
                <a:effectLst/>
                <a:latin typeface="Calibri" panose="020F0502020204030204" pitchFamily="34" charset="0"/>
                <a:cs typeface="Calibri" panose="020F0502020204030204" pitchFamily="34" charset="0"/>
              </a:rPr>
              <a:t>Likewise, sometimes we disaggregate a single data link into virtual data links which appear like separate network interfaces.</a:t>
            </a:r>
          </a:p>
        </p:txBody>
      </p:sp>
      <p:sp>
        <p:nvSpPr>
          <p:cNvPr id="2" name="TextShape 1">
            <a:extLst>
              <a:ext uri="{FF2B5EF4-FFF2-40B4-BE49-F238E27FC236}">
                <a16:creationId xmlns:a16="http://schemas.microsoft.com/office/drawing/2014/main" id="{2FF0C5B1-B435-433C-A9FA-E7887EAC1421}"/>
              </a:ext>
            </a:extLst>
          </p:cNvPr>
          <p:cNvSpPr txBox="1"/>
          <p:nvPr/>
        </p:nvSpPr>
        <p:spPr>
          <a:xfrm>
            <a:off x="775378" y="499680"/>
            <a:ext cx="9674907" cy="1657800"/>
          </a:xfrm>
          <a:prstGeom prst="rect">
            <a:avLst/>
          </a:prstGeom>
          <a:noFill/>
          <a:ln>
            <a:noFill/>
          </a:ln>
        </p:spPr>
        <p:txBody>
          <a:bodyPr anchor="ctr">
            <a:noAutofit/>
          </a:bodyPr>
          <a:lstStyle/>
          <a:p>
            <a:pPr>
              <a:lnSpc>
                <a:spcPct val="90000"/>
              </a:lnSpc>
            </a:pPr>
            <a:r>
              <a:rPr lang="en-IE" sz="4800" b="0" strike="noStrike" spc="-120" dirty="0">
                <a:solidFill>
                  <a:srgbClr val="F0A22E"/>
                </a:solidFill>
                <a:latin typeface="Calibri Light"/>
              </a:rPr>
              <a:t>Data Link layer</a:t>
            </a:r>
            <a:endParaRPr lang="en-US" sz="4800" b="0" strike="noStrike" spc="-1" dirty="0">
              <a:solidFill>
                <a:srgbClr val="000000"/>
              </a:solidFill>
              <a:latin typeface="Calibri Light"/>
            </a:endParaRPr>
          </a:p>
        </p:txBody>
      </p:sp>
    </p:spTree>
    <p:extLst>
      <p:ext uri="{BB962C8B-B14F-4D97-AF65-F5344CB8AC3E}">
        <p14:creationId xmlns:p14="http://schemas.microsoft.com/office/powerpoint/2010/main" val="2462948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2"/>
          <p:cNvSpPr txBox="1"/>
          <p:nvPr/>
        </p:nvSpPr>
        <p:spPr>
          <a:xfrm>
            <a:off x="873370" y="2157480"/>
            <a:ext cx="10445259" cy="3765960"/>
          </a:xfrm>
          <a:prstGeom prst="rect">
            <a:avLst/>
          </a:prstGeom>
          <a:noFill/>
          <a:ln>
            <a:noFill/>
          </a:ln>
        </p:spPr>
        <p:txBody>
          <a:bodyPr>
            <a:noAutofit/>
          </a:bodyPr>
          <a:lstStyle/>
          <a:p>
            <a:pPr marL="342900" indent="-342900" algn="l">
              <a:buFont typeface="Arial" panose="020B0604020202020204" pitchFamily="34" charset="0"/>
              <a:buChar char="•"/>
            </a:pPr>
            <a:r>
              <a:rPr lang="en-IE" sz="2000" b="0" i="0" dirty="0">
                <a:solidFill>
                  <a:srgbClr val="3D3D4E"/>
                </a:solidFill>
                <a:effectLst/>
                <a:latin typeface="Calibri" panose="020F0502020204030204" pitchFamily="34" charset="0"/>
                <a:cs typeface="Calibri" panose="020F0502020204030204" pitchFamily="34" charset="0"/>
              </a:rPr>
              <a:t>Allows directly connected hosts to communicate. Sometimes these hosts are the only two things on a physical medium. In that case, the challenges that this layer addresses include </a:t>
            </a:r>
            <a:r>
              <a:rPr lang="en-IE" sz="2000" b="1" i="0" dirty="0">
                <a:solidFill>
                  <a:srgbClr val="3D3D4E"/>
                </a:solidFill>
                <a:effectLst/>
                <a:latin typeface="Calibri" panose="020F0502020204030204" pitchFamily="34" charset="0"/>
                <a:cs typeface="Calibri" panose="020F0502020204030204" pitchFamily="34" charset="0"/>
              </a:rPr>
              <a:t>flow control</a:t>
            </a:r>
            <a:r>
              <a:rPr lang="en-IE" sz="2000" b="0" i="0" dirty="0">
                <a:solidFill>
                  <a:srgbClr val="3D3D4E"/>
                </a:solidFill>
                <a:effectLst/>
                <a:latin typeface="Calibri" panose="020F0502020204030204" pitchFamily="34" charset="0"/>
                <a:cs typeface="Calibri" panose="020F0502020204030204" pitchFamily="34" charset="0"/>
              </a:rPr>
              <a:t> and </a:t>
            </a:r>
            <a:r>
              <a:rPr lang="en-IE" sz="2000" b="1" i="0" dirty="0">
                <a:solidFill>
                  <a:srgbClr val="3D3D4E"/>
                </a:solidFill>
                <a:effectLst/>
                <a:latin typeface="Calibri" panose="020F0502020204030204" pitchFamily="34" charset="0"/>
                <a:cs typeface="Calibri" panose="020F0502020204030204" pitchFamily="34" charset="0"/>
              </a:rPr>
              <a:t>error detection/correction</a:t>
            </a:r>
            <a:r>
              <a:rPr lang="en-IE" sz="2000" b="0" i="0" dirty="0">
                <a:solidFill>
                  <a:srgbClr val="3D3D4E"/>
                </a:solidFill>
                <a:effectLst/>
                <a:latin typeface="Calibri" panose="020F0502020204030204" pitchFamily="34" charset="0"/>
                <a:cs typeface="Calibri" panose="020F0502020204030204" pitchFamily="34" charset="0"/>
              </a:rPr>
              <a:t>.</a:t>
            </a:r>
          </a:p>
          <a:p>
            <a:pPr marL="342900" indent="-342900" algn="l">
              <a:buFont typeface="Arial" panose="020B0604020202020204" pitchFamily="34" charset="0"/>
              <a:buChar char="•"/>
            </a:pPr>
            <a:r>
              <a:rPr lang="en-IE" sz="2000" b="1" i="0" dirty="0">
                <a:solidFill>
                  <a:srgbClr val="3D3D4E"/>
                </a:solidFill>
                <a:effectLst/>
                <a:latin typeface="Calibri" panose="020F0502020204030204" pitchFamily="34" charset="0"/>
                <a:cs typeface="Calibri" panose="020F0502020204030204" pitchFamily="34" charset="0"/>
              </a:rPr>
              <a:t>Encapsulates packets</a:t>
            </a:r>
            <a:r>
              <a:rPr lang="en-IE" sz="2000" b="0" i="0" dirty="0">
                <a:solidFill>
                  <a:srgbClr val="3D3D4E"/>
                </a:solidFill>
                <a:effectLst/>
                <a:latin typeface="Calibri" panose="020F0502020204030204" pitchFamily="34" charset="0"/>
                <a:cs typeface="Calibri" panose="020F0502020204030204" pitchFamily="34" charset="0"/>
              </a:rPr>
              <a:t> for transmission across a single link.</a:t>
            </a:r>
          </a:p>
          <a:p>
            <a:pPr marL="342900" indent="-342900" algn="l">
              <a:buFont typeface="Arial" panose="020B0604020202020204" pitchFamily="34" charset="0"/>
              <a:buChar char="•"/>
            </a:pPr>
            <a:r>
              <a:rPr lang="en-IE" sz="2000" b="1" i="0" dirty="0">
                <a:solidFill>
                  <a:srgbClr val="3D3D4E"/>
                </a:solidFill>
                <a:effectLst/>
                <a:latin typeface="Calibri" panose="020F0502020204030204" pitchFamily="34" charset="0"/>
                <a:cs typeface="Calibri" panose="020F0502020204030204" pitchFamily="34" charset="0"/>
              </a:rPr>
              <a:t>Resolves transmission conflicts</a:t>
            </a:r>
            <a:r>
              <a:rPr lang="en-IE" sz="2000" b="0" i="0" dirty="0">
                <a:solidFill>
                  <a:srgbClr val="3D3D4E"/>
                </a:solidFill>
                <a:effectLst/>
                <a:latin typeface="Calibri" panose="020F0502020204030204" pitchFamily="34" charset="0"/>
                <a:cs typeface="Calibri" panose="020F0502020204030204" pitchFamily="34" charset="0"/>
              </a:rPr>
              <a:t> i.e., when two end systems send a message at the same time across one singular link.</a:t>
            </a:r>
          </a:p>
          <a:p>
            <a:pPr marL="342900" indent="-342900" algn="l">
              <a:buFont typeface="Arial" panose="020B0604020202020204" pitchFamily="34" charset="0"/>
              <a:buChar char="•"/>
            </a:pPr>
            <a:r>
              <a:rPr lang="en-IE" sz="2000" b="1" i="0" dirty="0">
                <a:solidFill>
                  <a:srgbClr val="3D3D4E"/>
                </a:solidFill>
                <a:effectLst/>
                <a:latin typeface="Calibri" panose="020F0502020204030204" pitchFamily="34" charset="0"/>
                <a:cs typeface="Calibri" panose="020F0502020204030204" pitchFamily="34" charset="0"/>
              </a:rPr>
              <a:t>Handles addressing</a:t>
            </a:r>
            <a:r>
              <a:rPr lang="en-IE" sz="2000" b="0" i="0" dirty="0">
                <a:solidFill>
                  <a:srgbClr val="3D3D4E"/>
                </a:solidFill>
                <a:effectLst/>
                <a:latin typeface="Calibri" panose="020F0502020204030204" pitchFamily="34" charset="0"/>
                <a:cs typeface="Calibri" panose="020F0502020204030204" pitchFamily="34" charset="0"/>
              </a:rPr>
              <a:t> If the data link is a broadcast medium, addressing is another data link layer problem,</a:t>
            </a:r>
          </a:p>
          <a:p>
            <a:pPr marL="342900" indent="-342900" algn="l">
              <a:buFont typeface="Arial" panose="020B0604020202020204" pitchFamily="34" charset="0"/>
              <a:buChar char="•"/>
            </a:pPr>
            <a:r>
              <a:rPr lang="en-IE" sz="2000" b="1" i="0" dirty="0">
                <a:solidFill>
                  <a:srgbClr val="3D3D4E"/>
                </a:solidFill>
                <a:effectLst/>
                <a:latin typeface="Calibri" panose="020F0502020204030204" pitchFamily="34" charset="0"/>
                <a:cs typeface="Calibri" panose="020F0502020204030204" pitchFamily="34" charset="0"/>
              </a:rPr>
              <a:t>Multiplexing &amp; Demultiplexing</a:t>
            </a:r>
            <a:r>
              <a:rPr lang="en-IE" sz="2000" b="0" i="0" dirty="0">
                <a:solidFill>
                  <a:srgbClr val="3D3D4E"/>
                </a:solidFill>
                <a:effectLst/>
                <a:latin typeface="Calibri" panose="020F0502020204030204" pitchFamily="34" charset="0"/>
                <a:cs typeface="Calibri" panose="020F0502020204030204" pitchFamily="34" charset="0"/>
              </a:rPr>
              <a:t>:</a:t>
            </a:r>
          </a:p>
          <a:p>
            <a:pPr marL="800100" lvl="1" indent="-342900" algn="l">
              <a:buFont typeface="Arial" panose="020B0604020202020204" pitchFamily="34" charset="0"/>
              <a:buChar char="•"/>
            </a:pPr>
            <a:r>
              <a:rPr lang="en-IE" sz="2000" b="0" i="0" dirty="0">
                <a:solidFill>
                  <a:srgbClr val="3D3D4E"/>
                </a:solidFill>
                <a:effectLst/>
                <a:latin typeface="Calibri" panose="020F0502020204030204" pitchFamily="34" charset="0"/>
                <a:cs typeface="Calibri" panose="020F0502020204030204" pitchFamily="34" charset="0"/>
              </a:rPr>
              <a:t>Multiple data links can be multiplexed into something that appears like one, to integrate their bandwidths.</a:t>
            </a:r>
          </a:p>
          <a:p>
            <a:pPr marL="800100" lvl="1" indent="-342900" algn="l">
              <a:buFont typeface="Arial" panose="020B0604020202020204" pitchFamily="34" charset="0"/>
              <a:buChar char="•"/>
            </a:pPr>
            <a:r>
              <a:rPr lang="en-IE" sz="2000" b="0" i="0" dirty="0">
                <a:solidFill>
                  <a:srgbClr val="3D3D4E"/>
                </a:solidFill>
                <a:effectLst/>
                <a:latin typeface="Calibri" panose="020F0502020204030204" pitchFamily="34" charset="0"/>
                <a:cs typeface="Calibri" panose="020F0502020204030204" pitchFamily="34" charset="0"/>
              </a:rPr>
              <a:t>Likewise, sometimes we disaggregate a single data link into virtual data links which appear like separate network interfaces.</a:t>
            </a:r>
          </a:p>
        </p:txBody>
      </p:sp>
      <p:sp>
        <p:nvSpPr>
          <p:cNvPr id="2" name="TextShape 1">
            <a:extLst>
              <a:ext uri="{FF2B5EF4-FFF2-40B4-BE49-F238E27FC236}">
                <a16:creationId xmlns:a16="http://schemas.microsoft.com/office/drawing/2014/main" id="{2FF0C5B1-B435-433C-A9FA-E7887EAC1421}"/>
              </a:ext>
            </a:extLst>
          </p:cNvPr>
          <p:cNvSpPr txBox="1"/>
          <p:nvPr/>
        </p:nvSpPr>
        <p:spPr>
          <a:xfrm>
            <a:off x="775378" y="499680"/>
            <a:ext cx="9674907" cy="1657800"/>
          </a:xfrm>
          <a:prstGeom prst="rect">
            <a:avLst/>
          </a:prstGeom>
          <a:noFill/>
          <a:ln>
            <a:noFill/>
          </a:ln>
        </p:spPr>
        <p:txBody>
          <a:bodyPr anchor="ctr">
            <a:noAutofit/>
          </a:bodyPr>
          <a:lstStyle/>
          <a:p>
            <a:pPr>
              <a:lnSpc>
                <a:spcPct val="90000"/>
              </a:lnSpc>
            </a:pPr>
            <a:r>
              <a:rPr lang="en-IE" sz="4800" b="0" strike="noStrike" spc="-120" dirty="0">
                <a:solidFill>
                  <a:srgbClr val="F0A22E"/>
                </a:solidFill>
                <a:latin typeface="Calibri Light"/>
              </a:rPr>
              <a:t>Data Link layer</a:t>
            </a:r>
            <a:endParaRPr lang="en-US" sz="4800" b="0" strike="noStrike" spc="-1" dirty="0">
              <a:solidFill>
                <a:srgbClr val="000000"/>
              </a:solidFill>
              <a:latin typeface="Calibri Light"/>
            </a:endParaRPr>
          </a:p>
        </p:txBody>
      </p:sp>
    </p:spTree>
    <p:extLst>
      <p:ext uri="{BB962C8B-B14F-4D97-AF65-F5344CB8AC3E}">
        <p14:creationId xmlns:p14="http://schemas.microsoft.com/office/powerpoint/2010/main" val="1223133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2"/>
          <p:cNvSpPr txBox="1"/>
          <p:nvPr/>
        </p:nvSpPr>
        <p:spPr>
          <a:xfrm>
            <a:off x="873370" y="2157480"/>
            <a:ext cx="10445259" cy="3765960"/>
          </a:xfrm>
          <a:prstGeom prst="rect">
            <a:avLst/>
          </a:prstGeom>
          <a:noFill/>
          <a:ln>
            <a:noFill/>
          </a:ln>
        </p:spPr>
        <p:txBody>
          <a:bodyPr>
            <a:noAutofit/>
          </a:bodyPr>
          <a:lstStyle/>
          <a:p>
            <a:pPr marL="342900" indent="-342900" algn="l">
              <a:buFont typeface="Arial" panose="020B0604020202020204" pitchFamily="34" charset="0"/>
              <a:buChar char="•"/>
            </a:pPr>
            <a:r>
              <a:rPr lang="en-IE" sz="2400" b="0" i="0" dirty="0">
                <a:solidFill>
                  <a:srgbClr val="3D3D4E"/>
                </a:solidFill>
                <a:effectLst/>
                <a:latin typeface="Calibri" panose="020F0502020204030204" pitchFamily="34" charset="0"/>
                <a:cs typeface="Calibri" panose="020F0502020204030204" pitchFamily="34" charset="0"/>
              </a:rPr>
              <a:t>Consists largely of hardware.</a:t>
            </a:r>
          </a:p>
          <a:p>
            <a:pPr marL="342900" indent="-342900" algn="l">
              <a:buFont typeface="Arial" panose="020B0604020202020204" pitchFamily="34" charset="0"/>
              <a:buChar char="•"/>
            </a:pPr>
            <a:r>
              <a:rPr lang="en-IE" sz="2400" b="0" i="0" dirty="0">
                <a:solidFill>
                  <a:srgbClr val="3D3D4E"/>
                </a:solidFill>
                <a:effectLst/>
                <a:latin typeface="Calibri" panose="020F0502020204030204" pitchFamily="34" charset="0"/>
                <a:cs typeface="Calibri" panose="020F0502020204030204" pitchFamily="34" charset="0"/>
              </a:rPr>
              <a:t>Provides a solid electrical and mechanical medium to transmit the data.</a:t>
            </a:r>
          </a:p>
          <a:p>
            <a:pPr marL="342900" indent="-342900" algn="l">
              <a:buFont typeface="Arial" panose="020B0604020202020204" pitchFamily="34" charset="0"/>
              <a:buChar char="•"/>
            </a:pPr>
            <a:r>
              <a:rPr lang="en-IE" sz="2400" b="0" i="0" dirty="0">
                <a:solidFill>
                  <a:srgbClr val="3D3D4E"/>
                </a:solidFill>
                <a:effectLst/>
                <a:latin typeface="Calibri" panose="020F0502020204030204" pitchFamily="34" charset="0"/>
                <a:cs typeface="Calibri" panose="020F0502020204030204" pitchFamily="34" charset="0"/>
              </a:rPr>
              <a:t>Transmits bits. Not logical packets, datagrams, or segments.</a:t>
            </a:r>
          </a:p>
          <a:p>
            <a:pPr marL="342900" indent="-342900" algn="l">
              <a:buFont typeface="Arial" panose="020B0604020202020204" pitchFamily="34" charset="0"/>
              <a:buChar char="•"/>
            </a:pPr>
            <a:r>
              <a:rPr lang="en-IE" sz="2400" b="0" i="0" dirty="0">
                <a:solidFill>
                  <a:srgbClr val="3D3D4E"/>
                </a:solidFill>
                <a:effectLst/>
                <a:latin typeface="Calibri" panose="020F0502020204030204" pitchFamily="34" charset="0"/>
                <a:cs typeface="Calibri" panose="020F0502020204030204" pitchFamily="34" charset="0"/>
              </a:rPr>
              <a:t>Also has to deal with mechanical specifications about the makeup of the cables and the design of the connectors.</a:t>
            </a:r>
          </a:p>
        </p:txBody>
      </p:sp>
      <p:sp>
        <p:nvSpPr>
          <p:cNvPr id="2" name="TextShape 1">
            <a:extLst>
              <a:ext uri="{FF2B5EF4-FFF2-40B4-BE49-F238E27FC236}">
                <a16:creationId xmlns:a16="http://schemas.microsoft.com/office/drawing/2014/main" id="{2FF0C5B1-B435-433C-A9FA-E7887EAC1421}"/>
              </a:ext>
            </a:extLst>
          </p:cNvPr>
          <p:cNvSpPr txBox="1"/>
          <p:nvPr/>
        </p:nvSpPr>
        <p:spPr>
          <a:xfrm>
            <a:off x="775378" y="499680"/>
            <a:ext cx="9674907" cy="1657800"/>
          </a:xfrm>
          <a:prstGeom prst="rect">
            <a:avLst/>
          </a:prstGeom>
          <a:noFill/>
          <a:ln>
            <a:noFill/>
          </a:ln>
        </p:spPr>
        <p:txBody>
          <a:bodyPr anchor="ctr">
            <a:noAutofit/>
          </a:bodyPr>
          <a:lstStyle/>
          <a:p>
            <a:pPr>
              <a:lnSpc>
                <a:spcPct val="90000"/>
              </a:lnSpc>
            </a:pPr>
            <a:r>
              <a:rPr lang="en-IE" sz="4800" b="0" strike="noStrike" spc="-120" dirty="0">
                <a:solidFill>
                  <a:srgbClr val="F0A22E"/>
                </a:solidFill>
                <a:latin typeface="Calibri Light"/>
              </a:rPr>
              <a:t>Physical Layer</a:t>
            </a:r>
            <a:endParaRPr lang="en-US" sz="4800" b="0" strike="noStrike" spc="-1" dirty="0">
              <a:solidFill>
                <a:srgbClr val="000000"/>
              </a:solidFill>
              <a:latin typeface="Calibri Light"/>
            </a:endParaRPr>
          </a:p>
        </p:txBody>
      </p:sp>
    </p:spTree>
    <p:extLst>
      <p:ext uri="{BB962C8B-B14F-4D97-AF65-F5344CB8AC3E}">
        <p14:creationId xmlns:p14="http://schemas.microsoft.com/office/powerpoint/2010/main" val="2685523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2" name="Rectangle 181">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Shape 1">
            <a:extLst>
              <a:ext uri="{FF2B5EF4-FFF2-40B4-BE49-F238E27FC236}">
                <a16:creationId xmlns:a16="http://schemas.microsoft.com/office/drawing/2014/main" id="{2FF0C5B1-B435-433C-A9FA-E7887EAC1421}"/>
              </a:ext>
            </a:extLst>
          </p:cNvPr>
          <p:cNvSpPr txBox="1"/>
          <p:nvPr/>
        </p:nvSpPr>
        <p:spPr>
          <a:xfrm>
            <a:off x="808638" y="386930"/>
            <a:ext cx="9236700" cy="118895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0" strike="noStrike" kern="1200" spc="-120">
                <a:solidFill>
                  <a:schemeClr val="tx1"/>
                </a:solidFill>
                <a:latin typeface="+mj-lt"/>
                <a:ea typeface="+mj-ea"/>
                <a:cs typeface="+mj-cs"/>
              </a:rPr>
              <a:t>Quiz</a:t>
            </a:r>
            <a:endParaRPr lang="en-US" sz="5400" b="0" strike="noStrike" kern="1200" spc="-1">
              <a:solidFill>
                <a:schemeClr val="tx1"/>
              </a:solidFill>
              <a:latin typeface="+mj-lt"/>
              <a:ea typeface="+mj-ea"/>
              <a:cs typeface="+mj-cs"/>
            </a:endParaRPr>
          </a:p>
        </p:txBody>
      </p:sp>
      <p:grpSp>
        <p:nvGrpSpPr>
          <p:cNvPr id="184" name="Group 183">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85" name="Rectangle 184">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8" name="Rectangle 18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TextShape 2"/>
          <p:cNvSpPr txBox="1"/>
          <p:nvPr/>
        </p:nvSpPr>
        <p:spPr>
          <a:xfrm>
            <a:off x="793660" y="2599509"/>
            <a:ext cx="10143668" cy="3435531"/>
          </a:xfrm>
          <a:prstGeom prst="rect">
            <a:avLst/>
          </a:prstGeom>
        </p:spPr>
        <p:txBody>
          <a:bodyPr vert="horz" lIns="91440" tIns="45720" rIns="91440" bIns="45720" rtlCol="0" anchor="ctr">
            <a:normAutofit/>
          </a:bodyPr>
          <a:lstStyle/>
          <a:p>
            <a:pPr marL="457200" indent="-228600">
              <a:lnSpc>
                <a:spcPct val="90000"/>
              </a:lnSpc>
              <a:spcAft>
                <a:spcPts val="600"/>
              </a:spcAft>
              <a:buFont typeface="Arial" panose="020B0604020202020204" pitchFamily="34" charset="0"/>
              <a:buChar char="•"/>
            </a:pPr>
            <a:r>
              <a:rPr lang="en-US" sz="2800" b="0" i="0" dirty="0">
                <a:effectLst/>
                <a:latin typeface="Calibri" panose="020F0502020204030204" pitchFamily="34" charset="0"/>
                <a:cs typeface="Calibri" panose="020F0502020204030204" pitchFamily="34" charset="0"/>
              </a:rPr>
              <a:t>How many layers does the OSI model have?</a:t>
            </a:r>
          </a:p>
          <a:p>
            <a:pPr marL="457200" indent="-228600">
              <a:lnSpc>
                <a:spcPct val="90000"/>
              </a:lnSpc>
              <a:spcAft>
                <a:spcPts val="600"/>
              </a:spcAft>
              <a:buFont typeface="Arial" panose="020B0604020202020204" pitchFamily="34" charset="0"/>
              <a:buChar char="•"/>
            </a:pPr>
            <a:r>
              <a:rPr lang="en-US" sz="2800" dirty="0">
                <a:latin typeface="Calibri" panose="020F0502020204030204" pitchFamily="34" charset="0"/>
                <a:cs typeface="Calibri" panose="020F0502020204030204" pitchFamily="34" charset="0"/>
              </a:rPr>
              <a:t>Layers can only interact with? </a:t>
            </a:r>
          </a:p>
          <a:p>
            <a:pPr marL="457200" indent="-228600">
              <a:lnSpc>
                <a:spcPct val="90000"/>
              </a:lnSpc>
              <a:spcAft>
                <a:spcPts val="600"/>
              </a:spcAft>
              <a:buFont typeface="Arial" panose="020B0604020202020204" pitchFamily="34" charset="0"/>
              <a:buChar char="•"/>
            </a:pPr>
            <a:r>
              <a:rPr lang="en-US" sz="2800" b="0" i="0">
                <a:effectLst/>
                <a:latin typeface="Calibri" panose="020F0502020204030204" pitchFamily="34" charset="0"/>
                <a:cs typeface="Calibri" panose="020F0502020204030204" pitchFamily="34" charset="0"/>
              </a:rPr>
              <a:t>What layer does the </a:t>
            </a:r>
            <a:r>
              <a:rPr lang="en-US" sz="2800" b="0" i="0" dirty="0">
                <a:effectLst/>
                <a:latin typeface="Calibri" panose="020F0502020204030204" pitchFamily="34" charset="0"/>
                <a:cs typeface="Calibri" panose="020F0502020204030204" pitchFamily="34" charset="0"/>
              </a:rPr>
              <a:t>user mostly interacts with?</a:t>
            </a:r>
          </a:p>
        </p:txBody>
      </p:sp>
    </p:spTree>
    <p:extLst>
      <p:ext uri="{BB962C8B-B14F-4D97-AF65-F5344CB8AC3E}">
        <p14:creationId xmlns:p14="http://schemas.microsoft.com/office/powerpoint/2010/main" val="106712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2"/>
          <p:cNvSpPr txBox="1"/>
          <p:nvPr/>
        </p:nvSpPr>
        <p:spPr>
          <a:xfrm>
            <a:off x="875398" y="1993320"/>
            <a:ext cx="10445259" cy="3765960"/>
          </a:xfrm>
          <a:prstGeom prst="rect">
            <a:avLst/>
          </a:prstGeom>
          <a:noFill/>
          <a:ln>
            <a:noFill/>
          </a:ln>
        </p:spPr>
        <p:txBody>
          <a:bodyPr>
            <a:normAutofit fontScale="94500"/>
          </a:bodyPr>
          <a:lstStyle/>
          <a:p>
            <a:pPr marL="91440" indent="-91080">
              <a:lnSpc>
                <a:spcPct val="85000"/>
              </a:lnSpc>
              <a:spcBef>
                <a:spcPts val="1301"/>
              </a:spcBef>
              <a:buClr>
                <a:srgbClr val="262626"/>
              </a:buClr>
              <a:buFont typeface="Arial"/>
              <a:buChar char=" "/>
            </a:pPr>
            <a:r>
              <a:rPr lang="en-IE" sz="3200" b="0" strike="noStrike" spc="-1" dirty="0">
                <a:solidFill>
                  <a:srgbClr val="262626"/>
                </a:solidFill>
                <a:latin typeface="Calibri Light"/>
              </a:rPr>
              <a:t>The OSI layer model will help us to understand the overall picture of how computer networks work without getting into too many low-level details.</a:t>
            </a:r>
            <a:endParaRPr lang="en-US" sz="2800" b="0" i="1" strike="noStrike" spc="-1" dirty="0">
              <a:solidFill>
                <a:srgbClr val="262626"/>
              </a:solidFill>
              <a:latin typeface="Calibri Light"/>
            </a:endParaRPr>
          </a:p>
        </p:txBody>
      </p:sp>
      <p:sp>
        <p:nvSpPr>
          <p:cNvPr id="2" name="TextShape 1">
            <a:extLst>
              <a:ext uri="{FF2B5EF4-FFF2-40B4-BE49-F238E27FC236}">
                <a16:creationId xmlns:a16="http://schemas.microsoft.com/office/drawing/2014/main" id="{2FF0C5B1-B435-433C-A9FA-E7887EAC1421}"/>
              </a:ext>
            </a:extLst>
          </p:cNvPr>
          <p:cNvSpPr txBox="1"/>
          <p:nvPr/>
        </p:nvSpPr>
        <p:spPr>
          <a:xfrm>
            <a:off x="775378" y="499680"/>
            <a:ext cx="9674907" cy="1657800"/>
          </a:xfrm>
          <a:prstGeom prst="rect">
            <a:avLst/>
          </a:prstGeom>
          <a:noFill/>
          <a:ln>
            <a:noFill/>
          </a:ln>
        </p:spPr>
        <p:txBody>
          <a:bodyPr anchor="ctr">
            <a:noAutofit/>
          </a:bodyPr>
          <a:lstStyle/>
          <a:p>
            <a:pPr>
              <a:lnSpc>
                <a:spcPct val="90000"/>
              </a:lnSpc>
            </a:pPr>
            <a:r>
              <a:rPr lang="en-IE" sz="4800" b="0" strike="noStrike" spc="-120" dirty="0">
                <a:solidFill>
                  <a:srgbClr val="F0A22E"/>
                </a:solidFill>
                <a:latin typeface="Calibri Light"/>
              </a:rPr>
              <a:t>The Open Systems Interconnection (OSI) Model</a:t>
            </a:r>
            <a:endParaRPr lang="en-US" sz="4800" b="0" strike="noStrike" spc="-1" dirty="0">
              <a:solidFill>
                <a:srgbClr val="000000"/>
              </a:solidFill>
              <a:latin typeface="Calibri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9" name="Rectangle 183">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Shape 1">
            <a:extLst>
              <a:ext uri="{FF2B5EF4-FFF2-40B4-BE49-F238E27FC236}">
                <a16:creationId xmlns:a16="http://schemas.microsoft.com/office/drawing/2014/main" id="{2FF0C5B1-B435-433C-A9FA-E7887EAC1421}"/>
              </a:ext>
            </a:extLst>
          </p:cNvPr>
          <p:cNvSpPr txBox="1"/>
          <p:nvPr/>
        </p:nvSpPr>
        <p:spPr>
          <a:xfrm>
            <a:off x="793662" y="386930"/>
            <a:ext cx="10066122" cy="129844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0" strike="noStrike" kern="1200" spc="-120">
                <a:solidFill>
                  <a:schemeClr val="tx1"/>
                </a:solidFill>
                <a:latin typeface="+mj-lt"/>
                <a:ea typeface="+mj-ea"/>
                <a:cs typeface="+mj-cs"/>
              </a:rPr>
              <a:t>Common Models</a:t>
            </a:r>
            <a:endParaRPr lang="en-US" sz="4800" b="0" strike="noStrike" kern="1200" spc="-1">
              <a:solidFill>
                <a:schemeClr val="tx1"/>
              </a:solidFill>
              <a:latin typeface="+mj-lt"/>
              <a:ea typeface="+mj-ea"/>
              <a:cs typeface="+mj-cs"/>
            </a:endParaRPr>
          </a:p>
        </p:txBody>
      </p:sp>
      <p:sp>
        <p:nvSpPr>
          <p:cNvPr id="180" name="Rectangle 18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TextShape 2"/>
          <p:cNvSpPr txBox="1"/>
          <p:nvPr/>
        </p:nvSpPr>
        <p:spPr>
          <a:xfrm>
            <a:off x="793660" y="2599509"/>
            <a:ext cx="5338969" cy="3639450"/>
          </a:xfrm>
          <a:prstGeom prst="rect">
            <a:avLst/>
          </a:prstGeom>
        </p:spPr>
        <p:txBody>
          <a:bodyPr vert="horz" lIns="91440" tIns="45720" rIns="91440" bIns="45720" rtlCol="0" anchor="ctr">
            <a:normAutofit/>
          </a:bodyPr>
          <a:lstStyle/>
          <a:p>
            <a:pPr marL="457560" indent="-228600">
              <a:lnSpc>
                <a:spcPct val="90000"/>
              </a:lnSpc>
              <a:spcBef>
                <a:spcPts val="1301"/>
              </a:spcBef>
              <a:buClr>
                <a:srgbClr val="262626"/>
              </a:buClr>
              <a:buFont typeface="Arial" panose="020B0604020202020204" pitchFamily="34" charset="0"/>
              <a:buChar char="•"/>
            </a:pPr>
            <a:r>
              <a:rPr lang="en-US" sz="2400" b="0" strike="noStrike" spc="-1" dirty="0">
                <a:latin typeface="Calibri" panose="020F0502020204030204" pitchFamily="34" charset="0"/>
                <a:cs typeface="Calibri" panose="020F0502020204030204" pitchFamily="34" charset="0"/>
              </a:rPr>
              <a:t>There are several models along which computer networks are organized.</a:t>
            </a:r>
          </a:p>
          <a:p>
            <a:pPr marL="457560" indent="-228600">
              <a:lnSpc>
                <a:spcPct val="90000"/>
              </a:lnSpc>
              <a:spcBef>
                <a:spcPts val="1301"/>
              </a:spcBef>
              <a:buClr>
                <a:srgbClr val="262626"/>
              </a:buClr>
              <a:buFont typeface="Arial" panose="020B0604020202020204" pitchFamily="34" charset="0"/>
              <a:buChar char="•"/>
            </a:pPr>
            <a:r>
              <a:rPr lang="en-US" sz="2400" b="0" strike="noStrike" spc="-1" dirty="0">
                <a:latin typeface="Calibri" panose="020F0502020204030204" pitchFamily="34" charset="0"/>
                <a:cs typeface="Calibri" panose="020F0502020204030204" pitchFamily="34" charset="0"/>
              </a:rPr>
              <a:t>The two most common ones are the Open Systems Interconnection (OSI) model and the Transmission Control Protocol/Internet Protocol (TCP/IP) model.</a:t>
            </a:r>
          </a:p>
          <a:p>
            <a:pPr marL="91440" indent="-228600">
              <a:lnSpc>
                <a:spcPct val="90000"/>
              </a:lnSpc>
              <a:spcBef>
                <a:spcPts val="1301"/>
              </a:spcBef>
              <a:buClr>
                <a:srgbClr val="262626"/>
              </a:buClr>
              <a:buFont typeface="Arial" panose="020B0604020202020204" pitchFamily="34" charset="0"/>
              <a:buChar char="•"/>
            </a:pPr>
            <a:endParaRPr lang="en-US" sz="2400" b="0" strike="noStrike" spc="-1" dirty="0">
              <a:latin typeface="Calibri" panose="020F0502020204030204" pitchFamily="34" charset="0"/>
              <a:cs typeface="Calibri" panose="020F0502020204030204" pitchFamily="34" charset="0"/>
            </a:endParaRPr>
          </a:p>
        </p:txBody>
      </p:sp>
      <p:pic>
        <p:nvPicPr>
          <p:cNvPr id="181" name="Graphic 180" descr="Server">
            <a:extLst>
              <a:ext uri="{FF2B5EF4-FFF2-40B4-BE49-F238E27FC236}">
                <a16:creationId xmlns:a16="http://schemas.microsoft.com/office/drawing/2014/main" id="{6FF7358F-796D-DDBD-64A9-647E9D95F2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9548" y="2484255"/>
            <a:ext cx="3714244" cy="3714244"/>
          </a:xfrm>
          <a:prstGeom prst="rect">
            <a:avLst/>
          </a:prstGeom>
        </p:spPr>
      </p:pic>
      <p:sp>
        <p:nvSpPr>
          <p:cNvPr id="190" name="Rectangle 189">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872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2"/>
          <p:cNvSpPr txBox="1"/>
          <p:nvPr/>
        </p:nvSpPr>
        <p:spPr>
          <a:xfrm>
            <a:off x="875398" y="1993320"/>
            <a:ext cx="10445259" cy="3765960"/>
          </a:xfrm>
          <a:prstGeom prst="rect">
            <a:avLst/>
          </a:prstGeom>
          <a:noFill/>
          <a:ln>
            <a:noFill/>
          </a:ln>
        </p:spPr>
        <p:txBody>
          <a:bodyPr>
            <a:normAutofit fontScale="94500"/>
          </a:bodyPr>
          <a:lstStyle/>
          <a:p>
            <a:pPr marL="457560" indent="-457200">
              <a:lnSpc>
                <a:spcPct val="85000"/>
              </a:lnSpc>
              <a:spcBef>
                <a:spcPts val="1301"/>
              </a:spcBef>
              <a:buClr>
                <a:srgbClr val="262626"/>
              </a:buClr>
              <a:buFont typeface="Arial" panose="020B0604020202020204" pitchFamily="34" charset="0"/>
              <a:buChar char="•"/>
            </a:pPr>
            <a:r>
              <a:rPr lang="en-IE" sz="3200" b="0" strike="noStrike" spc="-1" dirty="0">
                <a:solidFill>
                  <a:srgbClr val="262626"/>
                </a:solidFill>
                <a:latin typeface="Calibri Light"/>
              </a:rPr>
              <a:t>The OSI Model was developed in the '70s by the Organization for Standardization (ISO). </a:t>
            </a:r>
          </a:p>
          <a:p>
            <a:pPr marL="457560" indent="-457200">
              <a:lnSpc>
                <a:spcPct val="85000"/>
              </a:lnSpc>
              <a:spcBef>
                <a:spcPts val="1301"/>
              </a:spcBef>
              <a:buClr>
                <a:srgbClr val="262626"/>
              </a:buClr>
              <a:buFont typeface="Arial" panose="020B0604020202020204" pitchFamily="34" charset="0"/>
              <a:buChar char="•"/>
            </a:pPr>
            <a:r>
              <a:rPr lang="en-IE" sz="3200" b="0" strike="noStrike" spc="-1" dirty="0">
                <a:solidFill>
                  <a:srgbClr val="262626"/>
                </a:solidFill>
                <a:latin typeface="Calibri Light"/>
              </a:rPr>
              <a:t>At this time, the Internet was in its infancy and its protocols had not fully matured. </a:t>
            </a:r>
          </a:p>
          <a:p>
            <a:pPr marL="457560" indent="-457200">
              <a:lnSpc>
                <a:spcPct val="85000"/>
              </a:lnSpc>
              <a:spcBef>
                <a:spcPts val="1301"/>
              </a:spcBef>
              <a:buClr>
                <a:srgbClr val="262626"/>
              </a:buClr>
              <a:buFont typeface="Arial" panose="020B0604020202020204" pitchFamily="34" charset="0"/>
              <a:buChar char="•"/>
            </a:pPr>
            <a:r>
              <a:rPr lang="en-IE" sz="3200" b="0" strike="noStrike" spc="-1" dirty="0">
                <a:solidFill>
                  <a:srgbClr val="262626"/>
                </a:solidFill>
                <a:latin typeface="Calibri Light"/>
              </a:rPr>
              <a:t>The OSI model provides a standard for different computer systems to be able to communicate with each other.</a:t>
            </a:r>
            <a:endParaRPr lang="en-US" sz="2800" b="0" i="1" strike="noStrike" spc="-1" dirty="0">
              <a:solidFill>
                <a:srgbClr val="262626"/>
              </a:solidFill>
              <a:latin typeface="Calibri Light"/>
            </a:endParaRPr>
          </a:p>
        </p:txBody>
      </p:sp>
      <p:sp>
        <p:nvSpPr>
          <p:cNvPr id="2" name="TextShape 1">
            <a:extLst>
              <a:ext uri="{FF2B5EF4-FFF2-40B4-BE49-F238E27FC236}">
                <a16:creationId xmlns:a16="http://schemas.microsoft.com/office/drawing/2014/main" id="{2FF0C5B1-B435-433C-A9FA-E7887EAC1421}"/>
              </a:ext>
            </a:extLst>
          </p:cNvPr>
          <p:cNvSpPr txBox="1"/>
          <p:nvPr/>
        </p:nvSpPr>
        <p:spPr>
          <a:xfrm>
            <a:off x="775378" y="499680"/>
            <a:ext cx="9674907" cy="1657800"/>
          </a:xfrm>
          <a:prstGeom prst="rect">
            <a:avLst/>
          </a:prstGeom>
          <a:noFill/>
          <a:ln>
            <a:noFill/>
          </a:ln>
        </p:spPr>
        <p:txBody>
          <a:bodyPr anchor="ctr">
            <a:noAutofit/>
          </a:bodyPr>
          <a:lstStyle/>
          <a:p>
            <a:pPr>
              <a:lnSpc>
                <a:spcPct val="90000"/>
              </a:lnSpc>
            </a:pPr>
            <a:r>
              <a:rPr lang="en-IE" sz="4800" b="0" strike="noStrike" spc="-120" dirty="0">
                <a:solidFill>
                  <a:srgbClr val="F0A22E"/>
                </a:solidFill>
                <a:latin typeface="Calibri Light"/>
              </a:rPr>
              <a:t>The OSI Model</a:t>
            </a:r>
            <a:endParaRPr lang="en-US" sz="4800" b="0" strike="noStrike" spc="-1" dirty="0">
              <a:solidFill>
                <a:srgbClr val="000000"/>
              </a:solidFill>
              <a:latin typeface="Calibri Light"/>
            </a:endParaRPr>
          </a:p>
        </p:txBody>
      </p:sp>
    </p:spTree>
    <p:extLst>
      <p:ext uri="{BB962C8B-B14F-4D97-AF65-F5344CB8AC3E}">
        <p14:creationId xmlns:p14="http://schemas.microsoft.com/office/powerpoint/2010/main" val="3072866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2"/>
          <p:cNvSpPr txBox="1"/>
          <p:nvPr/>
        </p:nvSpPr>
        <p:spPr>
          <a:xfrm>
            <a:off x="875399" y="1993319"/>
            <a:ext cx="5416544" cy="4048251"/>
          </a:xfrm>
          <a:prstGeom prst="rect">
            <a:avLst/>
          </a:prstGeom>
          <a:noFill/>
          <a:ln>
            <a:noFill/>
          </a:ln>
        </p:spPr>
        <p:txBody>
          <a:bodyPr>
            <a:normAutofit fontScale="94500"/>
          </a:bodyPr>
          <a:lstStyle/>
          <a:p>
            <a:pPr marL="457560" indent="-457200">
              <a:lnSpc>
                <a:spcPct val="85000"/>
              </a:lnSpc>
              <a:spcBef>
                <a:spcPts val="1301"/>
              </a:spcBef>
              <a:buClr>
                <a:srgbClr val="262626"/>
              </a:buClr>
              <a:buFont typeface="Arial" panose="020B0604020202020204" pitchFamily="34" charset="0"/>
              <a:buChar char="•"/>
            </a:pPr>
            <a:r>
              <a:rPr lang="en-IE" sz="2400" b="0" i="0" dirty="0">
                <a:solidFill>
                  <a:srgbClr val="3D3D4E"/>
                </a:solidFill>
                <a:effectLst/>
                <a:latin typeface="Calibri" panose="020F0502020204030204" pitchFamily="34" charset="0"/>
                <a:cs typeface="Calibri" panose="020F0502020204030204" pitchFamily="34" charset="0"/>
              </a:rPr>
              <a:t>The model splits up a communication system into </a:t>
            </a:r>
            <a:r>
              <a:rPr lang="en-IE" sz="2400" b="1" i="0" dirty="0">
                <a:solidFill>
                  <a:srgbClr val="3D3D4E"/>
                </a:solidFill>
                <a:effectLst/>
                <a:latin typeface="Calibri" panose="020F0502020204030204" pitchFamily="34" charset="0"/>
                <a:cs typeface="Calibri" panose="020F0502020204030204" pitchFamily="34" charset="0"/>
              </a:rPr>
              <a:t>7 abstract layers</a:t>
            </a:r>
            <a:r>
              <a:rPr lang="en-IE" sz="2400" b="0" i="0" dirty="0">
                <a:solidFill>
                  <a:srgbClr val="3D3D4E"/>
                </a:solidFill>
                <a:effectLst/>
                <a:latin typeface="Calibri" panose="020F0502020204030204" pitchFamily="34" charset="0"/>
                <a:cs typeface="Calibri" panose="020F0502020204030204" pitchFamily="34" charset="0"/>
              </a:rPr>
              <a:t>, stacked upon each other.</a:t>
            </a:r>
          </a:p>
          <a:p>
            <a:pPr marL="457560" indent="-457200">
              <a:lnSpc>
                <a:spcPct val="85000"/>
              </a:lnSpc>
              <a:spcBef>
                <a:spcPts val="1301"/>
              </a:spcBef>
              <a:buClr>
                <a:srgbClr val="262626"/>
              </a:buClr>
              <a:buFont typeface="Arial" panose="020B0604020202020204" pitchFamily="34" charset="0"/>
              <a:buChar char="•"/>
            </a:pPr>
            <a:r>
              <a:rPr lang="en-IE" sz="2400" b="0" i="0" dirty="0">
                <a:solidFill>
                  <a:srgbClr val="3D3D4E"/>
                </a:solidFill>
                <a:effectLst/>
                <a:latin typeface="Calibri" panose="020F0502020204030204" pitchFamily="34" charset="0"/>
                <a:cs typeface="Calibri" panose="020F0502020204030204" pitchFamily="34" charset="0"/>
              </a:rPr>
              <a:t>The </a:t>
            </a:r>
            <a:r>
              <a:rPr lang="en-IE" sz="2400" b="1" i="0" dirty="0">
                <a:solidFill>
                  <a:srgbClr val="3D3D4E"/>
                </a:solidFill>
                <a:effectLst/>
                <a:latin typeface="Calibri" panose="020F0502020204030204" pitchFamily="34" charset="0"/>
                <a:cs typeface="Calibri" panose="020F0502020204030204" pitchFamily="34" charset="0"/>
              </a:rPr>
              <a:t>main purpose</a:t>
            </a:r>
            <a:r>
              <a:rPr lang="en-IE" sz="2400" b="0" i="0" dirty="0">
                <a:solidFill>
                  <a:srgbClr val="3D3D4E"/>
                </a:solidFill>
                <a:effectLst/>
                <a:latin typeface="Calibri" panose="020F0502020204030204" pitchFamily="34" charset="0"/>
                <a:cs typeface="Calibri" panose="020F0502020204030204" pitchFamily="34" charset="0"/>
              </a:rPr>
              <a:t> of this ‘network stack’ is to </a:t>
            </a:r>
            <a:r>
              <a:rPr lang="en-IE" sz="2400" b="1" i="0" dirty="0">
                <a:solidFill>
                  <a:srgbClr val="3D3D4E"/>
                </a:solidFill>
                <a:effectLst/>
                <a:latin typeface="Calibri" panose="020F0502020204030204" pitchFamily="34" charset="0"/>
                <a:cs typeface="Calibri" panose="020F0502020204030204" pitchFamily="34" charset="0"/>
              </a:rPr>
              <a:t>understand </a:t>
            </a:r>
            <a:r>
              <a:rPr lang="en-IE" sz="2400" b="1" i="1" dirty="0">
                <a:solidFill>
                  <a:srgbClr val="3D3D4E"/>
                </a:solidFill>
                <a:effectLst/>
                <a:latin typeface="Calibri" panose="020F0502020204030204" pitchFamily="34" charset="0"/>
                <a:cs typeface="Calibri" panose="020F0502020204030204" pitchFamily="34" charset="0"/>
              </a:rPr>
              <a:t>how</a:t>
            </a:r>
            <a:r>
              <a:rPr lang="en-IE" sz="2400" b="1" i="0" dirty="0">
                <a:solidFill>
                  <a:srgbClr val="3D3D4E"/>
                </a:solidFill>
                <a:effectLst/>
                <a:latin typeface="Calibri" panose="020F0502020204030204" pitchFamily="34" charset="0"/>
                <a:cs typeface="Calibri" panose="020F0502020204030204" pitchFamily="34" charset="0"/>
              </a:rPr>
              <a:t> the components of these protocols fit into the stack and work with each other</a:t>
            </a:r>
            <a:r>
              <a:rPr lang="en-IE" sz="2400" b="0" i="0" dirty="0">
                <a:solidFill>
                  <a:srgbClr val="3D3D4E"/>
                </a:solidFill>
                <a:effectLst/>
                <a:latin typeface="Calibri" panose="020F0502020204030204" pitchFamily="34" charset="0"/>
                <a:cs typeface="Calibri" panose="020F0502020204030204" pitchFamily="34" charset="0"/>
              </a:rPr>
              <a:t>.</a:t>
            </a:r>
          </a:p>
          <a:p>
            <a:pPr marL="457560" indent="-457200">
              <a:lnSpc>
                <a:spcPct val="85000"/>
              </a:lnSpc>
              <a:spcBef>
                <a:spcPts val="1301"/>
              </a:spcBef>
              <a:buClr>
                <a:srgbClr val="262626"/>
              </a:buClr>
              <a:buFont typeface="Arial" panose="020B0604020202020204" pitchFamily="34" charset="0"/>
              <a:buChar char="•"/>
            </a:pPr>
            <a:r>
              <a:rPr lang="en-IE" sz="2400" dirty="0">
                <a:solidFill>
                  <a:srgbClr val="3D3D4E"/>
                </a:solidFill>
                <a:latin typeface="Calibri" panose="020F0502020204030204" pitchFamily="34" charset="0"/>
                <a:cs typeface="Calibri" panose="020F0502020204030204" pitchFamily="34" charset="0"/>
              </a:rPr>
              <a:t>We will discuss </a:t>
            </a:r>
            <a:r>
              <a:rPr lang="en-IE" sz="2400" b="0" i="0" dirty="0">
                <a:solidFill>
                  <a:srgbClr val="3D3D4E"/>
                </a:solidFill>
                <a:effectLst/>
                <a:latin typeface="Calibri" panose="020F0502020204030204" pitchFamily="34" charset="0"/>
                <a:cs typeface="Calibri" panose="020F0502020204030204" pitchFamily="34" charset="0"/>
              </a:rPr>
              <a:t>some key responsibilities of each layer.</a:t>
            </a:r>
          </a:p>
          <a:p>
            <a:pPr marL="457560" indent="-457200">
              <a:lnSpc>
                <a:spcPct val="85000"/>
              </a:lnSpc>
              <a:spcBef>
                <a:spcPts val="1301"/>
              </a:spcBef>
              <a:buClr>
                <a:srgbClr val="262626"/>
              </a:buClr>
              <a:buFont typeface="Arial" panose="020B0604020202020204" pitchFamily="34" charset="0"/>
              <a:buChar char="•"/>
            </a:pPr>
            <a:endParaRPr lang="en-IE" sz="2400" b="0" i="0" dirty="0">
              <a:solidFill>
                <a:srgbClr val="3D3D4E"/>
              </a:solidFill>
              <a:effectLst/>
              <a:latin typeface="Calibri" panose="020F0502020204030204" pitchFamily="34" charset="0"/>
              <a:cs typeface="Calibri" panose="020F0502020204030204" pitchFamily="34" charset="0"/>
            </a:endParaRPr>
          </a:p>
          <a:p>
            <a:pPr marL="360">
              <a:lnSpc>
                <a:spcPct val="85000"/>
              </a:lnSpc>
              <a:spcBef>
                <a:spcPts val="1301"/>
              </a:spcBef>
              <a:buClr>
                <a:srgbClr val="262626"/>
              </a:buClr>
            </a:pPr>
            <a:endParaRPr lang="en-US" sz="2400" b="0" i="1" strike="noStrike" spc="-1" dirty="0">
              <a:solidFill>
                <a:srgbClr val="262626"/>
              </a:solidFill>
              <a:latin typeface="Calibri" panose="020F0502020204030204" pitchFamily="34" charset="0"/>
              <a:cs typeface="Calibri" panose="020F0502020204030204" pitchFamily="34" charset="0"/>
            </a:endParaRPr>
          </a:p>
        </p:txBody>
      </p:sp>
      <p:sp>
        <p:nvSpPr>
          <p:cNvPr id="2" name="TextShape 1">
            <a:extLst>
              <a:ext uri="{FF2B5EF4-FFF2-40B4-BE49-F238E27FC236}">
                <a16:creationId xmlns:a16="http://schemas.microsoft.com/office/drawing/2014/main" id="{2FF0C5B1-B435-433C-A9FA-E7887EAC1421}"/>
              </a:ext>
            </a:extLst>
          </p:cNvPr>
          <p:cNvSpPr txBox="1"/>
          <p:nvPr/>
        </p:nvSpPr>
        <p:spPr>
          <a:xfrm>
            <a:off x="775378" y="499680"/>
            <a:ext cx="9674907" cy="1657800"/>
          </a:xfrm>
          <a:prstGeom prst="rect">
            <a:avLst/>
          </a:prstGeom>
          <a:noFill/>
          <a:ln>
            <a:noFill/>
          </a:ln>
        </p:spPr>
        <p:txBody>
          <a:bodyPr anchor="ctr">
            <a:noAutofit/>
          </a:bodyPr>
          <a:lstStyle/>
          <a:p>
            <a:pPr>
              <a:lnSpc>
                <a:spcPct val="90000"/>
              </a:lnSpc>
            </a:pPr>
            <a:r>
              <a:rPr lang="en-IE" sz="4800" b="0" strike="noStrike" spc="-120" dirty="0">
                <a:solidFill>
                  <a:srgbClr val="F0A22E"/>
                </a:solidFill>
                <a:latin typeface="Calibri Light"/>
              </a:rPr>
              <a:t>The layers of the OSI Model</a:t>
            </a:r>
            <a:endParaRPr lang="en-US" sz="4800" b="0" strike="noStrike" spc="-1" dirty="0">
              <a:solidFill>
                <a:srgbClr val="000000"/>
              </a:solidFill>
              <a:latin typeface="Calibri Light"/>
            </a:endParaRPr>
          </a:p>
        </p:txBody>
      </p:sp>
      <p:pic>
        <p:nvPicPr>
          <p:cNvPr id="3" name="Picture 2">
            <a:extLst>
              <a:ext uri="{FF2B5EF4-FFF2-40B4-BE49-F238E27FC236}">
                <a16:creationId xmlns:a16="http://schemas.microsoft.com/office/drawing/2014/main" id="{6CC1F490-5E17-9F9B-E2C9-9C817C462EAB}"/>
              </a:ext>
            </a:extLst>
          </p:cNvPr>
          <p:cNvPicPr>
            <a:picLocks noChangeAspect="1"/>
          </p:cNvPicPr>
          <p:nvPr/>
        </p:nvPicPr>
        <p:blipFill>
          <a:blip r:embed="rId2"/>
          <a:stretch>
            <a:fillRect/>
          </a:stretch>
        </p:blipFill>
        <p:spPr>
          <a:xfrm>
            <a:off x="7110186" y="1798864"/>
            <a:ext cx="2260600" cy="3848100"/>
          </a:xfrm>
          <a:prstGeom prst="rect">
            <a:avLst/>
          </a:prstGeom>
        </p:spPr>
      </p:pic>
    </p:spTree>
    <p:extLst>
      <p:ext uri="{BB962C8B-B14F-4D97-AF65-F5344CB8AC3E}">
        <p14:creationId xmlns:p14="http://schemas.microsoft.com/office/powerpoint/2010/main" val="2981537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2"/>
          <p:cNvSpPr txBox="1"/>
          <p:nvPr/>
        </p:nvSpPr>
        <p:spPr>
          <a:xfrm>
            <a:off x="875398" y="1993320"/>
            <a:ext cx="10445259" cy="3765960"/>
          </a:xfrm>
          <a:prstGeom prst="rect">
            <a:avLst/>
          </a:prstGeom>
          <a:noFill/>
          <a:ln>
            <a:noFill/>
          </a:ln>
        </p:spPr>
        <p:txBody>
          <a:bodyPr>
            <a:normAutofit fontScale="94500"/>
          </a:bodyPr>
          <a:lstStyle/>
          <a:p>
            <a:pPr marL="457200" indent="-457200" algn="l">
              <a:buFont typeface="Arial" panose="020B0604020202020204" pitchFamily="34" charset="0"/>
              <a:buChar char="•"/>
            </a:pPr>
            <a:r>
              <a:rPr lang="en-IE" sz="2800" b="0" i="0" dirty="0">
                <a:solidFill>
                  <a:srgbClr val="3D3D4E"/>
                </a:solidFill>
                <a:effectLst/>
                <a:latin typeface="Calibri" panose="020F0502020204030204" pitchFamily="34" charset="0"/>
                <a:cs typeface="Calibri" panose="020F0502020204030204" pitchFamily="34" charset="0"/>
              </a:rPr>
              <a:t>These applications or protocols are almost </a:t>
            </a:r>
            <a:r>
              <a:rPr lang="en-IE" sz="2800" b="1" i="0" dirty="0">
                <a:solidFill>
                  <a:srgbClr val="3D3D4E"/>
                </a:solidFill>
                <a:effectLst/>
                <a:latin typeface="Calibri" panose="020F0502020204030204" pitchFamily="34" charset="0"/>
                <a:cs typeface="Calibri" panose="020F0502020204030204" pitchFamily="34" charset="0"/>
              </a:rPr>
              <a:t>always implemented in software</a:t>
            </a:r>
            <a:r>
              <a:rPr lang="en-IE" sz="2800" b="0" i="0" dirty="0">
                <a:solidFill>
                  <a:srgbClr val="3D3D4E"/>
                </a:solidFill>
                <a:effectLst/>
                <a:latin typeface="Calibri" panose="020F0502020204030204" pitchFamily="34" charset="0"/>
                <a:cs typeface="Calibri" panose="020F0502020204030204" pitchFamily="34" charset="0"/>
              </a:rPr>
              <a:t>.</a:t>
            </a:r>
          </a:p>
          <a:p>
            <a:pPr marL="457200" indent="-457200" algn="l">
              <a:buFont typeface="Arial" panose="020B0604020202020204" pitchFamily="34" charset="0"/>
              <a:buChar char="•"/>
            </a:pPr>
            <a:r>
              <a:rPr lang="en-IE" sz="2800" b="1" i="0" dirty="0">
                <a:solidFill>
                  <a:srgbClr val="3D3D4E"/>
                </a:solidFill>
                <a:effectLst/>
                <a:latin typeface="Calibri" panose="020F0502020204030204" pitchFamily="34" charset="0"/>
                <a:cs typeface="Calibri" panose="020F0502020204030204" pitchFamily="34" charset="0"/>
              </a:rPr>
              <a:t>End-users interact</a:t>
            </a:r>
            <a:r>
              <a:rPr lang="en-IE" sz="2800" b="0" i="0" dirty="0">
                <a:solidFill>
                  <a:srgbClr val="3D3D4E"/>
                </a:solidFill>
                <a:effectLst/>
                <a:latin typeface="Calibri" panose="020F0502020204030204" pitchFamily="34" charset="0"/>
                <a:cs typeface="Calibri" panose="020F0502020204030204" pitchFamily="34" charset="0"/>
              </a:rPr>
              <a:t> with the application layer.</a:t>
            </a:r>
          </a:p>
          <a:p>
            <a:pPr marL="457200" indent="-457200" algn="l">
              <a:buFont typeface="Arial" panose="020B0604020202020204" pitchFamily="34" charset="0"/>
              <a:buChar char="•"/>
            </a:pPr>
            <a:r>
              <a:rPr lang="en-IE" sz="2800" b="0" i="0" dirty="0">
                <a:solidFill>
                  <a:srgbClr val="3D3D4E"/>
                </a:solidFill>
                <a:effectLst/>
                <a:latin typeface="Calibri" panose="020F0502020204030204" pitchFamily="34" charset="0"/>
                <a:cs typeface="Calibri" panose="020F0502020204030204" pitchFamily="34" charset="0"/>
              </a:rPr>
              <a:t>The application layer is where most </a:t>
            </a:r>
            <a:r>
              <a:rPr lang="en-IE" sz="2800" b="1" i="0" dirty="0">
                <a:solidFill>
                  <a:srgbClr val="3D3D4E"/>
                </a:solidFill>
                <a:effectLst/>
                <a:latin typeface="Calibri" panose="020F0502020204030204" pitchFamily="34" charset="0"/>
                <a:cs typeface="Calibri" panose="020F0502020204030204" pitchFamily="34" charset="0"/>
              </a:rPr>
              <a:t>end-user applications</a:t>
            </a:r>
            <a:r>
              <a:rPr lang="en-IE" sz="2800" b="0" i="0" dirty="0">
                <a:solidFill>
                  <a:srgbClr val="3D3D4E"/>
                </a:solidFill>
                <a:effectLst/>
                <a:latin typeface="Calibri" panose="020F0502020204030204" pitchFamily="34" charset="0"/>
                <a:cs typeface="Calibri" panose="020F0502020204030204" pitchFamily="34" charset="0"/>
              </a:rPr>
              <a:t> such as web browsing and email </a:t>
            </a:r>
            <a:r>
              <a:rPr lang="en-IE" sz="2800" dirty="0">
                <a:solidFill>
                  <a:srgbClr val="3D3D4E"/>
                </a:solidFill>
                <a:latin typeface="Calibri" panose="020F0502020204030204" pitchFamily="34" charset="0"/>
                <a:cs typeface="Calibri" panose="020F0502020204030204" pitchFamily="34" charset="0"/>
              </a:rPr>
              <a:t>apps</a:t>
            </a:r>
            <a:r>
              <a:rPr lang="en-IE" sz="2800" b="0" i="0" dirty="0">
                <a:solidFill>
                  <a:srgbClr val="3D3D4E"/>
                </a:solidFill>
                <a:effectLst/>
                <a:latin typeface="Calibri" panose="020F0502020204030204" pitchFamily="34" charset="0"/>
                <a:cs typeface="Calibri" panose="020F0502020204030204" pitchFamily="34" charset="0"/>
              </a:rPr>
              <a:t>.</a:t>
            </a:r>
          </a:p>
          <a:p>
            <a:pPr marL="457200" indent="-457200" algn="l">
              <a:buFont typeface="Arial" panose="020B0604020202020204" pitchFamily="34" charset="0"/>
              <a:buChar char="•"/>
            </a:pPr>
            <a:r>
              <a:rPr lang="en-IE" sz="2800" b="0" i="0" dirty="0">
                <a:solidFill>
                  <a:srgbClr val="3D3D4E"/>
                </a:solidFill>
                <a:effectLst/>
                <a:latin typeface="Calibri" panose="020F0502020204030204" pitchFamily="34" charset="0"/>
                <a:cs typeface="Calibri" panose="020F0502020204030204" pitchFamily="34" charset="0"/>
              </a:rPr>
              <a:t>The application layer is where an outgoing message starts its journey so it </a:t>
            </a:r>
            <a:r>
              <a:rPr lang="en-IE" sz="2800" b="1" i="0" dirty="0">
                <a:solidFill>
                  <a:srgbClr val="3D3D4E"/>
                </a:solidFill>
                <a:effectLst/>
                <a:latin typeface="Calibri" panose="020F0502020204030204" pitchFamily="34" charset="0"/>
                <a:cs typeface="Calibri" panose="020F0502020204030204" pitchFamily="34" charset="0"/>
              </a:rPr>
              <a:t>provides data for the layer below</a:t>
            </a:r>
            <a:r>
              <a:rPr lang="en-IE" sz="2800" b="0" i="0" dirty="0">
                <a:solidFill>
                  <a:srgbClr val="3D3D4E"/>
                </a:solidFill>
                <a:effectLst/>
                <a:latin typeface="Calibri" panose="020F0502020204030204" pitchFamily="34" charset="0"/>
                <a:cs typeface="Calibri" panose="020F0502020204030204" pitchFamily="34" charset="0"/>
              </a:rPr>
              <a:t>.</a:t>
            </a:r>
          </a:p>
        </p:txBody>
      </p:sp>
      <p:sp>
        <p:nvSpPr>
          <p:cNvPr id="2" name="TextShape 1">
            <a:extLst>
              <a:ext uri="{FF2B5EF4-FFF2-40B4-BE49-F238E27FC236}">
                <a16:creationId xmlns:a16="http://schemas.microsoft.com/office/drawing/2014/main" id="{2FF0C5B1-B435-433C-A9FA-E7887EAC1421}"/>
              </a:ext>
            </a:extLst>
          </p:cNvPr>
          <p:cNvSpPr txBox="1"/>
          <p:nvPr/>
        </p:nvSpPr>
        <p:spPr>
          <a:xfrm>
            <a:off x="775378" y="499680"/>
            <a:ext cx="9674907" cy="1657800"/>
          </a:xfrm>
          <a:prstGeom prst="rect">
            <a:avLst/>
          </a:prstGeom>
          <a:noFill/>
          <a:ln>
            <a:noFill/>
          </a:ln>
        </p:spPr>
        <p:txBody>
          <a:bodyPr anchor="ctr">
            <a:noAutofit/>
          </a:bodyPr>
          <a:lstStyle/>
          <a:p>
            <a:pPr>
              <a:lnSpc>
                <a:spcPct val="90000"/>
              </a:lnSpc>
            </a:pPr>
            <a:r>
              <a:rPr lang="en-IE" sz="4800" b="0" strike="noStrike" spc="-120" dirty="0">
                <a:solidFill>
                  <a:srgbClr val="F0A22E"/>
                </a:solidFill>
                <a:latin typeface="Calibri Light"/>
              </a:rPr>
              <a:t>Application Layer</a:t>
            </a:r>
            <a:endParaRPr lang="en-US" sz="4800" b="0" strike="noStrike" spc="-1" dirty="0">
              <a:solidFill>
                <a:srgbClr val="000000"/>
              </a:solidFill>
              <a:latin typeface="Calibri Light"/>
            </a:endParaRPr>
          </a:p>
        </p:txBody>
      </p:sp>
    </p:spTree>
    <p:extLst>
      <p:ext uri="{BB962C8B-B14F-4D97-AF65-F5344CB8AC3E}">
        <p14:creationId xmlns:p14="http://schemas.microsoft.com/office/powerpoint/2010/main" val="2355761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2"/>
          <p:cNvSpPr txBox="1"/>
          <p:nvPr/>
        </p:nvSpPr>
        <p:spPr>
          <a:xfrm>
            <a:off x="875398" y="1993320"/>
            <a:ext cx="10445259" cy="3765960"/>
          </a:xfrm>
          <a:prstGeom prst="rect">
            <a:avLst/>
          </a:prstGeom>
          <a:noFill/>
          <a:ln>
            <a:noFill/>
          </a:ln>
        </p:spPr>
        <p:txBody>
          <a:bodyPr>
            <a:normAutofit fontScale="94500"/>
          </a:bodyPr>
          <a:lstStyle/>
          <a:p>
            <a:pPr marL="342900" indent="-342900" algn="l">
              <a:buFont typeface="Arial" panose="020B0604020202020204" pitchFamily="34" charset="0"/>
              <a:buChar char="•"/>
            </a:pPr>
            <a:r>
              <a:rPr lang="en-IE" sz="2000" b="1" i="0" dirty="0">
                <a:solidFill>
                  <a:srgbClr val="3D3D4E"/>
                </a:solidFill>
                <a:effectLst/>
                <a:latin typeface="Calibri" panose="020F0502020204030204" pitchFamily="34" charset="0"/>
                <a:cs typeface="Calibri" panose="020F0502020204030204" pitchFamily="34" charset="0"/>
              </a:rPr>
              <a:t>Presents data</a:t>
            </a:r>
            <a:r>
              <a:rPr lang="en-IE" sz="2000" b="0" i="0" dirty="0">
                <a:solidFill>
                  <a:srgbClr val="3D3D4E"/>
                </a:solidFill>
                <a:effectLst/>
                <a:latin typeface="Calibri" panose="020F0502020204030204" pitchFamily="34" charset="0"/>
                <a:cs typeface="Calibri" panose="020F0502020204030204" pitchFamily="34" charset="0"/>
              </a:rPr>
              <a:t> in a way that can be easily understood and displayed by the application layer.</a:t>
            </a:r>
          </a:p>
          <a:p>
            <a:pPr marL="800100" lvl="1" indent="-342900" algn="l">
              <a:buFont typeface="Arial" panose="020B0604020202020204" pitchFamily="34" charset="0"/>
              <a:buChar char="•"/>
            </a:pPr>
            <a:r>
              <a:rPr lang="en-IE" sz="2000" b="1" i="0" dirty="0">
                <a:solidFill>
                  <a:srgbClr val="3D3D4E"/>
                </a:solidFill>
                <a:effectLst/>
                <a:latin typeface="Calibri" panose="020F0502020204030204" pitchFamily="34" charset="0"/>
                <a:cs typeface="Calibri" panose="020F0502020204030204" pitchFamily="34" charset="0"/>
              </a:rPr>
              <a:t>Encoding</a:t>
            </a:r>
            <a:r>
              <a:rPr lang="en-IE" sz="2000" b="0" i="0" dirty="0">
                <a:solidFill>
                  <a:srgbClr val="3D3D4E"/>
                </a:solidFill>
                <a:effectLst/>
                <a:latin typeface="Calibri" panose="020F0502020204030204" pitchFamily="34" charset="0"/>
                <a:cs typeface="Calibri" panose="020F0502020204030204" pitchFamily="34" charset="0"/>
              </a:rPr>
              <a:t> is an example of such presentation. The underlying layers might use a different character encoding compared to the one used by the application layer. The presentation layer is responsible for the translation.</a:t>
            </a:r>
          </a:p>
          <a:p>
            <a:pPr marL="342900" indent="-342900" algn="l">
              <a:buFont typeface="Arial" panose="020B0604020202020204" pitchFamily="34" charset="0"/>
              <a:buChar char="•"/>
            </a:pPr>
            <a:r>
              <a:rPr lang="en-IE" sz="2000" b="1" i="0" dirty="0">
                <a:solidFill>
                  <a:srgbClr val="3D3D4E"/>
                </a:solidFill>
                <a:effectLst/>
                <a:latin typeface="Calibri" panose="020F0502020204030204" pitchFamily="34" charset="0"/>
                <a:cs typeface="Calibri" panose="020F0502020204030204" pitchFamily="34" charset="0"/>
              </a:rPr>
              <a:t>Encryption</a:t>
            </a:r>
            <a:r>
              <a:rPr lang="en-IE" sz="2000" b="0" i="0" dirty="0">
                <a:solidFill>
                  <a:srgbClr val="3D3D4E"/>
                </a:solidFill>
                <a:effectLst/>
                <a:latin typeface="Calibri" panose="020F0502020204030204" pitchFamily="34" charset="0"/>
                <a:cs typeface="Calibri" panose="020F0502020204030204" pitchFamily="34" charset="0"/>
              </a:rPr>
              <a:t> (changing the data so that it is only readable by the parties it was intended for) is also usually done at this layer.</a:t>
            </a:r>
          </a:p>
          <a:p>
            <a:pPr marL="342900" indent="-342900" algn="l">
              <a:buFont typeface="Arial" panose="020B0604020202020204" pitchFamily="34" charset="0"/>
              <a:buChar char="•"/>
            </a:pPr>
            <a:r>
              <a:rPr lang="en-IE" sz="2000" b="1" i="0" dirty="0">
                <a:solidFill>
                  <a:srgbClr val="3D3D4E"/>
                </a:solidFill>
                <a:effectLst/>
                <a:latin typeface="Calibri" panose="020F0502020204030204" pitchFamily="34" charset="0"/>
                <a:cs typeface="Calibri" panose="020F0502020204030204" pitchFamily="34" charset="0"/>
              </a:rPr>
              <a:t>Abstracts</a:t>
            </a:r>
            <a:r>
              <a:rPr lang="en-IE" sz="2000" b="0" i="0" dirty="0">
                <a:solidFill>
                  <a:srgbClr val="3D3D4E"/>
                </a:solidFill>
                <a:effectLst/>
                <a:latin typeface="Calibri" panose="020F0502020204030204" pitchFamily="34" charset="0"/>
                <a:cs typeface="Calibri" panose="020F0502020204030204" pitchFamily="34" charset="0"/>
              </a:rPr>
              <a:t>: the presentation layer assumes that a user session is being maintained by the lower layers and transforms content presentation to suit the application.</a:t>
            </a:r>
          </a:p>
          <a:p>
            <a:pPr marL="342900" indent="-342900" algn="l">
              <a:buFont typeface="Arial" panose="020B0604020202020204" pitchFamily="34" charset="0"/>
              <a:buChar char="•"/>
            </a:pPr>
            <a:r>
              <a:rPr lang="en-IE" sz="2000" b="1" i="0" dirty="0">
                <a:solidFill>
                  <a:srgbClr val="3D3D4E"/>
                </a:solidFill>
                <a:effectLst/>
                <a:latin typeface="Calibri" panose="020F0502020204030204" pitchFamily="34" charset="0"/>
                <a:cs typeface="Calibri" panose="020F0502020204030204" pitchFamily="34" charset="0"/>
              </a:rPr>
              <a:t>End-to-end Compression</a:t>
            </a:r>
            <a:r>
              <a:rPr lang="en-IE" sz="2000" b="0" i="0" dirty="0">
                <a:solidFill>
                  <a:srgbClr val="3D3D4E"/>
                </a:solidFill>
                <a:effectLst/>
                <a:latin typeface="Calibri" panose="020F0502020204030204" pitchFamily="34" charset="0"/>
                <a:cs typeface="Calibri" panose="020F0502020204030204" pitchFamily="34" charset="0"/>
              </a:rPr>
              <a:t>: The presentation layer might also implement end to end compression to reduce the traffic in the network.</a:t>
            </a:r>
          </a:p>
        </p:txBody>
      </p:sp>
      <p:sp>
        <p:nvSpPr>
          <p:cNvPr id="2" name="TextShape 1">
            <a:extLst>
              <a:ext uri="{FF2B5EF4-FFF2-40B4-BE49-F238E27FC236}">
                <a16:creationId xmlns:a16="http://schemas.microsoft.com/office/drawing/2014/main" id="{2FF0C5B1-B435-433C-A9FA-E7887EAC1421}"/>
              </a:ext>
            </a:extLst>
          </p:cNvPr>
          <p:cNvSpPr txBox="1"/>
          <p:nvPr/>
        </p:nvSpPr>
        <p:spPr>
          <a:xfrm>
            <a:off x="775378" y="499680"/>
            <a:ext cx="9674907" cy="1657800"/>
          </a:xfrm>
          <a:prstGeom prst="rect">
            <a:avLst/>
          </a:prstGeom>
          <a:noFill/>
          <a:ln>
            <a:noFill/>
          </a:ln>
        </p:spPr>
        <p:txBody>
          <a:bodyPr anchor="ctr">
            <a:noAutofit/>
          </a:bodyPr>
          <a:lstStyle/>
          <a:p>
            <a:pPr>
              <a:lnSpc>
                <a:spcPct val="90000"/>
              </a:lnSpc>
            </a:pPr>
            <a:r>
              <a:rPr lang="en-IE" sz="4800" b="0" strike="noStrike" spc="-120" dirty="0">
                <a:solidFill>
                  <a:srgbClr val="F0A22E"/>
                </a:solidFill>
                <a:latin typeface="Calibri Light"/>
              </a:rPr>
              <a:t>Presentation Layer</a:t>
            </a:r>
            <a:endParaRPr lang="en-US" sz="4800" b="0" strike="noStrike" spc="-1" dirty="0">
              <a:solidFill>
                <a:srgbClr val="000000"/>
              </a:solidFill>
              <a:latin typeface="Calibri Light"/>
            </a:endParaRPr>
          </a:p>
        </p:txBody>
      </p:sp>
    </p:spTree>
    <p:extLst>
      <p:ext uri="{BB962C8B-B14F-4D97-AF65-F5344CB8AC3E}">
        <p14:creationId xmlns:p14="http://schemas.microsoft.com/office/powerpoint/2010/main" val="311680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2"/>
          <p:cNvSpPr txBox="1"/>
          <p:nvPr/>
        </p:nvSpPr>
        <p:spPr>
          <a:xfrm>
            <a:off x="875398" y="1993320"/>
            <a:ext cx="10445259" cy="3765960"/>
          </a:xfrm>
          <a:prstGeom prst="rect">
            <a:avLst/>
          </a:prstGeom>
          <a:noFill/>
          <a:ln>
            <a:noFill/>
          </a:ln>
        </p:spPr>
        <p:txBody>
          <a:bodyPr>
            <a:normAutofit fontScale="94500"/>
          </a:bodyPr>
          <a:lstStyle/>
          <a:p>
            <a:pPr marL="285750" indent="-285750" algn="l">
              <a:buFont typeface="Arial" panose="020B0604020202020204" pitchFamily="34" charset="0"/>
              <a:buChar char="•"/>
            </a:pPr>
            <a:r>
              <a:rPr lang="en-IE" sz="2000" b="0" i="0" dirty="0">
                <a:solidFill>
                  <a:srgbClr val="3D3D4E"/>
                </a:solidFill>
                <a:effectLst/>
                <a:latin typeface="Calibri" panose="020F0502020204030204" pitchFamily="34" charset="0"/>
                <a:cs typeface="Calibri" panose="020F0502020204030204" pitchFamily="34" charset="0"/>
              </a:rPr>
              <a:t>The session layer’s responsibility is to take the services of the transport layer and build a service on top of it that </a:t>
            </a:r>
            <a:r>
              <a:rPr lang="en-IE" sz="2000" b="1" i="0" dirty="0">
                <a:solidFill>
                  <a:srgbClr val="3D3D4E"/>
                </a:solidFill>
                <a:effectLst/>
                <a:latin typeface="Calibri" panose="020F0502020204030204" pitchFamily="34" charset="0"/>
                <a:cs typeface="Calibri" panose="020F0502020204030204" pitchFamily="34" charset="0"/>
              </a:rPr>
              <a:t>manages user sessions</a:t>
            </a:r>
            <a:r>
              <a:rPr lang="en-IE" sz="2000" b="0" i="0" dirty="0">
                <a:solidFill>
                  <a:srgbClr val="3D3D4E"/>
                </a:solidFill>
                <a:effectLst/>
                <a:latin typeface="Calibri" panose="020F0502020204030204" pitchFamily="34" charset="0"/>
                <a:cs typeface="Calibri" panose="020F0502020204030204" pitchFamily="34" charset="0"/>
              </a:rPr>
              <a:t>.</a:t>
            </a:r>
          </a:p>
          <a:p>
            <a:pPr marL="742950" lvl="1" indent="-285750" algn="l">
              <a:buFont typeface="Arial" panose="020B0604020202020204" pitchFamily="34" charset="0"/>
              <a:buChar char="•"/>
            </a:pPr>
            <a:r>
              <a:rPr lang="en-IE" sz="2000" b="0" i="0" dirty="0">
                <a:solidFill>
                  <a:srgbClr val="3D3D4E"/>
                </a:solidFill>
                <a:effectLst/>
                <a:latin typeface="Calibri" panose="020F0502020204030204" pitchFamily="34" charset="0"/>
                <a:cs typeface="Calibri" panose="020F0502020204030204" pitchFamily="34" charset="0"/>
              </a:rPr>
              <a:t>As we will see shortly, the transport layer is responsible for transporting session layer messages across the network to the destination. The session layer must manage the mapping of messages delivered by the transport layer to the sessions.</a:t>
            </a:r>
          </a:p>
          <a:p>
            <a:pPr marL="285750" indent="-285750" algn="l">
              <a:buFont typeface="Arial" panose="020B0604020202020204" pitchFamily="34" charset="0"/>
              <a:buChar char="•"/>
            </a:pPr>
            <a:r>
              <a:rPr lang="en-IE" sz="2000" b="0" i="0" dirty="0">
                <a:solidFill>
                  <a:srgbClr val="3D3D4E"/>
                </a:solidFill>
                <a:effectLst/>
                <a:latin typeface="Calibri" panose="020F0502020204030204" pitchFamily="34" charset="0"/>
                <a:cs typeface="Calibri" panose="020F0502020204030204" pitchFamily="34" charset="0"/>
              </a:rPr>
              <a:t>A session is an exchange of information between local applications and remote services on other end systems.</a:t>
            </a:r>
          </a:p>
          <a:p>
            <a:pPr marL="742950" lvl="1" indent="-285750" algn="l">
              <a:buFont typeface="Arial" panose="020B0604020202020204" pitchFamily="34" charset="0"/>
              <a:buChar char="•"/>
            </a:pPr>
            <a:r>
              <a:rPr lang="en-IE" sz="2000" b="0" i="0" dirty="0">
                <a:solidFill>
                  <a:srgbClr val="3D3D4E"/>
                </a:solidFill>
                <a:effectLst/>
                <a:latin typeface="Calibri" panose="020F0502020204030204" pitchFamily="34" charset="0"/>
                <a:cs typeface="Calibri" panose="020F0502020204030204" pitchFamily="34" charset="0"/>
              </a:rPr>
              <a:t>For example, one session spans a customer’s interaction with an e-commerce site whereby they search, browse and select products, then make the payment and logout.</a:t>
            </a:r>
          </a:p>
          <a:p>
            <a:pPr marL="285750" indent="-285750" algn="l">
              <a:buFont typeface="Arial" panose="020B0604020202020204" pitchFamily="34" charset="0"/>
              <a:buChar char="•"/>
            </a:pPr>
            <a:r>
              <a:rPr lang="en-IE" sz="2000" b="1" i="0" dirty="0">
                <a:solidFill>
                  <a:srgbClr val="3D3D4E"/>
                </a:solidFill>
                <a:effectLst/>
                <a:latin typeface="Calibri" panose="020F0502020204030204" pitchFamily="34" charset="0"/>
                <a:cs typeface="Calibri" panose="020F0502020204030204" pitchFamily="34" charset="0"/>
              </a:rPr>
              <a:t>Abstracts:</a:t>
            </a:r>
            <a:r>
              <a:rPr lang="en-IE" sz="2000" b="0" i="0" dirty="0">
                <a:solidFill>
                  <a:srgbClr val="3D3D4E"/>
                </a:solidFill>
                <a:effectLst/>
                <a:latin typeface="Calibri" panose="020F0502020204030204" pitchFamily="34" charset="0"/>
                <a:cs typeface="Calibri" panose="020F0502020204030204" pitchFamily="34" charset="0"/>
              </a:rPr>
              <a:t> the session layer assumes that connections establishment and packet transportation is handled by the layers below it.</a:t>
            </a:r>
          </a:p>
        </p:txBody>
      </p:sp>
      <p:sp>
        <p:nvSpPr>
          <p:cNvPr id="2" name="TextShape 1">
            <a:extLst>
              <a:ext uri="{FF2B5EF4-FFF2-40B4-BE49-F238E27FC236}">
                <a16:creationId xmlns:a16="http://schemas.microsoft.com/office/drawing/2014/main" id="{2FF0C5B1-B435-433C-A9FA-E7887EAC1421}"/>
              </a:ext>
            </a:extLst>
          </p:cNvPr>
          <p:cNvSpPr txBox="1"/>
          <p:nvPr/>
        </p:nvSpPr>
        <p:spPr>
          <a:xfrm>
            <a:off x="775378" y="499680"/>
            <a:ext cx="9674907" cy="1657800"/>
          </a:xfrm>
          <a:prstGeom prst="rect">
            <a:avLst/>
          </a:prstGeom>
          <a:noFill/>
          <a:ln>
            <a:noFill/>
          </a:ln>
        </p:spPr>
        <p:txBody>
          <a:bodyPr anchor="ctr">
            <a:noAutofit/>
          </a:bodyPr>
          <a:lstStyle/>
          <a:p>
            <a:pPr>
              <a:lnSpc>
                <a:spcPct val="90000"/>
              </a:lnSpc>
            </a:pPr>
            <a:r>
              <a:rPr lang="en-IE" sz="4800" b="0" strike="noStrike" spc="-120" dirty="0">
                <a:solidFill>
                  <a:srgbClr val="F0A22E"/>
                </a:solidFill>
                <a:latin typeface="Calibri Light"/>
              </a:rPr>
              <a:t>Session Layer</a:t>
            </a:r>
            <a:endParaRPr lang="en-US" sz="4800" b="0" strike="noStrike" spc="-1" dirty="0">
              <a:solidFill>
                <a:srgbClr val="000000"/>
              </a:solidFill>
              <a:latin typeface="Calibri Light"/>
            </a:endParaRPr>
          </a:p>
        </p:txBody>
      </p:sp>
    </p:spTree>
    <p:extLst>
      <p:ext uri="{BB962C8B-B14F-4D97-AF65-F5344CB8AC3E}">
        <p14:creationId xmlns:p14="http://schemas.microsoft.com/office/powerpoint/2010/main" val="281906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2"/>
          <p:cNvSpPr txBox="1"/>
          <p:nvPr/>
        </p:nvSpPr>
        <p:spPr>
          <a:xfrm>
            <a:off x="873370" y="2157480"/>
            <a:ext cx="10445259" cy="3765960"/>
          </a:xfrm>
          <a:prstGeom prst="rect">
            <a:avLst/>
          </a:prstGeom>
          <a:noFill/>
          <a:ln>
            <a:noFill/>
          </a:ln>
        </p:spPr>
        <p:txBody>
          <a:bodyPr>
            <a:noAutofit/>
          </a:bodyPr>
          <a:lstStyle/>
          <a:p>
            <a:pPr marL="342900" indent="-342900" algn="l">
              <a:buFont typeface="Arial" panose="020B0604020202020204" pitchFamily="34" charset="0"/>
              <a:buChar char="•"/>
            </a:pPr>
            <a:r>
              <a:rPr lang="en-IE" sz="2000" b="0" i="0" dirty="0">
                <a:solidFill>
                  <a:srgbClr val="3D3D4E"/>
                </a:solidFill>
                <a:effectLst/>
                <a:latin typeface="Calibri" panose="020F0502020204030204" pitchFamily="34" charset="0"/>
                <a:cs typeface="Calibri" panose="020F0502020204030204" pitchFamily="34" charset="0"/>
              </a:rPr>
              <a:t>The </a:t>
            </a:r>
            <a:r>
              <a:rPr lang="en-IE" sz="2000" b="1" i="0" dirty="0">
                <a:solidFill>
                  <a:srgbClr val="3D3D4E"/>
                </a:solidFill>
                <a:effectLst/>
                <a:latin typeface="Calibri" panose="020F0502020204030204" pitchFamily="34" charset="0"/>
                <a:cs typeface="Calibri" panose="020F0502020204030204" pitchFamily="34" charset="0"/>
              </a:rPr>
              <a:t>transport layer</a:t>
            </a:r>
            <a:r>
              <a:rPr lang="en-IE" sz="2000" b="0" i="0" dirty="0">
                <a:solidFill>
                  <a:srgbClr val="3D3D4E"/>
                </a:solidFill>
                <a:effectLst/>
                <a:latin typeface="Calibri" panose="020F0502020204030204" pitchFamily="34" charset="0"/>
                <a:cs typeface="Calibri" panose="020F0502020204030204" pitchFamily="34" charset="0"/>
              </a:rPr>
              <a:t> also has protocols implemented largely in software.</a:t>
            </a:r>
          </a:p>
          <a:p>
            <a:pPr marL="342900" indent="-342900" algn="l">
              <a:buFont typeface="Arial" panose="020B0604020202020204" pitchFamily="34" charset="0"/>
              <a:buChar char="•"/>
            </a:pPr>
            <a:r>
              <a:rPr lang="en-IE" sz="2000" b="0" i="0" dirty="0">
                <a:solidFill>
                  <a:srgbClr val="3D3D4E"/>
                </a:solidFill>
                <a:effectLst/>
                <a:latin typeface="Calibri" panose="020F0502020204030204" pitchFamily="34" charset="0"/>
                <a:cs typeface="Calibri" panose="020F0502020204030204" pitchFamily="34" charset="0"/>
              </a:rPr>
              <a:t>Since the application, presentation and session layers may be handing off large chunks of data, the transport layer segments it into smaller chunks.</a:t>
            </a:r>
          </a:p>
          <a:p>
            <a:pPr marL="800100" lvl="1" indent="-342900" algn="l">
              <a:buFont typeface="Arial" panose="020B0604020202020204" pitchFamily="34" charset="0"/>
              <a:buChar char="•"/>
            </a:pPr>
            <a:r>
              <a:rPr lang="en-IE" sz="2000" b="0" i="0" dirty="0">
                <a:solidFill>
                  <a:srgbClr val="3D3D4E"/>
                </a:solidFill>
                <a:effectLst/>
                <a:latin typeface="Calibri" panose="020F0502020204030204" pitchFamily="34" charset="0"/>
                <a:cs typeface="Calibri" panose="020F0502020204030204" pitchFamily="34" charset="0"/>
              </a:rPr>
              <a:t>These chunks are called </a:t>
            </a:r>
            <a:r>
              <a:rPr lang="en-IE" sz="2000" b="1" i="0" dirty="0">
                <a:solidFill>
                  <a:srgbClr val="3D3D4E"/>
                </a:solidFill>
                <a:effectLst/>
                <a:latin typeface="Calibri" panose="020F0502020204030204" pitchFamily="34" charset="0"/>
                <a:cs typeface="Calibri" panose="020F0502020204030204" pitchFamily="34" charset="0"/>
              </a:rPr>
              <a:t>datagrams or segments</a:t>
            </a:r>
            <a:r>
              <a:rPr lang="en-IE" sz="2000" b="0" i="0" dirty="0">
                <a:solidFill>
                  <a:srgbClr val="3D3D4E"/>
                </a:solidFill>
                <a:effectLst/>
                <a:latin typeface="Calibri" panose="020F0502020204030204" pitchFamily="34" charset="0"/>
                <a:cs typeface="Calibri" panose="020F0502020204030204" pitchFamily="34" charset="0"/>
              </a:rPr>
              <a:t> depending on the protocol used.</a:t>
            </a:r>
          </a:p>
          <a:p>
            <a:pPr marL="342900" indent="-342900" algn="l">
              <a:buFont typeface="Arial" panose="020B0604020202020204" pitchFamily="34" charset="0"/>
              <a:buChar char="•"/>
            </a:pPr>
            <a:r>
              <a:rPr lang="en-IE" sz="2000" b="0" i="0" dirty="0">
                <a:solidFill>
                  <a:srgbClr val="3D3D4E"/>
                </a:solidFill>
                <a:effectLst/>
                <a:latin typeface="Calibri" panose="020F0502020204030204" pitchFamily="34" charset="0"/>
                <a:cs typeface="Calibri" panose="020F0502020204030204" pitchFamily="34" charset="0"/>
              </a:rPr>
              <a:t>Furthermore, sometimes some </a:t>
            </a:r>
            <a:r>
              <a:rPr lang="en-IE" sz="2000" b="1" i="0" dirty="0">
                <a:solidFill>
                  <a:srgbClr val="3D3D4E"/>
                </a:solidFill>
                <a:effectLst/>
                <a:latin typeface="Calibri" panose="020F0502020204030204" pitchFamily="34" charset="0"/>
                <a:cs typeface="Calibri" panose="020F0502020204030204" pitchFamily="34" charset="0"/>
              </a:rPr>
              <a:t>additional information</a:t>
            </a:r>
            <a:r>
              <a:rPr lang="en-IE" sz="2000" b="0" i="0" dirty="0">
                <a:solidFill>
                  <a:srgbClr val="3D3D4E"/>
                </a:solidFill>
                <a:effectLst/>
                <a:latin typeface="Calibri" panose="020F0502020204030204" pitchFamily="34" charset="0"/>
                <a:cs typeface="Calibri" panose="020F0502020204030204" pitchFamily="34" charset="0"/>
              </a:rPr>
              <a:t> is required to transmit the segment/datagram reliably. The transport layer </a:t>
            </a:r>
            <a:r>
              <a:rPr lang="en-IE" sz="2000" b="1" i="0" dirty="0">
                <a:solidFill>
                  <a:srgbClr val="3D3D4E"/>
                </a:solidFill>
                <a:effectLst/>
                <a:latin typeface="Calibri" panose="020F0502020204030204" pitchFamily="34" charset="0"/>
                <a:cs typeface="Calibri" panose="020F0502020204030204" pitchFamily="34" charset="0"/>
              </a:rPr>
              <a:t>adds this information to the segment/datagram</a:t>
            </a:r>
            <a:r>
              <a:rPr lang="en-IE" sz="2000" b="0" i="0" dirty="0">
                <a:solidFill>
                  <a:srgbClr val="3D3D4E"/>
                </a:solidFill>
                <a:effectLst/>
                <a:latin typeface="Calibri" panose="020F0502020204030204" pitchFamily="34" charset="0"/>
                <a:cs typeface="Calibri" panose="020F0502020204030204" pitchFamily="34" charset="0"/>
              </a:rPr>
              <a:t>.</a:t>
            </a:r>
          </a:p>
          <a:p>
            <a:pPr marL="800100" lvl="1" indent="-342900" algn="l">
              <a:buFont typeface="Arial" panose="020B0604020202020204" pitchFamily="34" charset="0"/>
              <a:buChar char="•"/>
            </a:pPr>
            <a:r>
              <a:rPr lang="en-IE" sz="2000" b="0" i="0" dirty="0">
                <a:solidFill>
                  <a:srgbClr val="3D3D4E"/>
                </a:solidFill>
                <a:effectLst/>
                <a:latin typeface="Calibri" panose="020F0502020204030204" pitchFamily="34" charset="0"/>
                <a:cs typeface="Calibri" panose="020F0502020204030204" pitchFamily="34" charset="0"/>
              </a:rPr>
              <a:t>An example of this would be the </a:t>
            </a:r>
            <a:r>
              <a:rPr lang="en-IE" sz="2000" b="1" i="0" dirty="0">
                <a:solidFill>
                  <a:srgbClr val="3D3D4E"/>
                </a:solidFill>
                <a:effectLst/>
                <a:latin typeface="Calibri" panose="020F0502020204030204" pitchFamily="34" charset="0"/>
                <a:cs typeface="Calibri" panose="020F0502020204030204" pitchFamily="34" charset="0"/>
              </a:rPr>
              <a:t>checksum</a:t>
            </a:r>
            <a:r>
              <a:rPr lang="en-IE" sz="2000" b="0" i="0" dirty="0">
                <a:solidFill>
                  <a:srgbClr val="3D3D4E"/>
                </a:solidFill>
                <a:effectLst/>
                <a:latin typeface="Calibri" panose="020F0502020204030204" pitchFamily="34" charset="0"/>
                <a:cs typeface="Calibri" panose="020F0502020204030204" pitchFamily="34" charset="0"/>
              </a:rPr>
              <a:t>, which helps ensure that the message is correctly delivered to the destination, i.e. that it’s not corrupted and changed to something else on the way.</a:t>
            </a:r>
          </a:p>
          <a:p>
            <a:pPr marL="800100" lvl="1" indent="-342900" algn="l">
              <a:buFont typeface="Arial" panose="020B0604020202020204" pitchFamily="34" charset="0"/>
              <a:buChar char="•"/>
            </a:pPr>
            <a:r>
              <a:rPr lang="en-IE" sz="2000" b="0" i="0" dirty="0">
                <a:solidFill>
                  <a:srgbClr val="3D3D4E"/>
                </a:solidFill>
                <a:effectLst/>
                <a:latin typeface="Calibri" panose="020F0502020204030204" pitchFamily="34" charset="0"/>
                <a:cs typeface="Calibri" panose="020F0502020204030204" pitchFamily="34" charset="0"/>
              </a:rPr>
              <a:t>When additional information is added to the </a:t>
            </a:r>
            <a:r>
              <a:rPr lang="en-IE" sz="2000" b="1" i="0" dirty="0">
                <a:solidFill>
                  <a:srgbClr val="3D3D4E"/>
                </a:solidFill>
                <a:effectLst/>
                <a:latin typeface="Calibri" panose="020F0502020204030204" pitchFamily="34" charset="0"/>
                <a:cs typeface="Calibri" panose="020F0502020204030204" pitchFamily="34" charset="0"/>
              </a:rPr>
              <a:t>start</a:t>
            </a:r>
            <a:r>
              <a:rPr lang="en-IE" sz="2000" b="0" i="0" dirty="0">
                <a:solidFill>
                  <a:srgbClr val="3D3D4E"/>
                </a:solidFill>
                <a:effectLst/>
                <a:latin typeface="Calibri" panose="020F0502020204030204" pitchFamily="34" charset="0"/>
                <a:cs typeface="Calibri" panose="020F0502020204030204" pitchFamily="34" charset="0"/>
              </a:rPr>
              <a:t> of a segment/datagram, it’s called a </a:t>
            </a:r>
            <a:r>
              <a:rPr lang="en-IE" sz="2000" b="1" i="0" dirty="0">
                <a:solidFill>
                  <a:srgbClr val="3D3D4E"/>
                </a:solidFill>
                <a:effectLst/>
                <a:latin typeface="Calibri" panose="020F0502020204030204" pitchFamily="34" charset="0"/>
                <a:cs typeface="Calibri" panose="020F0502020204030204" pitchFamily="34" charset="0"/>
              </a:rPr>
              <a:t>header</a:t>
            </a:r>
            <a:r>
              <a:rPr lang="en-IE" sz="2000" b="0" i="0" dirty="0">
                <a:solidFill>
                  <a:srgbClr val="3D3D4E"/>
                </a:solidFill>
                <a:effectLst/>
                <a:latin typeface="Calibri" panose="020F0502020204030204" pitchFamily="34" charset="0"/>
                <a:cs typeface="Calibri" panose="020F0502020204030204" pitchFamily="34" charset="0"/>
              </a:rPr>
              <a:t>.</a:t>
            </a:r>
          </a:p>
          <a:p>
            <a:pPr marL="800100" lvl="1" indent="-342900" algn="l">
              <a:buFont typeface="Arial" panose="020B0604020202020204" pitchFamily="34" charset="0"/>
              <a:buChar char="•"/>
            </a:pPr>
            <a:r>
              <a:rPr lang="en-IE" sz="2000" b="0" i="0" dirty="0">
                <a:solidFill>
                  <a:srgbClr val="3D3D4E"/>
                </a:solidFill>
                <a:effectLst/>
                <a:latin typeface="Calibri" panose="020F0502020204030204" pitchFamily="34" charset="0"/>
                <a:cs typeface="Calibri" panose="020F0502020204030204" pitchFamily="34" charset="0"/>
              </a:rPr>
              <a:t>When additional information is appended to the </a:t>
            </a:r>
            <a:r>
              <a:rPr lang="en-IE" sz="2000" b="1" i="0" dirty="0">
                <a:solidFill>
                  <a:srgbClr val="3D3D4E"/>
                </a:solidFill>
                <a:effectLst/>
                <a:latin typeface="Calibri" panose="020F0502020204030204" pitchFamily="34" charset="0"/>
                <a:cs typeface="Calibri" panose="020F0502020204030204" pitchFamily="34" charset="0"/>
              </a:rPr>
              <a:t>end</a:t>
            </a:r>
            <a:r>
              <a:rPr lang="en-IE" sz="2000" b="0" i="0" dirty="0">
                <a:solidFill>
                  <a:srgbClr val="3D3D4E"/>
                </a:solidFill>
                <a:effectLst/>
                <a:latin typeface="Calibri" panose="020F0502020204030204" pitchFamily="34" charset="0"/>
                <a:cs typeface="Calibri" panose="020F0502020204030204" pitchFamily="34" charset="0"/>
              </a:rPr>
              <a:t> it’s called a </a:t>
            </a:r>
            <a:r>
              <a:rPr lang="en-IE" sz="2000" b="1" i="0" dirty="0">
                <a:solidFill>
                  <a:srgbClr val="3D3D4E"/>
                </a:solidFill>
                <a:effectLst/>
                <a:latin typeface="Calibri" panose="020F0502020204030204" pitchFamily="34" charset="0"/>
                <a:cs typeface="Calibri" panose="020F0502020204030204" pitchFamily="34" charset="0"/>
              </a:rPr>
              <a:t>trailer</a:t>
            </a:r>
            <a:r>
              <a:rPr lang="en-IE" sz="2000" b="0" i="0" dirty="0">
                <a:solidFill>
                  <a:srgbClr val="3D3D4E"/>
                </a:solidFill>
                <a:effectLst/>
                <a:latin typeface="Calibri" panose="020F0502020204030204" pitchFamily="34" charset="0"/>
                <a:cs typeface="Calibri" panose="020F0502020204030204" pitchFamily="34" charset="0"/>
              </a:rPr>
              <a:t>.</a:t>
            </a:r>
          </a:p>
        </p:txBody>
      </p:sp>
      <p:sp>
        <p:nvSpPr>
          <p:cNvPr id="2" name="TextShape 1">
            <a:extLst>
              <a:ext uri="{FF2B5EF4-FFF2-40B4-BE49-F238E27FC236}">
                <a16:creationId xmlns:a16="http://schemas.microsoft.com/office/drawing/2014/main" id="{2FF0C5B1-B435-433C-A9FA-E7887EAC1421}"/>
              </a:ext>
            </a:extLst>
          </p:cNvPr>
          <p:cNvSpPr txBox="1"/>
          <p:nvPr/>
        </p:nvSpPr>
        <p:spPr>
          <a:xfrm>
            <a:off x="775378" y="499680"/>
            <a:ext cx="9674907" cy="1657800"/>
          </a:xfrm>
          <a:prstGeom prst="rect">
            <a:avLst/>
          </a:prstGeom>
          <a:noFill/>
          <a:ln>
            <a:noFill/>
          </a:ln>
        </p:spPr>
        <p:txBody>
          <a:bodyPr anchor="ctr">
            <a:noAutofit/>
          </a:bodyPr>
          <a:lstStyle/>
          <a:p>
            <a:pPr>
              <a:lnSpc>
                <a:spcPct val="90000"/>
              </a:lnSpc>
            </a:pPr>
            <a:r>
              <a:rPr lang="en-IE" sz="4800" b="0" strike="noStrike" spc="-120" dirty="0">
                <a:solidFill>
                  <a:srgbClr val="F0A22E"/>
                </a:solidFill>
                <a:latin typeface="Calibri Light"/>
              </a:rPr>
              <a:t>Transport Layer</a:t>
            </a:r>
            <a:endParaRPr lang="en-US" sz="4800" b="0" strike="noStrike" spc="-1" dirty="0">
              <a:solidFill>
                <a:srgbClr val="000000"/>
              </a:solidFill>
              <a:latin typeface="Calibri Light"/>
            </a:endParaRPr>
          </a:p>
        </p:txBody>
      </p:sp>
    </p:spTree>
    <p:extLst>
      <p:ext uri="{BB962C8B-B14F-4D97-AF65-F5344CB8AC3E}">
        <p14:creationId xmlns:p14="http://schemas.microsoft.com/office/powerpoint/2010/main" val="1417707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105</TotalTime>
  <Words>1142</Words>
  <Application>Microsoft Macintosh PowerPoint</Application>
  <PresentationFormat>Widescreen</PresentationFormat>
  <Paragraphs>73</Paragraphs>
  <Slides>14</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Calibri</vt:lpstr>
      <vt:lpstr>Calibri Light</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CMPU1022 Operating Systems 1</dc:title>
  <dc:subject/>
  <dc:creator>Damian Gordon</dc:creator>
  <dc:description/>
  <cp:lastModifiedBy>Paul Kelly</cp:lastModifiedBy>
  <cp:revision>4</cp:revision>
  <dcterms:created xsi:type="dcterms:W3CDTF">2015-01-19T19:52:08Z</dcterms:created>
  <dcterms:modified xsi:type="dcterms:W3CDTF">2023-02-03T15:27:41Z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60</vt:i4>
  </property>
</Properties>
</file>