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B5C53-CF1D-CB4B-8215-8B2B7B04BAEA}" v="3" dt="2023-02-03T15:43:50.327"/>
    <p1510:client id="{3BBDCD9C-7FC1-C142-BF1D-1D8357B9BEF5}" v="3" dt="2023-02-03T13:52:29.0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Vilone" userId="S::giulia.vilone@tudublin.ie::0c58d732-b0d9-492e-ba07-5ae44eefa3de" providerId="AD" clId="Web-{5D977A53-2EDB-96A5-749C-D21B827DBA98}"/>
    <pc:docChg chg="addSld modSld sldOrd">
      <pc:chgData name="Giulia Vilone" userId="S::giulia.vilone@tudublin.ie::0c58d732-b0d9-492e-ba07-5ae44eefa3de" providerId="AD" clId="Web-{5D977A53-2EDB-96A5-749C-D21B827DBA98}" dt="2022-02-07T09:52:53.742" v="287"/>
      <pc:docMkLst>
        <pc:docMk/>
      </pc:docMkLst>
      <pc:sldChg chg="modSp">
        <pc:chgData name="Giulia Vilone" userId="S::giulia.vilone@tudublin.ie::0c58d732-b0d9-492e-ba07-5ae44eefa3de" providerId="AD" clId="Web-{5D977A53-2EDB-96A5-749C-D21B827DBA98}" dt="2022-02-07T09:35:11.115" v="46" actId="20577"/>
        <pc:sldMkLst>
          <pc:docMk/>
          <pc:sldMk cId="0" sldId="272"/>
        </pc:sldMkLst>
        <pc:spChg chg="mod">
          <ac:chgData name="Giulia Vilone" userId="S::giulia.vilone@tudublin.ie::0c58d732-b0d9-492e-ba07-5ae44eefa3de" providerId="AD" clId="Web-{5D977A53-2EDB-96A5-749C-D21B827DBA98}" dt="2022-02-07T09:35:11.115" v="46" actId="20577"/>
          <ac:spMkLst>
            <pc:docMk/>
            <pc:sldMk cId="0" sldId="272"/>
            <ac:spMk id="236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5D977A53-2EDB-96A5-749C-D21B827DBA98}" dt="2022-02-07T09:36:43.105" v="89" actId="20577"/>
        <pc:sldMkLst>
          <pc:docMk/>
          <pc:sldMk cId="0" sldId="274"/>
        </pc:sldMkLst>
        <pc:spChg chg="mod">
          <ac:chgData name="Giulia Vilone" userId="S::giulia.vilone@tudublin.ie::0c58d732-b0d9-492e-ba07-5ae44eefa3de" providerId="AD" clId="Web-{5D977A53-2EDB-96A5-749C-D21B827DBA98}" dt="2022-02-07T09:36:43.105" v="89" actId="20577"/>
          <ac:spMkLst>
            <pc:docMk/>
            <pc:sldMk cId="0" sldId="274"/>
            <ac:spMk id="262" creationId="{00000000-0000-0000-0000-000000000000}"/>
          </ac:spMkLst>
        </pc:spChg>
      </pc:sldChg>
      <pc:sldChg chg="modSp add ord replId">
        <pc:chgData name="Giulia Vilone" userId="S::giulia.vilone@tudublin.ie::0c58d732-b0d9-492e-ba07-5ae44eefa3de" providerId="AD" clId="Web-{5D977A53-2EDB-96A5-749C-D21B827DBA98}" dt="2022-02-07T09:43:21.160" v="285" actId="20577"/>
        <pc:sldMkLst>
          <pc:docMk/>
          <pc:sldMk cId="2982249944" sldId="334"/>
        </pc:sldMkLst>
        <pc:spChg chg="mod">
          <ac:chgData name="Giulia Vilone" userId="S::giulia.vilone@tudublin.ie::0c58d732-b0d9-492e-ba07-5ae44eefa3de" providerId="AD" clId="Web-{5D977A53-2EDB-96A5-749C-D21B827DBA98}" dt="2022-02-07T09:43:21.160" v="285" actId="20577"/>
          <ac:spMkLst>
            <pc:docMk/>
            <pc:sldMk cId="2982249944" sldId="334"/>
            <ac:spMk id="307" creationId="{00000000-0000-0000-0000-000000000000}"/>
          </ac:spMkLst>
        </pc:spChg>
      </pc:sldChg>
      <pc:sldChg chg="add replId">
        <pc:chgData name="Giulia Vilone" userId="S::giulia.vilone@tudublin.ie::0c58d732-b0d9-492e-ba07-5ae44eefa3de" providerId="AD" clId="Web-{5D977A53-2EDB-96A5-749C-D21B827DBA98}" dt="2022-02-07T09:44:27.711" v="286"/>
        <pc:sldMkLst>
          <pc:docMk/>
          <pc:sldMk cId="693659642" sldId="335"/>
        </pc:sldMkLst>
      </pc:sldChg>
      <pc:sldChg chg="add replId">
        <pc:chgData name="Giulia Vilone" userId="S::giulia.vilone@tudublin.ie::0c58d732-b0d9-492e-ba07-5ae44eefa3de" providerId="AD" clId="Web-{5D977A53-2EDB-96A5-749C-D21B827DBA98}" dt="2022-02-07T09:52:53.742" v="287"/>
        <pc:sldMkLst>
          <pc:docMk/>
          <pc:sldMk cId="3239876071" sldId="336"/>
        </pc:sldMkLst>
      </pc:sldChg>
    </pc:docChg>
  </pc:docChgLst>
  <pc:docChgLst>
    <pc:chgData name="Paul Kelly" userId="a8eab0d472cb567b" providerId="LiveId" clId="{046B5C53-CF1D-CB4B-8215-8B2B7B04BAEA}"/>
    <pc:docChg chg="undo custSel addSld delSld modSld">
      <pc:chgData name="Paul Kelly" userId="a8eab0d472cb567b" providerId="LiveId" clId="{046B5C53-CF1D-CB4B-8215-8B2B7B04BAEA}" dt="2023-02-03T15:44:37.495" v="175" actId="20577"/>
      <pc:docMkLst>
        <pc:docMk/>
      </pc:docMkLst>
      <pc:sldChg chg="modSp mod">
        <pc:chgData name="Paul Kelly" userId="a8eab0d472cb567b" providerId="LiveId" clId="{046B5C53-CF1D-CB4B-8215-8B2B7B04BAEA}" dt="2023-02-03T15:36:17.034" v="5" actId="20577"/>
        <pc:sldMkLst>
          <pc:docMk/>
          <pc:sldMk cId="0" sldId="256"/>
        </pc:sldMkLst>
        <pc:spChg chg="mod">
          <ac:chgData name="Paul Kelly" userId="a8eab0d472cb567b" providerId="LiveId" clId="{046B5C53-CF1D-CB4B-8215-8B2B7B04BAEA}" dt="2023-02-03T15:36:17.034" v="5" actId="20577"/>
          <ac:spMkLst>
            <pc:docMk/>
            <pc:sldMk cId="0" sldId="256"/>
            <ac:spMk id="128" creationId="{00000000-0000-0000-0000-000000000000}"/>
          </ac:spMkLst>
        </pc:spChg>
      </pc:sldChg>
      <pc:sldChg chg="modSp mod">
        <pc:chgData name="Paul Kelly" userId="a8eab0d472cb567b" providerId="LiveId" clId="{046B5C53-CF1D-CB4B-8215-8B2B7B04BAEA}" dt="2023-02-03T15:37:28.608" v="24" actId="12"/>
        <pc:sldMkLst>
          <pc:docMk/>
          <pc:sldMk cId="0" sldId="261"/>
        </pc:sldMkLst>
        <pc:spChg chg="mod">
          <ac:chgData name="Paul Kelly" userId="a8eab0d472cb567b" providerId="LiveId" clId="{046B5C53-CF1D-CB4B-8215-8B2B7B04BAEA}" dt="2023-02-03T15:36:58.513" v="17" actId="20577"/>
          <ac:spMkLst>
            <pc:docMk/>
            <pc:sldMk cId="0" sldId="261"/>
            <ac:spMk id="2" creationId="{2FF0C5B1-B435-433C-A9FA-E7887EAC1421}"/>
          </ac:spMkLst>
        </pc:spChg>
        <pc:spChg chg="mod">
          <ac:chgData name="Paul Kelly" userId="a8eab0d472cb567b" providerId="LiveId" clId="{046B5C53-CF1D-CB4B-8215-8B2B7B04BAEA}" dt="2023-02-03T15:37:28.608" v="24" actId="12"/>
          <ac:spMkLst>
            <pc:docMk/>
            <pc:sldMk cId="0" sldId="261"/>
            <ac:spMk id="177" creationId="{00000000-0000-0000-0000-000000000000}"/>
          </ac:spMkLst>
        </pc:spChg>
      </pc:sldChg>
      <pc:sldChg chg="modSp add mod">
        <pc:chgData name="Paul Kelly" userId="a8eab0d472cb567b" providerId="LiveId" clId="{046B5C53-CF1D-CB4B-8215-8B2B7B04BAEA}" dt="2023-02-03T15:38:17.359" v="72" actId="2711"/>
        <pc:sldMkLst>
          <pc:docMk/>
          <pc:sldMk cId="3247225181" sldId="262"/>
        </pc:sldMkLst>
        <pc:spChg chg="mod">
          <ac:chgData name="Paul Kelly" userId="a8eab0d472cb567b" providerId="LiveId" clId="{046B5C53-CF1D-CB4B-8215-8B2B7B04BAEA}" dt="2023-02-03T15:37:53.481" v="68" actId="20577"/>
          <ac:spMkLst>
            <pc:docMk/>
            <pc:sldMk cId="3247225181" sldId="262"/>
            <ac:spMk id="2" creationId="{2FF0C5B1-B435-433C-A9FA-E7887EAC1421}"/>
          </ac:spMkLst>
        </pc:spChg>
        <pc:spChg chg="mod">
          <ac:chgData name="Paul Kelly" userId="a8eab0d472cb567b" providerId="LiveId" clId="{046B5C53-CF1D-CB4B-8215-8B2B7B04BAEA}" dt="2023-02-03T15:38:17.359" v="72" actId="2711"/>
          <ac:spMkLst>
            <pc:docMk/>
            <pc:sldMk cId="3247225181" sldId="262"/>
            <ac:spMk id="177" creationId="{00000000-0000-0000-0000-000000000000}"/>
          </ac:spMkLst>
        </pc:spChg>
      </pc:sldChg>
      <pc:sldChg chg="addSp modSp add mod">
        <pc:chgData name="Paul Kelly" userId="a8eab0d472cb567b" providerId="LiveId" clId="{046B5C53-CF1D-CB4B-8215-8B2B7B04BAEA}" dt="2023-02-03T15:40:30.308" v="77" actId="1076"/>
        <pc:sldMkLst>
          <pc:docMk/>
          <pc:sldMk cId="3083771693" sldId="263"/>
        </pc:sldMkLst>
        <pc:spChg chg="mod">
          <ac:chgData name="Paul Kelly" userId="a8eab0d472cb567b" providerId="LiveId" clId="{046B5C53-CF1D-CB4B-8215-8B2B7B04BAEA}" dt="2023-02-03T15:39:19.357" v="75" actId="2711"/>
          <ac:spMkLst>
            <pc:docMk/>
            <pc:sldMk cId="3083771693" sldId="263"/>
            <ac:spMk id="177" creationId="{00000000-0000-0000-0000-000000000000}"/>
          </ac:spMkLst>
        </pc:spChg>
        <pc:picChg chg="add mod">
          <ac:chgData name="Paul Kelly" userId="a8eab0d472cb567b" providerId="LiveId" clId="{046B5C53-CF1D-CB4B-8215-8B2B7B04BAEA}" dt="2023-02-03T15:40:30.308" v="77" actId="1076"/>
          <ac:picMkLst>
            <pc:docMk/>
            <pc:sldMk cId="3083771693" sldId="263"/>
            <ac:picMk id="3" creationId="{E4B94FE8-44B6-9F48-C237-5A71C60343C1}"/>
          </ac:picMkLst>
        </pc:picChg>
      </pc:sldChg>
      <pc:sldChg chg="addSp delSp modSp add mod">
        <pc:chgData name="Paul Kelly" userId="a8eab0d472cb567b" providerId="LiveId" clId="{046B5C53-CF1D-CB4B-8215-8B2B7B04BAEA}" dt="2023-02-03T15:41:26.437" v="91" actId="12385"/>
        <pc:sldMkLst>
          <pc:docMk/>
          <pc:sldMk cId="1584894084" sldId="264"/>
        </pc:sldMkLst>
        <pc:spChg chg="mod">
          <ac:chgData name="Paul Kelly" userId="a8eab0d472cb567b" providerId="LiveId" clId="{046B5C53-CF1D-CB4B-8215-8B2B7B04BAEA}" dt="2023-02-03T15:40:56.606" v="86" actId="20577"/>
          <ac:spMkLst>
            <pc:docMk/>
            <pc:sldMk cId="1584894084" sldId="264"/>
            <ac:spMk id="2" creationId="{2FF0C5B1-B435-433C-A9FA-E7887EAC1421}"/>
          </ac:spMkLst>
        </pc:spChg>
        <pc:spChg chg="mod">
          <ac:chgData name="Paul Kelly" userId="a8eab0d472cb567b" providerId="LiveId" clId="{046B5C53-CF1D-CB4B-8215-8B2B7B04BAEA}" dt="2023-02-03T15:41:02.690" v="87"/>
          <ac:spMkLst>
            <pc:docMk/>
            <pc:sldMk cId="1584894084" sldId="264"/>
            <ac:spMk id="177" creationId="{00000000-0000-0000-0000-000000000000}"/>
          </ac:spMkLst>
        </pc:spChg>
        <pc:graphicFrameChg chg="add mod modGraphic">
          <ac:chgData name="Paul Kelly" userId="a8eab0d472cb567b" providerId="LiveId" clId="{046B5C53-CF1D-CB4B-8215-8B2B7B04BAEA}" dt="2023-02-03T15:41:26.437" v="91" actId="12385"/>
          <ac:graphicFrameMkLst>
            <pc:docMk/>
            <pc:sldMk cId="1584894084" sldId="264"/>
            <ac:graphicFrameMk id="4" creationId="{2CB7B122-12C9-0B3B-700F-ADE7BBC0BFA8}"/>
          </ac:graphicFrameMkLst>
        </pc:graphicFrameChg>
        <pc:picChg chg="del">
          <ac:chgData name="Paul Kelly" userId="a8eab0d472cb567b" providerId="LiveId" clId="{046B5C53-CF1D-CB4B-8215-8B2B7B04BAEA}" dt="2023-02-03T15:41:06.308" v="88" actId="478"/>
          <ac:picMkLst>
            <pc:docMk/>
            <pc:sldMk cId="1584894084" sldId="264"/>
            <ac:picMk id="3" creationId="{E4B94FE8-44B6-9F48-C237-5A71C60343C1}"/>
          </ac:picMkLst>
        </pc:picChg>
      </pc:sldChg>
      <pc:sldChg chg="delSp modSp add mod">
        <pc:chgData name="Paul Kelly" userId="a8eab0d472cb567b" providerId="LiveId" clId="{046B5C53-CF1D-CB4B-8215-8B2B7B04BAEA}" dt="2023-02-03T15:42:36.905" v="101" actId="20577"/>
        <pc:sldMkLst>
          <pc:docMk/>
          <pc:sldMk cId="185342484" sldId="265"/>
        </pc:sldMkLst>
        <pc:spChg chg="mod">
          <ac:chgData name="Paul Kelly" userId="a8eab0d472cb567b" providerId="LiveId" clId="{046B5C53-CF1D-CB4B-8215-8B2B7B04BAEA}" dt="2023-02-03T15:42:36.905" v="101" actId="20577"/>
          <ac:spMkLst>
            <pc:docMk/>
            <pc:sldMk cId="185342484" sldId="265"/>
            <ac:spMk id="177" creationId="{00000000-0000-0000-0000-000000000000}"/>
          </ac:spMkLst>
        </pc:spChg>
        <pc:graphicFrameChg chg="del">
          <ac:chgData name="Paul Kelly" userId="a8eab0d472cb567b" providerId="LiveId" clId="{046B5C53-CF1D-CB4B-8215-8B2B7B04BAEA}" dt="2023-02-03T15:41:48.462" v="93" actId="478"/>
          <ac:graphicFrameMkLst>
            <pc:docMk/>
            <pc:sldMk cId="185342484" sldId="265"/>
            <ac:graphicFrameMk id="4" creationId="{2CB7B122-12C9-0B3B-700F-ADE7BBC0BFA8}"/>
          </ac:graphicFrameMkLst>
        </pc:graphicFrameChg>
      </pc:sldChg>
      <pc:sldChg chg="addSp delSp modSp add mod setBg">
        <pc:chgData name="Paul Kelly" userId="a8eab0d472cb567b" providerId="LiveId" clId="{046B5C53-CF1D-CB4B-8215-8B2B7B04BAEA}" dt="2023-02-03T15:44:37.495" v="175" actId="20577"/>
        <pc:sldMkLst>
          <pc:docMk/>
          <pc:sldMk cId="3485270579" sldId="266"/>
        </pc:sldMkLst>
        <pc:spChg chg="mod">
          <ac:chgData name="Paul Kelly" userId="a8eab0d472cb567b" providerId="LiveId" clId="{046B5C53-CF1D-CB4B-8215-8B2B7B04BAEA}" dt="2023-02-03T15:44:11.441" v="143" actId="26606"/>
          <ac:spMkLst>
            <pc:docMk/>
            <pc:sldMk cId="3485270579" sldId="266"/>
            <ac:spMk id="2" creationId="{2FF0C5B1-B435-433C-A9FA-E7887EAC1421}"/>
          </ac:spMkLst>
        </pc:spChg>
        <pc:spChg chg="mod ord">
          <ac:chgData name="Paul Kelly" userId="a8eab0d472cb567b" providerId="LiveId" clId="{046B5C53-CF1D-CB4B-8215-8B2B7B04BAEA}" dt="2023-02-03T15:44:37.495" v="175" actId="20577"/>
          <ac:spMkLst>
            <pc:docMk/>
            <pc:sldMk cId="3485270579" sldId="266"/>
            <ac:spMk id="177" creationId="{00000000-0000-0000-0000-000000000000}"/>
          </ac:spMkLst>
        </pc:spChg>
        <pc:spChg chg="add del">
          <ac:chgData name="Paul Kelly" userId="a8eab0d472cb567b" providerId="LiveId" clId="{046B5C53-CF1D-CB4B-8215-8B2B7B04BAEA}" dt="2023-02-03T15:44:11.424" v="142" actId="26606"/>
          <ac:spMkLst>
            <pc:docMk/>
            <pc:sldMk cId="3485270579" sldId="266"/>
            <ac:spMk id="179" creationId="{CC552A98-EF7D-4D42-AB69-066B786AB55B}"/>
          </ac:spMkLst>
        </pc:spChg>
        <pc:spChg chg="add del">
          <ac:chgData name="Paul Kelly" userId="a8eab0d472cb567b" providerId="LiveId" clId="{046B5C53-CF1D-CB4B-8215-8B2B7B04BAEA}" dt="2023-02-03T15:44:11.424" v="142" actId="26606"/>
          <ac:spMkLst>
            <pc:docMk/>
            <pc:sldMk cId="3485270579" sldId="266"/>
            <ac:spMk id="182" creationId="{361DC183-07AE-409A-AB63-34A0C77B60E6}"/>
          </ac:spMkLst>
        </pc:spChg>
        <pc:spChg chg="add del">
          <ac:chgData name="Paul Kelly" userId="a8eab0d472cb567b" providerId="LiveId" clId="{046B5C53-CF1D-CB4B-8215-8B2B7B04BAEA}" dt="2023-02-03T15:44:11.424" v="142" actId="26606"/>
          <ac:spMkLst>
            <pc:docMk/>
            <pc:sldMk cId="3485270579" sldId="266"/>
            <ac:spMk id="184" creationId="{90464369-70FA-42AF-948F-80664CA7BFE5}"/>
          </ac:spMkLst>
        </pc:spChg>
        <pc:spChg chg="add del">
          <ac:chgData name="Paul Kelly" userId="a8eab0d472cb567b" providerId="LiveId" clId="{046B5C53-CF1D-CB4B-8215-8B2B7B04BAEA}" dt="2023-02-03T15:44:11.424" v="142" actId="26606"/>
          <ac:spMkLst>
            <pc:docMk/>
            <pc:sldMk cId="3485270579" sldId="266"/>
            <ac:spMk id="186" creationId="{A6604B49-AD5C-4590-B051-06C8222ECD99}"/>
          </ac:spMkLst>
        </pc:spChg>
        <pc:spChg chg="add del">
          <ac:chgData name="Paul Kelly" userId="a8eab0d472cb567b" providerId="LiveId" clId="{046B5C53-CF1D-CB4B-8215-8B2B7B04BAEA}" dt="2023-02-03T15:44:11.424" v="142" actId="26606"/>
          <ac:spMkLst>
            <pc:docMk/>
            <pc:sldMk cId="3485270579" sldId="266"/>
            <ac:spMk id="190" creationId="{A648176E-454C-437C-B0FC-9B82FCF32B24}"/>
          </ac:spMkLst>
        </pc:spChg>
        <pc:spChg chg="add">
          <ac:chgData name="Paul Kelly" userId="a8eab0d472cb567b" providerId="LiveId" clId="{046B5C53-CF1D-CB4B-8215-8B2B7B04BAEA}" dt="2023-02-03T15:44:11.441" v="143" actId="26606"/>
          <ac:spMkLst>
            <pc:docMk/>
            <pc:sldMk cId="3485270579" sldId="266"/>
            <ac:spMk id="192" creationId="{058A14AF-9FB5-4CC7-BA35-E8E85D3EDF0E}"/>
          </ac:spMkLst>
        </pc:spChg>
        <pc:spChg chg="add">
          <ac:chgData name="Paul Kelly" userId="a8eab0d472cb567b" providerId="LiveId" clId="{046B5C53-CF1D-CB4B-8215-8B2B7B04BAEA}" dt="2023-02-03T15:44:11.441" v="143" actId="26606"/>
          <ac:spMkLst>
            <pc:docMk/>
            <pc:sldMk cId="3485270579" sldId="266"/>
            <ac:spMk id="193" creationId="{3A9A4357-BD1D-4622-A4FE-766E6AB8DE84}"/>
          </ac:spMkLst>
        </pc:spChg>
        <pc:spChg chg="add">
          <ac:chgData name="Paul Kelly" userId="a8eab0d472cb567b" providerId="LiveId" clId="{046B5C53-CF1D-CB4B-8215-8B2B7B04BAEA}" dt="2023-02-03T15:44:11.441" v="143" actId="26606"/>
          <ac:spMkLst>
            <pc:docMk/>
            <pc:sldMk cId="3485270579" sldId="266"/>
            <ac:spMk id="194" creationId="{E659831F-0D9A-4C63-9EBB-8435B85A440F}"/>
          </ac:spMkLst>
        </pc:spChg>
        <pc:spChg chg="add">
          <ac:chgData name="Paul Kelly" userId="a8eab0d472cb567b" providerId="LiveId" clId="{046B5C53-CF1D-CB4B-8215-8B2B7B04BAEA}" dt="2023-02-03T15:44:11.441" v="143" actId="26606"/>
          <ac:spMkLst>
            <pc:docMk/>
            <pc:sldMk cId="3485270579" sldId="266"/>
            <ac:spMk id="195" creationId="{E6995CE5-F890-4ABA-82A2-26507CE8D2A3}"/>
          </ac:spMkLst>
        </pc:spChg>
        <pc:picChg chg="add mod">
          <ac:chgData name="Paul Kelly" userId="a8eab0d472cb567b" providerId="LiveId" clId="{046B5C53-CF1D-CB4B-8215-8B2B7B04BAEA}" dt="2023-02-03T15:44:15.851" v="144" actId="14100"/>
          <ac:picMkLst>
            <pc:docMk/>
            <pc:sldMk cId="3485270579" sldId="266"/>
            <ac:picMk id="3" creationId="{FCA01648-7CC1-4C08-6658-D8541C10924D}"/>
          </ac:picMkLst>
        </pc:picChg>
      </pc:sldChg>
      <pc:sldChg chg="del">
        <pc:chgData name="Paul Kelly" userId="a8eab0d472cb567b" providerId="LiveId" clId="{046B5C53-CF1D-CB4B-8215-8B2B7B04BAEA}" dt="2023-02-03T15:37:38.674" v="25" actId="2696"/>
        <pc:sldMkLst>
          <pc:docMk/>
          <pc:sldMk cId="1098872431" sldId="344"/>
        </pc:sldMkLst>
      </pc:sldChg>
      <pc:sldChg chg="del">
        <pc:chgData name="Paul Kelly" userId="a8eab0d472cb567b" providerId="LiveId" clId="{046B5C53-CF1D-CB4B-8215-8B2B7B04BAEA}" dt="2023-02-03T15:37:38.707" v="26" actId="2696"/>
        <pc:sldMkLst>
          <pc:docMk/>
          <pc:sldMk cId="3072866667" sldId="345"/>
        </pc:sldMkLst>
      </pc:sldChg>
      <pc:sldChg chg="del">
        <pc:chgData name="Paul Kelly" userId="a8eab0d472cb567b" providerId="LiveId" clId="{046B5C53-CF1D-CB4B-8215-8B2B7B04BAEA}" dt="2023-02-03T15:37:38.748" v="27" actId="2696"/>
        <pc:sldMkLst>
          <pc:docMk/>
          <pc:sldMk cId="2981537103" sldId="346"/>
        </pc:sldMkLst>
      </pc:sldChg>
      <pc:sldChg chg="del">
        <pc:chgData name="Paul Kelly" userId="a8eab0d472cb567b" providerId="LiveId" clId="{046B5C53-CF1D-CB4B-8215-8B2B7B04BAEA}" dt="2023-02-03T15:37:38.790" v="28" actId="2696"/>
        <pc:sldMkLst>
          <pc:docMk/>
          <pc:sldMk cId="2355761274" sldId="347"/>
        </pc:sldMkLst>
      </pc:sldChg>
      <pc:sldChg chg="del">
        <pc:chgData name="Paul Kelly" userId="a8eab0d472cb567b" providerId="LiveId" clId="{046B5C53-CF1D-CB4B-8215-8B2B7B04BAEA}" dt="2023-02-03T15:37:38.834" v="29" actId="2696"/>
        <pc:sldMkLst>
          <pc:docMk/>
          <pc:sldMk cId="311680883" sldId="348"/>
        </pc:sldMkLst>
      </pc:sldChg>
      <pc:sldChg chg="del">
        <pc:chgData name="Paul Kelly" userId="a8eab0d472cb567b" providerId="LiveId" clId="{046B5C53-CF1D-CB4B-8215-8B2B7B04BAEA}" dt="2023-02-03T15:37:38.903" v="30" actId="2696"/>
        <pc:sldMkLst>
          <pc:docMk/>
          <pc:sldMk cId="281906984" sldId="349"/>
        </pc:sldMkLst>
      </pc:sldChg>
      <pc:sldChg chg="del">
        <pc:chgData name="Paul Kelly" userId="a8eab0d472cb567b" providerId="LiveId" clId="{046B5C53-CF1D-CB4B-8215-8B2B7B04BAEA}" dt="2023-02-03T15:37:38.946" v="31" actId="2696"/>
        <pc:sldMkLst>
          <pc:docMk/>
          <pc:sldMk cId="1417707038" sldId="350"/>
        </pc:sldMkLst>
      </pc:sldChg>
      <pc:sldChg chg="del">
        <pc:chgData name="Paul Kelly" userId="a8eab0d472cb567b" providerId="LiveId" clId="{046B5C53-CF1D-CB4B-8215-8B2B7B04BAEA}" dt="2023-02-03T15:37:39.011" v="32" actId="2696"/>
        <pc:sldMkLst>
          <pc:docMk/>
          <pc:sldMk cId="2729718324" sldId="351"/>
        </pc:sldMkLst>
      </pc:sldChg>
      <pc:sldChg chg="del">
        <pc:chgData name="Paul Kelly" userId="a8eab0d472cb567b" providerId="LiveId" clId="{046B5C53-CF1D-CB4B-8215-8B2B7B04BAEA}" dt="2023-02-03T15:37:39.062" v="33" actId="2696"/>
        <pc:sldMkLst>
          <pc:docMk/>
          <pc:sldMk cId="2462948119" sldId="352"/>
        </pc:sldMkLst>
      </pc:sldChg>
      <pc:sldChg chg="del">
        <pc:chgData name="Paul Kelly" userId="a8eab0d472cb567b" providerId="LiveId" clId="{046B5C53-CF1D-CB4B-8215-8B2B7B04BAEA}" dt="2023-02-03T15:37:39.091" v="34" actId="2696"/>
        <pc:sldMkLst>
          <pc:docMk/>
          <pc:sldMk cId="1223133913" sldId="353"/>
        </pc:sldMkLst>
      </pc:sldChg>
      <pc:sldChg chg="del">
        <pc:chgData name="Paul Kelly" userId="a8eab0d472cb567b" providerId="LiveId" clId="{046B5C53-CF1D-CB4B-8215-8B2B7B04BAEA}" dt="2023-02-03T15:37:39.132" v="35" actId="2696"/>
        <pc:sldMkLst>
          <pc:docMk/>
          <pc:sldMk cId="2685523408" sldId="354"/>
        </pc:sldMkLst>
      </pc:sldChg>
      <pc:sldChg chg="del">
        <pc:chgData name="Paul Kelly" userId="a8eab0d472cb567b" providerId="LiveId" clId="{046B5C53-CF1D-CB4B-8215-8B2B7B04BAEA}" dt="2023-02-03T15:37:39.182" v="36" actId="2696"/>
        <pc:sldMkLst>
          <pc:docMk/>
          <pc:sldMk cId="106712441" sldId="355"/>
        </pc:sldMkLst>
      </pc:sldChg>
    </pc:docChg>
  </pc:docChgLst>
  <pc:docChgLst>
    <pc:chgData name="Paul Kelly" userId="a8eab0d472cb567b" providerId="LiveId" clId="{3BBDCD9C-7FC1-C142-BF1D-1D8357B9BEF5}"/>
    <pc:docChg chg="undo custSel addSld delSld modSld sldOrd delMainMaster">
      <pc:chgData name="Paul Kelly" userId="a8eab0d472cb567b" providerId="LiveId" clId="{3BBDCD9C-7FC1-C142-BF1D-1D8357B9BEF5}" dt="2023-02-03T15:27:38.389" v="670" actId="20577"/>
      <pc:docMkLst>
        <pc:docMk/>
      </pc:docMkLst>
      <pc:sldChg chg="modSp mod">
        <pc:chgData name="Paul Kelly" userId="a8eab0d472cb567b" providerId="LiveId" clId="{3BBDCD9C-7FC1-C142-BF1D-1D8357B9BEF5}" dt="2023-02-03T13:45:30.028" v="10" actId="20577"/>
        <pc:sldMkLst>
          <pc:docMk/>
          <pc:sldMk cId="0" sldId="256"/>
        </pc:sldMkLst>
        <pc:spChg chg="mod">
          <ac:chgData name="Paul Kelly" userId="a8eab0d472cb567b" providerId="LiveId" clId="{3BBDCD9C-7FC1-C142-BF1D-1D8357B9BEF5}" dt="2023-02-03T13:45:30.028" v="10" actId="20577"/>
          <ac:spMkLst>
            <pc:docMk/>
            <pc:sldMk cId="0" sldId="256"/>
            <ac:spMk id="128" creationId="{00000000-0000-0000-0000-000000000000}"/>
          </ac:spMkLst>
        </pc:spChg>
      </pc:sldChg>
      <pc:sldChg chg="del">
        <pc:chgData name="Paul Kelly" userId="a8eab0d472cb567b" providerId="LiveId" clId="{3BBDCD9C-7FC1-C142-BF1D-1D8357B9BEF5}" dt="2023-02-03T13:49:01.270" v="67" actId="2696"/>
        <pc:sldMkLst>
          <pc:docMk/>
          <pc:sldMk cId="0" sldId="258"/>
        </pc:sldMkLst>
      </pc:sldChg>
      <pc:sldChg chg="del">
        <pc:chgData name="Paul Kelly" userId="a8eab0d472cb567b" providerId="LiveId" clId="{3BBDCD9C-7FC1-C142-BF1D-1D8357B9BEF5}" dt="2023-02-03T13:49:01.282" v="68" actId="2696"/>
        <pc:sldMkLst>
          <pc:docMk/>
          <pc:sldMk cId="0" sldId="259"/>
        </pc:sldMkLst>
      </pc:sldChg>
      <pc:sldChg chg="del">
        <pc:chgData name="Paul Kelly" userId="a8eab0d472cb567b" providerId="LiveId" clId="{3BBDCD9C-7FC1-C142-BF1D-1D8357B9BEF5}" dt="2023-02-03T13:49:01.298" v="69" actId="2696"/>
        <pc:sldMkLst>
          <pc:docMk/>
          <pc:sldMk cId="0" sldId="260"/>
        </pc:sldMkLst>
      </pc:sldChg>
      <pc:sldChg chg="modSp mod ord">
        <pc:chgData name="Paul Kelly" userId="a8eab0d472cb567b" providerId="LiveId" clId="{3BBDCD9C-7FC1-C142-BF1D-1D8357B9BEF5}" dt="2023-02-03T13:47:13.462" v="42"/>
        <pc:sldMkLst>
          <pc:docMk/>
          <pc:sldMk cId="0" sldId="261"/>
        </pc:sldMkLst>
        <pc:spChg chg="mod">
          <ac:chgData name="Paul Kelly" userId="a8eab0d472cb567b" providerId="LiveId" clId="{3BBDCD9C-7FC1-C142-BF1D-1D8357B9BEF5}" dt="2023-02-03T13:46:54.349" v="41" actId="14100"/>
          <ac:spMkLst>
            <pc:docMk/>
            <pc:sldMk cId="0" sldId="261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3:47:13.462" v="42"/>
          <ac:spMkLst>
            <pc:docMk/>
            <pc:sldMk cId="0" sldId="261"/>
            <ac:spMk id="177" creationId="{00000000-0000-0000-0000-000000000000}"/>
          </ac:spMkLst>
        </pc:spChg>
      </pc:sldChg>
      <pc:sldChg chg="del">
        <pc:chgData name="Paul Kelly" userId="a8eab0d472cb567b" providerId="LiveId" clId="{3BBDCD9C-7FC1-C142-BF1D-1D8357B9BEF5}" dt="2023-02-03T13:49:01.345" v="70" actId="2696"/>
        <pc:sldMkLst>
          <pc:docMk/>
          <pc:sldMk cId="3247225181" sldId="262"/>
        </pc:sldMkLst>
      </pc:sldChg>
      <pc:sldChg chg="del">
        <pc:chgData name="Paul Kelly" userId="a8eab0d472cb567b" providerId="LiveId" clId="{3BBDCD9C-7FC1-C142-BF1D-1D8357B9BEF5}" dt="2023-02-03T13:49:01.358" v="71" actId="2696"/>
        <pc:sldMkLst>
          <pc:docMk/>
          <pc:sldMk cId="1584894084" sldId="264"/>
        </pc:sldMkLst>
      </pc:sldChg>
      <pc:sldChg chg="del">
        <pc:chgData name="Paul Kelly" userId="a8eab0d472cb567b" providerId="LiveId" clId="{3BBDCD9C-7FC1-C142-BF1D-1D8357B9BEF5}" dt="2023-02-03T13:49:01.373" v="72" actId="2696"/>
        <pc:sldMkLst>
          <pc:docMk/>
          <pc:sldMk cId="185342484" sldId="265"/>
        </pc:sldMkLst>
      </pc:sldChg>
      <pc:sldChg chg="del">
        <pc:chgData name="Paul Kelly" userId="a8eab0d472cb567b" providerId="LiveId" clId="{3BBDCD9C-7FC1-C142-BF1D-1D8357B9BEF5}" dt="2023-02-03T13:49:01.416" v="73" actId="2696"/>
        <pc:sldMkLst>
          <pc:docMk/>
          <pc:sldMk cId="3485270579" sldId="266"/>
        </pc:sldMkLst>
      </pc:sldChg>
      <pc:sldChg chg="del">
        <pc:chgData name="Paul Kelly" userId="a8eab0d472cb567b" providerId="LiveId" clId="{3BBDCD9C-7FC1-C142-BF1D-1D8357B9BEF5}" dt="2023-02-03T13:49:01.451" v="74" actId="2696"/>
        <pc:sldMkLst>
          <pc:docMk/>
          <pc:sldMk cId="0" sldId="267"/>
        </pc:sldMkLst>
      </pc:sldChg>
      <pc:sldChg chg="del">
        <pc:chgData name="Paul Kelly" userId="a8eab0d472cb567b" providerId="LiveId" clId="{3BBDCD9C-7FC1-C142-BF1D-1D8357B9BEF5}" dt="2023-02-03T13:49:01.476" v="75" actId="2696"/>
        <pc:sldMkLst>
          <pc:docMk/>
          <pc:sldMk cId="0" sldId="268"/>
        </pc:sldMkLst>
      </pc:sldChg>
      <pc:sldChg chg="del">
        <pc:chgData name="Paul Kelly" userId="a8eab0d472cb567b" providerId="LiveId" clId="{3BBDCD9C-7FC1-C142-BF1D-1D8357B9BEF5}" dt="2023-02-03T13:49:01.524" v="77" actId="2696"/>
        <pc:sldMkLst>
          <pc:docMk/>
          <pc:sldMk cId="0" sldId="269"/>
        </pc:sldMkLst>
      </pc:sldChg>
      <pc:sldChg chg="del">
        <pc:chgData name="Paul Kelly" userId="a8eab0d472cb567b" providerId="LiveId" clId="{3BBDCD9C-7FC1-C142-BF1D-1D8357B9BEF5}" dt="2023-02-03T13:49:01.486" v="76" actId="2696"/>
        <pc:sldMkLst>
          <pc:docMk/>
          <pc:sldMk cId="0" sldId="272"/>
        </pc:sldMkLst>
      </pc:sldChg>
      <pc:sldChg chg="del">
        <pc:chgData name="Paul Kelly" userId="a8eab0d472cb567b" providerId="LiveId" clId="{3BBDCD9C-7FC1-C142-BF1D-1D8357B9BEF5}" dt="2023-02-03T13:49:01.691" v="80" actId="2696"/>
        <pc:sldMkLst>
          <pc:docMk/>
          <pc:sldMk cId="0" sldId="275"/>
        </pc:sldMkLst>
      </pc:sldChg>
      <pc:sldChg chg="del">
        <pc:chgData name="Paul Kelly" userId="a8eab0d472cb567b" providerId="LiveId" clId="{3BBDCD9C-7FC1-C142-BF1D-1D8357B9BEF5}" dt="2023-02-03T13:49:01.704" v="81" actId="2696"/>
        <pc:sldMkLst>
          <pc:docMk/>
          <pc:sldMk cId="0" sldId="276"/>
        </pc:sldMkLst>
      </pc:sldChg>
      <pc:sldChg chg="del">
        <pc:chgData name="Paul Kelly" userId="a8eab0d472cb567b" providerId="LiveId" clId="{3BBDCD9C-7FC1-C142-BF1D-1D8357B9BEF5}" dt="2023-02-03T13:49:01.729" v="82" actId="2696"/>
        <pc:sldMkLst>
          <pc:docMk/>
          <pc:sldMk cId="0" sldId="277"/>
        </pc:sldMkLst>
      </pc:sldChg>
      <pc:sldChg chg="del">
        <pc:chgData name="Paul Kelly" userId="a8eab0d472cb567b" providerId="LiveId" clId="{3BBDCD9C-7FC1-C142-BF1D-1D8357B9BEF5}" dt="2023-02-03T13:49:01.755" v="83" actId="2696"/>
        <pc:sldMkLst>
          <pc:docMk/>
          <pc:sldMk cId="0" sldId="278"/>
        </pc:sldMkLst>
      </pc:sldChg>
      <pc:sldChg chg="del">
        <pc:chgData name="Paul Kelly" userId="a8eab0d472cb567b" providerId="LiveId" clId="{3BBDCD9C-7FC1-C142-BF1D-1D8357B9BEF5}" dt="2023-02-03T13:49:01.792" v="84" actId="2696"/>
        <pc:sldMkLst>
          <pc:docMk/>
          <pc:sldMk cId="0" sldId="279"/>
        </pc:sldMkLst>
      </pc:sldChg>
      <pc:sldChg chg="del">
        <pc:chgData name="Paul Kelly" userId="a8eab0d472cb567b" providerId="LiveId" clId="{3BBDCD9C-7FC1-C142-BF1D-1D8357B9BEF5}" dt="2023-02-03T13:49:01.903" v="85" actId="2696"/>
        <pc:sldMkLst>
          <pc:docMk/>
          <pc:sldMk cId="0" sldId="281"/>
        </pc:sldMkLst>
      </pc:sldChg>
      <pc:sldChg chg="del">
        <pc:chgData name="Paul Kelly" userId="a8eab0d472cb567b" providerId="LiveId" clId="{3BBDCD9C-7FC1-C142-BF1D-1D8357B9BEF5}" dt="2023-02-03T13:49:01.996" v="88" actId="2696"/>
        <pc:sldMkLst>
          <pc:docMk/>
          <pc:sldMk cId="0" sldId="282"/>
        </pc:sldMkLst>
      </pc:sldChg>
      <pc:sldChg chg="del">
        <pc:chgData name="Paul Kelly" userId="a8eab0d472cb567b" providerId="LiveId" clId="{3BBDCD9C-7FC1-C142-BF1D-1D8357B9BEF5}" dt="2023-02-03T13:49:02.008" v="89" actId="2696"/>
        <pc:sldMkLst>
          <pc:docMk/>
          <pc:sldMk cId="0" sldId="283"/>
        </pc:sldMkLst>
      </pc:sldChg>
      <pc:sldChg chg="del">
        <pc:chgData name="Paul Kelly" userId="a8eab0d472cb567b" providerId="LiveId" clId="{3BBDCD9C-7FC1-C142-BF1D-1D8357B9BEF5}" dt="2023-02-03T13:49:02.036" v="90" actId="2696"/>
        <pc:sldMkLst>
          <pc:docMk/>
          <pc:sldMk cId="0" sldId="284"/>
        </pc:sldMkLst>
      </pc:sldChg>
      <pc:sldChg chg="del">
        <pc:chgData name="Paul Kelly" userId="a8eab0d472cb567b" providerId="LiveId" clId="{3BBDCD9C-7FC1-C142-BF1D-1D8357B9BEF5}" dt="2023-02-03T13:49:02.050" v="91" actId="2696"/>
        <pc:sldMkLst>
          <pc:docMk/>
          <pc:sldMk cId="0" sldId="285"/>
        </pc:sldMkLst>
      </pc:sldChg>
      <pc:sldChg chg="del">
        <pc:chgData name="Paul Kelly" userId="a8eab0d472cb567b" providerId="LiveId" clId="{3BBDCD9C-7FC1-C142-BF1D-1D8357B9BEF5}" dt="2023-02-03T13:49:02.075" v="92" actId="2696"/>
        <pc:sldMkLst>
          <pc:docMk/>
          <pc:sldMk cId="0" sldId="286"/>
        </pc:sldMkLst>
      </pc:sldChg>
      <pc:sldChg chg="del">
        <pc:chgData name="Paul Kelly" userId="a8eab0d472cb567b" providerId="LiveId" clId="{3BBDCD9C-7FC1-C142-BF1D-1D8357B9BEF5}" dt="2023-02-03T13:49:02.121" v="93" actId="2696"/>
        <pc:sldMkLst>
          <pc:docMk/>
          <pc:sldMk cId="0" sldId="287"/>
        </pc:sldMkLst>
      </pc:sldChg>
      <pc:sldChg chg="del">
        <pc:chgData name="Paul Kelly" userId="a8eab0d472cb567b" providerId="LiveId" clId="{3BBDCD9C-7FC1-C142-BF1D-1D8357B9BEF5}" dt="2023-02-03T13:49:02.144" v="94" actId="2696"/>
        <pc:sldMkLst>
          <pc:docMk/>
          <pc:sldMk cId="0" sldId="288"/>
        </pc:sldMkLst>
      </pc:sldChg>
      <pc:sldChg chg="del">
        <pc:chgData name="Paul Kelly" userId="a8eab0d472cb567b" providerId="LiveId" clId="{3BBDCD9C-7FC1-C142-BF1D-1D8357B9BEF5}" dt="2023-02-03T13:49:02.203" v="108" actId="2696"/>
        <pc:sldMkLst>
          <pc:docMk/>
          <pc:sldMk cId="0" sldId="289"/>
        </pc:sldMkLst>
      </pc:sldChg>
      <pc:sldChg chg="del">
        <pc:chgData name="Paul Kelly" userId="a8eab0d472cb567b" providerId="LiveId" clId="{3BBDCD9C-7FC1-C142-BF1D-1D8357B9BEF5}" dt="2023-02-03T13:49:02.263" v="111" actId="2696"/>
        <pc:sldMkLst>
          <pc:docMk/>
          <pc:sldMk cId="0" sldId="290"/>
        </pc:sldMkLst>
      </pc:sldChg>
      <pc:sldChg chg="del">
        <pc:chgData name="Paul Kelly" userId="a8eab0d472cb567b" providerId="LiveId" clId="{3BBDCD9C-7FC1-C142-BF1D-1D8357B9BEF5}" dt="2023-02-03T13:49:02.269" v="112" actId="2696"/>
        <pc:sldMkLst>
          <pc:docMk/>
          <pc:sldMk cId="0" sldId="291"/>
        </pc:sldMkLst>
      </pc:sldChg>
      <pc:sldChg chg="del">
        <pc:chgData name="Paul Kelly" userId="a8eab0d472cb567b" providerId="LiveId" clId="{3BBDCD9C-7FC1-C142-BF1D-1D8357B9BEF5}" dt="2023-02-03T13:49:02.281" v="113" actId="2696"/>
        <pc:sldMkLst>
          <pc:docMk/>
          <pc:sldMk cId="0" sldId="292"/>
        </pc:sldMkLst>
      </pc:sldChg>
      <pc:sldChg chg="del">
        <pc:chgData name="Paul Kelly" userId="a8eab0d472cb567b" providerId="LiveId" clId="{3BBDCD9C-7FC1-C142-BF1D-1D8357B9BEF5}" dt="2023-02-03T13:49:02.318" v="114" actId="2696"/>
        <pc:sldMkLst>
          <pc:docMk/>
          <pc:sldMk cId="0" sldId="293"/>
        </pc:sldMkLst>
      </pc:sldChg>
      <pc:sldChg chg="del">
        <pc:chgData name="Paul Kelly" userId="a8eab0d472cb567b" providerId="LiveId" clId="{3BBDCD9C-7FC1-C142-BF1D-1D8357B9BEF5}" dt="2023-02-03T13:49:02.362" v="115" actId="2696"/>
        <pc:sldMkLst>
          <pc:docMk/>
          <pc:sldMk cId="0" sldId="294"/>
        </pc:sldMkLst>
      </pc:sldChg>
      <pc:sldChg chg="del">
        <pc:chgData name="Paul Kelly" userId="a8eab0d472cb567b" providerId="LiveId" clId="{3BBDCD9C-7FC1-C142-BF1D-1D8357B9BEF5}" dt="2023-02-03T13:49:02.401" v="116" actId="2696"/>
        <pc:sldMkLst>
          <pc:docMk/>
          <pc:sldMk cId="0" sldId="295"/>
        </pc:sldMkLst>
      </pc:sldChg>
      <pc:sldChg chg="del">
        <pc:chgData name="Paul Kelly" userId="a8eab0d472cb567b" providerId="LiveId" clId="{3BBDCD9C-7FC1-C142-BF1D-1D8357B9BEF5}" dt="2023-02-03T13:49:02.462" v="119" actId="2696"/>
        <pc:sldMkLst>
          <pc:docMk/>
          <pc:sldMk cId="0" sldId="296"/>
        </pc:sldMkLst>
      </pc:sldChg>
      <pc:sldChg chg="del">
        <pc:chgData name="Paul Kelly" userId="a8eab0d472cb567b" providerId="LiveId" clId="{3BBDCD9C-7FC1-C142-BF1D-1D8357B9BEF5}" dt="2023-02-03T13:49:02.495" v="120" actId="2696"/>
        <pc:sldMkLst>
          <pc:docMk/>
          <pc:sldMk cId="0" sldId="297"/>
        </pc:sldMkLst>
      </pc:sldChg>
      <pc:sldChg chg="del">
        <pc:chgData name="Paul Kelly" userId="a8eab0d472cb567b" providerId="LiveId" clId="{3BBDCD9C-7FC1-C142-BF1D-1D8357B9BEF5}" dt="2023-02-03T13:49:02.528" v="121" actId="2696"/>
        <pc:sldMkLst>
          <pc:docMk/>
          <pc:sldMk cId="0" sldId="298"/>
        </pc:sldMkLst>
      </pc:sldChg>
      <pc:sldChg chg="del">
        <pc:chgData name="Paul Kelly" userId="a8eab0d472cb567b" providerId="LiveId" clId="{3BBDCD9C-7FC1-C142-BF1D-1D8357B9BEF5}" dt="2023-02-03T13:49:02.542" v="122" actId="2696"/>
        <pc:sldMkLst>
          <pc:docMk/>
          <pc:sldMk cId="0" sldId="299"/>
        </pc:sldMkLst>
      </pc:sldChg>
      <pc:sldChg chg="del">
        <pc:chgData name="Paul Kelly" userId="a8eab0d472cb567b" providerId="LiveId" clId="{3BBDCD9C-7FC1-C142-BF1D-1D8357B9BEF5}" dt="2023-02-03T13:49:02.576" v="123" actId="2696"/>
        <pc:sldMkLst>
          <pc:docMk/>
          <pc:sldMk cId="0" sldId="300"/>
        </pc:sldMkLst>
      </pc:sldChg>
      <pc:sldChg chg="del">
        <pc:chgData name="Paul Kelly" userId="a8eab0d472cb567b" providerId="LiveId" clId="{3BBDCD9C-7FC1-C142-BF1D-1D8357B9BEF5}" dt="2023-02-03T13:49:02.706" v="124" actId="2696"/>
        <pc:sldMkLst>
          <pc:docMk/>
          <pc:sldMk cId="0" sldId="301"/>
        </pc:sldMkLst>
      </pc:sldChg>
      <pc:sldChg chg="del">
        <pc:chgData name="Paul Kelly" userId="a8eab0d472cb567b" providerId="LiveId" clId="{3BBDCD9C-7FC1-C142-BF1D-1D8357B9BEF5}" dt="2023-02-03T13:49:02.742" v="125" actId="2696"/>
        <pc:sldMkLst>
          <pc:docMk/>
          <pc:sldMk cId="0" sldId="302"/>
        </pc:sldMkLst>
      </pc:sldChg>
      <pc:sldChg chg="del">
        <pc:chgData name="Paul Kelly" userId="a8eab0d472cb567b" providerId="LiveId" clId="{3BBDCD9C-7FC1-C142-BF1D-1D8357B9BEF5}" dt="2023-02-03T13:49:02.753" v="126" actId="2696"/>
        <pc:sldMkLst>
          <pc:docMk/>
          <pc:sldMk cId="0" sldId="303"/>
        </pc:sldMkLst>
      </pc:sldChg>
      <pc:sldChg chg="del">
        <pc:chgData name="Paul Kelly" userId="a8eab0d472cb567b" providerId="LiveId" clId="{3BBDCD9C-7FC1-C142-BF1D-1D8357B9BEF5}" dt="2023-02-03T13:49:02.777" v="127" actId="2696"/>
        <pc:sldMkLst>
          <pc:docMk/>
          <pc:sldMk cId="0" sldId="304"/>
        </pc:sldMkLst>
      </pc:sldChg>
      <pc:sldChg chg="del">
        <pc:chgData name="Paul Kelly" userId="a8eab0d472cb567b" providerId="LiveId" clId="{3BBDCD9C-7FC1-C142-BF1D-1D8357B9BEF5}" dt="2023-02-03T13:49:02.802" v="128" actId="2696"/>
        <pc:sldMkLst>
          <pc:docMk/>
          <pc:sldMk cId="0" sldId="305"/>
        </pc:sldMkLst>
      </pc:sldChg>
      <pc:sldChg chg="del">
        <pc:chgData name="Paul Kelly" userId="a8eab0d472cb567b" providerId="LiveId" clId="{3BBDCD9C-7FC1-C142-BF1D-1D8357B9BEF5}" dt="2023-02-03T13:49:02.827" v="129" actId="2696"/>
        <pc:sldMkLst>
          <pc:docMk/>
          <pc:sldMk cId="0" sldId="306"/>
        </pc:sldMkLst>
      </pc:sldChg>
      <pc:sldChg chg="del">
        <pc:chgData name="Paul Kelly" userId="a8eab0d472cb567b" providerId="LiveId" clId="{3BBDCD9C-7FC1-C142-BF1D-1D8357B9BEF5}" dt="2023-02-03T13:49:02.835" v="130" actId="2696"/>
        <pc:sldMkLst>
          <pc:docMk/>
          <pc:sldMk cId="0" sldId="307"/>
        </pc:sldMkLst>
      </pc:sldChg>
      <pc:sldChg chg="del">
        <pc:chgData name="Paul Kelly" userId="a8eab0d472cb567b" providerId="LiveId" clId="{3BBDCD9C-7FC1-C142-BF1D-1D8357B9BEF5}" dt="2023-02-03T13:49:02.858" v="131" actId="2696"/>
        <pc:sldMkLst>
          <pc:docMk/>
          <pc:sldMk cId="0" sldId="308"/>
        </pc:sldMkLst>
      </pc:sldChg>
      <pc:sldChg chg="del">
        <pc:chgData name="Paul Kelly" userId="a8eab0d472cb567b" providerId="LiveId" clId="{3BBDCD9C-7FC1-C142-BF1D-1D8357B9BEF5}" dt="2023-02-03T13:49:02.868" v="132" actId="2696"/>
        <pc:sldMkLst>
          <pc:docMk/>
          <pc:sldMk cId="0" sldId="309"/>
        </pc:sldMkLst>
      </pc:sldChg>
      <pc:sldChg chg="del">
        <pc:chgData name="Paul Kelly" userId="a8eab0d472cb567b" providerId="LiveId" clId="{3BBDCD9C-7FC1-C142-BF1D-1D8357B9BEF5}" dt="2023-02-03T13:49:02.883" v="133" actId="2696"/>
        <pc:sldMkLst>
          <pc:docMk/>
          <pc:sldMk cId="0" sldId="310"/>
        </pc:sldMkLst>
      </pc:sldChg>
      <pc:sldChg chg="del">
        <pc:chgData name="Paul Kelly" userId="a8eab0d472cb567b" providerId="LiveId" clId="{3BBDCD9C-7FC1-C142-BF1D-1D8357B9BEF5}" dt="2023-02-03T13:49:02.896" v="134" actId="2696"/>
        <pc:sldMkLst>
          <pc:docMk/>
          <pc:sldMk cId="0" sldId="311"/>
        </pc:sldMkLst>
      </pc:sldChg>
      <pc:sldChg chg="del">
        <pc:chgData name="Paul Kelly" userId="a8eab0d472cb567b" providerId="LiveId" clId="{3BBDCD9C-7FC1-C142-BF1D-1D8357B9BEF5}" dt="2023-02-03T13:49:02.911" v="135" actId="2696"/>
        <pc:sldMkLst>
          <pc:docMk/>
          <pc:sldMk cId="0" sldId="312"/>
        </pc:sldMkLst>
      </pc:sldChg>
      <pc:sldChg chg="del">
        <pc:chgData name="Paul Kelly" userId="a8eab0d472cb567b" providerId="LiveId" clId="{3BBDCD9C-7FC1-C142-BF1D-1D8357B9BEF5}" dt="2023-02-03T13:49:02.924" v="136" actId="2696"/>
        <pc:sldMkLst>
          <pc:docMk/>
          <pc:sldMk cId="0" sldId="313"/>
        </pc:sldMkLst>
      </pc:sldChg>
      <pc:sldChg chg="del">
        <pc:chgData name="Paul Kelly" userId="a8eab0d472cb567b" providerId="LiveId" clId="{3BBDCD9C-7FC1-C142-BF1D-1D8357B9BEF5}" dt="2023-02-03T13:49:02.978" v="137" actId="2696"/>
        <pc:sldMkLst>
          <pc:docMk/>
          <pc:sldMk cId="0" sldId="314"/>
        </pc:sldMkLst>
      </pc:sldChg>
      <pc:sldChg chg="del">
        <pc:chgData name="Paul Kelly" userId="a8eab0d472cb567b" providerId="LiveId" clId="{3BBDCD9C-7FC1-C142-BF1D-1D8357B9BEF5}" dt="2023-02-03T13:49:03.016" v="138" actId="2696"/>
        <pc:sldMkLst>
          <pc:docMk/>
          <pc:sldMk cId="3468605115" sldId="315"/>
        </pc:sldMkLst>
      </pc:sldChg>
      <pc:sldChg chg="del">
        <pc:chgData name="Paul Kelly" userId="a8eab0d472cb567b" providerId="LiveId" clId="{3BBDCD9C-7FC1-C142-BF1D-1D8357B9BEF5}" dt="2023-02-03T13:49:03.051" v="139" actId="2696"/>
        <pc:sldMkLst>
          <pc:docMk/>
          <pc:sldMk cId="3604213468" sldId="316"/>
        </pc:sldMkLst>
      </pc:sldChg>
      <pc:sldChg chg="del">
        <pc:chgData name="Paul Kelly" userId="a8eab0d472cb567b" providerId="LiveId" clId="{3BBDCD9C-7FC1-C142-BF1D-1D8357B9BEF5}" dt="2023-02-03T13:49:03.086" v="140" actId="2696"/>
        <pc:sldMkLst>
          <pc:docMk/>
          <pc:sldMk cId="4096119563" sldId="317"/>
        </pc:sldMkLst>
      </pc:sldChg>
      <pc:sldChg chg="del">
        <pc:chgData name="Paul Kelly" userId="a8eab0d472cb567b" providerId="LiveId" clId="{3BBDCD9C-7FC1-C142-BF1D-1D8357B9BEF5}" dt="2023-02-03T13:49:03.105" v="141" actId="2696"/>
        <pc:sldMkLst>
          <pc:docMk/>
          <pc:sldMk cId="980475058" sldId="318"/>
        </pc:sldMkLst>
      </pc:sldChg>
      <pc:sldChg chg="del">
        <pc:chgData name="Paul Kelly" userId="a8eab0d472cb567b" providerId="LiveId" clId="{3BBDCD9C-7FC1-C142-BF1D-1D8357B9BEF5}" dt="2023-02-03T13:49:03.134" v="142" actId="2696"/>
        <pc:sldMkLst>
          <pc:docMk/>
          <pc:sldMk cId="1049693478" sldId="319"/>
        </pc:sldMkLst>
      </pc:sldChg>
      <pc:sldChg chg="del">
        <pc:chgData name="Paul Kelly" userId="a8eab0d472cb567b" providerId="LiveId" clId="{3BBDCD9C-7FC1-C142-BF1D-1D8357B9BEF5}" dt="2023-02-03T13:49:03.146" v="143" actId="2696"/>
        <pc:sldMkLst>
          <pc:docMk/>
          <pc:sldMk cId="867385334" sldId="320"/>
        </pc:sldMkLst>
      </pc:sldChg>
      <pc:sldChg chg="del">
        <pc:chgData name="Paul Kelly" userId="a8eab0d472cb567b" providerId="LiveId" clId="{3BBDCD9C-7FC1-C142-BF1D-1D8357B9BEF5}" dt="2023-02-03T13:49:03.158" v="144" actId="2696"/>
        <pc:sldMkLst>
          <pc:docMk/>
          <pc:sldMk cId="2379754724" sldId="321"/>
        </pc:sldMkLst>
      </pc:sldChg>
      <pc:sldChg chg="del">
        <pc:chgData name="Paul Kelly" userId="a8eab0d472cb567b" providerId="LiveId" clId="{3BBDCD9C-7FC1-C142-BF1D-1D8357B9BEF5}" dt="2023-02-03T13:49:03.168" v="145" actId="2696"/>
        <pc:sldMkLst>
          <pc:docMk/>
          <pc:sldMk cId="804140343" sldId="322"/>
        </pc:sldMkLst>
      </pc:sldChg>
      <pc:sldChg chg="del">
        <pc:chgData name="Paul Kelly" userId="a8eab0d472cb567b" providerId="LiveId" clId="{3BBDCD9C-7FC1-C142-BF1D-1D8357B9BEF5}" dt="2023-02-03T13:49:03.180" v="146" actId="2696"/>
        <pc:sldMkLst>
          <pc:docMk/>
          <pc:sldMk cId="503398834" sldId="323"/>
        </pc:sldMkLst>
      </pc:sldChg>
      <pc:sldChg chg="del">
        <pc:chgData name="Paul Kelly" userId="a8eab0d472cb567b" providerId="LiveId" clId="{3BBDCD9C-7FC1-C142-BF1D-1D8357B9BEF5}" dt="2023-02-03T13:49:03.190" v="147" actId="2696"/>
        <pc:sldMkLst>
          <pc:docMk/>
          <pc:sldMk cId="3999420608" sldId="324"/>
        </pc:sldMkLst>
      </pc:sldChg>
      <pc:sldChg chg="del">
        <pc:chgData name="Paul Kelly" userId="a8eab0d472cb567b" providerId="LiveId" clId="{3BBDCD9C-7FC1-C142-BF1D-1D8357B9BEF5}" dt="2023-02-03T13:49:03.204" v="148" actId="2696"/>
        <pc:sldMkLst>
          <pc:docMk/>
          <pc:sldMk cId="1799769549" sldId="325"/>
        </pc:sldMkLst>
      </pc:sldChg>
      <pc:sldChg chg="del">
        <pc:chgData name="Paul Kelly" userId="a8eab0d472cb567b" providerId="LiveId" clId="{3BBDCD9C-7FC1-C142-BF1D-1D8357B9BEF5}" dt="2023-02-03T13:49:03.219" v="149" actId="2696"/>
        <pc:sldMkLst>
          <pc:docMk/>
          <pc:sldMk cId="353953284" sldId="326"/>
        </pc:sldMkLst>
      </pc:sldChg>
      <pc:sldChg chg="del">
        <pc:chgData name="Paul Kelly" userId="a8eab0d472cb567b" providerId="LiveId" clId="{3BBDCD9C-7FC1-C142-BF1D-1D8357B9BEF5}" dt="2023-02-03T13:49:03.235" v="150" actId="2696"/>
        <pc:sldMkLst>
          <pc:docMk/>
          <pc:sldMk cId="2594949277" sldId="327"/>
        </pc:sldMkLst>
      </pc:sldChg>
      <pc:sldChg chg="del">
        <pc:chgData name="Paul Kelly" userId="a8eab0d472cb567b" providerId="LiveId" clId="{3BBDCD9C-7FC1-C142-BF1D-1D8357B9BEF5}" dt="2023-02-03T13:49:03.247" v="151" actId="2696"/>
        <pc:sldMkLst>
          <pc:docMk/>
          <pc:sldMk cId="3978643656" sldId="328"/>
        </pc:sldMkLst>
      </pc:sldChg>
      <pc:sldChg chg="del">
        <pc:chgData name="Paul Kelly" userId="a8eab0d472cb567b" providerId="LiveId" clId="{3BBDCD9C-7FC1-C142-BF1D-1D8357B9BEF5}" dt="2023-02-03T13:49:03.275" v="153" actId="2696"/>
        <pc:sldMkLst>
          <pc:docMk/>
          <pc:sldMk cId="316162966" sldId="331"/>
        </pc:sldMkLst>
      </pc:sldChg>
      <pc:sldChg chg="del">
        <pc:chgData name="Paul Kelly" userId="a8eab0d472cb567b" providerId="LiveId" clId="{3BBDCD9C-7FC1-C142-BF1D-1D8357B9BEF5}" dt="2023-02-03T13:49:03.260" v="152" actId="2696"/>
        <pc:sldMkLst>
          <pc:docMk/>
          <pc:sldMk cId="1293008146" sldId="332"/>
        </pc:sldMkLst>
      </pc:sldChg>
      <pc:sldChg chg="del">
        <pc:chgData name="Paul Kelly" userId="a8eab0d472cb567b" providerId="LiveId" clId="{3BBDCD9C-7FC1-C142-BF1D-1D8357B9BEF5}" dt="2023-02-03T13:49:03.297" v="154" actId="2696"/>
        <pc:sldMkLst>
          <pc:docMk/>
          <pc:sldMk cId="2189810228" sldId="333"/>
        </pc:sldMkLst>
      </pc:sldChg>
      <pc:sldChg chg="del">
        <pc:chgData name="Paul Kelly" userId="a8eab0d472cb567b" providerId="LiveId" clId="{3BBDCD9C-7FC1-C142-BF1D-1D8357B9BEF5}" dt="2023-02-03T13:49:01.664" v="78" actId="2696"/>
        <pc:sldMkLst>
          <pc:docMk/>
          <pc:sldMk cId="3239876071" sldId="336"/>
        </pc:sldMkLst>
      </pc:sldChg>
      <pc:sldChg chg="del">
        <pc:chgData name="Paul Kelly" userId="a8eab0d472cb567b" providerId="LiveId" clId="{3BBDCD9C-7FC1-C142-BF1D-1D8357B9BEF5}" dt="2023-02-03T13:49:01.972" v="87" actId="2696"/>
        <pc:sldMkLst>
          <pc:docMk/>
          <pc:sldMk cId="3061713356" sldId="337"/>
        </pc:sldMkLst>
      </pc:sldChg>
      <pc:sldChg chg="del">
        <pc:chgData name="Paul Kelly" userId="a8eab0d472cb567b" providerId="LiveId" clId="{3BBDCD9C-7FC1-C142-BF1D-1D8357B9BEF5}" dt="2023-02-03T13:49:01.954" v="86" actId="2696"/>
        <pc:sldMkLst>
          <pc:docMk/>
          <pc:sldMk cId="1151254137" sldId="338"/>
        </pc:sldMkLst>
      </pc:sldChg>
      <pc:sldChg chg="del">
        <pc:chgData name="Paul Kelly" userId="a8eab0d472cb567b" providerId="LiveId" clId="{3BBDCD9C-7FC1-C142-BF1D-1D8357B9BEF5}" dt="2023-02-03T13:49:01.681" v="79" actId="2696"/>
        <pc:sldMkLst>
          <pc:docMk/>
          <pc:sldMk cId="1324661936" sldId="339"/>
        </pc:sldMkLst>
      </pc:sldChg>
      <pc:sldChg chg="del">
        <pc:chgData name="Paul Kelly" userId="a8eab0d472cb567b" providerId="LiveId" clId="{3BBDCD9C-7FC1-C142-BF1D-1D8357B9BEF5}" dt="2023-02-03T13:49:02.242" v="109" actId="2696"/>
        <pc:sldMkLst>
          <pc:docMk/>
          <pc:sldMk cId="667709726" sldId="340"/>
        </pc:sldMkLst>
      </pc:sldChg>
      <pc:sldChg chg="del">
        <pc:chgData name="Paul Kelly" userId="a8eab0d472cb567b" providerId="LiveId" clId="{3BBDCD9C-7FC1-C142-BF1D-1D8357B9BEF5}" dt="2023-02-03T13:49:02.252" v="110" actId="2696"/>
        <pc:sldMkLst>
          <pc:docMk/>
          <pc:sldMk cId="2949260585" sldId="341"/>
        </pc:sldMkLst>
      </pc:sldChg>
      <pc:sldChg chg="del">
        <pc:chgData name="Paul Kelly" userId="a8eab0d472cb567b" providerId="LiveId" clId="{3BBDCD9C-7FC1-C142-BF1D-1D8357B9BEF5}" dt="2023-02-03T13:49:02.441" v="117" actId="2696"/>
        <pc:sldMkLst>
          <pc:docMk/>
          <pc:sldMk cId="3471109844" sldId="342"/>
        </pc:sldMkLst>
      </pc:sldChg>
      <pc:sldChg chg="del">
        <pc:chgData name="Paul Kelly" userId="a8eab0d472cb567b" providerId="LiveId" clId="{3BBDCD9C-7FC1-C142-BF1D-1D8357B9BEF5}" dt="2023-02-03T13:49:02.454" v="118" actId="2696"/>
        <pc:sldMkLst>
          <pc:docMk/>
          <pc:sldMk cId="1484335110" sldId="343"/>
        </pc:sldMkLst>
      </pc:sldChg>
      <pc:sldChg chg="addSp delSp modSp add mod setBg">
        <pc:chgData name="Paul Kelly" userId="a8eab0d472cb567b" providerId="LiveId" clId="{3BBDCD9C-7FC1-C142-BF1D-1D8357B9BEF5}" dt="2023-02-03T13:53:38.636" v="238" actId="255"/>
        <pc:sldMkLst>
          <pc:docMk/>
          <pc:sldMk cId="1098872431" sldId="344"/>
        </pc:sldMkLst>
        <pc:spChg chg="mod">
          <ac:chgData name="Paul Kelly" userId="a8eab0d472cb567b" providerId="LiveId" clId="{3BBDCD9C-7FC1-C142-BF1D-1D8357B9BEF5}" dt="2023-02-03T13:48:47.699" v="65" actId="26606"/>
          <ac:spMkLst>
            <pc:docMk/>
            <pc:sldMk cId="1098872431" sldId="344"/>
            <ac:spMk id="2" creationId="{2FF0C5B1-B435-433C-A9FA-E7887EAC1421}"/>
          </ac:spMkLst>
        </pc:spChg>
        <pc:spChg chg="mod ord">
          <ac:chgData name="Paul Kelly" userId="a8eab0d472cb567b" providerId="LiveId" clId="{3BBDCD9C-7FC1-C142-BF1D-1D8357B9BEF5}" dt="2023-02-03T13:53:38.636" v="238" actId="255"/>
          <ac:spMkLst>
            <pc:docMk/>
            <pc:sldMk cId="1098872431" sldId="344"/>
            <ac:spMk id="177" creationId="{00000000-0000-0000-0000-000000000000}"/>
          </ac:spMkLst>
        </pc:spChg>
        <pc:spChg chg="add">
          <ac:chgData name="Paul Kelly" userId="a8eab0d472cb567b" providerId="LiveId" clId="{3BBDCD9C-7FC1-C142-BF1D-1D8357B9BEF5}" dt="2023-02-03T13:48:47.699" v="65" actId="26606"/>
          <ac:spMkLst>
            <pc:docMk/>
            <pc:sldMk cId="1098872431" sldId="344"/>
            <ac:spMk id="179" creationId="{058A14AF-9FB5-4CC7-BA35-E8E85D3EDF0E}"/>
          </ac:spMkLst>
        </pc:spChg>
        <pc:spChg chg="add">
          <ac:chgData name="Paul Kelly" userId="a8eab0d472cb567b" providerId="LiveId" clId="{3BBDCD9C-7FC1-C142-BF1D-1D8357B9BEF5}" dt="2023-02-03T13:48:47.699" v="65" actId="26606"/>
          <ac:spMkLst>
            <pc:docMk/>
            <pc:sldMk cId="1098872431" sldId="344"/>
            <ac:spMk id="180" creationId="{3A9A4357-BD1D-4622-A4FE-766E6AB8DE84}"/>
          </ac:spMkLst>
        </pc:spChg>
        <pc:spChg chg="add del">
          <ac:chgData name="Paul Kelly" userId="a8eab0d472cb567b" providerId="LiveId" clId="{3BBDCD9C-7FC1-C142-BF1D-1D8357B9BEF5}" dt="2023-02-03T13:48:45.821" v="64" actId="26606"/>
          <ac:spMkLst>
            <pc:docMk/>
            <pc:sldMk cId="1098872431" sldId="344"/>
            <ac:spMk id="182" creationId="{4DA718D0-4865-4629-8134-44F68D41D574}"/>
          </ac:spMkLst>
        </pc:spChg>
        <pc:spChg chg="add">
          <ac:chgData name="Paul Kelly" userId="a8eab0d472cb567b" providerId="LiveId" clId="{3BBDCD9C-7FC1-C142-BF1D-1D8357B9BEF5}" dt="2023-02-03T13:48:47.699" v="65" actId="26606"/>
          <ac:spMkLst>
            <pc:docMk/>
            <pc:sldMk cId="1098872431" sldId="344"/>
            <ac:spMk id="183" creationId="{E659831F-0D9A-4C63-9EBB-8435B85A440F}"/>
          </ac:spMkLst>
        </pc:spChg>
        <pc:spChg chg="add del">
          <ac:chgData name="Paul Kelly" userId="a8eab0d472cb567b" providerId="LiveId" clId="{3BBDCD9C-7FC1-C142-BF1D-1D8357B9BEF5}" dt="2023-02-03T13:48:45.821" v="64" actId="26606"/>
          <ac:spMkLst>
            <pc:docMk/>
            <pc:sldMk cId="1098872431" sldId="344"/>
            <ac:spMk id="188" creationId="{CBC4F608-B4B8-48C3-9572-C0F061B1CD99}"/>
          </ac:spMkLst>
        </pc:spChg>
        <pc:spChg chg="add">
          <ac:chgData name="Paul Kelly" userId="a8eab0d472cb567b" providerId="LiveId" clId="{3BBDCD9C-7FC1-C142-BF1D-1D8357B9BEF5}" dt="2023-02-03T13:48:47.699" v="65" actId="26606"/>
          <ac:spMkLst>
            <pc:docMk/>
            <pc:sldMk cId="1098872431" sldId="344"/>
            <ac:spMk id="190" creationId="{E6995CE5-F890-4ABA-82A2-26507CE8D2A3}"/>
          </ac:spMkLst>
        </pc:spChg>
        <pc:grpChg chg="add del">
          <ac:chgData name="Paul Kelly" userId="a8eab0d472cb567b" providerId="LiveId" clId="{3BBDCD9C-7FC1-C142-BF1D-1D8357B9BEF5}" dt="2023-02-03T13:48:45.821" v="64" actId="26606"/>
          <ac:grpSpMkLst>
            <pc:docMk/>
            <pc:sldMk cId="1098872431" sldId="344"/>
            <ac:grpSpMk id="184" creationId="{65167ED7-6315-43AB-B1B6-C326D5FD8F84}"/>
          </ac:grpSpMkLst>
        </pc:grpChg>
        <pc:picChg chg="add">
          <ac:chgData name="Paul Kelly" userId="a8eab0d472cb567b" providerId="LiveId" clId="{3BBDCD9C-7FC1-C142-BF1D-1D8357B9BEF5}" dt="2023-02-03T13:48:47.699" v="65" actId="26606"/>
          <ac:picMkLst>
            <pc:docMk/>
            <pc:sldMk cId="1098872431" sldId="344"/>
            <ac:picMk id="181" creationId="{6FF7358F-796D-DDBD-64A9-647E9D95F263}"/>
          </ac:picMkLst>
        </pc:picChg>
      </pc:sldChg>
      <pc:sldChg chg="modSp add mod ord">
        <pc:chgData name="Paul Kelly" userId="a8eab0d472cb567b" providerId="LiveId" clId="{3BBDCD9C-7FC1-C142-BF1D-1D8357B9BEF5}" dt="2023-02-03T13:50:13.197" v="169" actId="20577"/>
        <pc:sldMkLst>
          <pc:docMk/>
          <pc:sldMk cId="3072866667" sldId="345"/>
        </pc:sldMkLst>
        <pc:spChg chg="mod">
          <ac:chgData name="Paul Kelly" userId="a8eab0d472cb567b" providerId="LiveId" clId="{3BBDCD9C-7FC1-C142-BF1D-1D8357B9BEF5}" dt="2023-02-03T13:50:13.197" v="169" actId="20577"/>
          <ac:spMkLst>
            <pc:docMk/>
            <pc:sldMk cId="3072866667" sldId="345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3:50:06.580" v="161" actId="12"/>
          <ac:spMkLst>
            <pc:docMk/>
            <pc:sldMk cId="3072866667" sldId="345"/>
            <ac:spMk id="177" creationId="{00000000-0000-0000-0000-000000000000}"/>
          </ac:spMkLst>
        </pc:spChg>
      </pc:sldChg>
      <pc:sldChg chg="addSp delSp modSp add mod">
        <pc:chgData name="Paul Kelly" userId="a8eab0d472cb567b" providerId="LiveId" clId="{3BBDCD9C-7FC1-C142-BF1D-1D8357B9BEF5}" dt="2023-02-03T13:53:52.998" v="242" actId="5793"/>
        <pc:sldMkLst>
          <pc:docMk/>
          <pc:sldMk cId="2981537103" sldId="346"/>
        </pc:sldMkLst>
        <pc:spChg chg="mod">
          <ac:chgData name="Paul Kelly" userId="a8eab0d472cb567b" providerId="LiveId" clId="{3BBDCD9C-7FC1-C142-BF1D-1D8357B9BEF5}" dt="2023-02-03T13:50:36.693" v="195" actId="20577"/>
          <ac:spMkLst>
            <pc:docMk/>
            <pc:sldMk cId="2981537103" sldId="346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3:53:52.998" v="242" actId="5793"/>
          <ac:spMkLst>
            <pc:docMk/>
            <pc:sldMk cId="2981537103" sldId="346"/>
            <ac:spMk id="177" creationId="{00000000-0000-0000-0000-000000000000}"/>
          </ac:spMkLst>
        </pc:spChg>
        <pc:picChg chg="add mod">
          <ac:chgData name="Paul Kelly" userId="a8eab0d472cb567b" providerId="LiveId" clId="{3BBDCD9C-7FC1-C142-BF1D-1D8357B9BEF5}" dt="2023-02-03T13:51:09.265" v="199" actId="1076"/>
          <ac:picMkLst>
            <pc:docMk/>
            <pc:sldMk cId="2981537103" sldId="346"/>
            <ac:picMk id="3" creationId="{6CC1F490-5E17-9F9B-E2C9-9C817C462EAB}"/>
          </ac:picMkLst>
        </pc:picChg>
        <pc:picChg chg="add del">
          <ac:chgData name="Paul Kelly" userId="a8eab0d472cb567b" providerId="LiveId" clId="{3BBDCD9C-7FC1-C142-BF1D-1D8357B9BEF5}" dt="2023-02-03T13:52:29.070" v="202"/>
          <ac:picMkLst>
            <pc:docMk/>
            <pc:sldMk cId="2981537103" sldId="346"/>
            <ac:picMk id="4" creationId="{A28253BD-4968-88A4-DB06-E0958AFE271C}"/>
          </ac:picMkLst>
        </pc:picChg>
      </pc:sldChg>
      <pc:sldChg chg="modSp add mod ord">
        <pc:chgData name="Paul Kelly" userId="a8eab0d472cb567b" providerId="LiveId" clId="{3BBDCD9C-7FC1-C142-BF1D-1D8357B9BEF5}" dt="2023-02-03T13:54:55.655" v="278" actId="20577"/>
        <pc:sldMkLst>
          <pc:docMk/>
          <pc:sldMk cId="2355761274" sldId="347"/>
        </pc:sldMkLst>
        <pc:spChg chg="mod">
          <ac:chgData name="Paul Kelly" userId="a8eab0d472cb567b" providerId="LiveId" clId="{3BBDCD9C-7FC1-C142-BF1D-1D8357B9BEF5}" dt="2023-02-03T13:54:26.133" v="261" actId="20577"/>
          <ac:spMkLst>
            <pc:docMk/>
            <pc:sldMk cId="2355761274" sldId="347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3:54:55.655" v="278" actId="20577"/>
          <ac:spMkLst>
            <pc:docMk/>
            <pc:sldMk cId="2355761274" sldId="347"/>
            <ac:spMk id="177" creationId="{00000000-0000-0000-0000-000000000000}"/>
          </ac:spMkLst>
        </pc:spChg>
      </pc:sldChg>
      <pc:sldChg chg="modSp add mod">
        <pc:chgData name="Paul Kelly" userId="a8eab0d472cb567b" providerId="LiveId" clId="{3BBDCD9C-7FC1-C142-BF1D-1D8357B9BEF5}" dt="2023-02-03T13:55:34.975" v="311" actId="12"/>
        <pc:sldMkLst>
          <pc:docMk/>
          <pc:sldMk cId="311680883" sldId="348"/>
        </pc:sldMkLst>
        <pc:spChg chg="mod">
          <ac:chgData name="Paul Kelly" userId="a8eab0d472cb567b" providerId="LiveId" clId="{3BBDCD9C-7FC1-C142-BF1D-1D8357B9BEF5}" dt="2023-02-03T13:55:16.466" v="305" actId="20577"/>
          <ac:spMkLst>
            <pc:docMk/>
            <pc:sldMk cId="311680883" sldId="348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3:55:34.975" v="311" actId="12"/>
          <ac:spMkLst>
            <pc:docMk/>
            <pc:sldMk cId="311680883" sldId="348"/>
            <ac:spMk id="177" creationId="{00000000-0000-0000-0000-000000000000}"/>
          </ac:spMkLst>
        </pc:spChg>
      </pc:sldChg>
      <pc:sldChg chg="modSp add mod">
        <pc:chgData name="Paul Kelly" userId="a8eab0d472cb567b" providerId="LiveId" clId="{3BBDCD9C-7FC1-C142-BF1D-1D8357B9BEF5}" dt="2023-02-03T13:56:37.055" v="336" actId="255"/>
        <pc:sldMkLst>
          <pc:docMk/>
          <pc:sldMk cId="281906984" sldId="349"/>
        </pc:sldMkLst>
        <pc:spChg chg="mod">
          <ac:chgData name="Paul Kelly" userId="a8eab0d472cb567b" providerId="LiveId" clId="{3BBDCD9C-7FC1-C142-BF1D-1D8357B9BEF5}" dt="2023-02-03T13:56:18.788" v="331" actId="20577"/>
          <ac:spMkLst>
            <pc:docMk/>
            <pc:sldMk cId="281906984" sldId="349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3:56:37.055" v="336" actId="255"/>
          <ac:spMkLst>
            <pc:docMk/>
            <pc:sldMk cId="281906984" sldId="349"/>
            <ac:spMk id="177" creationId="{00000000-0000-0000-0000-000000000000}"/>
          </ac:spMkLst>
        </pc:spChg>
      </pc:sldChg>
      <pc:sldChg chg="modSp add mod">
        <pc:chgData name="Paul Kelly" userId="a8eab0d472cb567b" providerId="LiveId" clId="{3BBDCD9C-7FC1-C142-BF1D-1D8357B9BEF5}" dt="2023-02-03T13:58:11.189" v="369" actId="1076"/>
        <pc:sldMkLst>
          <pc:docMk/>
          <pc:sldMk cId="1417707038" sldId="350"/>
        </pc:sldMkLst>
        <pc:spChg chg="mod">
          <ac:chgData name="Paul Kelly" userId="a8eab0d472cb567b" providerId="LiveId" clId="{3BBDCD9C-7FC1-C142-BF1D-1D8357B9BEF5}" dt="2023-02-03T13:57:41.663" v="361" actId="20577"/>
          <ac:spMkLst>
            <pc:docMk/>
            <pc:sldMk cId="1417707038" sldId="350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3:58:11.189" v="369" actId="1076"/>
          <ac:spMkLst>
            <pc:docMk/>
            <pc:sldMk cId="1417707038" sldId="350"/>
            <ac:spMk id="177" creationId="{00000000-0000-0000-0000-000000000000}"/>
          </ac:spMkLst>
        </pc:spChg>
      </pc:sldChg>
      <pc:sldChg chg="modSp add mod">
        <pc:chgData name="Paul Kelly" userId="a8eab0d472cb567b" providerId="LiveId" clId="{3BBDCD9C-7FC1-C142-BF1D-1D8357B9BEF5}" dt="2023-02-03T13:59:34.599" v="399" actId="12"/>
        <pc:sldMkLst>
          <pc:docMk/>
          <pc:sldMk cId="2729718324" sldId="351"/>
        </pc:sldMkLst>
        <pc:spChg chg="mod">
          <ac:chgData name="Paul Kelly" userId="a8eab0d472cb567b" providerId="LiveId" clId="{3BBDCD9C-7FC1-C142-BF1D-1D8357B9BEF5}" dt="2023-02-03T13:59:18.582" v="393" actId="20577"/>
          <ac:spMkLst>
            <pc:docMk/>
            <pc:sldMk cId="2729718324" sldId="351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3:59:34.599" v="399" actId="12"/>
          <ac:spMkLst>
            <pc:docMk/>
            <pc:sldMk cId="2729718324" sldId="351"/>
            <ac:spMk id="177" creationId="{00000000-0000-0000-0000-000000000000}"/>
          </ac:spMkLst>
        </pc:spChg>
      </pc:sldChg>
      <pc:sldChg chg="new del">
        <pc:chgData name="Paul Kelly" userId="a8eab0d472cb567b" providerId="LiveId" clId="{3BBDCD9C-7FC1-C142-BF1D-1D8357B9BEF5}" dt="2023-02-03T13:59:10.054" v="371" actId="2696"/>
        <pc:sldMkLst>
          <pc:docMk/>
          <pc:sldMk cId="3910923781" sldId="351"/>
        </pc:sldMkLst>
      </pc:sldChg>
      <pc:sldChg chg="modSp add mod">
        <pc:chgData name="Paul Kelly" userId="a8eab0d472cb567b" providerId="LiveId" clId="{3BBDCD9C-7FC1-C142-BF1D-1D8357B9BEF5}" dt="2023-02-03T14:00:04.284" v="422" actId="12"/>
        <pc:sldMkLst>
          <pc:docMk/>
          <pc:sldMk cId="2462948119" sldId="352"/>
        </pc:sldMkLst>
        <pc:spChg chg="mod">
          <ac:chgData name="Paul Kelly" userId="a8eab0d472cb567b" providerId="LiveId" clId="{3BBDCD9C-7FC1-C142-BF1D-1D8357B9BEF5}" dt="2023-02-03T13:59:52.449" v="417" actId="20577"/>
          <ac:spMkLst>
            <pc:docMk/>
            <pc:sldMk cId="2462948119" sldId="352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4:00:04.284" v="422" actId="12"/>
          <ac:spMkLst>
            <pc:docMk/>
            <pc:sldMk cId="2462948119" sldId="352"/>
            <ac:spMk id="177" creationId="{00000000-0000-0000-0000-000000000000}"/>
          </ac:spMkLst>
        </pc:spChg>
      </pc:sldChg>
      <pc:sldChg chg="add">
        <pc:chgData name="Paul Kelly" userId="a8eab0d472cb567b" providerId="LiveId" clId="{3BBDCD9C-7FC1-C142-BF1D-1D8357B9BEF5}" dt="2023-02-03T14:00:09.228" v="423" actId="2890"/>
        <pc:sldMkLst>
          <pc:docMk/>
          <pc:sldMk cId="1223133913" sldId="353"/>
        </pc:sldMkLst>
      </pc:sldChg>
      <pc:sldChg chg="modSp add mod">
        <pc:chgData name="Paul Kelly" userId="a8eab0d472cb567b" providerId="LiveId" clId="{3BBDCD9C-7FC1-C142-BF1D-1D8357B9BEF5}" dt="2023-02-03T14:00:48.315" v="455" actId="12"/>
        <pc:sldMkLst>
          <pc:docMk/>
          <pc:sldMk cId="2685523408" sldId="354"/>
        </pc:sldMkLst>
        <pc:spChg chg="mod">
          <ac:chgData name="Paul Kelly" userId="a8eab0d472cb567b" providerId="LiveId" clId="{3BBDCD9C-7FC1-C142-BF1D-1D8357B9BEF5}" dt="2023-02-03T14:00:35.762" v="450" actId="20577"/>
          <ac:spMkLst>
            <pc:docMk/>
            <pc:sldMk cId="2685523408" sldId="354"/>
            <ac:spMk id="2" creationId="{2FF0C5B1-B435-433C-A9FA-E7887EAC1421}"/>
          </ac:spMkLst>
        </pc:spChg>
        <pc:spChg chg="mod">
          <ac:chgData name="Paul Kelly" userId="a8eab0d472cb567b" providerId="LiveId" clId="{3BBDCD9C-7FC1-C142-BF1D-1D8357B9BEF5}" dt="2023-02-03T14:00:48.315" v="455" actId="12"/>
          <ac:spMkLst>
            <pc:docMk/>
            <pc:sldMk cId="2685523408" sldId="354"/>
            <ac:spMk id="177" creationId="{00000000-0000-0000-0000-000000000000}"/>
          </ac:spMkLst>
        </pc:spChg>
      </pc:sldChg>
      <pc:sldChg chg="addSp modSp add mod setBg modNotesTx">
        <pc:chgData name="Paul Kelly" userId="a8eab0d472cb567b" providerId="LiveId" clId="{3BBDCD9C-7FC1-C142-BF1D-1D8357B9BEF5}" dt="2023-02-03T15:27:38.389" v="670" actId="20577"/>
        <pc:sldMkLst>
          <pc:docMk/>
          <pc:sldMk cId="106712441" sldId="355"/>
        </pc:sldMkLst>
        <pc:spChg chg="mod">
          <ac:chgData name="Paul Kelly" userId="a8eab0d472cb567b" providerId="LiveId" clId="{3BBDCD9C-7FC1-C142-BF1D-1D8357B9BEF5}" dt="2023-02-03T15:13:31.129" v="649" actId="26606"/>
          <ac:spMkLst>
            <pc:docMk/>
            <pc:sldMk cId="106712441" sldId="355"/>
            <ac:spMk id="2" creationId="{2FF0C5B1-B435-433C-A9FA-E7887EAC1421}"/>
          </ac:spMkLst>
        </pc:spChg>
        <pc:spChg chg="mod ord">
          <ac:chgData name="Paul Kelly" userId="a8eab0d472cb567b" providerId="LiveId" clId="{3BBDCD9C-7FC1-C142-BF1D-1D8357B9BEF5}" dt="2023-02-03T15:27:38.389" v="670" actId="20577"/>
          <ac:spMkLst>
            <pc:docMk/>
            <pc:sldMk cId="106712441" sldId="355"/>
            <ac:spMk id="177" creationId="{00000000-0000-0000-0000-000000000000}"/>
          </ac:spMkLst>
        </pc:spChg>
        <pc:spChg chg="add">
          <ac:chgData name="Paul Kelly" userId="a8eab0d472cb567b" providerId="LiveId" clId="{3BBDCD9C-7FC1-C142-BF1D-1D8357B9BEF5}" dt="2023-02-03T15:13:31.129" v="649" actId="26606"/>
          <ac:spMkLst>
            <pc:docMk/>
            <pc:sldMk cId="106712441" sldId="355"/>
            <ac:spMk id="182" creationId="{DBF61EA3-B236-439E-9C0B-340980D56BEE}"/>
          </ac:spMkLst>
        </pc:spChg>
        <pc:spChg chg="add">
          <ac:chgData name="Paul Kelly" userId="a8eab0d472cb567b" providerId="LiveId" clId="{3BBDCD9C-7FC1-C142-BF1D-1D8357B9BEF5}" dt="2023-02-03T15:13:31.129" v="649" actId="26606"/>
          <ac:spMkLst>
            <pc:docMk/>
            <pc:sldMk cId="106712441" sldId="355"/>
            <ac:spMk id="188" creationId="{E659831F-0D9A-4C63-9EBB-8435B85A440F}"/>
          </ac:spMkLst>
        </pc:spChg>
        <pc:grpChg chg="add">
          <ac:chgData name="Paul Kelly" userId="a8eab0d472cb567b" providerId="LiveId" clId="{3BBDCD9C-7FC1-C142-BF1D-1D8357B9BEF5}" dt="2023-02-03T15:13:31.129" v="649" actId="26606"/>
          <ac:grpSpMkLst>
            <pc:docMk/>
            <pc:sldMk cId="106712441" sldId="355"/>
            <ac:grpSpMk id="184" creationId="{28FAF094-D087-493F-8DF9-A486C2D6BBAA}"/>
          </ac:grpSpMkLst>
        </pc:grpChg>
      </pc:sldChg>
      <pc:sldMasterChg chg="del delSldLayout">
        <pc:chgData name="Paul Kelly" userId="a8eab0d472cb567b" providerId="LiveId" clId="{3BBDCD9C-7FC1-C142-BF1D-1D8357B9BEF5}" dt="2023-02-03T13:49:02.171" v="107" actId="2696"/>
        <pc:sldMasterMkLst>
          <pc:docMk/>
          <pc:sldMasterMk cId="0" sldId="2147483674"/>
        </pc:sldMasterMkLst>
        <pc:sldLayoutChg chg="del">
          <pc:chgData name="Paul Kelly" userId="a8eab0d472cb567b" providerId="LiveId" clId="{3BBDCD9C-7FC1-C142-BF1D-1D8357B9BEF5}" dt="2023-02-03T13:49:02.148" v="95" actId="2696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Paul Kelly" userId="a8eab0d472cb567b" providerId="LiveId" clId="{3BBDCD9C-7FC1-C142-BF1D-1D8357B9BEF5}" dt="2023-02-03T13:49:02.149" v="96" actId="2696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Paul Kelly" userId="a8eab0d472cb567b" providerId="LiveId" clId="{3BBDCD9C-7FC1-C142-BF1D-1D8357B9BEF5}" dt="2023-02-03T13:49:02.151" v="97" actId="2696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Paul Kelly" userId="a8eab0d472cb567b" providerId="LiveId" clId="{3BBDCD9C-7FC1-C142-BF1D-1D8357B9BEF5}" dt="2023-02-03T13:49:02.152" v="98" actId="2696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Paul Kelly" userId="a8eab0d472cb567b" providerId="LiveId" clId="{3BBDCD9C-7FC1-C142-BF1D-1D8357B9BEF5}" dt="2023-02-03T13:49:02.154" v="99" actId="2696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Paul Kelly" userId="a8eab0d472cb567b" providerId="LiveId" clId="{3BBDCD9C-7FC1-C142-BF1D-1D8357B9BEF5}" dt="2023-02-03T13:49:02.155" v="100" actId="2696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Paul Kelly" userId="a8eab0d472cb567b" providerId="LiveId" clId="{3BBDCD9C-7FC1-C142-BF1D-1D8357B9BEF5}" dt="2023-02-03T13:49:02.157" v="101" actId="2696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Paul Kelly" userId="a8eab0d472cb567b" providerId="LiveId" clId="{3BBDCD9C-7FC1-C142-BF1D-1D8357B9BEF5}" dt="2023-02-03T13:49:02.159" v="102" actId="2696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Paul Kelly" userId="a8eab0d472cb567b" providerId="LiveId" clId="{3BBDCD9C-7FC1-C142-BF1D-1D8357B9BEF5}" dt="2023-02-03T13:49:02.161" v="103" actId="2696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Paul Kelly" userId="a8eab0d472cb567b" providerId="LiveId" clId="{3BBDCD9C-7FC1-C142-BF1D-1D8357B9BEF5}" dt="2023-02-03T13:49:02.162" v="104" actId="2696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Paul Kelly" userId="a8eab0d472cb567b" providerId="LiveId" clId="{3BBDCD9C-7FC1-C142-BF1D-1D8357B9BEF5}" dt="2023-02-03T13:49:02.165" v="105" actId="2696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Paul Kelly" userId="a8eab0d472cb567b" providerId="LiveId" clId="{3BBDCD9C-7FC1-C142-BF1D-1D8357B9BEF5}" dt="2023-02-03T13:49:02.167" v="106" actId="2696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  <pc:docChgLst>
    <pc:chgData name="Giulia Vilone" userId="S::giulia.vilone@tudublin.ie::0c58d732-b0d9-492e-ba07-5ae44eefa3de" providerId="AD" clId="Web-{57DA6144-85E5-FEB3-10F5-411B60B8482F}"/>
    <pc:docChg chg="mod addSld delSld modSld sldOrd modMainMaster setSldSz">
      <pc:chgData name="Giulia Vilone" userId="S::giulia.vilone@tudublin.ie::0c58d732-b0d9-492e-ba07-5ae44eefa3de" providerId="AD" clId="Web-{57DA6144-85E5-FEB3-10F5-411B60B8482F}" dt="2022-01-27T16:24:56.616" v="1249"/>
      <pc:docMkLst>
        <pc:docMk/>
      </pc:docMkLst>
      <pc:sldChg chg="modSp">
        <pc:chgData name="Giulia Vilone" userId="S::giulia.vilone@tudublin.ie::0c58d732-b0d9-492e-ba07-5ae44eefa3de" providerId="AD" clId="Web-{57DA6144-85E5-FEB3-10F5-411B60B8482F}" dt="2022-01-27T14:17:50.530" v="11"/>
        <pc:sldMkLst>
          <pc:docMk/>
          <pc:sldMk cId="0" sldId="256"/>
        </pc:sldMkLst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6"/>
            <ac:spMk id="129" creationId="{00000000-0000-0000-0000-000000000000}"/>
          </ac:spMkLst>
        </pc:spChg>
      </pc:sldChg>
      <pc:sldChg chg="modSp del">
        <pc:chgData name="Giulia Vilone" userId="S::giulia.vilone@tudublin.ie::0c58d732-b0d9-492e-ba07-5ae44eefa3de" providerId="AD" clId="Web-{57DA6144-85E5-FEB3-10F5-411B60B8482F}" dt="2022-01-27T14:18:34.955" v="16"/>
        <pc:sldMkLst>
          <pc:docMk/>
          <pc:sldMk cId="0" sldId="257"/>
        </pc:sldMkLst>
        <pc:spChg chg="mod">
          <ac:chgData name="Giulia Vilone" userId="S::giulia.vilone@tudublin.ie::0c58d732-b0d9-492e-ba07-5ae44eefa3de" providerId="AD" clId="Web-{57DA6144-85E5-FEB3-10F5-411B60B8482F}" dt="2022-01-27T14:18:30.923" v="15" actId="1076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7"/>
            <ac:spMk id="131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57DA6144-85E5-FEB3-10F5-411B60B8482F}" dt="2022-01-27T14:18:58.034" v="20" actId="14100"/>
        <pc:sldMkLst>
          <pc:docMk/>
          <pc:sldMk cId="0" sldId="258"/>
        </pc:sldMkLst>
        <pc:spChg chg="mod">
          <ac:chgData name="Giulia Vilone" userId="S::giulia.vilone@tudublin.ie::0c58d732-b0d9-492e-ba07-5ae44eefa3de" providerId="AD" clId="Web-{57DA6144-85E5-FEB3-10F5-411B60B8482F}" dt="2022-01-27T14:18:45.909" v="18" actId="1076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8:58.034" v="20" actId="14100"/>
          <ac:spMkLst>
            <pc:docMk/>
            <pc:sldMk cId="0" sldId="258"/>
            <ac:spMk id="133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8"/>
            <ac:picMk id="13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8"/>
            <ac:picMk id="13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8"/>
            <ac:picMk id="13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8"/>
            <ac:picMk id="13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8"/>
            <ac:picMk id="138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19:13.348" v="24"/>
        <pc:sldMkLst>
          <pc:docMk/>
          <pc:sldMk cId="0" sldId="259"/>
        </pc:sldMkLst>
        <pc:spChg chg="add">
          <ac:chgData name="Giulia Vilone" userId="S::giulia.vilone@tudublin.ie::0c58d732-b0d9-492e-ba07-5ae44eefa3de" providerId="AD" clId="Web-{57DA6144-85E5-FEB3-10F5-411B60B8482F}" dt="2022-01-27T14:19:13.348" v="23"/>
          <ac:spMkLst>
            <pc:docMk/>
            <pc:sldMk cId="0" sldId="259"/>
            <ac:spMk id="2" creationId="{C2951DD5-9C1A-4F3E-AF11-8EB8605AD488}"/>
          </ac:spMkLst>
        </pc:spChg>
        <pc:spChg chg="add">
          <ac:chgData name="Giulia Vilone" userId="S::giulia.vilone@tudublin.ie::0c58d732-b0d9-492e-ba07-5ae44eefa3de" providerId="AD" clId="Web-{57DA6144-85E5-FEB3-10F5-411B60B8482F}" dt="2022-01-27T14:19:13.348" v="24"/>
          <ac:spMkLst>
            <pc:docMk/>
            <pc:sldMk cId="0" sldId="259"/>
            <ac:spMk id="3" creationId="{92A550C3-F506-4295-AEEE-973843CD7E43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9"/>
            <ac:spMk id="139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19:10.316" v="21"/>
          <ac:spMkLst>
            <pc:docMk/>
            <pc:sldMk cId="0" sldId="259"/>
            <ac:spMk id="140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19:12.957" v="22"/>
          <ac:spMkLst>
            <pc:docMk/>
            <pc:sldMk cId="0" sldId="259"/>
            <ac:spMk id="14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9"/>
            <ac:spMk id="14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9"/>
            <ac:spMk id="14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9"/>
            <ac:spMk id="15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9"/>
            <ac:spMk id="15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9"/>
            <ac:spMk id="15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59"/>
            <ac:spMk id="153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9"/>
            <ac:picMk id="14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9"/>
            <ac:picMk id="14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9"/>
            <ac:picMk id="14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9"/>
            <ac:picMk id="14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59"/>
            <ac:picMk id="146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19:20.129" v="28"/>
        <pc:sldMkLst>
          <pc:docMk/>
          <pc:sldMk cId="0" sldId="260"/>
        </pc:sldMkLst>
        <pc:spChg chg="add">
          <ac:chgData name="Giulia Vilone" userId="S::giulia.vilone@tudublin.ie::0c58d732-b0d9-492e-ba07-5ae44eefa3de" providerId="AD" clId="Web-{57DA6144-85E5-FEB3-10F5-411B60B8482F}" dt="2022-01-27T14:19:20.114" v="27"/>
          <ac:spMkLst>
            <pc:docMk/>
            <pc:sldMk cId="0" sldId="260"/>
            <ac:spMk id="2" creationId="{596A6C42-8443-492C-A1EA-13B6E5546087}"/>
          </ac:spMkLst>
        </pc:spChg>
        <pc:spChg chg="add">
          <ac:chgData name="Giulia Vilone" userId="S::giulia.vilone@tudublin.ie::0c58d732-b0d9-492e-ba07-5ae44eefa3de" providerId="AD" clId="Web-{57DA6144-85E5-FEB3-10F5-411B60B8482F}" dt="2022-01-27T14:19:20.129" v="28"/>
          <ac:spMkLst>
            <pc:docMk/>
            <pc:sldMk cId="0" sldId="260"/>
            <ac:spMk id="3" creationId="{E7213FA1-ADAC-458B-8574-F8B85F042D3F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54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19:19.035" v="26"/>
          <ac:spMkLst>
            <pc:docMk/>
            <pc:sldMk cId="0" sldId="260"/>
            <ac:spMk id="155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19:19.035" v="25"/>
          <ac:spMkLst>
            <pc:docMk/>
            <pc:sldMk cId="0" sldId="260"/>
            <ac:spMk id="15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6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6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6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6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6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6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6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6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7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7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7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7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7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0"/>
            <ac:spMk id="175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60"/>
            <ac:picMk id="15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60"/>
            <ac:picMk id="15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60"/>
            <ac:picMk id="15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60"/>
            <ac:picMk id="16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60"/>
            <ac:picMk id="161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19:50.881" v="34" actId="14100"/>
        <pc:sldMkLst>
          <pc:docMk/>
          <pc:sldMk cId="0" sldId="261"/>
        </pc:sldMkLst>
        <pc:spChg chg="add">
          <ac:chgData name="Giulia Vilone" userId="S::giulia.vilone@tudublin.ie::0c58d732-b0d9-492e-ba07-5ae44eefa3de" providerId="AD" clId="Web-{57DA6144-85E5-FEB3-10F5-411B60B8482F}" dt="2022-01-27T14:19:24.801" v="29"/>
          <ac:spMkLst>
            <pc:docMk/>
            <pc:sldMk cId="0" sldId="261"/>
            <ac:spMk id="2" creationId="{2FF0C5B1-B435-433C-A9FA-E7887EAC1421}"/>
          </ac:spMkLst>
        </pc:spChg>
        <pc:spChg chg="add del">
          <ac:chgData name="Giulia Vilone" userId="S::giulia.vilone@tudublin.ie::0c58d732-b0d9-492e-ba07-5ae44eefa3de" providerId="AD" clId="Web-{57DA6144-85E5-FEB3-10F5-411B60B8482F}" dt="2022-01-27T14:19:29.661" v="31"/>
          <ac:spMkLst>
            <pc:docMk/>
            <pc:sldMk cId="0" sldId="261"/>
            <ac:spMk id="3" creationId="{05578886-59D4-4960-9DC8-418ECC696C99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19:37.443" v="32"/>
          <ac:spMkLst>
            <pc:docMk/>
            <pc:sldMk cId="0" sldId="261"/>
            <ac:spMk id="17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9:50.881" v="34" actId="14100"/>
          <ac:spMkLst>
            <pc:docMk/>
            <pc:sldMk cId="0" sldId="261"/>
            <ac:spMk id="177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1:12.651" v="51" actId="14100"/>
        <pc:sldMkLst>
          <pc:docMk/>
          <pc:sldMk cId="3247225181" sldId="262"/>
        </pc:sldMkLst>
        <pc:spChg chg="add">
          <ac:chgData name="Giulia Vilone" userId="S::giulia.vilone@tudublin.ie::0c58d732-b0d9-492e-ba07-5ae44eefa3de" providerId="AD" clId="Web-{57DA6144-85E5-FEB3-10F5-411B60B8482F}" dt="2022-01-27T14:19:59.303" v="36"/>
          <ac:spMkLst>
            <pc:docMk/>
            <pc:sldMk cId="3247225181" sldId="262"/>
            <ac:spMk id="2" creationId="{5B6224CF-E0CF-4415-9181-2C6615B3C758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19:58.975" v="35"/>
          <ac:spMkLst>
            <pc:docMk/>
            <pc:sldMk cId="3247225181" sldId="262"/>
            <ac:spMk id="17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1:12.651" v="51" actId="14100"/>
          <ac:spMkLst>
            <pc:docMk/>
            <pc:sldMk cId="3247225181" sldId="262"/>
            <ac:spMk id="179" creationId="{00000000-0000-0000-0000-000000000000}"/>
          </ac:spMkLst>
        </pc:spChg>
      </pc:sldChg>
      <pc:sldChg chg="modSp del">
        <pc:chgData name="Giulia Vilone" userId="S::giulia.vilone@tudublin.ie::0c58d732-b0d9-492e-ba07-5ae44eefa3de" providerId="AD" clId="Web-{57DA6144-85E5-FEB3-10F5-411B60B8482F}" dt="2022-01-27T14:20:26.508" v="41"/>
        <pc:sldMkLst>
          <pc:docMk/>
          <pc:sldMk cId="3083771693" sldId="263"/>
        </pc:sldMkLst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3083771693" sldId="263"/>
            <ac:spMk id="18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0:23.461" v="40" actId="20577"/>
          <ac:spMkLst>
            <pc:docMk/>
            <pc:sldMk cId="3083771693" sldId="263"/>
            <ac:spMk id="181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1:32.793" v="55" actId="14100"/>
        <pc:sldMkLst>
          <pc:docMk/>
          <pc:sldMk cId="1584894084" sldId="264"/>
        </pc:sldMkLst>
        <pc:spChg chg="add">
          <ac:chgData name="Giulia Vilone" userId="S::giulia.vilone@tudublin.ie::0c58d732-b0d9-492e-ba07-5ae44eefa3de" providerId="AD" clId="Web-{57DA6144-85E5-FEB3-10F5-411B60B8482F}" dt="2022-01-27T14:21:24.074" v="53"/>
          <ac:spMkLst>
            <pc:docMk/>
            <pc:sldMk cId="1584894084" sldId="264"/>
            <ac:spMk id="2" creationId="{477B717B-776D-4FCB-9531-E1B4C0D6C96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1:23.761" v="52"/>
          <ac:spMkLst>
            <pc:docMk/>
            <pc:sldMk cId="1584894084" sldId="264"/>
            <ac:spMk id="18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1:32.793" v="55" actId="14100"/>
          <ac:spMkLst>
            <pc:docMk/>
            <pc:sldMk cId="1584894084" sldId="264"/>
            <ac:spMk id="183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4:10.599" v="76" actId="20577"/>
        <pc:sldMkLst>
          <pc:docMk/>
          <pc:sldMk cId="185342484" sldId="265"/>
        </pc:sldMkLst>
        <pc:spChg chg="add">
          <ac:chgData name="Giulia Vilone" userId="S::giulia.vilone@tudublin.ie::0c58d732-b0d9-492e-ba07-5ae44eefa3de" providerId="AD" clId="Web-{57DA6144-85E5-FEB3-10F5-411B60B8482F}" dt="2022-01-27T14:21:42.044" v="57"/>
          <ac:spMkLst>
            <pc:docMk/>
            <pc:sldMk cId="185342484" sldId="265"/>
            <ac:spMk id="2" creationId="{60BCC421-16B4-4E0E-A31B-391B05447656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1:41.731" v="56"/>
          <ac:spMkLst>
            <pc:docMk/>
            <pc:sldMk cId="185342484" sldId="265"/>
            <ac:spMk id="184" creationId="{00000000-0000-0000-0000-000000000000}"/>
          </ac:spMkLst>
        </pc:spChg>
        <pc:spChg chg="mod ord">
          <ac:chgData name="Giulia Vilone" userId="S::giulia.vilone@tudublin.ie::0c58d732-b0d9-492e-ba07-5ae44eefa3de" providerId="AD" clId="Web-{57DA6144-85E5-FEB3-10F5-411B60B8482F}" dt="2022-01-27T14:24:10.599" v="76" actId="20577"/>
          <ac:spMkLst>
            <pc:docMk/>
            <pc:sldMk cId="185342484" sldId="265"/>
            <ac:spMk id="185" creationId="{00000000-0000-0000-0000-000000000000}"/>
          </ac:spMkLst>
        </pc:spChg>
        <pc:spChg chg="mod ord">
          <ac:chgData name="Giulia Vilone" userId="S::giulia.vilone@tudublin.ie::0c58d732-b0d9-492e-ba07-5ae44eefa3de" providerId="AD" clId="Web-{57DA6144-85E5-FEB3-10F5-411B60B8482F}" dt="2022-01-27T14:24:02.551" v="74"/>
          <ac:spMkLst>
            <pc:docMk/>
            <pc:sldMk cId="185342484" sldId="265"/>
            <ac:spMk id="18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185342484" sldId="265"/>
            <ac:spMk id="187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57DA6144-85E5-FEB3-10F5-411B60B8482F}" dt="2022-01-27T14:17:50.530" v="11"/>
        <pc:sldMkLst>
          <pc:docMk/>
          <pc:sldMk cId="3485270579" sldId="266"/>
        </pc:sldMkLst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3485270579" sldId="266"/>
            <ac:spMk id="188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4:53.492" v="84"/>
        <pc:sldMkLst>
          <pc:docMk/>
          <pc:sldMk cId="0" sldId="267"/>
        </pc:sldMkLst>
        <pc:spChg chg="add mod">
          <ac:chgData name="Giulia Vilone" userId="S::giulia.vilone@tudublin.ie::0c58d732-b0d9-492e-ba07-5ae44eefa3de" providerId="AD" clId="Web-{57DA6144-85E5-FEB3-10F5-411B60B8482F}" dt="2022-01-27T14:24:36.913" v="81" actId="20577"/>
          <ac:spMkLst>
            <pc:docMk/>
            <pc:sldMk cId="0" sldId="267"/>
            <ac:spMk id="2" creationId="{AA8FCECD-9633-4090-9C5C-1C072D238FE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4:31.678" v="78"/>
          <ac:spMkLst>
            <pc:docMk/>
            <pc:sldMk cId="0" sldId="267"/>
            <ac:spMk id="18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4:53.492" v="84"/>
          <ac:spMkLst>
            <pc:docMk/>
            <pc:sldMk cId="0" sldId="267"/>
            <ac:spMk id="190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5:32.338" v="91"/>
        <pc:sldMkLst>
          <pc:docMk/>
          <pc:sldMk cId="0" sldId="268"/>
        </pc:sldMkLst>
        <pc:spChg chg="add mod">
          <ac:chgData name="Giulia Vilone" userId="S::giulia.vilone@tudublin.ie::0c58d732-b0d9-492e-ba07-5ae44eefa3de" providerId="AD" clId="Web-{57DA6144-85E5-FEB3-10F5-411B60B8482F}" dt="2022-01-27T14:25:16.040" v="87" actId="20577"/>
          <ac:spMkLst>
            <pc:docMk/>
            <pc:sldMk cId="0" sldId="268"/>
            <ac:spMk id="2" creationId="{E058EDBD-10C8-45EB-BD0C-22A5E160FF76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5:12.368" v="86"/>
          <ac:spMkLst>
            <pc:docMk/>
            <pc:sldMk cId="0" sldId="268"/>
            <ac:spMk id="19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5:32.338" v="91"/>
          <ac:spMkLst>
            <pc:docMk/>
            <pc:sldMk cId="0" sldId="268"/>
            <ac:spMk id="192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5:41.760" v="93"/>
        <pc:sldMkLst>
          <pc:docMk/>
          <pc:sldMk cId="0" sldId="269"/>
        </pc:sldMkLst>
        <pc:spChg chg="add">
          <ac:chgData name="Giulia Vilone" userId="S::giulia.vilone@tudublin.ie::0c58d732-b0d9-492e-ba07-5ae44eefa3de" providerId="AD" clId="Web-{57DA6144-85E5-FEB3-10F5-411B60B8482F}" dt="2022-01-27T14:25:41.760" v="93"/>
          <ac:spMkLst>
            <pc:docMk/>
            <pc:sldMk cId="0" sldId="269"/>
            <ac:spMk id="2" creationId="{D2A81E42-FF03-4587-816B-025FF6C076AC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5:41.495" v="92"/>
          <ac:spMkLst>
            <pc:docMk/>
            <pc:sldMk cId="0" sldId="269"/>
            <ac:spMk id="19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9"/>
            <ac:spMk id="19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9"/>
            <ac:spMk id="19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9"/>
            <ac:spMk id="19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9"/>
            <ac:spMk id="19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9"/>
            <ac:spMk id="19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69"/>
            <ac:spMk id="199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5:46.401" v="95"/>
        <pc:sldMkLst>
          <pc:docMk/>
          <pc:sldMk cId="0" sldId="270"/>
        </pc:sldMkLst>
        <pc:spChg chg="add">
          <ac:chgData name="Giulia Vilone" userId="S::giulia.vilone@tudublin.ie::0c58d732-b0d9-492e-ba07-5ae44eefa3de" providerId="AD" clId="Web-{57DA6144-85E5-FEB3-10F5-411B60B8482F}" dt="2022-01-27T14:25:46.401" v="95"/>
          <ac:spMkLst>
            <pc:docMk/>
            <pc:sldMk cId="0" sldId="270"/>
            <ac:spMk id="2" creationId="{5D832D95-599A-4F1C-8ED4-9546C1C25643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5:46.042" v="94"/>
          <ac:spMkLst>
            <pc:docMk/>
            <pc:sldMk cId="0" sldId="270"/>
            <ac:spMk id="20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0"/>
            <ac:spMk id="20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0"/>
            <ac:spMk id="20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0"/>
            <ac:spMk id="20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0"/>
            <ac:spMk id="20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0"/>
            <ac:spMk id="21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0"/>
            <ac:spMk id="213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0"/>
            <ac:picMk id="20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0"/>
            <ac:picMk id="20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0"/>
            <ac:picMk id="20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0"/>
            <ac:picMk id="20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0"/>
            <ac:picMk id="20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0"/>
            <ac:picMk id="21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0"/>
            <ac:picMk id="211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25:51.839" v="97"/>
        <pc:sldMkLst>
          <pc:docMk/>
          <pc:sldMk cId="0" sldId="271"/>
        </pc:sldMkLst>
        <pc:spChg chg="add">
          <ac:chgData name="Giulia Vilone" userId="S::giulia.vilone@tudublin.ie::0c58d732-b0d9-492e-ba07-5ae44eefa3de" providerId="AD" clId="Web-{57DA6144-85E5-FEB3-10F5-411B60B8482F}" dt="2022-01-27T14:25:51.839" v="97"/>
          <ac:spMkLst>
            <pc:docMk/>
            <pc:sldMk cId="0" sldId="271"/>
            <ac:spMk id="2" creationId="{28E4E51A-3261-411D-8AC5-B345EE9AE18A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5:51.308" v="96"/>
          <ac:spMkLst>
            <pc:docMk/>
            <pc:sldMk cId="0" sldId="271"/>
            <ac:spMk id="21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2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2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2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2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2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2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2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2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3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3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3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3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1"/>
            <ac:spMk id="234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1"/>
            <ac:picMk id="21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1"/>
            <ac:picMk id="21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1"/>
            <ac:picMk id="21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1"/>
            <ac:picMk id="21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1"/>
            <ac:picMk id="21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1"/>
            <ac:picMk id="22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1"/>
            <ac:picMk id="225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26:07.652" v="102" actId="14100"/>
        <pc:sldMkLst>
          <pc:docMk/>
          <pc:sldMk cId="0" sldId="272"/>
        </pc:sldMkLst>
        <pc:spChg chg="add">
          <ac:chgData name="Giulia Vilone" userId="S::giulia.vilone@tudublin.ie::0c58d732-b0d9-492e-ba07-5ae44eefa3de" providerId="AD" clId="Web-{57DA6144-85E5-FEB3-10F5-411B60B8482F}" dt="2022-01-27T14:25:56.683" v="99"/>
          <ac:spMkLst>
            <pc:docMk/>
            <pc:sldMk cId="0" sldId="272"/>
            <ac:spMk id="2" creationId="{4B569AEC-04C8-4E3D-9DE3-19253610BA74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5:56.355" v="98"/>
          <ac:spMkLst>
            <pc:docMk/>
            <pc:sldMk cId="0" sldId="272"/>
            <ac:spMk id="23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6:07.652" v="102" actId="14100"/>
          <ac:spMkLst>
            <pc:docMk/>
            <pc:sldMk cId="0" sldId="272"/>
            <ac:spMk id="236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6:24.810" v="106" actId="1076"/>
        <pc:sldMkLst>
          <pc:docMk/>
          <pc:sldMk cId="0" sldId="273"/>
        </pc:sldMkLst>
        <pc:spChg chg="add">
          <ac:chgData name="Giulia Vilone" userId="S::giulia.vilone@tudublin.ie::0c58d732-b0d9-492e-ba07-5ae44eefa3de" providerId="AD" clId="Web-{57DA6144-85E5-FEB3-10F5-411B60B8482F}" dt="2022-01-27T14:26:12.090" v="104"/>
          <ac:spMkLst>
            <pc:docMk/>
            <pc:sldMk cId="0" sldId="273"/>
            <ac:spMk id="2" creationId="{6B4BCEB1-A9FB-487E-B276-8543E03861B2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6:11.606" v="103"/>
          <ac:spMkLst>
            <pc:docMk/>
            <pc:sldMk cId="0" sldId="273"/>
            <ac:spMk id="23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4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4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4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4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4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3"/>
            <ac:spMk id="25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6:24.794" v="105" actId="1076"/>
          <ac:spMkLst>
            <pc:docMk/>
            <pc:sldMk cId="0" sldId="273"/>
            <ac:spMk id="25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6:24.810" v="106" actId="1076"/>
          <ac:spMkLst>
            <pc:docMk/>
            <pc:sldMk cId="0" sldId="273"/>
            <ac:spMk id="260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3"/>
            <ac:picMk id="23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3"/>
            <ac:picMk id="23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3"/>
            <ac:picMk id="24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3"/>
            <ac:picMk id="24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3"/>
            <ac:picMk id="24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3"/>
            <ac:picMk id="24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3"/>
            <ac:picMk id="248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26:39.998" v="110" actId="14100"/>
        <pc:sldMkLst>
          <pc:docMk/>
          <pc:sldMk cId="0" sldId="274"/>
        </pc:sldMkLst>
        <pc:spChg chg="add">
          <ac:chgData name="Giulia Vilone" userId="S::giulia.vilone@tudublin.ie::0c58d732-b0d9-492e-ba07-5ae44eefa3de" providerId="AD" clId="Web-{57DA6144-85E5-FEB3-10F5-411B60B8482F}" dt="2022-01-27T14:26:29.966" v="108"/>
          <ac:spMkLst>
            <pc:docMk/>
            <pc:sldMk cId="0" sldId="274"/>
            <ac:spMk id="2" creationId="{1A2CD9CB-A6BF-4B3E-A48E-83330F6CF3D2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6:29.638" v="107"/>
          <ac:spMkLst>
            <pc:docMk/>
            <pc:sldMk cId="0" sldId="274"/>
            <ac:spMk id="26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6:39.998" v="110" actId="14100"/>
          <ac:spMkLst>
            <pc:docMk/>
            <pc:sldMk cId="0" sldId="274"/>
            <ac:spMk id="262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6:58.108" v="115" actId="14100"/>
        <pc:sldMkLst>
          <pc:docMk/>
          <pc:sldMk cId="0" sldId="275"/>
        </pc:sldMkLst>
        <pc:spChg chg="add mod">
          <ac:chgData name="Giulia Vilone" userId="S::giulia.vilone@tudublin.ie::0c58d732-b0d9-492e-ba07-5ae44eefa3de" providerId="AD" clId="Web-{57DA6144-85E5-FEB3-10F5-411B60B8482F}" dt="2022-01-27T14:26:48.123" v="113" actId="20577"/>
          <ac:spMkLst>
            <pc:docMk/>
            <pc:sldMk cId="0" sldId="275"/>
            <ac:spMk id="2" creationId="{D4DDC8D4-6A78-44DB-8859-5C43597B3C3D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6:45.186" v="111"/>
          <ac:spMkLst>
            <pc:docMk/>
            <pc:sldMk cId="0" sldId="275"/>
            <ac:spMk id="26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6:58.108" v="115" actId="14100"/>
          <ac:spMkLst>
            <pc:docMk/>
            <pc:sldMk cId="0" sldId="275"/>
            <ac:spMk id="264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7:06.328" v="117"/>
        <pc:sldMkLst>
          <pc:docMk/>
          <pc:sldMk cId="0" sldId="276"/>
        </pc:sldMkLst>
        <pc:spChg chg="add">
          <ac:chgData name="Giulia Vilone" userId="S::giulia.vilone@tudublin.ie::0c58d732-b0d9-492e-ba07-5ae44eefa3de" providerId="AD" clId="Web-{57DA6144-85E5-FEB3-10F5-411B60B8482F}" dt="2022-01-27T14:27:06.328" v="117"/>
          <ac:spMkLst>
            <pc:docMk/>
            <pc:sldMk cId="0" sldId="276"/>
            <ac:spMk id="2" creationId="{9B9F983C-30BF-4EFC-A85A-2922C6DFF24A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7:06.046" v="116"/>
          <ac:spMkLst>
            <pc:docMk/>
            <pc:sldMk cId="0" sldId="276"/>
            <ac:spMk id="26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6"/>
            <ac:spMk id="26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6"/>
            <ac:spMk id="26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6"/>
            <ac:spMk id="26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6"/>
            <ac:spMk id="26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6"/>
            <ac:spMk id="27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6"/>
            <ac:spMk id="27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6"/>
            <ac:spMk id="272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7:09.671" v="119"/>
        <pc:sldMkLst>
          <pc:docMk/>
          <pc:sldMk cId="0" sldId="277"/>
        </pc:sldMkLst>
        <pc:spChg chg="add">
          <ac:chgData name="Giulia Vilone" userId="S::giulia.vilone@tudublin.ie::0c58d732-b0d9-492e-ba07-5ae44eefa3de" providerId="AD" clId="Web-{57DA6144-85E5-FEB3-10F5-411B60B8482F}" dt="2022-01-27T14:27:09.671" v="119"/>
          <ac:spMkLst>
            <pc:docMk/>
            <pc:sldMk cId="0" sldId="277"/>
            <ac:spMk id="2" creationId="{8FF25131-6C74-405A-A8D2-DC18F4A25992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7:09.296" v="118"/>
          <ac:spMkLst>
            <pc:docMk/>
            <pc:sldMk cId="0" sldId="277"/>
            <ac:spMk id="27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7"/>
            <ac:spMk id="27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7"/>
            <ac:spMk id="28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7"/>
            <ac:spMk id="28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7"/>
            <ac:spMk id="28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7"/>
            <ac:spMk id="28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7"/>
            <ac:spMk id="28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7"/>
            <ac:spMk id="286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7"/>
            <ac:picMk id="27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7"/>
            <ac:picMk id="27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7"/>
            <ac:picMk id="27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7"/>
            <ac:picMk id="27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7"/>
            <ac:picMk id="27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7"/>
            <ac:picMk id="282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27:13.265" v="121"/>
        <pc:sldMkLst>
          <pc:docMk/>
          <pc:sldMk cId="0" sldId="278"/>
        </pc:sldMkLst>
        <pc:spChg chg="add">
          <ac:chgData name="Giulia Vilone" userId="S::giulia.vilone@tudublin.ie::0c58d732-b0d9-492e-ba07-5ae44eefa3de" providerId="AD" clId="Web-{57DA6144-85E5-FEB3-10F5-411B60B8482F}" dt="2022-01-27T14:27:13.265" v="121"/>
          <ac:spMkLst>
            <pc:docMk/>
            <pc:sldMk cId="0" sldId="278"/>
            <ac:spMk id="2" creationId="{C384ACB9-42CC-4B84-9D31-FF0E9440C97B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7:12.922" v="120"/>
          <ac:spMkLst>
            <pc:docMk/>
            <pc:sldMk cId="0" sldId="278"/>
            <ac:spMk id="28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29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29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29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29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29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29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30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30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30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30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30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78"/>
            <ac:spMk id="305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8"/>
            <ac:picMk id="28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8"/>
            <ac:picMk id="28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8"/>
            <ac:picMk id="29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8"/>
            <ac:picMk id="29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8"/>
            <ac:picMk id="29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78"/>
            <ac:picMk id="295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27:42.033" v="135" actId="14100"/>
        <pc:sldMkLst>
          <pc:docMk/>
          <pc:sldMk cId="0" sldId="279"/>
        </pc:sldMkLst>
        <pc:spChg chg="add">
          <ac:chgData name="Giulia Vilone" userId="S::giulia.vilone@tudublin.ie::0c58d732-b0d9-492e-ba07-5ae44eefa3de" providerId="AD" clId="Web-{57DA6144-85E5-FEB3-10F5-411B60B8482F}" dt="2022-01-27T14:27:17.625" v="123"/>
          <ac:spMkLst>
            <pc:docMk/>
            <pc:sldMk cId="0" sldId="279"/>
            <ac:spMk id="2" creationId="{B24D3565-889C-4026-8A58-B097CA3FB04F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7:17.359" v="122"/>
          <ac:spMkLst>
            <pc:docMk/>
            <pc:sldMk cId="0" sldId="279"/>
            <ac:spMk id="30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7:42.033" v="135" actId="14100"/>
          <ac:spMkLst>
            <pc:docMk/>
            <pc:sldMk cId="0" sldId="279"/>
            <ac:spMk id="307" creationId="{00000000-0000-0000-0000-000000000000}"/>
          </ac:spMkLst>
        </pc:spChg>
      </pc:sldChg>
      <pc:sldChg chg="addSp delSp modSp del">
        <pc:chgData name="Giulia Vilone" userId="S::giulia.vilone@tudublin.ie::0c58d732-b0d9-492e-ba07-5ae44eefa3de" providerId="AD" clId="Web-{57DA6144-85E5-FEB3-10F5-411B60B8482F}" dt="2022-01-27T14:27:44.033" v="136"/>
        <pc:sldMkLst>
          <pc:docMk/>
          <pc:sldMk cId="0" sldId="280"/>
        </pc:sldMkLst>
        <pc:spChg chg="add">
          <ac:chgData name="Giulia Vilone" userId="S::giulia.vilone@tudublin.ie::0c58d732-b0d9-492e-ba07-5ae44eefa3de" providerId="AD" clId="Web-{57DA6144-85E5-FEB3-10F5-411B60B8482F}" dt="2022-01-27T14:27:30.985" v="127"/>
          <ac:spMkLst>
            <pc:docMk/>
            <pc:sldMk cId="0" sldId="280"/>
            <ac:spMk id="2" creationId="{21AAD68D-225C-4ADF-A1EC-ADF259E9D0ED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7:30.548" v="126"/>
          <ac:spMkLst>
            <pc:docMk/>
            <pc:sldMk cId="0" sldId="280"/>
            <ac:spMk id="30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7:36.048" v="129" actId="20577"/>
          <ac:spMkLst>
            <pc:docMk/>
            <pc:sldMk cId="0" sldId="280"/>
            <ac:spMk id="309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8:19.003" v="144" actId="1076"/>
        <pc:sldMkLst>
          <pc:docMk/>
          <pc:sldMk cId="0" sldId="281"/>
        </pc:sldMkLst>
        <pc:spChg chg="add del mod">
          <ac:chgData name="Giulia Vilone" userId="S::giulia.vilone@tudublin.ie::0c58d732-b0d9-492e-ba07-5ae44eefa3de" providerId="AD" clId="Web-{57DA6144-85E5-FEB3-10F5-411B60B8482F}" dt="2022-01-27T14:27:57.877" v="141"/>
          <ac:spMkLst>
            <pc:docMk/>
            <pc:sldMk cId="0" sldId="281"/>
            <ac:spMk id="2" creationId="{395DAED3-D599-4D1E-88DF-CCC9CCA2D639}"/>
          </ac:spMkLst>
        </pc:spChg>
        <pc:spChg chg="add">
          <ac:chgData name="Giulia Vilone" userId="S::giulia.vilone@tudublin.ie::0c58d732-b0d9-492e-ba07-5ae44eefa3de" providerId="AD" clId="Web-{57DA6144-85E5-FEB3-10F5-411B60B8482F}" dt="2022-01-27T14:28:02.956" v="142"/>
          <ac:spMkLst>
            <pc:docMk/>
            <pc:sldMk cId="0" sldId="281"/>
            <ac:spMk id="3" creationId="{BF7BF314-C05D-49E0-A371-85E95D6AF52C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7:54.846" v="137"/>
          <ac:spMkLst>
            <pc:docMk/>
            <pc:sldMk cId="0" sldId="281"/>
            <ac:spMk id="31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1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1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1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2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3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1"/>
            <ac:spMk id="33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8:19.003" v="144" actId="1076"/>
          <ac:spMkLst>
            <pc:docMk/>
            <pc:sldMk cId="0" sldId="281"/>
            <ac:spMk id="33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8:15.269" v="143" actId="1076"/>
          <ac:spMkLst>
            <pc:docMk/>
            <pc:sldMk cId="0" sldId="281"/>
            <ac:spMk id="333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1"/>
            <ac:picMk id="31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1"/>
            <ac:picMk id="31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1"/>
            <ac:picMk id="31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1"/>
            <ac:picMk id="31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1"/>
            <ac:picMk id="31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1"/>
            <ac:picMk id="319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28:38.505" v="150" actId="14100"/>
        <pc:sldMkLst>
          <pc:docMk/>
          <pc:sldMk cId="0" sldId="282"/>
        </pc:sldMkLst>
        <pc:spChg chg="add mod">
          <ac:chgData name="Giulia Vilone" userId="S::giulia.vilone@tudublin.ie::0c58d732-b0d9-492e-ba07-5ae44eefa3de" providerId="AD" clId="Web-{57DA6144-85E5-FEB3-10F5-411B60B8482F}" dt="2022-01-27T14:28:29.754" v="148" actId="20577"/>
          <ac:spMkLst>
            <pc:docMk/>
            <pc:sldMk cId="0" sldId="282"/>
            <ac:spMk id="2" creationId="{478DC0AC-43B7-4465-A638-1505330C944D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8:26.457" v="145"/>
          <ac:spMkLst>
            <pc:docMk/>
            <pc:sldMk cId="0" sldId="282"/>
            <ac:spMk id="33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8:38.505" v="150" actId="14100"/>
          <ac:spMkLst>
            <pc:docMk/>
            <pc:sldMk cId="0" sldId="282"/>
            <ac:spMk id="335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8:44.708" v="152"/>
        <pc:sldMkLst>
          <pc:docMk/>
          <pc:sldMk cId="0" sldId="283"/>
        </pc:sldMkLst>
        <pc:spChg chg="add">
          <ac:chgData name="Giulia Vilone" userId="S::giulia.vilone@tudublin.ie::0c58d732-b0d9-492e-ba07-5ae44eefa3de" providerId="AD" clId="Web-{57DA6144-85E5-FEB3-10F5-411B60B8482F}" dt="2022-01-27T14:28:44.708" v="152"/>
          <ac:spMkLst>
            <pc:docMk/>
            <pc:sldMk cId="0" sldId="283"/>
            <ac:spMk id="2" creationId="{3CCAB959-F812-4A91-9526-17AE3E3DF9AC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8:44.442" v="151"/>
          <ac:spMkLst>
            <pc:docMk/>
            <pc:sldMk cId="0" sldId="283"/>
            <ac:spMk id="33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3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3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3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4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4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4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4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4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3"/>
            <ac:spMk id="345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8:48.865" v="154"/>
        <pc:sldMkLst>
          <pc:docMk/>
          <pc:sldMk cId="0" sldId="284"/>
        </pc:sldMkLst>
        <pc:spChg chg="add">
          <ac:chgData name="Giulia Vilone" userId="S::giulia.vilone@tudublin.ie::0c58d732-b0d9-492e-ba07-5ae44eefa3de" providerId="AD" clId="Web-{57DA6144-85E5-FEB3-10F5-411B60B8482F}" dt="2022-01-27T14:28:48.865" v="154"/>
          <ac:spMkLst>
            <pc:docMk/>
            <pc:sldMk cId="0" sldId="284"/>
            <ac:spMk id="2" creationId="{4A672E8F-FE8B-4C1A-A3CE-9C6BDF941D6D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8:48.599" v="153"/>
          <ac:spMkLst>
            <pc:docMk/>
            <pc:sldMk cId="0" sldId="284"/>
            <ac:spMk id="34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4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5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5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5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5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5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5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6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4"/>
            <ac:spMk id="362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4"/>
            <ac:picMk id="34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4"/>
            <ac:picMk id="34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4"/>
            <ac:picMk id="35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4"/>
            <ac:picMk id="35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4"/>
            <ac:picMk id="35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4"/>
            <ac:picMk id="35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4"/>
            <ac:picMk id="361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7:58.052" v="296"/>
        <pc:sldMkLst>
          <pc:docMk/>
          <pc:sldMk cId="0" sldId="285"/>
        </pc:sldMkLst>
        <pc:spChg chg="add">
          <ac:chgData name="Giulia Vilone" userId="S::giulia.vilone@tudublin.ie::0c58d732-b0d9-492e-ba07-5ae44eefa3de" providerId="AD" clId="Web-{57DA6144-85E5-FEB3-10F5-411B60B8482F}" dt="2022-01-27T14:37:58.052" v="296"/>
          <ac:spMkLst>
            <pc:docMk/>
            <pc:sldMk cId="0" sldId="285"/>
            <ac:spMk id="2" creationId="{229D5762-FCA2-48D1-BCD6-183328C228D1}"/>
          </ac:spMkLst>
        </pc:spChg>
        <pc:spChg chg="add del">
          <ac:chgData name="Giulia Vilone" userId="S::giulia.vilone@tudublin.ie::0c58d732-b0d9-492e-ba07-5ae44eefa3de" providerId="AD" clId="Web-{57DA6144-85E5-FEB3-10F5-411B60B8482F}" dt="2022-01-27T14:37:57.708" v="295"/>
          <ac:spMkLst>
            <pc:docMk/>
            <pc:sldMk cId="0" sldId="285"/>
            <ac:spMk id="28" creationId="{E586D291-D178-42CC-B98D-403D54E69141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7:50.395" v="293"/>
          <ac:spMkLst>
            <pc:docMk/>
            <pc:sldMk cId="0" sldId="285"/>
            <ac:spMk id="36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6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6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6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7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7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7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7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7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7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5"/>
            <ac:spMk id="388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5"/>
            <ac:picMk id="36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5"/>
            <ac:picMk id="36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5"/>
            <ac:picMk id="36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5"/>
            <ac:picMk id="37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5"/>
            <ac:picMk id="37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5"/>
            <ac:picMk id="37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5"/>
            <ac:picMk id="378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29:05.428" v="161" actId="14100"/>
        <pc:sldMkLst>
          <pc:docMk/>
          <pc:sldMk cId="0" sldId="286"/>
        </pc:sldMkLst>
        <pc:spChg chg="add">
          <ac:chgData name="Giulia Vilone" userId="S::giulia.vilone@tudublin.ie::0c58d732-b0d9-492e-ba07-5ae44eefa3de" providerId="AD" clId="Web-{57DA6144-85E5-FEB3-10F5-411B60B8482F}" dt="2022-01-27T14:28:53.662" v="156"/>
          <ac:spMkLst>
            <pc:docMk/>
            <pc:sldMk cId="0" sldId="286"/>
            <ac:spMk id="2" creationId="{45CAE455-8D43-4BBC-A007-FAECE8396A77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8:53.224" v="155"/>
          <ac:spMkLst>
            <pc:docMk/>
            <pc:sldMk cId="0" sldId="286"/>
            <ac:spMk id="38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9:05.428" v="161" actId="14100"/>
          <ac:spMkLst>
            <pc:docMk/>
            <pc:sldMk cId="0" sldId="286"/>
            <ac:spMk id="390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29:36.055" v="166"/>
        <pc:sldMkLst>
          <pc:docMk/>
          <pc:sldMk cId="0" sldId="287"/>
        </pc:sldMkLst>
        <pc:spChg chg="add">
          <ac:chgData name="Giulia Vilone" userId="S::giulia.vilone@tudublin.ie::0c58d732-b0d9-492e-ba07-5ae44eefa3de" providerId="AD" clId="Web-{57DA6144-85E5-FEB3-10F5-411B60B8482F}" dt="2022-01-27T14:29:10.413" v="163"/>
          <ac:spMkLst>
            <pc:docMk/>
            <pc:sldMk cId="0" sldId="287"/>
            <ac:spMk id="2" creationId="{B766D8BA-63E4-43D5-85D9-0E197AE24731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9:10.022" v="162"/>
          <ac:spMkLst>
            <pc:docMk/>
            <pc:sldMk cId="0" sldId="287"/>
            <ac:spMk id="39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39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39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39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39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0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0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0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0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0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0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0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1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1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1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1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1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1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7"/>
            <ac:spMk id="41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9:24.320" v="165" actId="1076"/>
          <ac:spMkLst>
            <pc:docMk/>
            <pc:sldMk cId="0" sldId="287"/>
            <ac:spMk id="417" creationId="{00000000-0000-0000-0000-000000000000}"/>
          </ac:spMkLst>
        </pc:spChg>
        <pc:spChg chg="mod ord">
          <ac:chgData name="Giulia Vilone" userId="S::giulia.vilone@tudublin.ie::0c58d732-b0d9-492e-ba07-5ae44eefa3de" providerId="AD" clId="Web-{57DA6144-85E5-FEB3-10F5-411B60B8482F}" dt="2022-01-27T14:29:36.055" v="166"/>
          <ac:spMkLst>
            <pc:docMk/>
            <pc:sldMk cId="0" sldId="287"/>
            <ac:spMk id="418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7"/>
            <ac:picMk id="39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7"/>
            <ac:picMk id="39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7"/>
            <ac:picMk id="39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7"/>
            <ac:picMk id="39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7"/>
            <ac:picMk id="40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7"/>
            <ac:picMk id="40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7"/>
            <ac:picMk id="406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0:12.135" v="173"/>
        <pc:sldMkLst>
          <pc:docMk/>
          <pc:sldMk cId="0" sldId="288"/>
        </pc:sldMkLst>
        <pc:spChg chg="add">
          <ac:chgData name="Giulia Vilone" userId="S::giulia.vilone@tudublin.ie::0c58d732-b0d9-492e-ba07-5ae44eefa3de" providerId="AD" clId="Web-{57DA6144-85E5-FEB3-10F5-411B60B8482F}" dt="2022-01-27T14:29:52.618" v="169"/>
          <ac:spMkLst>
            <pc:docMk/>
            <pc:sldMk cId="0" sldId="288"/>
            <ac:spMk id="2" creationId="{E77B3A38-3319-46F3-8D2B-6F2EFF4BB513}"/>
          </ac:spMkLst>
        </pc:spChg>
        <pc:spChg chg="add">
          <ac:chgData name="Giulia Vilone" userId="S::giulia.vilone@tudublin.ie::0c58d732-b0d9-492e-ba07-5ae44eefa3de" providerId="AD" clId="Web-{57DA6144-85E5-FEB3-10F5-411B60B8482F}" dt="2022-01-27T14:29:52.649" v="170"/>
          <ac:spMkLst>
            <pc:docMk/>
            <pc:sldMk cId="0" sldId="288"/>
            <ac:spMk id="3" creationId="{FFB852C5-4AC9-4BB3-85B2-1A01A0CC7075}"/>
          </ac:spMkLst>
        </pc:spChg>
        <pc:spChg chg="add">
          <ac:chgData name="Giulia Vilone" userId="S::giulia.vilone@tudublin.ie::0c58d732-b0d9-492e-ba07-5ae44eefa3de" providerId="AD" clId="Web-{57DA6144-85E5-FEB3-10F5-411B60B8482F}" dt="2022-01-27T14:30:12.135" v="173"/>
          <ac:spMkLst>
            <pc:docMk/>
            <pc:sldMk cId="0" sldId="288"/>
            <ac:spMk id="4" creationId="{3F3A4C9B-11D0-49B3-B71F-AA2BA0660ED3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29:58.290" v="171" actId="1076"/>
          <ac:spMkLst>
            <pc:docMk/>
            <pc:sldMk cId="0" sldId="288"/>
            <ac:spMk id="41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2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2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2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2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2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3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3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3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3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3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3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3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3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4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4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4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4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4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88"/>
            <ac:spMk id="445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0:11.791" v="172"/>
          <ac:spMkLst>
            <pc:docMk/>
            <pc:sldMk cId="0" sldId="288"/>
            <ac:spMk id="446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9:51.837" v="168"/>
          <ac:spMkLst>
            <pc:docMk/>
            <pc:sldMk cId="0" sldId="288"/>
            <ac:spMk id="447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29:48.977" v="167"/>
          <ac:spMkLst>
            <pc:docMk/>
            <pc:sldMk cId="0" sldId="288"/>
            <ac:spMk id="448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8"/>
            <ac:picMk id="42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8"/>
            <ac:picMk id="42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8"/>
            <ac:picMk id="42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8"/>
            <ac:picMk id="42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8"/>
            <ac:picMk id="42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8"/>
            <ac:picMk id="43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88"/>
            <ac:picMk id="433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0:41.043" v="179" actId="14100"/>
        <pc:sldMkLst>
          <pc:docMk/>
          <pc:sldMk cId="0" sldId="289"/>
        </pc:sldMkLst>
        <pc:spChg chg="add">
          <ac:chgData name="Giulia Vilone" userId="S::giulia.vilone@tudublin.ie::0c58d732-b0d9-492e-ba07-5ae44eefa3de" providerId="AD" clId="Web-{57DA6144-85E5-FEB3-10F5-411B60B8482F}" dt="2022-01-27T14:30:33.542" v="177"/>
          <ac:spMkLst>
            <pc:docMk/>
            <pc:sldMk cId="0" sldId="289"/>
            <ac:spMk id="2" creationId="{EB8FF3A8-E3E8-4299-B68A-7F2FC8AF8E0F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0:33.058" v="176"/>
          <ac:spMkLst>
            <pc:docMk/>
            <pc:sldMk cId="0" sldId="289"/>
            <ac:spMk id="44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0:41.043" v="179" actId="14100"/>
          <ac:spMkLst>
            <pc:docMk/>
            <pc:sldMk cId="0" sldId="289"/>
            <ac:spMk id="450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0:55.684" v="186" actId="14100"/>
        <pc:sldMkLst>
          <pc:docMk/>
          <pc:sldMk cId="0" sldId="290"/>
        </pc:sldMkLst>
        <pc:spChg chg="add mod">
          <ac:chgData name="Giulia Vilone" userId="S::giulia.vilone@tudublin.ie::0c58d732-b0d9-492e-ba07-5ae44eefa3de" providerId="AD" clId="Web-{57DA6144-85E5-FEB3-10F5-411B60B8482F}" dt="2022-01-27T14:30:48.403" v="184" actId="20577"/>
          <ac:spMkLst>
            <pc:docMk/>
            <pc:sldMk cId="0" sldId="290"/>
            <ac:spMk id="2" creationId="{83E1B9D3-AF54-4297-8CC8-D531A0833347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0:44.809" v="180"/>
          <ac:spMkLst>
            <pc:docMk/>
            <pc:sldMk cId="0" sldId="290"/>
            <ac:spMk id="45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0:55.684" v="186" actId="14100"/>
          <ac:spMkLst>
            <pc:docMk/>
            <pc:sldMk cId="0" sldId="290"/>
            <ac:spMk id="452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1:28.077" v="195" actId="20577"/>
        <pc:sldMkLst>
          <pc:docMk/>
          <pc:sldMk cId="0" sldId="291"/>
        </pc:sldMkLst>
        <pc:spChg chg="add">
          <ac:chgData name="Giulia Vilone" userId="S::giulia.vilone@tudublin.ie::0c58d732-b0d9-492e-ba07-5ae44eefa3de" providerId="AD" clId="Web-{57DA6144-85E5-FEB3-10F5-411B60B8482F}" dt="2022-01-27T14:31:04.341" v="188"/>
          <ac:spMkLst>
            <pc:docMk/>
            <pc:sldMk cId="0" sldId="291"/>
            <ac:spMk id="2" creationId="{90EEC420-8B75-4638-A58A-FAE6CD73D8B4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1:04.138" v="187"/>
          <ac:spMkLst>
            <pc:docMk/>
            <pc:sldMk cId="0" sldId="291"/>
            <ac:spMk id="45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1:28.077" v="195" actId="20577"/>
          <ac:spMkLst>
            <pc:docMk/>
            <pc:sldMk cId="0" sldId="291"/>
            <ac:spMk id="454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2:03.407" v="201" actId="14100"/>
        <pc:sldMkLst>
          <pc:docMk/>
          <pc:sldMk cId="0" sldId="292"/>
        </pc:sldMkLst>
        <pc:spChg chg="add mod">
          <ac:chgData name="Giulia Vilone" userId="S::giulia.vilone@tudublin.ie::0c58d732-b0d9-492e-ba07-5ae44eefa3de" providerId="AD" clId="Web-{57DA6144-85E5-FEB3-10F5-411B60B8482F}" dt="2022-01-27T14:32:03.407" v="201" actId="14100"/>
          <ac:spMkLst>
            <pc:docMk/>
            <pc:sldMk cId="0" sldId="292"/>
            <ac:spMk id="2" creationId="{DE992D34-BD10-41A8-ACA1-94ADC461F273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5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5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5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5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5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6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6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6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6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6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6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6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2"/>
            <ac:spMk id="467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1:37.687" v="196"/>
          <ac:spMkLst>
            <pc:docMk/>
            <pc:sldMk cId="0" sldId="292"/>
            <ac:spMk id="468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2:12.735" v="203"/>
        <pc:sldMkLst>
          <pc:docMk/>
          <pc:sldMk cId="0" sldId="293"/>
        </pc:sldMkLst>
        <pc:spChg chg="add">
          <ac:chgData name="Giulia Vilone" userId="S::giulia.vilone@tudublin.ie::0c58d732-b0d9-492e-ba07-5ae44eefa3de" providerId="AD" clId="Web-{57DA6144-85E5-FEB3-10F5-411B60B8482F}" dt="2022-01-27T14:32:12.735" v="203"/>
          <ac:spMkLst>
            <pc:docMk/>
            <pc:sldMk cId="0" sldId="293"/>
            <ac:spMk id="2" creationId="{CEDFAA91-F074-466D-A59F-9A26E521FC93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7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7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7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7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7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7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8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8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8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8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8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8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3"/>
            <ac:spMk id="491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2:12.329" v="202"/>
          <ac:spMkLst>
            <pc:docMk/>
            <pc:sldMk cId="0" sldId="293"/>
            <ac:spMk id="492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6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7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7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7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7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8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8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8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8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3"/>
            <ac:picMk id="490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2:19.611" v="205"/>
        <pc:sldMkLst>
          <pc:docMk/>
          <pc:sldMk cId="0" sldId="294"/>
        </pc:sldMkLst>
        <pc:spChg chg="add">
          <ac:chgData name="Giulia Vilone" userId="S::giulia.vilone@tudublin.ie::0c58d732-b0d9-492e-ba07-5ae44eefa3de" providerId="AD" clId="Web-{57DA6144-85E5-FEB3-10F5-411B60B8482F}" dt="2022-01-27T14:32:19.611" v="205"/>
          <ac:spMkLst>
            <pc:docMk/>
            <pc:sldMk cId="0" sldId="294"/>
            <ac:spMk id="2" creationId="{736A51B2-3736-47CF-A2DD-4D21E7684BDC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49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49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49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49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0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0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0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0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0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0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1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1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15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2:18.955" v="204"/>
          <ac:spMkLst>
            <pc:docMk/>
            <pc:sldMk cId="0" sldId="294"/>
            <ac:spMk id="51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1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1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1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2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4"/>
            <ac:spMk id="530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49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49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49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50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50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50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50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51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51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4"/>
            <ac:picMk id="514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2:25.205" v="207"/>
        <pc:sldMkLst>
          <pc:docMk/>
          <pc:sldMk cId="0" sldId="295"/>
        </pc:sldMkLst>
        <pc:spChg chg="add">
          <ac:chgData name="Giulia Vilone" userId="S::giulia.vilone@tudublin.ie::0c58d732-b0d9-492e-ba07-5ae44eefa3de" providerId="AD" clId="Web-{57DA6144-85E5-FEB3-10F5-411B60B8482F}" dt="2022-01-27T14:32:25.205" v="207"/>
          <ac:spMkLst>
            <pc:docMk/>
            <pc:sldMk cId="0" sldId="295"/>
            <ac:spMk id="2" creationId="{09DCDC9B-B854-4AFF-8ABE-96BC5B3F8E62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3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3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3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3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3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4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4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4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4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4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4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5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5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2:24.705" v="206"/>
          <ac:spMkLst>
            <pc:docMk/>
            <pc:sldMk cId="0" sldId="295"/>
            <ac:spMk id="55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5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5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5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5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5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6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7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7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7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5"/>
            <ac:spMk id="573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3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3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3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3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4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4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4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4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5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5"/>
            <ac:picMk id="552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3:07.785" v="218"/>
        <pc:sldMkLst>
          <pc:docMk/>
          <pc:sldMk cId="0" sldId="296"/>
        </pc:sldMkLst>
        <pc:spChg chg="add del mod">
          <ac:chgData name="Giulia Vilone" userId="S::giulia.vilone@tudublin.ie::0c58d732-b0d9-492e-ba07-5ae44eefa3de" providerId="AD" clId="Web-{57DA6144-85E5-FEB3-10F5-411B60B8482F}" dt="2022-01-27T14:33:07.785" v="218"/>
          <ac:spMkLst>
            <pc:docMk/>
            <pc:sldMk cId="0" sldId="296"/>
            <ac:spMk id="2" creationId="{B21F45C1-8F44-4B07-9BD2-E039D23636EB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2:41.815" v="209"/>
          <ac:spMkLst>
            <pc:docMk/>
            <pc:sldMk cId="0" sldId="296"/>
            <ac:spMk id="57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2:58.722" v="216" actId="14100"/>
          <ac:spMkLst>
            <pc:docMk/>
            <pc:sldMk cId="0" sldId="296"/>
            <ac:spMk id="575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3:11.161" v="220"/>
        <pc:sldMkLst>
          <pc:docMk/>
          <pc:sldMk cId="0" sldId="297"/>
        </pc:sldMkLst>
        <pc:spChg chg="add">
          <ac:chgData name="Giulia Vilone" userId="S::giulia.vilone@tudublin.ie::0c58d732-b0d9-492e-ba07-5ae44eefa3de" providerId="AD" clId="Web-{57DA6144-85E5-FEB3-10F5-411B60B8482F}" dt="2022-01-27T14:33:11.161" v="220"/>
          <ac:spMkLst>
            <pc:docMk/>
            <pc:sldMk cId="0" sldId="297"/>
            <ac:spMk id="4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10.879" v="219"/>
          <ac:spMkLst>
            <pc:docMk/>
            <pc:sldMk cId="0" sldId="297"/>
            <ac:spMk id="57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7"/>
            <ac:spMk id="577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3:19.442" v="222"/>
        <pc:sldMkLst>
          <pc:docMk/>
          <pc:sldMk cId="0" sldId="298"/>
        </pc:sldMkLst>
        <pc:spChg chg="add">
          <ac:chgData name="Giulia Vilone" userId="S::giulia.vilone@tudublin.ie::0c58d732-b0d9-492e-ba07-5ae44eefa3de" providerId="AD" clId="Web-{57DA6144-85E5-FEB3-10F5-411B60B8482F}" dt="2022-01-27T14:33:19.442" v="222"/>
          <ac:spMkLst>
            <pc:docMk/>
            <pc:sldMk cId="0" sldId="298"/>
            <ac:spMk id="39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19.005" v="221"/>
          <ac:spMkLst>
            <pc:docMk/>
            <pc:sldMk cId="0" sldId="298"/>
            <ac:spMk id="57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7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8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8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8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8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8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9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9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9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59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0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1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1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8"/>
            <ac:spMk id="614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8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8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8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8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8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9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9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9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9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9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59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61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8"/>
            <ac:picMk id="613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3:24.568" v="224"/>
        <pc:sldMkLst>
          <pc:docMk/>
          <pc:sldMk cId="0" sldId="299"/>
        </pc:sldMkLst>
        <pc:spChg chg="add">
          <ac:chgData name="Giulia Vilone" userId="S::giulia.vilone@tudublin.ie::0c58d732-b0d9-492e-ba07-5ae44eefa3de" providerId="AD" clId="Web-{57DA6144-85E5-FEB3-10F5-411B60B8482F}" dt="2022-01-27T14:33:24.568" v="224"/>
          <ac:spMkLst>
            <pc:docMk/>
            <pc:sldMk cId="0" sldId="299"/>
            <ac:spMk id="35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24.474" v="223"/>
          <ac:spMkLst>
            <pc:docMk/>
            <pc:sldMk cId="0" sldId="299"/>
            <ac:spMk id="61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1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1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2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2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2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2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2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2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2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3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3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3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3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4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4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4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4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4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4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4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299"/>
            <ac:spMk id="647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1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1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2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2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2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3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3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3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3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3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299"/>
            <ac:picMk id="639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3:28.537" v="226"/>
        <pc:sldMkLst>
          <pc:docMk/>
          <pc:sldMk cId="0" sldId="300"/>
        </pc:sldMkLst>
        <pc:spChg chg="add">
          <ac:chgData name="Giulia Vilone" userId="S::giulia.vilone@tudublin.ie::0c58d732-b0d9-492e-ba07-5ae44eefa3de" providerId="AD" clId="Web-{57DA6144-85E5-FEB3-10F5-411B60B8482F}" dt="2022-01-27T14:33:28.537" v="226"/>
          <ac:spMkLst>
            <pc:docMk/>
            <pc:sldMk cId="0" sldId="300"/>
            <ac:spMk id="4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28.099" v="225"/>
          <ac:spMkLst>
            <pc:docMk/>
            <pc:sldMk cId="0" sldId="300"/>
            <ac:spMk id="64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0"/>
            <ac:spMk id="649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3:33.303" v="228"/>
        <pc:sldMkLst>
          <pc:docMk/>
          <pc:sldMk cId="0" sldId="301"/>
        </pc:sldMkLst>
        <pc:spChg chg="add">
          <ac:chgData name="Giulia Vilone" userId="S::giulia.vilone@tudublin.ie::0c58d732-b0d9-492e-ba07-5ae44eefa3de" providerId="AD" clId="Web-{57DA6144-85E5-FEB3-10F5-411B60B8482F}" dt="2022-01-27T14:33:33.303" v="228"/>
          <ac:spMkLst>
            <pc:docMk/>
            <pc:sldMk cId="0" sldId="301"/>
            <ac:spMk id="38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32.927" v="227"/>
          <ac:spMkLst>
            <pc:docMk/>
            <pc:sldMk cId="0" sldId="301"/>
            <ac:spMk id="65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5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5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5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5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6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7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7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7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7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7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7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8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8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8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1"/>
            <ac:spMk id="685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5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5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5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5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5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6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7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7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7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7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8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1"/>
            <ac:picMk id="684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3:38.943" v="230"/>
        <pc:sldMkLst>
          <pc:docMk/>
          <pc:sldMk cId="0" sldId="302"/>
        </pc:sldMkLst>
        <pc:spChg chg="add">
          <ac:chgData name="Giulia Vilone" userId="S::giulia.vilone@tudublin.ie::0c58d732-b0d9-492e-ba07-5ae44eefa3de" providerId="AD" clId="Web-{57DA6144-85E5-FEB3-10F5-411B60B8482F}" dt="2022-01-27T14:33:38.943" v="230"/>
          <ac:spMkLst>
            <pc:docMk/>
            <pc:sldMk cId="0" sldId="302"/>
            <ac:spMk id="35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38.537" v="229"/>
          <ac:spMkLst>
            <pc:docMk/>
            <pc:sldMk cId="0" sldId="302"/>
            <ac:spMk id="68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8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9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9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9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9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9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9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9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69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0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0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0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0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0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0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1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1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1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1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1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2"/>
            <ac:spMk id="718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68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68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69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69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70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70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70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70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71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71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2"/>
            <ac:picMk id="715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3:43.350" v="232"/>
        <pc:sldMkLst>
          <pc:docMk/>
          <pc:sldMk cId="0" sldId="303"/>
        </pc:sldMkLst>
        <pc:spChg chg="add">
          <ac:chgData name="Giulia Vilone" userId="S::giulia.vilone@tudublin.ie::0c58d732-b0d9-492e-ba07-5ae44eefa3de" providerId="AD" clId="Web-{57DA6144-85E5-FEB3-10F5-411B60B8482F}" dt="2022-01-27T14:33:43.350" v="232"/>
          <ac:spMkLst>
            <pc:docMk/>
            <pc:sldMk cId="0" sldId="303"/>
            <ac:spMk id="36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42.959" v="231"/>
          <ac:spMkLst>
            <pc:docMk/>
            <pc:sldMk cId="0" sldId="303"/>
            <ac:spMk id="71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2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2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2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2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2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2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3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3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3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3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3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3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4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4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4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4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4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4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4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5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5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3"/>
            <ac:spMk id="752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2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2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2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2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3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3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3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3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4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4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3"/>
            <ac:picMk id="749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3:47.600" v="234"/>
        <pc:sldMkLst>
          <pc:docMk/>
          <pc:sldMk cId="0" sldId="304"/>
        </pc:sldMkLst>
        <pc:spChg chg="add">
          <ac:chgData name="Giulia Vilone" userId="S::giulia.vilone@tudublin.ie::0c58d732-b0d9-492e-ba07-5ae44eefa3de" providerId="AD" clId="Web-{57DA6144-85E5-FEB3-10F5-411B60B8482F}" dt="2022-01-27T14:33:47.600" v="234"/>
          <ac:spMkLst>
            <pc:docMk/>
            <pc:sldMk cId="0" sldId="304"/>
            <ac:spMk id="4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47.319" v="233"/>
          <ac:spMkLst>
            <pc:docMk/>
            <pc:sldMk cId="0" sldId="304"/>
            <ac:spMk id="75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4"/>
            <ac:spMk id="754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3:51.116" v="236"/>
        <pc:sldMkLst>
          <pc:docMk/>
          <pc:sldMk cId="0" sldId="305"/>
        </pc:sldMkLst>
        <pc:spChg chg="add">
          <ac:chgData name="Giulia Vilone" userId="S::giulia.vilone@tudublin.ie::0c58d732-b0d9-492e-ba07-5ae44eefa3de" providerId="AD" clId="Web-{57DA6144-85E5-FEB3-10F5-411B60B8482F}" dt="2022-01-27T14:33:51.116" v="236"/>
          <ac:spMkLst>
            <pc:docMk/>
            <pc:sldMk cId="0" sldId="305"/>
            <ac:spMk id="40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50.835" v="235"/>
          <ac:spMkLst>
            <pc:docMk/>
            <pc:sldMk cId="0" sldId="305"/>
            <ac:spMk id="75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5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5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6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6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6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7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7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7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7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7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7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8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9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9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5"/>
            <ac:spMk id="792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5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5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6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6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6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6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6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6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6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7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7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7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5"/>
            <ac:picMk id="778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3:54.554" v="238"/>
        <pc:sldMkLst>
          <pc:docMk/>
          <pc:sldMk cId="0" sldId="306"/>
        </pc:sldMkLst>
        <pc:spChg chg="add">
          <ac:chgData name="Giulia Vilone" userId="S::giulia.vilone@tudublin.ie::0c58d732-b0d9-492e-ba07-5ae44eefa3de" providerId="AD" clId="Web-{57DA6144-85E5-FEB3-10F5-411B60B8482F}" dt="2022-01-27T14:33:54.554" v="238"/>
          <ac:spMkLst>
            <pc:docMk/>
            <pc:sldMk cId="0" sldId="306"/>
            <ac:spMk id="37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54.101" v="237"/>
          <ac:spMkLst>
            <pc:docMk/>
            <pc:sldMk cId="0" sldId="306"/>
            <ac:spMk id="79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79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79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0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0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0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0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0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0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1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1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1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1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1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1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2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2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2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2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2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2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2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6"/>
            <ac:spMk id="827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79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79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79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79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80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804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806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80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810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81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81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6"/>
            <ac:picMk id="814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3:59.320" v="240"/>
        <pc:sldMkLst>
          <pc:docMk/>
          <pc:sldMk cId="0" sldId="307"/>
        </pc:sldMkLst>
        <pc:spChg chg="add">
          <ac:chgData name="Giulia Vilone" userId="S::giulia.vilone@tudublin.ie::0c58d732-b0d9-492e-ba07-5ae44eefa3de" providerId="AD" clId="Web-{57DA6144-85E5-FEB3-10F5-411B60B8482F}" dt="2022-01-27T14:33:59.320" v="240"/>
          <ac:spMkLst>
            <pc:docMk/>
            <pc:sldMk cId="0" sldId="307"/>
            <ac:spMk id="38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3:59.101" v="239"/>
          <ac:spMkLst>
            <pc:docMk/>
            <pc:sldMk cId="0" sldId="307"/>
            <ac:spMk id="82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3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3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3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3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3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4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4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4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4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5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6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6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6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7"/>
            <ac:spMk id="863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2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3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32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3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3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3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41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43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45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47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4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17:50.530" v="11"/>
          <ac:picMkLst>
            <pc:docMk/>
            <pc:sldMk cId="0" sldId="307"/>
            <ac:picMk id="849" creationId="{00000000-0000-0000-0000-000000000000}"/>
          </ac:picMkLst>
        </pc:picChg>
      </pc:sldChg>
      <pc:sldChg chg="modSp">
        <pc:chgData name="Giulia Vilone" userId="S::giulia.vilone@tudublin.ie::0c58d732-b0d9-492e-ba07-5ae44eefa3de" providerId="AD" clId="Web-{57DA6144-85E5-FEB3-10F5-411B60B8482F}" dt="2022-01-27T14:17:50.530" v="11"/>
        <pc:sldMkLst>
          <pc:docMk/>
          <pc:sldMk cId="0" sldId="308"/>
        </pc:sldMkLst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0" sldId="308"/>
            <ac:spMk id="864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4:32.103" v="250" actId="20577"/>
        <pc:sldMkLst>
          <pc:docMk/>
          <pc:sldMk cId="0" sldId="309"/>
        </pc:sldMkLst>
        <pc:spChg chg="add mod">
          <ac:chgData name="Giulia Vilone" userId="S::giulia.vilone@tudublin.ie::0c58d732-b0d9-492e-ba07-5ae44eefa3de" providerId="AD" clId="Web-{57DA6144-85E5-FEB3-10F5-411B60B8482F}" dt="2022-01-27T14:34:14.633" v="246" actId="20577"/>
          <ac:spMkLst>
            <pc:docMk/>
            <pc:sldMk cId="0" sldId="309"/>
            <ac:spMk id="4" creationId="{27CA29E3-CED0-4274-AE9D-06404CA0FFC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4:06.179" v="242"/>
          <ac:spMkLst>
            <pc:docMk/>
            <pc:sldMk cId="0" sldId="309"/>
            <ac:spMk id="86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4:32.103" v="250" actId="20577"/>
          <ac:spMkLst>
            <pc:docMk/>
            <pc:sldMk cId="0" sldId="309"/>
            <ac:spMk id="866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4:49.166" v="258" actId="1076"/>
        <pc:sldMkLst>
          <pc:docMk/>
          <pc:sldMk cId="0" sldId="310"/>
        </pc:sldMkLst>
        <pc:spChg chg="add">
          <ac:chgData name="Giulia Vilone" userId="S::giulia.vilone@tudublin.ie::0c58d732-b0d9-492e-ba07-5ae44eefa3de" providerId="AD" clId="Web-{57DA6144-85E5-FEB3-10F5-411B60B8482F}" dt="2022-01-27T14:34:38.806" v="252"/>
          <ac:spMkLst>
            <pc:docMk/>
            <pc:sldMk cId="0" sldId="310"/>
            <ac:spMk id="2" creationId="{82682175-D80A-4268-8C6E-ADB97C2BBC45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4:38.291" v="251"/>
          <ac:spMkLst>
            <pc:docMk/>
            <pc:sldMk cId="0" sldId="310"/>
            <ac:spMk id="86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4:49.135" v="255" actId="1076"/>
          <ac:spMkLst>
            <pc:docMk/>
            <pc:sldMk cId="0" sldId="310"/>
            <ac:spMk id="87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4:49.151" v="256" actId="1076"/>
          <ac:spMkLst>
            <pc:docMk/>
            <pc:sldMk cId="0" sldId="310"/>
            <ac:spMk id="871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4:49.151" v="257" actId="1076"/>
          <ac:spMkLst>
            <pc:docMk/>
            <pc:sldMk cId="0" sldId="310"/>
            <ac:spMk id="872" creationId="{00000000-0000-0000-0000-000000000000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4:34:49.119" v="253" actId="1076"/>
          <ac:picMkLst>
            <pc:docMk/>
            <pc:sldMk cId="0" sldId="310"/>
            <ac:picMk id="868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34:49.135" v="254" actId="1076"/>
          <ac:picMkLst>
            <pc:docMk/>
            <pc:sldMk cId="0" sldId="310"/>
            <ac:picMk id="869" creationId="{00000000-0000-0000-0000-000000000000}"/>
          </ac:picMkLst>
        </pc:picChg>
        <pc:picChg chg="mod">
          <ac:chgData name="Giulia Vilone" userId="S::giulia.vilone@tudublin.ie::0c58d732-b0d9-492e-ba07-5ae44eefa3de" providerId="AD" clId="Web-{57DA6144-85E5-FEB3-10F5-411B60B8482F}" dt="2022-01-27T14:34:49.166" v="258" actId="1076"/>
          <ac:picMkLst>
            <pc:docMk/>
            <pc:sldMk cId="0" sldId="310"/>
            <ac:picMk id="873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57DA6144-85E5-FEB3-10F5-411B60B8482F}" dt="2022-01-27T14:35:19.012" v="275" actId="14100"/>
        <pc:sldMkLst>
          <pc:docMk/>
          <pc:sldMk cId="0" sldId="311"/>
        </pc:sldMkLst>
        <pc:spChg chg="add">
          <ac:chgData name="Giulia Vilone" userId="S::giulia.vilone@tudublin.ie::0c58d732-b0d9-492e-ba07-5ae44eefa3de" providerId="AD" clId="Web-{57DA6144-85E5-FEB3-10F5-411B60B8482F}" dt="2022-01-27T14:34:53.120" v="260"/>
          <ac:spMkLst>
            <pc:docMk/>
            <pc:sldMk cId="0" sldId="311"/>
            <ac:spMk id="2" creationId="{F242217A-EB9C-4433-8D56-DFD1295CDD7B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4:52.745" v="259"/>
          <ac:spMkLst>
            <pc:docMk/>
            <pc:sldMk cId="0" sldId="311"/>
            <ac:spMk id="87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5:19.012" v="275" actId="14100"/>
          <ac:spMkLst>
            <pc:docMk/>
            <pc:sldMk cId="0" sldId="311"/>
            <ac:spMk id="875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5:31.497" v="279" actId="14100"/>
        <pc:sldMkLst>
          <pc:docMk/>
          <pc:sldMk cId="0" sldId="312"/>
        </pc:sldMkLst>
        <pc:spChg chg="add">
          <ac:chgData name="Giulia Vilone" userId="S::giulia.vilone@tudublin.ie::0c58d732-b0d9-492e-ba07-5ae44eefa3de" providerId="AD" clId="Web-{57DA6144-85E5-FEB3-10F5-411B60B8482F}" dt="2022-01-27T14:35:23.528" v="277"/>
          <ac:spMkLst>
            <pc:docMk/>
            <pc:sldMk cId="0" sldId="312"/>
            <ac:spMk id="2" creationId="{0685673C-EC54-45C7-A644-A8B58C9C6DB6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5:23.184" v="276"/>
          <ac:spMkLst>
            <pc:docMk/>
            <pc:sldMk cId="0" sldId="312"/>
            <ac:spMk id="87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5:31.497" v="279" actId="14100"/>
          <ac:spMkLst>
            <pc:docMk/>
            <pc:sldMk cId="0" sldId="312"/>
            <ac:spMk id="877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5:50.404" v="285" actId="14100"/>
        <pc:sldMkLst>
          <pc:docMk/>
          <pc:sldMk cId="0" sldId="313"/>
        </pc:sldMkLst>
        <pc:spChg chg="add">
          <ac:chgData name="Giulia Vilone" userId="S::giulia.vilone@tudublin.ie::0c58d732-b0d9-492e-ba07-5ae44eefa3de" providerId="AD" clId="Web-{57DA6144-85E5-FEB3-10F5-411B60B8482F}" dt="2022-01-27T14:35:35.778" v="281"/>
          <ac:spMkLst>
            <pc:docMk/>
            <pc:sldMk cId="0" sldId="313"/>
            <ac:spMk id="2" creationId="{B0977EC3-3B1C-4A28-B141-4F92B90DDFF8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5:35.403" v="280"/>
          <ac:spMkLst>
            <pc:docMk/>
            <pc:sldMk cId="0" sldId="313"/>
            <ac:spMk id="87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5:50.404" v="285" actId="14100"/>
          <ac:spMkLst>
            <pc:docMk/>
            <pc:sldMk cId="0" sldId="313"/>
            <ac:spMk id="879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57DA6144-85E5-FEB3-10F5-411B60B8482F}" dt="2022-01-27T14:36:09.999" v="292" actId="14100"/>
        <pc:sldMkLst>
          <pc:docMk/>
          <pc:sldMk cId="0" sldId="314"/>
        </pc:sldMkLst>
        <pc:spChg chg="add">
          <ac:chgData name="Giulia Vilone" userId="S::giulia.vilone@tudublin.ie::0c58d732-b0d9-492e-ba07-5ae44eefa3de" providerId="AD" clId="Web-{57DA6144-85E5-FEB3-10F5-411B60B8482F}" dt="2022-01-27T14:35:54.967" v="287"/>
          <ac:spMkLst>
            <pc:docMk/>
            <pc:sldMk cId="0" sldId="314"/>
            <ac:spMk id="2" creationId="{0E984C1E-4B96-4C69-A0FB-C737D3307149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5:54.436" v="286"/>
          <ac:spMkLst>
            <pc:docMk/>
            <pc:sldMk cId="0" sldId="314"/>
            <ac:spMk id="88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36:09.999" v="292" actId="14100"/>
          <ac:spMkLst>
            <pc:docMk/>
            <pc:sldMk cId="0" sldId="314"/>
            <ac:spMk id="881" creationId="{00000000-0000-0000-0000-000000000000}"/>
          </ac:spMkLst>
        </pc:spChg>
      </pc:sldChg>
      <pc:sldChg chg="modSp add ord replId">
        <pc:chgData name="Giulia Vilone" userId="S::giulia.vilone@tudublin.ie::0c58d732-b0d9-492e-ba07-5ae44eefa3de" providerId="AD" clId="Web-{57DA6144-85E5-FEB3-10F5-411B60B8482F}" dt="2022-01-27T14:17:50.530" v="11"/>
        <pc:sldMkLst>
          <pc:docMk/>
          <pc:sldMk cId="3468605115" sldId="315"/>
        </pc:sldMkLst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k cId="3468605115" sldId="315"/>
            <ac:spMk id="864" creationId="{00000000-0000-0000-0000-000000000000}"/>
          </ac:spMkLst>
        </pc:spChg>
      </pc:sldChg>
      <pc:sldChg chg="addSp delSp modSp add mod ord replId setBg">
        <pc:chgData name="Giulia Vilone" userId="S::giulia.vilone@tudublin.ie::0c58d732-b0d9-492e-ba07-5ae44eefa3de" providerId="AD" clId="Web-{57DA6144-85E5-FEB3-10F5-411B60B8482F}" dt="2022-01-27T14:42:25.426" v="371" actId="20577"/>
        <pc:sldMkLst>
          <pc:docMk/>
          <pc:sldMk cId="3604213468" sldId="316"/>
        </pc:sldMkLst>
        <pc:spChg chg="add del">
          <ac:chgData name="Giulia Vilone" userId="S::giulia.vilone@tudublin.ie::0c58d732-b0d9-492e-ba07-5ae44eefa3de" providerId="AD" clId="Web-{57DA6144-85E5-FEB3-10F5-411B60B8482F}" dt="2022-01-27T14:30:23.948" v="175"/>
          <ac:spMkLst>
            <pc:docMk/>
            <pc:sldMk cId="3604213468" sldId="316"/>
            <ac:spMk id="2" creationId="{78F1ED86-364D-405E-90C0-0052DC5E61AE}"/>
          </ac:spMkLst>
        </pc:spChg>
        <pc:spChg chg="add mod ord">
          <ac:chgData name="Giulia Vilone" userId="S::giulia.vilone@tudublin.ie::0c58d732-b0d9-492e-ba07-5ae44eefa3de" providerId="AD" clId="Web-{57DA6144-85E5-FEB3-10F5-411B60B8482F}" dt="2022-01-27T14:42:25.426" v="371" actId="20577"/>
          <ac:spMkLst>
            <pc:docMk/>
            <pc:sldMk cId="3604213468" sldId="316"/>
            <ac:spMk id="3" creationId="{DA6CCFAA-34DE-434E-8E27-C95D5D6563C5}"/>
          </ac:spMkLst>
        </pc:spChg>
        <pc:spChg chg="add">
          <ac:chgData name="Giulia Vilone" userId="S::giulia.vilone@tudublin.ie::0c58d732-b0d9-492e-ba07-5ae44eefa3de" providerId="AD" clId="Web-{57DA6144-85E5-FEB3-10F5-411B60B8482F}" dt="2022-01-27T14:41:22.032" v="359"/>
          <ac:spMkLst>
            <pc:docMk/>
            <pc:sldMk cId="3604213468" sldId="316"/>
            <ac:spMk id="118" creationId="{04812C46-200A-4DEB-A05E-3ED6C68C2387}"/>
          </ac:spMkLst>
        </pc:spChg>
        <pc:spChg chg="add">
          <ac:chgData name="Giulia Vilone" userId="S::giulia.vilone@tudublin.ie::0c58d732-b0d9-492e-ba07-5ae44eefa3de" providerId="AD" clId="Web-{57DA6144-85E5-FEB3-10F5-411B60B8482F}" dt="2022-01-27T14:41:22.032" v="359"/>
          <ac:spMkLst>
            <pc:docMk/>
            <pc:sldMk cId="3604213468" sldId="316"/>
            <ac:spMk id="120" creationId="{D1EA859B-E555-4109-94F3-6700E046E008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4:38:16.022" v="297"/>
          <ac:spMkLst>
            <pc:docMk/>
            <pc:sldMk cId="3604213468" sldId="316"/>
            <ac:spMk id="880" creationId="{00000000-0000-0000-0000-000000000000}"/>
          </ac:spMkLst>
        </pc:spChg>
        <pc:spChg chg="mod ord">
          <ac:chgData name="Giulia Vilone" userId="S::giulia.vilone@tudublin.ie::0c58d732-b0d9-492e-ba07-5ae44eefa3de" providerId="AD" clId="Web-{57DA6144-85E5-FEB3-10F5-411B60B8482F}" dt="2022-01-27T14:42:09.675" v="367" actId="20577"/>
          <ac:spMkLst>
            <pc:docMk/>
            <pc:sldMk cId="3604213468" sldId="316"/>
            <ac:spMk id="881" creationId="{00000000-0000-0000-0000-000000000000}"/>
          </ac:spMkLst>
        </pc:spChg>
        <pc:picChg chg="add mod">
          <ac:chgData name="Giulia Vilone" userId="S::giulia.vilone@tudublin.ie::0c58d732-b0d9-492e-ba07-5ae44eefa3de" providerId="AD" clId="Web-{57DA6144-85E5-FEB3-10F5-411B60B8482F}" dt="2022-01-27T14:41:22.032" v="359"/>
          <ac:picMkLst>
            <pc:docMk/>
            <pc:sldMk cId="3604213468" sldId="316"/>
            <ac:picMk id="5" creationId="{4AE102E5-72F0-4AEE-A300-A4C37F8B4998}"/>
          </ac:picMkLst>
        </pc:picChg>
      </pc:sldChg>
      <pc:sldChg chg="addSp delSp modSp add ord replId">
        <pc:chgData name="Giulia Vilone" userId="S::giulia.vilone@tudublin.ie::0c58d732-b0d9-492e-ba07-5ae44eefa3de" providerId="AD" clId="Web-{57DA6144-85E5-FEB3-10F5-411B60B8482F}" dt="2022-01-27T15:03:40.749" v="598" actId="1076"/>
        <pc:sldMkLst>
          <pc:docMk/>
          <pc:sldMk cId="4096119563" sldId="317"/>
        </pc:sldMkLst>
        <pc:spChg chg="mod">
          <ac:chgData name="Giulia Vilone" userId="S::giulia.vilone@tudublin.ie::0c58d732-b0d9-492e-ba07-5ae44eefa3de" providerId="AD" clId="Web-{57DA6144-85E5-FEB3-10F5-411B60B8482F}" dt="2022-01-27T14:43:52.572" v="376" actId="20577"/>
          <ac:spMkLst>
            <pc:docMk/>
            <pc:sldMk cId="4096119563" sldId="317"/>
            <ac:spMk id="2" creationId="{0E984C1E-4B96-4C69-A0FB-C737D3307149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5:03:40.749" v="598" actId="1076"/>
          <ac:spMkLst>
            <pc:docMk/>
            <pc:sldMk cId="4096119563" sldId="317"/>
            <ac:spMk id="3" creationId="{06CB4A63-B0BB-4F0A-9D2A-A66CF74B5410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4:56:08.770" v="448" actId="1076"/>
          <ac:spMkLst>
            <pc:docMk/>
            <pc:sldMk cId="4096119563" sldId="317"/>
            <ac:spMk id="15" creationId="{371509EE-D882-4C09-AC23-45455BB714EA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4:55:59.723" v="446" actId="1076"/>
          <ac:spMkLst>
            <pc:docMk/>
            <pc:sldMk cId="4096119563" sldId="317"/>
            <ac:spMk id="17" creationId="{2ABC3553-16BD-494A-AFA7-A303D4530251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4:56:21.489" v="450" actId="1076"/>
          <ac:spMkLst>
            <pc:docMk/>
            <pc:sldMk cId="4096119563" sldId="317"/>
            <ac:spMk id="18" creationId="{2DA991A1-1A62-42DF-A8A8-2126B9FE2047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4:56:30.255" v="452" actId="1076"/>
          <ac:spMkLst>
            <pc:docMk/>
            <pc:sldMk cId="4096119563" sldId="317"/>
            <ac:spMk id="19" creationId="{E68906D1-11B9-462C-808C-BE6EA37783FF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4:56:38.225" v="454" actId="1076"/>
          <ac:spMkLst>
            <pc:docMk/>
            <pc:sldMk cId="4096119563" sldId="317"/>
            <ac:spMk id="20" creationId="{C6ED270F-1AD6-4917-A7D0-80C05BE0A6B4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5:02:03.040" v="520" actId="1076"/>
          <ac:spMkLst>
            <pc:docMk/>
            <pc:sldMk cId="4096119563" sldId="317"/>
            <ac:spMk id="21" creationId="{3B72A721-BF3E-46BD-AB5C-B1514CBAD22B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4:57:51.401" v="475" actId="1076"/>
          <ac:spMkLst>
            <pc:docMk/>
            <pc:sldMk cId="4096119563" sldId="317"/>
            <ac:spMk id="22" creationId="{C833ED6D-F0CD-463E-A665-326C5BFDCA60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4:58:07.605" v="480" actId="20577"/>
          <ac:spMkLst>
            <pc:docMk/>
            <pc:sldMk cId="4096119563" sldId="317"/>
            <ac:spMk id="23" creationId="{91B179CA-10B2-4722-8A54-8F2FC6655D64}"/>
          </ac:spMkLst>
        </pc:spChg>
        <pc:spChg chg="del">
          <ac:chgData name="Giulia Vilone" userId="S::giulia.vilone@tudublin.ie::0c58d732-b0d9-492e-ba07-5ae44eefa3de" providerId="AD" clId="Web-{57DA6144-85E5-FEB3-10F5-411B60B8482F}" dt="2022-01-27T14:43:59.604" v="377"/>
          <ac:spMkLst>
            <pc:docMk/>
            <pc:sldMk cId="4096119563" sldId="317"/>
            <ac:spMk id="881" creationId="{00000000-0000-0000-0000-000000000000}"/>
          </ac:spMkLst>
        </pc:spChg>
        <pc:picChg chg="add mod">
          <ac:chgData name="Giulia Vilone" userId="S::giulia.vilone@tudublin.ie::0c58d732-b0d9-492e-ba07-5ae44eefa3de" providerId="AD" clId="Web-{57DA6144-85E5-FEB3-10F5-411B60B8482F}" dt="2022-01-27T14:51:21.347" v="390" actId="1076"/>
          <ac:picMkLst>
            <pc:docMk/>
            <pc:sldMk cId="4096119563" sldId="317"/>
            <ac:picMk id="5" creationId="{E11B7ABB-B380-4C65-829B-A38FF5E3189F}"/>
          </ac:picMkLst>
        </pc:picChg>
        <pc:picChg chg="add mod">
          <ac:chgData name="Giulia Vilone" userId="S::giulia.vilone@tudublin.ie::0c58d732-b0d9-492e-ba07-5ae44eefa3de" providerId="AD" clId="Web-{57DA6144-85E5-FEB3-10F5-411B60B8482F}" dt="2022-01-27T14:51:29.270" v="392" actId="1076"/>
          <ac:picMkLst>
            <pc:docMk/>
            <pc:sldMk cId="4096119563" sldId="317"/>
            <ac:picMk id="6" creationId="{89BD783B-11E6-43BE-B86E-E54D36794F09}"/>
          </ac:picMkLst>
        </pc:picChg>
        <pc:picChg chg="add del mod">
          <ac:chgData name="Giulia Vilone" userId="S::giulia.vilone@tudublin.ie::0c58d732-b0d9-492e-ba07-5ae44eefa3de" providerId="AD" clId="Web-{57DA6144-85E5-FEB3-10F5-411B60B8482F}" dt="2022-01-27T14:53:36.449" v="411"/>
          <ac:picMkLst>
            <pc:docMk/>
            <pc:sldMk cId="4096119563" sldId="317"/>
            <ac:picMk id="7" creationId="{380897E4-1864-405D-9D44-129E42E58239}"/>
          </ac:picMkLst>
        </pc:picChg>
        <pc:picChg chg="add mod">
          <ac:chgData name="Giulia Vilone" userId="S::giulia.vilone@tudublin.ie::0c58d732-b0d9-492e-ba07-5ae44eefa3de" providerId="AD" clId="Web-{57DA6144-85E5-FEB3-10F5-411B60B8482F}" dt="2022-01-27T14:51:35.239" v="394" actId="1076"/>
          <ac:picMkLst>
            <pc:docMk/>
            <pc:sldMk cId="4096119563" sldId="317"/>
            <ac:picMk id="8" creationId="{69383A5B-4211-433B-B7C5-9D6F1BEDE1FA}"/>
          </ac:picMkLst>
        </pc:picChg>
        <pc:picChg chg="add mod">
          <ac:chgData name="Giulia Vilone" userId="S::giulia.vilone@tudublin.ie::0c58d732-b0d9-492e-ba07-5ae44eefa3de" providerId="AD" clId="Web-{57DA6144-85E5-FEB3-10F5-411B60B8482F}" dt="2022-01-27T14:51:43.052" v="396" actId="1076"/>
          <ac:picMkLst>
            <pc:docMk/>
            <pc:sldMk cId="4096119563" sldId="317"/>
            <ac:picMk id="9" creationId="{7E8CA129-62D9-46AB-AD8F-42BCAC814ED0}"/>
          </ac:picMkLst>
        </pc:picChg>
        <pc:picChg chg="add del mod">
          <ac:chgData name="Giulia Vilone" userId="S::giulia.vilone@tudublin.ie::0c58d732-b0d9-492e-ba07-5ae44eefa3de" providerId="AD" clId="Web-{57DA6144-85E5-FEB3-10F5-411B60B8482F}" dt="2022-01-27T14:51:58.740" v="401"/>
          <ac:picMkLst>
            <pc:docMk/>
            <pc:sldMk cId="4096119563" sldId="317"/>
            <ac:picMk id="10" creationId="{10BAB8F3-E8EF-4936-9646-A768B5A983F1}"/>
          </ac:picMkLst>
        </pc:picChg>
        <pc:picChg chg="add mod">
          <ac:chgData name="Giulia Vilone" userId="S::giulia.vilone@tudublin.ie::0c58d732-b0d9-492e-ba07-5ae44eefa3de" providerId="AD" clId="Web-{57DA6144-85E5-FEB3-10F5-411B60B8482F}" dt="2022-01-27T14:52:03.819" v="402" actId="1076"/>
          <ac:picMkLst>
            <pc:docMk/>
            <pc:sldMk cId="4096119563" sldId="317"/>
            <ac:picMk id="11" creationId="{481362C8-5E1E-4D1C-B12A-5BD0BF44CC9E}"/>
          </ac:picMkLst>
        </pc:picChg>
        <pc:picChg chg="add del mod">
          <ac:chgData name="Giulia Vilone" userId="S::giulia.vilone@tudublin.ie::0c58d732-b0d9-492e-ba07-5ae44eefa3de" providerId="AD" clId="Web-{57DA6144-85E5-FEB3-10F5-411B60B8482F}" dt="2022-01-27T14:53:47.528" v="419"/>
          <ac:picMkLst>
            <pc:docMk/>
            <pc:sldMk cId="4096119563" sldId="317"/>
            <ac:picMk id="12" creationId="{896F89CB-717D-4799-88A0-10221B17AD4B}"/>
          </ac:picMkLst>
        </pc:picChg>
        <pc:picChg chg="add del mod">
          <ac:chgData name="Giulia Vilone" userId="S::giulia.vilone@tudublin.ie::0c58d732-b0d9-492e-ba07-5ae44eefa3de" providerId="AD" clId="Web-{57DA6144-85E5-FEB3-10F5-411B60B8482F}" dt="2022-01-27T14:54:14.732" v="421"/>
          <ac:picMkLst>
            <pc:docMk/>
            <pc:sldMk cId="4096119563" sldId="317"/>
            <ac:picMk id="13" creationId="{0A9826AC-8096-4CEC-8696-751A32172160}"/>
          </ac:picMkLst>
        </pc:picChg>
        <pc:picChg chg="add mod">
          <ac:chgData name="Giulia Vilone" userId="S::giulia.vilone@tudublin.ie::0c58d732-b0d9-492e-ba07-5ae44eefa3de" providerId="AD" clId="Web-{57DA6144-85E5-FEB3-10F5-411B60B8482F}" dt="2022-01-27T15:02:03.024" v="519" actId="1076"/>
          <ac:picMkLst>
            <pc:docMk/>
            <pc:sldMk cId="4096119563" sldId="317"/>
            <ac:picMk id="14" creationId="{3355A1B6-16F1-4154-B003-644925D26115}"/>
          </ac:picMkLst>
        </pc:picChg>
        <pc:cxnChg chg="add mod">
          <ac:chgData name="Giulia Vilone" userId="S::giulia.vilone@tudublin.ie::0c58d732-b0d9-492e-ba07-5ae44eefa3de" providerId="AD" clId="Web-{57DA6144-85E5-FEB3-10F5-411B60B8482F}" dt="2022-01-27T15:01:04.849" v="508" actId="14100"/>
          <ac:cxnSpMkLst>
            <pc:docMk/>
            <pc:sldMk cId="4096119563" sldId="317"/>
            <ac:cxnSpMk id="16" creationId="{2E22BBAC-7A4D-4A97-8AF7-98320D525E25}"/>
          </ac:cxnSpMkLst>
        </pc:cxnChg>
        <pc:cxnChg chg="add mod">
          <ac:chgData name="Giulia Vilone" userId="S::giulia.vilone@tudublin.ie::0c58d732-b0d9-492e-ba07-5ae44eefa3de" providerId="AD" clId="Web-{57DA6144-85E5-FEB3-10F5-411B60B8482F}" dt="2022-01-27T15:01:07.662" v="509" actId="14100"/>
          <ac:cxnSpMkLst>
            <pc:docMk/>
            <pc:sldMk cId="4096119563" sldId="317"/>
            <ac:cxnSpMk id="25" creationId="{397DE416-B825-4ACA-8C9D-6964EF626799}"/>
          </ac:cxnSpMkLst>
        </pc:cxnChg>
        <pc:cxnChg chg="add mod">
          <ac:chgData name="Giulia Vilone" userId="S::giulia.vilone@tudublin.ie::0c58d732-b0d9-492e-ba07-5ae44eefa3de" providerId="AD" clId="Web-{57DA6144-85E5-FEB3-10F5-411B60B8482F}" dt="2022-01-27T15:01:17.944" v="511" actId="1076"/>
          <ac:cxnSpMkLst>
            <pc:docMk/>
            <pc:sldMk cId="4096119563" sldId="317"/>
            <ac:cxnSpMk id="26" creationId="{DDDB08CA-722C-4D9B-92EA-8987A43F2BB7}"/>
          </ac:cxnSpMkLst>
        </pc:cxnChg>
        <pc:cxnChg chg="add mod">
          <ac:chgData name="Giulia Vilone" userId="S::giulia.vilone@tudublin.ie::0c58d732-b0d9-492e-ba07-5ae44eefa3de" providerId="AD" clId="Web-{57DA6144-85E5-FEB3-10F5-411B60B8482F}" dt="2022-01-27T15:02:11.822" v="522" actId="14100"/>
          <ac:cxnSpMkLst>
            <pc:docMk/>
            <pc:sldMk cId="4096119563" sldId="317"/>
            <ac:cxnSpMk id="27" creationId="{930927D6-5A9E-4B1E-ADDC-9DBC193AC6AB}"/>
          </ac:cxnSpMkLst>
        </pc:cxnChg>
        <pc:cxnChg chg="add mod">
          <ac:chgData name="Giulia Vilone" userId="S::giulia.vilone@tudublin.ie::0c58d732-b0d9-492e-ba07-5ae44eefa3de" providerId="AD" clId="Web-{57DA6144-85E5-FEB3-10F5-411B60B8482F}" dt="2022-01-27T15:02:05.681" v="521" actId="14100"/>
          <ac:cxnSpMkLst>
            <pc:docMk/>
            <pc:sldMk cId="4096119563" sldId="317"/>
            <ac:cxnSpMk id="28" creationId="{F23F2C31-500D-4919-85EF-D0BF60247B5F}"/>
          </ac:cxnSpMkLst>
        </pc:cxnChg>
      </pc:sldChg>
      <pc:sldChg chg="addSp delSp modSp add replId">
        <pc:chgData name="Giulia Vilone" userId="S::giulia.vilone@tudublin.ie::0c58d732-b0d9-492e-ba07-5ae44eefa3de" providerId="AD" clId="Web-{57DA6144-85E5-FEB3-10F5-411B60B8482F}" dt="2022-01-27T15:08:38.031" v="704" actId="14100"/>
        <pc:sldMkLst>
          <pc:docMk/>
          <pc:sldMk cId="980475058" sldId="318"/>
        </pc:sldMkLst>
        <pc:spChg chg="mod">
          <ac:chgData name="Giulia Vilone" userId="S::giulia.vilone@tudublin.ie::0c58d732-b0d9-492e-ba07-5ae44eefa3de" providerId="AD" clId="Web-{57DA6144-85E5-FEB3-10F5-411B60B8482F}" dt="2022-01-27T15:05:15.363" v="622" actId="20577"/>
          <ac:spMkLst>
            <pc:docMk/>
            <pc:sldMk cId="980475058" sldId="318"/>
            <ac:spMk id="2" creationId="{0E984C1E-4B96-4C69-A0FB-C737D3307149}"/>
          </ac:spMkLst>
        </pc:spChg>
        <pc:spChg chg="mod">
          <ac:chgData name="Giulia Vilone" userId="S::giulia.vilone@tudublin.ie::0c58d732-b0d9-492e-ba07-5ae44eefa3de" providerId="AD" clId="Web-{57DA6144-85E5-FEB3-10F5-411B60B8482F}" dt="2022-01-27T15:08:38.031" v="704" actId="14100"/>
          <ac:spMkLst>
            <pc:docMk/>
            <pc:sldMk cId="980475058" sldId="318"/>
            <ac:spMk id="3" creationId="{06CB4A63-B0BB-4F0A-9D2A-A66CF74B5410}"/>
          </ac:spMkLst>
        </pc:spChg>
        <pc:spChg chg="del">
          <ac:chgData name="Giulia Vilone" userId="S::giulia.vilone@tudublin.ie::0c58d732-b0d9-492e-ba07-5ae44eefa3de" providerId="AD" clId="Web-{57DA6144-85E5-FEB3-10F5-411B60B8482F}" dt="2022-01-27T15:04:07.188" v="605"/>
          <ac:spMkLst>
            <pc:docMk/>
            <pc:sldMk cId="980475058" sldId="318"/>
            <ac:spMk id="15" creationId="{371509EE-D882-4C09-AC23-45455BB714EA}"/>
          </ac:spMkLst>
        </pc:spChg>
        <pc:spChg chg="del">
          <ac:chgData name="Giulia Vilone" userId="S::giulia.vilone@tudublin.ie::0c58d732-b0d9-492e-ba07-5ae44eefa3de" providerId="AD" clId="Web-{57DA6144-85E5-FEB3-10F5-411B60B8482F}" dt="2022-01-27T15:04:10.235" v="608"/>
          <ac:spMkLst>
            <pc:docMk/>
            <pc:sldMk cId="980475058" sldId="318"/>
            <ac:spMk id="17" creationId="{2ABC3553-16BD-494A-AFA7-A303D4530251}"/>
          </ac:spMkLst>
        </pc:spChg>
        <pc:spChg chg="del">
          <ac:chgData name="Giulia Vilone" userId="S::giulia.vilone@tudublin.ie::0c58d732-b0d9-492e-ba07-5ae44eefa3de" providerId="AD" clId="Web-{57DA6144-85E5-FEB3-10F5-411B60B8482F}" dt="2022-01-27T15:04:21.688" v="618"/>
          <ac:spMkLst>
            <pc:docMk/>
            <pc:sldMk cId="980475058" sldId="318"/>
            <ac:spMk id="18" creationId="{2DA991A1-1A62-42DF-A8A8-2126B9FE2047}"/>
          </ac:spMkLst>
        </pc:spChg>
        <pc:spChg chg="del">
          <ac:chgData name="Giulia Vilone" userId="S::giulia.vilone@tudublin.ie::0c58d732-b0d9-492e-ba07-5ae44eefa3de" providerId="AD" clId="Web-{57DA6144-85E5-FEB3-10F5-411B60B8482F}" dt="2022-01-27T15:04:19.641" v="616"/>
          <ac:spMkLst>
            <pc:docMk/>
            <pc:sldMk cId="980475058" sldId="318"/>
            <ac:spMk id="19" creationId="{E68906D1-11B9-462C-808C-BE6EA37783FF}"/>
          </ac:spMkLst>
        </pc:spChg>
        <pc:spChg chg="del">
          <ac:chgData name="Giulia Vilone" userId="S::giulia.vilone@tudublin.ie::0c58d732-b0d9-492e-ba07-5ae44eefa3de" providerId="AD" clId="Web-{57DA6144-85E5-FEB3-10F5-411B60B8482F}" dt="2022-01-27T15:04:14.094" v="611"/>
          <ac:spMkLst>
            <pc:docMk/>
            <pc:sldMk cId="980475058" sldId="318"/>
            <ac:spMk id="20" creationId="{C6ED270F-1AD6-4917-A7D0-80C05BE0A6B4}"/>
          </ac:spMkLst>
        </pc:spChg>
        <pc:spChg chg="del">
          <ac:chgData name="Giulia Vilone" userId="S::giulia.vilone@tudublin.ie::0c58d732-b0d9-492e-ba07-5ae44eefa3de" providerId="AD" clId="Web-{57DA6144-85E5-FEB3-10F5-411B60B8482F}" dt="2022-01-27T15:04:02.281" v="600"/>
          <ac:spMkLst>
            <pc:docMk/>
            <pc:sldMk cId="980475058" sldId="318"/>
            <ac:spMk id="21" creationId="{3B72A721-BF3E-46BD-AB5C-B1514CBAD22B}"/>
          </ac:spMkLst>
        </pc:spChg>
        <pc:spChg chg="del">
          <ac:chgData name="Giulia Vilone" userId="S::giulia.vilone@tudublin.ie::0c58d732-b0d9-492e-ba07-5ae44eefa3de" providerId="AD" clId="Web-{57DA6144-85E5-FEB3-10F5-411B60B8482F}" dt="2022-01-27T15:04:12.688" v="610"/>
          <ac:spMkLst>
            <pc:docMk/>
            <pc:sldMk cId="980475058" sldId="318"/>
            <ac:spMk id="22" creationId="{C833ED6D-F0CD-463E-A665-326C5BFDCA60}"/>
          </ac:spMkLst>
        </pc:spChg>
        <pc:spChg chg="del">
          <ac:chgData name="Giulia Vilone" userId="S::giulia.vilone@tudublin.ie::0c58d732-b0d9-492e-ba07-5ae44eefa3de" providerId="AD" clId="Web-{57DA6144-85E5-FEB3-10F5-411B60B8482F}" dt="2022-01-27T15:04:18.188" v="615"/>
          <ac:spMkLst>
            <pc:docMk/>
            <pc:sldMk cId="980475058" sldId="318"/>
            <ac:spMk id="23" creationId="{91B179CA-10B2-4722-8A54-8F2FC6655D64}"/>
          </ac:spMkLst>
        </pc:spChg>
        <pc:picChg chg="add del mod">
          <ac:chgData name="Giulia Vilone" userId="S::giulia.vilone@tudublin.ie::0c58d732-b0d9-492e-ba07-5ae44eefa3de" providerId="AD" clId="Web-{57DA6144-85E5-FEB3-10F5-411B60B8482F}" dt="2022-01-27T15:07:18.136" v="687"/>
          <ac:picMkLst>
            <pc:docMk/>
            <pc:sldMk cId="980475058" sldId="318"/>
            <ac:picMk id="4" creationId="{B8212061-6614-4113-B066-2EADED212544}"/>
          </ac:picMkLst>
        </pc:picChg>
        <pc:picChg chg="del">
          <ac:chgData name="Giulia Vilone" userId="S::giulia.vilone@tudublin.ie::0c58d732-b0d9-492e-ba07-5ae44eefa3de" providerId="AD" clId="Web-{57DA6144-85E5-FEB3-10F5-411B60B8482F}" dt="2022-01-27T15:04:04.672" v="603"/>
          <ac:picMkLst>
            <pc:docMk/>
            <pc:sldMk cId="980475058" sldId="318"/>
            <ac:picMk id="5" creationId="{E11B7ABB-B380-4C65-829B-A38FF5E3189F}"/>
          </ac:picMkLst>
        </pc:picChg>
        <pc:picChg chg="del">
          <ac:chgData name="Giulia Vilone" userId="S::giulia.vilone@tudublin.ie::0c58d732-b0d9-492e-ba07-5ae44eefa3de" providerId="AD" clId="Web-{57DA6144-85E5-FEB3-10F5-411B60B8482F}" dt="2022-01-27T15:04:16.782" v="614"/>
          <ac:picMkLst>
            <pc:docMk/>
            <pc:sldMk cId="980475058" sldId="318"/>
            <ac:picMk id="6" creationId="{89BD783B-11E6-43BE-B86E-E54D36794F09}"/>
          </ac:picMkLst>
        </pc:picChg>
        <pc:picChg chg="add del mod">
          <ac:chgData name="Giulia Vilone" userId="S::giulia.vilone@tudublin.ie::0c58d732-b0d9-492e-ba07-5ae44eefa3de" providerId="AD" clId="Web-{57DA6144-85E5-FEB3-10F5-411B60B8482F}" dt="2022-01-27T15:07:59.669" v="695"/>
          <ac:picMkLst>
            <pc:docMk/>
            <pc:sldMk cId="980475058" sldId="318"/>
            <ac:picMk id="7" creationId="{CA8C944E-E77C-4C71-8745-F66562A44975}"/>
          </ac:picMkLst>
        </pc:picChg>
        <pc:picChg chg="del">
          <ac:chgData name="Giulia Vilone" userId="S::giulia.vilone@tudublin.ie::0c58d732-b0d9-492e-ba07-5ae44eefa3de" providerId="AD" clId="Web-{57DA6144-85E5-FEB3-10F5-411B60B8482F}" dt="2022-01-27T15:04:11.063" v="609"/>
          <ac:picMkLst>
            <pc:docMk/>
            <pc:sldMk cId="980475058" sldId="318"/>
            <ac:picMk id="8" creationId="{69383A5B-4211-433B-B7C5-9D6F1BEDE1FA}"/>
          </ac:picMkLst>
        </pc:picChg>
        <pc:picChg chg="del">
          <ac:chgData name="Giulia Vilone" userId="S::giulia.vilone@tudublin.ie::0c58d732-b0d9-492e-ba07-5ae44eefa3de" providerId="AD" clId="Web-{57DA6144-85E5-FEB3-10F5-411B60B8482F}" dt="2022-01-27T15:04:20.329" v="617"/>
          <ac:picMkLst>
            <pc:docMk/>
            <pc:sldMk cId="980475058" sldId="318"/>
            <ac:picMk id="9" creationId="{7E8CA129-62D9-46AB-AD8F-42BCAC814ED0}"/>
          </ac:picMkLst>
        </pc:picChg>
        <pc:picChg chg="add mod">
          <ac:chgData name="Giulia Vilone" userId="S::giulia.vilone@tudublin.ie::0c58d732-b0d9-492e-ba07-5ae44eefa3de" providerId="AD" clId="Web-{57DA6144-85E5-FEB3-10F5-411B60B8482F}" dt="2022-01-27T15:08:20.639" v="699" actId="1076"/>
          <ac:picMkLst>
            <pc:docMk/>
            <pc:sldMk cId="980475058" sldId="318"/>
            <ac:picMk id="10" creationId="{27FC25C4-922E-447B-B7EE-A051B10A6ECC}"/>
          </ac:picMkLst>
        </pc:picChg>
        <pc:picChg chg="del">
          <ac:chgData name="Giulia Vilone" userId="S::giulia.vilone@tudublin.ie::0c58d732-b0d9-492e-ba07-5ae44eefa3de" providerId="AD" clId="Web-{57DA6144-85E5-FEB3-10F5-411B60B8482F}" dt="2022-01-27T15:04:07.844" v="606"/>
          <ac:picMkLst>
            <pc:docMk/>
            <pc:sldMk cId="980475058" sldId="318"/>
            <ac:picMk id="11" creationId="{481362C8-5E1E-4D1C-B12A-5BD0BF44CC9E}"/>
          </ac:picMkLst>
        </pc:picChg>
        <pc:picChg chg="del">
          <ac:chgData name="Giulia Vilone" userId="S::giulia.vilone@tudublin.ie::0c58d732-b0d9-492e-ba07-5ae44eefa3de" providerId="AD" clId="Web-{57DA6144-85E5-FEB3-10F5-411B60B8482F}" dt="2022-01-27T15:04:03.125" v="601"/>
          <ac:picMkLst>
            <pc:docMk/>
            <pc:sldMk cId="980475058" sldId="318"/>
            <ac:picMk id="14" creationId="{3355A1B6-16F1-4154-B003-644925D26115}"/>
          </ac:picMkLst>
        </pc:picChg>
        <pc:cxnChg chg="del">
          <ac:chgData name="Giulia Vilone" userId="S::giulia.vilone@tudublin.ie::0c58d732-b0d9-492e-ba07-5ae44eefa3de" providerId="AD" clId="Web-{57DA6144-85E5-FEB3-10F5-411B60B8482F}" dt="2022-01-27T15:04:15.016" v="612"/>
          <ac:cxnSpMkLst>
            <pc:docMk/>
            <pc:sldMk cId="980475058" sldId="318"/>
            <ac:cxnSpMk id="16" creationId="{2E22BBAC-7A4D-4A97-8AF7-98320D525E25}"/>
          </ac:cxnSpMkLst>
        </pc:cxnChg>
        <pc:cxnChg chg="del">
          <ac:chgData name="Giulia Vilone" userId="S::giulia.vilone@tudublin.ie::0c58d732-b0d9-492e-ba07-5ae44eefa3de" providerId="AD" clId="Web-{57DA6144-85E5-FEB3-10F5-411B60B8482F}" dt="2022-01-27T15:04:05.406" v="604"/>
          <ac:cxnSpMkLst>
            <pc:docMk/>
            <pc:sldMk cId="980475058" sldId="318"/>
            <ac:cxnSpMk id="25" creationId="{397DE416-B825-4ACA-8C9D-6964EF626799}"/>
          </ac:cxnSpMkLst>
        </pc:cxnChg>
        <pc:cxnChg chg="del">
          <ac:chgData name="Giulia Vilone" userId="S::giulia.vilone@tudublin.ie::0c58d732-b0d9-492e-ba07-5ae44eefa3de" providerId="AD" clId="Web-{57DA6144-85E5-FEB3-10F5-411B60B8482F}" dt="2022-01-27T15:04:16.126" v="613"/>
          <ac:cxnSpMkLst>
            <pc:docMk/>
            <pc:sldMk cId="980475058" sldId="318"/>
            <ac:cxnSpMk id="26" creationId="{DDDB08CA-722C-4D9B-92EA-8987A43F2BB7}"/>
          </ac:cxnSpMkLst>
        </pc:cxnChg>
        <pc:cxnChg chg="del">
          <ac:chgData name="Giulia Vilone" userId="S::giulia.vilone@tudublin.ie::0c58d732-b0d9-492e-ba07-5ae44eefa3de" providerId="AD" clId="Web-{57DA6144-85E5-FEB3-10F5-411B60B8482F}" dt="2022-01-27T15:04:09.047" v="607"/>
          <ac:cxnSpMkLst>
            <pc:docMk/>
            <pc:sldMk cId="980475058" sldId="318"/>
            <ac:cxnSpMk id="27" creationId="{930927D6-5A9E-4B1E-ADDC-9DBC193AC6AB}"/>
          </ac:cxnSpMkLst>
        </pc:cxnChg>
        <pc:cxnChg chg="del">
          <ac:chgData name="Giulia Vilone" userId="S::giulia.vilone@tudublin.ie::0c58d732-b0d9-492e-ba07-5ae44eefa3de" providerId="AD" clId="Web-{57DA6144-85E5-FEB3-10F5-411B60B8482F}" dt="2022-01-27T15:04:03.953" v="602"/>
          <ac:cxnSpMkLst>
            <pc:docMk/>
            <pc:sldMk cId="980475058" sldId="318"/>
            <ac:cxnSpMk id="28" creationId="{F23F2C31-500D-4919-85EF-D0BF60247B5F}"/>
          </ac:cxnSpMkLst>
        </pc:cxnChg>
      </pc:sldChg>
      <pc:sldChg chg="addSp delSp modSp add replId">
        <pc:chgData name="Giulia Vilone" userId="S::giulia.vilone@tudublin.ie::0c58d732-b0d9-492e-ba07-5ae44eefa3de" providerId="AD" clId="Web-{57DA6144-85E5-FEB3-10F5-411B60B8482F}" dt="2022-01-27T15:41:42.543" v="854" actId="14100"/>
        <pc:sldMkLst>
          <pc:docMk/>
          <pc:sldMk cId="1049693478" sldId="319"/>
        </pc:sldMkLst>
        <pc:spChg chg="mod">
          <ac:chgData name="Giulia Vilone" userId="S::giulia.vilone@tudublin.ie::0c58d732-b0d9-492e-ba07-5ae44eefa3de" providerId="AD" clId="Web-{57DA6144-85E5-FEB3-10F5-411B60B8482F}" dt="2022-01-27T15:09:05.689" v="708" actId="20577"/>
          <ac:spMkLst>
            <pc:docMk/>
            <pc:sldMk cId="1049693478" sldId="319"/>
            <ac:spMk id="2" creationId="{0E984C1E-4B96-4C69-A0FB-C737D3307149}"/>
          </ac:spMkLst>
        </pc:spChg>
        <pc:spChg chg="mod">
          <ac:chgData name="Giulia Vilone" userId="S::giulia.vilone@tudublin.ie::0c58d732-b0d9-492e-ba07-5ae44eefa3de" providerId="AD" clId="Web-{57DA6144-85E5-FEB3-10F5-411B60B8482F}" dt="2022-01-27T15:40:37.120" v="849" actId="20577"/>
          <ac:spMkLst>
            <pc:docMk/>
            <pc:sldMk cId="1049693478" sldId="319"/>
            <ac:spMk id="3" creationId="{06CB4A63-B0BB-4F0A-9D2A-A66CF74B5410}"/>
          </ac:spMkLst>
        </pc:spChg>
        <pc:picChg chg="add del mod">
          <ac:chgData name="Giulia Vilone" userId="S::giulia.vilone@tudublin.ie::0c58d732-b0d9-492e-ba07-5ae44eefa3de" providerId="AD" clId="Web-{57DA6144-85E5-FEB3-10F5-411B60B8482F}" dt="2022-01-27T15:25:33.094" v="718"/>
          <ac:picMkLst>
            <pc:docMk/>
            <pc:sldMk cId="1049693478" sldId="319"/>
            <ac:picMk id="4" creationId="{DE61AD85-D4A2-4D32-A69E-DA251C3D95AD}"/>
          </ac:picMkLst>
        </pc:picChg>
        <pc:picChg chg="add del mod">
          <ac:chgData name="Giulia Vilone" userId="S::giulia.vilone@tudublin.ie::0c58d732-b0d9-492e-ba07-5ae44eefa3de" providerId="AD" clId="Web-{57DA6144-85E5-FEB3-10F5-411B60B8482F}" dt="2022-01-27T15:26:45.628" v="723"/>
          <ac:picMkLst>
            <pc:docMk/>
            <pc:sldMk cId="1049693478" sldId="319"/>
            <ac:picMk id="5" creationId="{0DAEAAC7-7102-41B8-9DDF-4D4E95B5D1D7}"/>
          </ac:picMkLst>
        </pc:picChg>
        <pc:picChg chg="add mod">
          <ac:chgData name="Giulia Vilone" userId="S::giulia.vilone@tudublin.ie::0c58d732-b0d9-492e-ba07-5ae44eefa3de" providerId="AD" clId="Web-{57DA6144-85E5-FEB3-10F5-411B60B8482F}" dt="2022-01-27T15:41:42.543" v="854" actId="14100"/>
          <ac:picMkLst>
            <pc:docMk/>
            <pc:sldMk cId="1049693478" sldId="319"/>
            <ac:picMk id="6" creationId="{043189F0-FF72-484A-BDBF-379AED68B7DD}"/>
          </ac:picMkLst>
        </pc:picChg>
        <pc:picChg chg="del">
          <ac:chgData name="Giulia Vilone" userId="S::giulia.vilone@tudublin.ie::0c58d732-b0d9-492e-ba07-5ae44eefa3de" providerId="AD" clId="Web-{57DA6144-85E5-FEB3-10F5-411B60B8482F}" dt="2022-01-27T15:09:11.252" v="709"/>
          <ac:picMkLst>
            <pc:docMk/>
            <pc:sldMk cId="1049693478" sldId="319"/>
            <ac:picMk id="10" creationId="{27FC25C4-922E-447B-B7EE-A051B10A6ECC}"/>
          </ac:picMkLst>
        </pc:picChg>
      </pc:sldChg>
      <pc:sldChg chg="addSp delSp modSp add replId">
        <pc:chgData name="Giulia Vilone" userId="S::giulia.vilone@tudublin.ie::0c58d732-b0d9-492e-ba07-5ae44eefa3de" providerId="AD" clId="Web-{57DA6144-85E5-FEB3-10F5-411B60B8482F}" dt="2022-01-27T15:41:26.856" v="853" actId="14100"/>
        <pc:sldMkLst>
          <pc:docMk/>
          <pc:sldMk cId="867385334" sldId="320"/>
        </pc:sldMkLst>
        <pc:spChg chg="mod">
          <ac:chgData name="Giulia Vilone" userId="S::giulia.vilone@tudublin.ie::0c58d732-b0d9-492e-ba07-5ae44eefa3de" providerId="AD" clId="Web-{57DA6144-85E5-FEB3-10F5-411B60B8482F}" dt="2022-01-27T15:40:51.042" v="852" actId="20577"/>
          <ac:spMkLst>
            <pc:docMk/>
            <pc:sldMk cId="867385334" sldId="320"/>
            <ac:spMk id="3" creationId="{06CB4A63-B0BB-4F0A-9D2A-A66CF74B5410}"/>
          </ac:spMkLst>
        </pc:spChg>
        <pc:picChg chg="add mod">
          <ac:chgData name="Giulia Vilone" userId="S::giulia.vilone@tudublin.ie::0c58d732-b0d9-492e-ba07-5ae44eefa3de" providerId="AD" clId="Web-{57DA6144-85E5-FEB3-10F5-411B60B8482F}" dt="2022-01-27T15:41:26.856" v="853" actId="14100"/>
          <ac:picMkLst>
            <pc:docMk/>
            <pc:sldMk cId="867385334" sldId="320"/>
            <ac:picMk id="4" creationId="{EC0219BA-3441-4FE4-A04C-5159C5A8A27D}"/>
          </ac:picMkLst>
        </pc:picChg>
        <pc:picChg chg="del">
          <ac:chgData name="Giulia Vilone" userId="S::giulia.vilone@tudublin.ie::0c58d732-b0d9-492e-ba07-5ae44eefa3de" providerId="AD" clId="Web-{57DA6144-85E5-FEB3-10F5-411B60B8482F}" dt="2022-01-27T15:28:18.193" v="737"/>
          <ac:picMkLst>
            <pc:docMk/>
            <pc:sldMk cId="867385334" sldId="320"/>
            <ac:picMk id="6" creationId="{043189F0-FF72-484A-BDBF-379AED68B7DD}"/>
          </ac:picMkLst>
        </pc:picChg>
      </pc:sldChg>
      <pc:sldChg chg="addSp delSp modSp add replId">
        <pc:chgData name="Giulia Vilone" userId="S::giulia.vilone@tudublin.ie::0c58d732-b0d9-492e-ba07-5ae44eefa3de" providerId="AD" clId="Web-{57DA6144-85E5-FEB3-10F5-411B60B8482F}" dt="2022-01-27T15:45:57.363" v="893" actId="1076"/>
        <pc:sldMkLst>
          <pc:docMk/>
          <pc:sldMk cId="2379754724" sldId="321"/>
        </pc:sldMkLst>
        <pc:spChg chg="mod">
          <ac:chgData name="Giulia Vilone" userId="S::giulia.vilone@tudublin.ie::0c58d732-b0d9-492e-ba07-5ae44eefa3de" providerId="AD" clId="Web-{57DA6144-85E5-FEB3-10F5-411B60B8482F}" dt="2022-01-27T15:43:11.108" v="858" actId="20577"/>
          <ac:spMkLst>
            <pc:docMk/>
            <pc:sldMk cId="2379754724" sldId="321"/>
            <ac:spMk id="3" creationId="{06CB4A63-B0BB-4F0A-9D2A-A66CF74B5410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5:45:57.363" v="893" actId="1076"/>
          <ac:spMkLst>
            <pc:docMk/>
            <pc:sldMk cId="2379754724" sldId="321"/>
            <ac:spMk id="5" creationId="{898E2990-6E71-4237-ABF8-15755DBF8071}"/>
          </ac:spMkLst>
        </pc:spChg>
        <pc:spChg chg="add del">
          <ac:chgData name="Giulia Vilone" userId="S::giulia.vilone@tudublin.ie::0c58d732-b0d9-492e-ba07-5ae44eefa3de" providerId="AD" clId="Web-{57DA6144-85E5-FEB3-10F5-411B60B8482F}" dt="2022-01-27T15:44:52.846" v="883"/>
          <ac:spMkLst>
            <pc:docMk/>
            <pc:sldMk cId="2379754724" sldId="321"/>
            <ac:spMk id="6" creationId="{39B7B92B-8AB2-4CEF-8469-FE76ED7FA0A5}"/>
          </ac:spMkLst>
        </pc:spChg>
        <pc:picChg chg="mod">
          <ac:chgData name="Giulia Vilone" userId="S::giulia.vilone@tudublin.ie::0c58d732-b0d9-492e-ba07-5ae44eefa3de" providerId="AD" clId="Web-{57DA6144-85E5-FEB3-10F5-411B60B8482F}" dt="2022-01-27T15:43:20.984" v="861" actId="14100"/>
          <ac:picMkLst>
            <pc:docMk/>
            <pc:sldMk cId="2379754724" sldId="321"/>
            <ac:picMk id="4" creationId="{EC0219BA-3441-4FE4-A04C-5159C5A8A27D}"/>
          </ac:picMkLst>
        </pc:picChg>
      </pc:sldChg>
      <pc:sldChg chg="addSp modSp add replId">
        <pc:chgData name="Giulia Vilone" userId="S::giulia.vilone@tudublin.ie::0c58d732-b0d9-492e-ba07-5ae44eefa3de" providerId="AD" clId="Web-{57DA6144-85E5-FEB3-10F5-411B60B8482F}" dt="2022-01-27T15:47:31.756" v="908" actId="14100"/>
        <pc:sldMkLst>
          <pc:docMk/>
          <pc:sldMk cId="804140343" sldId="322"/>
        </pc:sldMkLst>
        <pc:spChg chg="mod">
          <ac:chgData name="Giulia Vilone" userId="S::giulia.vilone@tudublin.ie::0c58d732-b0d9-492e-ba07-5ae44eefa3de" providerId="AD" clId="Web-{57DA6144-85E5-FEB3-10F5-411B60B8482F}" dt="2022-01-27T15:46:34.895" v="896" actId="20577"/>
          <ac:spMkLst>
            <pc:docMk/>
            <pc:sldMk cId="804140343" sldId="322"/>
            <ac:spMk id="5" creationId="{898E2990-6E71-4237-ABF8-15755DBF8071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5:47:31.756" v="908" actId="14100"/>
          <ac:spMkLst>
            <pc:docMk/>
            <pc:sldMk cId="804140343" sldId="322"/>
            <ac:spMk id="6" creationId="{2DC2153D-D59A-4ABD-BB55-08A1F2F44778}"/>
          </ac:spMkLst>
        </pc:spChg>
      </pc:sldChg>
      <pc:sldChg chg="addSp modSp add replId">
        <pc:chgData name="Giulia Vilone" userId="S::giulia.vilone@tudublin.ie::0c58d732-b0d9-492e-ba07-5ae44eefa3de" providerId="AD" clId="Web-{57DA6144-85E5-FEB3-10F5-411B60B8482F}" dt="2022-01-27T15:48:02.476" v="914" actId="14100"/>
        <pc:sldMkLst>
          <pc:docMk/>
          <pc:sldMk cId="503398834" sldId="323"/>
        </pc:sldMkLst>
        <pc:spChg chg="mod">
          <ac:chgData name="Giulia Vilone" userId="S::giulia.vilone@tudublin.ie::0c58d732-b0d9-492e-ba07-5ae44eefa3de" providerId="AD" clId="Web-{57DA6144-85E5-FEB3-10F5-411B60B8482F}" dt="2022-01-27T15:47:40.225" v="909" actId="20577"/>
          <ac:spMkLst>
            <pc:docMk/>
            <pc:sldMk cId="503398834" sldId="323"/>
            <ac:spMk id="5" creationId="{898E2990-6E71-4237-ABF8-15755DBF8071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5:48:02.476" v="914" actId="14100"/>
          <ac:spMkLst>
            <pc:docMk/>
            <pc:sldMk cId="503398834" sldId="323"/>
            <ac:spMk id="7" creationId="{DECD8655-55D1-4CB2-B5FD-15D31EB05D95}"/>
          </ac:spMkLst>
        </pc:spChg>
      </pc:sldChg>
      <pc:sldChg chg="addSp delSp modSp add ord replId addAnim delAnim">
        <pc:chgData name="Giulia Vilone" userId="S::giulia.vilone@tudublin.ie::0c58d732-b0d9-492e-ba07-5ae44eefa3de" providerId="AD" clId="Web-{57DA6144-85E5-FEB3-10F5-411B60B8482F}" dt="2022-01-27T16:18:48.371" v="1172" actId="20577"/>
        <pc:sldMkLst>
          <pc:docMk/>
          <pc:sldMk cId="3999420608" sldId="324"/>
        </pc:sldMkLst>
        <pc:spChg chg="mod">
          <ac:chgData name="Giulia Vilone" userId="S::giulia.vilone@tudublin.ie::0c58d732-b0d9-492e-ba07-5ae44eefa3de" providerId="AD" clId="Web-{57DA6144-85E5-FEB3-10F5-411B60B8482F}" dt="2022-01-27T15:49:48.948" v="931" actId="20577"/>
          <ac:spMkLst>
            <pc:docMk/>
            <pc:sldMk cId="3999420608" sldId="324"/>
            <ac:spMk id="2" creationId="{0E984C1E-4B96-4C69-A0FB-C737D3307149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18:48.371" v="1172" actId="20577"/>
          <ac:spMkLst>
            <pc:docMk/>
            <pc:sldMk cId="3999420608" sldId="324"/>
            <ac:spMk id="3" creationId="{06CB4A63-B0BB-4F0A-9D2A-A66CF74B5410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00:31.356" v="1004" actId="14100"/>
          <ac:spMkLst>
            <pc:docMk/>
            <pc:sldMk cId="3999420608" sldId="324"/>
            <ac:spMk id="6" creationId="{D69CC14F-B9BF-4983-A68F-0D0531BC5289}"/>
          </ac:spMkLst>
        </pc:spChg>
        <pc:spChg chg="add del mod">
          <ac:chgData name="Giulia Vilone" userId="S::giulia.vilone@tudublin.ie::0c58d732-b0d9-492e-ba07-5ae44eefa3de" providerId="AD" clId="Web-{57DA6144-85E5-FEB3-10F5-411B60B8482F}" dt="2022-01-27T16:03:24.549" v="1037"/>
          <ac:spMkLst>
            <pc:docMk/>
            <pc:sldMk cId="3999420608" sldId="324"/>
            <ac:spMk id="7" creationId="{A70CF93D-9F2F-4CDD-8747-E1C856AC40C3}"/>
          </ac:spMkLst>
        </pc:spChg>
        <pc:spChg chg="add del mod">
          <ac:chgData name="Giulia Vilone" userId="S::giulia.vilone@tudublin.ie::0c58d732-b0d9-492e-ba07-5ae44eefa3de" providerId="AD" clId="Web-{57DA6144-85E5-FEB3-10F5-411B60B8482F}" dt="2022-01-27T16:03:22.080" v="1036"/>
          <ac:spMkLst>
            <pc:docMk/>
            <pc:sldMk cId="3999420608" sldId="324"/>
            <ac:spMk id="9" creationId="{7751A4C6-99AA-49F0-AE4F-46E76ADBCF0D}"/>
          </ac:spMkLst>
        </pc:spChg>
        <pc:spChg chg="add del">
          <ac:chgData name="Giulia Vilone" userId="S::giulia.vilone@tudublin.ie::0c58d732-b0d9-492e-ba07-5ae44eefa3de" providerId="AD" clId="Web-{57DA6144-85E5-FEB3-10F5-411B60B8482F}" dt="2022-01-27T16:18:42.153" v="1170"/>
          <ac:spMkLst>
            <pc:docMk/>
            <pc:sldMk cId="3999420608" sldId="324"/>
            <ac:spMk id="11" creationId="{E59592DB-4E56-45F3-A5B1-26F0C45B5FB6}"/>
          </ac:spMkLst>
        </pc:spChg>
        <pc:picChg chg="del">
          <ac:chgData name="Giulia Vilone" userId="S::giulia.vilone@tudublin.ie::0c58d732-b0d9-492e-ba07-5ae44eefa3de" providerId="AD" clId="Web-{57DA6144-85E5-FEB3-10F5-411B60B8482F}" dt="2022-01-27T15:50:05.073" v="932"/>
          <ac:picMkLst>
            <pc:docMk/>
            <pc:sldMk cId="3999420608" sldId="324"/>
            <ac:picMk id="4" creationId="{EC0219BA-3441-4FE4-A04C-5159C5A8A27D}"/>
          </ac:picMkLst>
        </pc:picChg>
      </pc:sldChg>
      <pc:sldChg chg="modSp add replId addAnim delAnim modAnim">
        <pc:chgData name="Giulia Vilone" userId="S::giulia.vilone@tudublin.ie::0c58d732-b0d9-492e-ba07-5ae44eefa3de" providerId="AD" clId="Web-{57DA6144-85E5-FEB3-10F5-411B60B8482F}" dt="2022-01-27T16:15:12.787" v="1141"/>
        <pc:sldMkLst>
          <pc:docMk/>
          <pc:sldMk cId="1799769549" sldId="325"/>
        </pc:sldMkLst>
        <pc:spChg chg="mod">
          <ac:chgData name="Giulia Vilone" userId="S::giulia.vilone@tudublin.ie::0c58d732-b0d9-492e-ba07-5ae44eefa3de" providerId="AD" clId="Web-{57DA6144-85E5-FEB3-10F5-411B60B8482F}" dt="2022-01-27T16:03:56.675" v="1043" actId="1076"/>
          <ac:spMkLst>
            <pc:docMk/>
            <pc:sldMk cId="1799769549" sldId="325"/>
            <ac:spMk id="7" creationId="{A70CF93D-9F2F-4CDD-8747-E1C856AC40C3}"/>
          </ac:spMkLst>
        </pc:spChg>
      </pc:sldChg>
      <pc:sldChg chg="addSp delSp modSp add replId addAnim delAnim modAnim">
        <pc:chgData name="Giulia Vilone" userId="S::giulia.vilone@tudublin.ie::0c58d732-b0d9-492e-ba07-5ae44eefa3de" providerId="AD" clId="Web-{57DA6144-85E5-FEB3-10F5-411B60B8482F}" dt="2022-01-27T16:18:50.950" v="1173" actId="20577"/>
        <pc:sldMkLst>
          <pc:docMk/>
          <pc:sldMk cId="353953284" sldId="326"/>
        </pc:sldMkLst>
        <pc:spChg chg="mod">
          <ac:chgData name="Giulia Vilone" userId="S::giulia.vilone@tudublin.ie::0c58d732-b0d9-492e-ba07-5ae44eefa3de" providerId="AD" clId="Web-{57DA6144-85E5-FEB3-10F5-411B60B8482F}" dt="2022-01-27T16:18:50.950" v="1173" actId="20577"/>
          <ac:spMkLst>
            <pc:docMk/>
            <pc:sldMk cId="353953284" sldId="326"/>
            <ac:spMk id="3" creationId="{06CB4A63-B0BB-4F0A-9D2A-A66CF74B5410}"/>
          </ac:spMkLst>
        </pc:spChg>
        <pc:spChg chg="add del mod">
          <ac:chgData name="Giulia Vilone" userId="S::giulia.vilone@tudublin.ie::0c58d732-b0d9-492e-ba07-5ae44eefa3de" providerId="AD" clId="Web-{57DA6144-85E5-FEB3-10F5-411B60B8482F}" dt="2022-01-27T16:07:58.744" v="1059"/>
          <ac:spMkLst>
            <pc:docMk/>
            <pc:sldMk cId="353953284" sldId="326"/>
            <ac:spMk id="4" creationId="{A9806C05-13B6-497C-81CB-A9381D3E6A30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09:01.746" v="1074" actId="1076"/>
          <ac:spMkLst>
            <pc:docMk/>
            <pc:sldMk cId="353953284" sldId="326"/>
            <ac:spMk id="5" creationId="{D3B9257B-3567-4C11-B636-4CD8E7E0B814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09:32.528" v="1080" actId="20577"/>
          <ac:spMkLst>
            <pc:docMk/>
            <pc:sldMk cId="353953284" sldId="326"/>
            <ac:spMk id="6" creationId="{D69CC14F-B9BF-4983-A68F-0D0531BC5289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07:18.462" v="1052"/>
          <ac:spMkLst>
            <pc:docMk/>
            <pc:sldMk cId="353953284" sldId="326"/>
            <ac:spMk id="7" creationId="{A70CF93D-9F2F-4CDD-8747-E1C856AC40C3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07:16.774" v="1051"/>
          <ac:spMkLst>
            <pc:docMk/>
            <pc:sldMk cId="353953284" sldId="326"/>
            <ac:spMk id="9" creationId="{7751A4C6-99AA-49F0-AE4F-46E76ADBCF0D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09:20.856" v="1077"/>
          <ac:spMkLst>
            <pc:docMk/>
            <pc:sldMk cId="353953284" sldId="326"/>
            <ac:spMk id="10" creationId="{A9B812F4-1EE5-4485-8231-0E6C6C196B2E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10:39.077" v="1101"/>
          <ac:spMkLst>
            <pc:docMk/>
            <pc:sldMk cId="353953284" sldId="326"/>
            <ac:spMk id="11" creationId="{53039A44-0402-488C-BA47-EE2728190A83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10:34.561" v="1100"/>
          <ac:spMkLst>
            <pc:docMk/>
            <pc:sldMk cId="353953284" sldId="326"/>
            <ac:spMk id="12" creationId="{C9606F24-8627-430A-AE71-3FD93EC64337}"/>
          </ac:spMkLst>
        </pc:spChg>
      </pc:sldChg>
      <pc:sldChg chg="addSp delSp modSp add replId addAnim">
        <pc:chgData name="Giulia Vilone" userId="S::giulia.vilone@tudublin.ie::0c58d732-b0d9-492e-ba07-5ae44eefa3de" providerId="AD" clId="Web-{57DA6144-85E5-FEB3-10F5-411B60B8482F}" dt="2022-01-27T16:18:53.481" v="1174" actId="20577"/>
        <pc:sldMkLst>
          <pc:docMk/>
          <pc:sldMk cId="2594949277" sldId="327"/>
        </pc:sldMkLst>
        <pc:spChg chg="mod">
          <ac:chgData name="Giulia Vilone" userId="S::giulia.vilone@tudublin.ie::0c58d732-b0d9-492e-ba07-5ae44eefa3de" providerId="AD" clId="Web-{57DA6144-85E5-FEB3-10F5-411B60B8482F}" dt="2022-01-27T16:18:53.481" v="1174" actId="20577"/>
          <ac:spMkLst>
            <pc:docMk/>
            <pc:sldMk cId="2594949277" sldId="327"/>
            <ac:spMk id="3" creationId="{06CB4A63-B0BB-4F0A-9D2A-A66CF74B5410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12:53.315" v="1119"/>
          <ac:spMkLst>
            <pc:docMk/>
            <pc:sldMk cId="2594949277" sldId="327"/>
            <ac:spMk id="4" creationId="{C8428770-0CF4-4961-BDDB-EF594543CB32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11:50.719" v="1105"/>
          <ac:spMkLst>
            <pc:docMk/>
            <pc:sldMk cId="2594949277" sldId="327"/>
            <ac:spMk id="5" creationId="{D3B9257B-3567-4C11-B636-4CD8E7E0B814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13:52.066" v="1125" actId="20577"/>
          <ac:spMkLst>
            <pc:docMk/>
            <pc:sldMk cId="2594949277" sldId="327"/>
            <ac:spMk id="7" creationId="{31A077D9-A9F5-4724-9E3A-2929BB0F7D8D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14:02.551" v="1130" actId="20577"/>
          <ac:spMkLst>
            <pc:docMk/>
            <pc:sldMk cId="2594949277" sldId="327"/>
            <ac:spMk id="8" creationId="{BFB122FF-2095-4B63-90DD-C04616C76F64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12:27.267" v="1115" actId="20577"/>
          <ac:spMkLst>
            <pc:docMk/>
            <pc:sldMk cId="2594949277" sldId="327"/>
            <ac:spMk id="9" creationId="{61331D87-E1C2-4E30-83DC-F8B2A0257758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11:46.969" v="1103"/>
          <ac:spMkLst>
            <pc:docMk/>
            <pc:sldMk cId="2594949277" sldId="327"/>
            <ac:spMk id="10" creationId="{A9B812F4-1EE5-4485-8231-0E6C6C196B2E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11:52.672" v="1106"/>
          <ac:spMkLst>
            <pc:docMk/>
            <pc:sldMk cId="2594949277" sldId="327"/>
            <ac:spMk id="11" creationId="{53039A44-0402-488C-BA47-EE2728190A83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11:48.907" v="1104"/>
          <ac:spMkLst>
            <pc:docMk/>
            <pc:sldMk cId="2594949277" sldId="327"/>
            <ac:spMk id="12" creationId="{C9606F24-8627-430A-AE71-3FD93EC64337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12:34.220" v="1116" actId="20577"/>
          <ac:spMkLst>
            <pc:docMk/>
            <pc:sldMk cId="2594949277" sldId="327"/>
            <ac:spMk id="13" creationId="{F2CABE4E-CF84-427B-A395-834DBC6376CB}"/>
          </ac:spMkLst>
        </pc:spChg>
      </pc:sldChg>
      <pc:sldChg chg="modSp add replId delAnim modAnim">
        <pc:chgData name="Giulia Vilone" userId="S::giulia.vilone@tudublin.ie::0c58d732-b0d9-492e-ba07-5ae44eefa3de" providerId="AD" clId="Web-{57DA6144-85E5-FEB3-10F5-411B60B8482F}" dt="2022-01-27T16:20:52.203" v="1183"/>
        <pc:sldMkLst>
          <pc:docMk/>
          <pc:sldMk cId="3978643656" sldId="328"/>
        </pc:sldMkLst>
        <pc:spChg chg="mod">
          <ac:chgData name="Giulia Vilone" userId="S::giulia.vilone@tudublin.ie::0c58d732-b0d9-492e-ba07-5ae44eefa3de" providerId="AD" clId="Web-{57DA6144-85E5-FEB3-10F5-411B60B8482F}" dt="2022-01-27T16:18:55.512" v="1175" actId="20577"/>
          <ac:spMkLst>
            <pc:docMk/>
            <pc:sldMk cId="3978643656" sldId="328"/>
            <ac:spMk id="3" creationId="{06CB4A63-B0BB-4F0A-9D2A-A66CF74B541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14:23.114" v="1135" actId="20577"/>
          <ac:spMkLst>
            <pc:docMk/>
            <pc:sldMk cId="3978643656" sldId="328"/>
            <ac:spMk id="6" creationId="{D69CC14F-B9BF-4983-A68F-0D0531BC5289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14:28.083" v="1136" actId="20577"/>
          <ac:spMkLst>
            <pc:docMk/>
            <pc:sldMk cId="3978643656" sldId="328"/>
            <ac:spMk id="9" creationId="{61331D87-E1C2-4E30-83DC-F8B2A0257758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14:35.958" v="1139" actId="20577"/>
          <ac:spMkLst>
            <pc:docMk/>
            <pc:sldMk cId="3978643656" sldId="328"/>
            <ac:spMk id="13" creationId="{F2CABE4E-CF84-427B-A395-834DBC6376CB}"/>
          </ac:spMkLst>
        </pc:spChg>
      </pc:sldChg>
      <pc:sldChg chg="addSp delSp modSp add del replId delAnim">
        <pc:chgData name="Giulia Vilone" userId="S::giulia.vilone@tudublin.ie::0c58d732-b0d9-492e-ba07-5ae44eefa3de" providerId="AD" clId="Web-{57DA6144-85E5-FEB3-10F5-411B60B8482F}" dt="2022-01-27T16:24:56.616" v="1249"/>
        <pc:sldMkLst>
          <pc:docMk/>
          <pc:sldMk cId="2547409491" sldId="329"/>
        </pc:sldMkLst>
        <pc:spChg chg="mod">
          <ac:chgData name="Giulia Vilone" userId="S::giulia.vilone@tudublin.ie::0c58d732-b0d9-492e-ba07-5ae44eefa3de" providerId="AD" clId="Web-{57DA6144-85E5-FEB3-10F5-411B60B8482F}" dt="2022-01-27T16:17:59.151" v="1146" actId="20577"/>
          <ac:spMkLst>
            <pc:docMk/>
            <pc:sldMk cId="2547409491" sldId="329"/>
            <ac:spMk id="2" creationId="{0E984C1E-4B96-4C69-A0FB-C737D3307149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18:38.543" v="1167" actId="20577"/>
          <ac:spMkLst>
            <pc:docMk/>
            <pc:sldMk cId="2547409491" sldId="329"/>
            <ac:spMk id="3" creationId="{06CB4A63-B0BB-4F0A-9D2A-A66CF74B5410}"/>
          </ac:spMkLst>
        </pc:spChg>
        <pc:spChg chg="del mod">
          <ac:chgData name="Giulia Vilone" userId="S::giulia.vilone@tudublin.ie::0c58d732-b0d9-492e-ba07-5ae44eefa3de" providerId="AD" clId="Web-{57DA6144-85E5-FEB3-10F5-411B60B8482F}" dt="2022-01-27T16:21:16.954" v="1186"/>
          <ac:spMkLst>
            <pc:docMk/>
            <pc:sldMk cId="2547409491" sldId="329"/>
            <ac:spMk id="4" creationId="{C8428770-0CF4-4961-BDDB-EF594543CB32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22:01.455" v="1203" actId="20577"/>
          <ac:spMkLst>
            <pc:docMk/>
            <pc:sldMk cId="2547409491" sldId="329"/>
            <ac:spMk id="6" creationId="{D69CC14F-B9BF-4983-A68F-0D0531BC5289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20:37.484" v="1178"/>
          <ac:spMkLst>
            <pc:docMk/>
            <pc:sldMk cId="2547409491" sldId="329"/>
            <ac:spMk id="7" creationId="{31A077D9-A9F5-4724-9E3A-2929BB0F7D8D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20:41.140" v="1180"/>
          <ac:spMkLst>
            <pc:docMk/>
            <pc:sldMk cId="2547409491" sldId="329"/>
            <ac:spMk id="8" creationId="{BFB122FF-2095-4B63-90DD-C04616C76F64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20:35.624" v="1177"/>
          <ac:spMkLst>
            <pc:docMk/>
            <pc:sldMk cId="2547409491" sldId="329"/>
            <ac:spMk id="9" creationId="{61331D87-E1C2-4E30-83DC-F8B2A0257758}"/>
          </ac:spMkLst>
        </pc:spChg>
        <pc:spChg chg="add mod">
          <ac:chgData name="Giulia Vilone" userId="S::giulia.vilone@tudublin.ie::0c58d732-b0d9-492e-ba07-5ae44eefa3de" providerId="AD" clId="Web-{57DA6144-85E5-FEB3-10F5-411B60B8482F}" dt="2022-01-27T16:21:55.314" v="1199"/>
          <ac:spMkLst>
            <pc:docMk/>
            <pc:sldMk cId="2547409491" sldId="329"/>
            <ac:spMk id="10" creationId="{813F0874-B691-4E87-8160-3500792CDD83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20:39.468" v="1179"/>
          <ac:spMkLst>
            <pc:docMk/>
            <pc:sldMk cId="2547409491" sldId="329"/>
            <ac:spMk id="13" creationId="{F2CABE4E-CF84-427B-A395-834DBC6376CB}"/>
          </ac:spMkLst>
        </pc:spChg>
      </pc:sldChg>
      <pc:sldChg chg="delSp add del ord replId">
        <pc:chgData name="Giulia Vilone" userId="S::giulia.vilone@tudublin.ie::0c58d732-b0d9-492e-ba07-5ae44eefa3de" providerId="AD" clId="Web-{57DA6144-85E5-FEB3-10F5-411B60B8482F}" dt="2022-01-27T16:24:23.146" v="1241"/>
        <pc:sldMkLst>
          <pc:docMk/>
          <pc:sldMk cId="1860116574" sldId="330"/>
        </pc:sldMkLst>
        <pc:spChg chg="del">
          <ac:chgData name="Giulia Vilone" userId="S::giulia.vilone@tudublin.ie::0c58d732-b0d9-492e-ba07-5ae44eefa3de" providerId="AD" clId="Web-{57DA6144-85E5-FEB3-10F5-411B60B8482F}" dt="2022-01-27T16:22:17.330" v="1205"/>
          <ac:spMkLst>
            <pc:docMk/>
            <pc:sldMk cId="1860116574" sldId="330"/>
            <ac:spMk id="10" creationId="{813F0874-B691-4E87-8160-3500792CDD83}"/>
          </ac:spMkLst>
        </pc:spChg>
      </pc:sldChg>
      <pc:sldChg chg="addSp delSp modSp add replId">
        <pc:chgData name="Giulia Vilone" userId="S::giulia.vilone@tudublin.ie::0c58d732-b0d9-492e-ba07-5ae44eefa3de" providerId="AD" clId="Web-{57DA6144-85E5-FEB3-10F5-411B60B8482F}" dt="2022-01-27T16:24:52.100" v="1248"/>
        <pc:sldMkLst>
          <pc:docMk/>
          <pc:sldMk cId="316162966" sldId="331"/>
        </pc:sldMkLst>
        <pc:spChg chg="add del mod">
          <ac:chgData name="Giulia Vilone" userId="S::giulia.vilone@tudublin.ie::0c58d732-b0d9-492e-ba07-5ae44eefa3de" providerId="AD" clId="Web-{57DA6144-85E5-FEB3-10F5-411B60B8482F}" dt="2022-01-27T16:24:45.069" v="1245"/>
          <ac:spMkLst>
            <pc:docMk/>
            <pc:sldMk cId="316162966" sldId="331"/>
            <ac:spMk id="4" creationId="{D0DFC5CE-A026-4B31-8B17-CBD875A56CB0}"/>
          </ac:spMkLst>
        </pc:spChg>
        <pc:spChg chg="add del mod">
          <ac:chgData name="Giulia Vilone" userId="S::giulia.vilone@tudublin.ie::0c58d732-b0d9-492e-ba07-5ae44eefa3de" providerId="AD" clId="Web-{57DA6144-85E5-FEB3-10F5-411B60B8482F}" dt="2022-01-27T16:24:46.632" v="1246"/>
          <ac:spMkLst>
            <pc:docMk/>
            <pc:sldMk cId="316162966" sldId="331"/>
            <ac:spMk id="5" creationId="{10E9BA93-EAC7-492E-95C9-ED6AF27387EB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24:52.100" v="1248"/>
          <ac:spMkLst>
            <pc:docMk/>
            <pc:sldMk cId="316162966" sldId="331"/>
            <ac:spMk id="6" creationId="{D69CC14F-B9BF-4983-A68F-0D0531BC5289}"/>
          </ac:spMkLst>
        </pc:spChg>
        <pc:spChg chg="add del mod">
          <ac:chgData name="Giulia Vilone" userId="S::giulia.vilone@tudublin.ie::0c58d732-b0d9-492e-ba07-5ae44eefa3de" providerId="AD" clId="Web-{57DA6144-85E5-FEB3-10F5-411B60B8482F}" dt="2022-01-27T16:24:43.007" v="1244"/>
          <ac:spMkLst>
            <pc:docMk/>
            <pc:sldMk cId="316162966" sldId="331"/>
            <ac:spMk id="9" creationId="{8D81F2E0-AD0B-4251-A6B4-3190F85A556D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23:33.020" v="1223" actId="1076"/>
          <ac:spMkLst>
            <pc:docMk/>
            <pc:sldMk cId="316162966" sldId="331"/>
            <ac:spMk id="10" creationId="{813F0874-B691-4E87-8160-3500792CDD83}"/>
          </ac:spMkLst>
        </pc:spChg>
        <pc:spChg chg="add del mod">
          <ac:chgData name="Giulia Vilone" userId="S::giulia.vilone@tudublin.ie::0c58d732-b0d9-492e-ba07-5ae44eefa3de" providerId="AD" clId="Web-{57DA6144-85E5-FEB3-10F5-411B60B8482F}" dt="2022-01-27T16:24:48.882" v="1247"/>
          <ac:spMkLst>
            <pc:docMk/>
            <pc:sldMk cId="316162966" sldId="331"/>
            <ac:spMk id="13" creationId="{638EAB7B-DB09-4707-BEC3-252778CC4454}"/>
          </ac:spMkLst>
        </pc:spChg>
      </pc:sldChg>
      <pc:sldChg chg="delSp modSp add ord replId">
        <pc:chgData name="Giulia Vilone" userId="S::giulia.vilone@tudublin.ie::0c58d732-b0d9-492e-ba07-5ae44eefa3de" providerId="AD" clId="Web-{57DA6144-85E5-FEB3-10F5-411B60B8482F}" dt="2022-01-27T16:24:28.334" v="1242"/>
        <pc:sldMkLst>
          <pc:docMk/>
          <pc:sldMk cId="1293008146" sldId="332"/>
        </pc:sldMkLst>
        <pc:spChg chg="del">
          <ac:chgData name="Giulia Vilone" userId="S::giulia.vilone@tudublin.ie::0c58d732-b0d9-492e-ba07-5ae44eefa3de" providerId="AD" clId="Web-{57DA6144-85E5-FEB3-10F5-411B60B8482F}" dt="2022-01-27T16:24:08.630" v="1236"/>
          <ac:spMkLst>
            <pc:docMk/>
            <pc:sldMk cId="1293008146" sldId="332"/>
            <ac:spMk id="4" creationId="{D0DFC5CE-A026-4B31-8B17-CBD875A56CB0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24:14.052" v="1238"/>
          <ac:spMkLst>
            <pc:docMk/>
            <pc:sldMk cId="1293008146" sldId="332"/>
            <ac:spMk id="5" creationId="{10E9BA93-EAC7-492E-95C9-ED6AF27387EB}"/>
          </ac:spMkLst>
        </pc:spChg>
        <pc:spChg chg="mod">
          <ac:chgData name="Giulia Vilone" userId="S::giulia.vilone@tudublin.ie::0c58d732-b0d9-492e-ba07-5ae44eefa3de" providerId="AD" clId="Web-{57DA6144-85E5-FEB3-10F5-411B60B8482F}" dt="2022-01-27T16:24:28.334" v="1242"/>
          <ac:spMkLst>
            <pc:docMk/>
            <pc:sldMk cId="1293008146" sldId="332"/>
            <ac:spMk id="6" creationId="{D69CC14F-B9BF-4983-A68F-0D0531BC5289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24:15.568" v="1239"/>
          <ac:spMkLst>
            <pc:docMk/>
            <pc:sldMk cId="1293008146" sldId="332"/>
            <ac:spMk id="9" creationId="{8D81F2E0-AD0B-4251-A6B4-3190F85A556D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24:17.099" v="1240"/>
          <ac:spMkLst>
            <pc:docMk/>
            <pc:sldMk cId="1293008146" sldId="332"/>
            <ac:spMk id="10" creationId="{813F0874-B691-4E87-8160-3500792CDD83}"/>
          </ac:spMkLst>
        </pc:spChg>
        <pc:spChg chg="del">
          <ac:chgData name="Giulia Vilone" userId="S::giulia.vilone@tudublin.ie::0c58d732-b0d9-492e-ba07-5ae44eefa3de" providerId="AD" clId="Web-{57DA6144-85E5-FEB3-10F5-411B60B8482F}" dt="2022-01-27T16:24:11.927" v="1237"/>
          <ac:spMkLst>
            <pc:docMk/>
            <pc:sldMk cId="1293008146" sldId="332"/>
            <ac:spMk id="13" creationId="{638EAB7B-DB09-4707-BEC3-252778CC4454}"/>
          </ac:spMkLst>
        </pc:spChg>
      </pc:sldChg>
      <pc:sldChg chg="add replId">
        <pc:chgData name="Giulia Vilone" userId="S::giulia.vilone@tudublin.ie::0c58d732-b0d9-492e-ba07-5ae44eefa3de" providerId="AD" clId="Web-{57DA6144-85E5-FEB3-10F5-411B60B8482F}" dt="2022-01-27T16:24:34.459" v="1243"/>
        <pc:sldMkLst>
          <pc:docMk/>
          <pc:sldMk cId="2189810228" sldId="333"/>
        </pc:sldMkLst>
      </pc:sldChg>
      <pc:sldMasterChg chg="modSp modSldLayout">
        <pc:chgData name="Giulia Vilone" userId="S::giulia.vilone@tudublin.ie::0c58d732-b0d9-492e-ba07-5ae44eefa3de" providerId="AD" clId="Web-{57DA6144-85E5-FEB3-10F5-411B60B8482F}" dt="2022-01-27T14:17:50.530" v="11"/>
        <pc:sldMasterMkLst>
          <pc:docMk/>
          <pc:sldMasterMk cId="0" sldId="2147483648"/>
        </pc:sldMasterMkLst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48"/>
            <ac:spMk id="7" creationId="{00000000-0000-0000-0000-000000000000}"/>
          </ac:spMkLst>
        </pc:sp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0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1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2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2"/>
              <ac:spMk id="12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3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3"/>
              <ac:spMk id="13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4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4"/>
              <ac:spMk id="14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5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5"/>
              <ac:spMk id="18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6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6"/>
              <ac:spMk id="22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7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7"/>
              <ac:spMk id="26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8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8"/>
              <ac:spMk id="29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59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59"/>
              <ac:spMk id="34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48"/>
            <pc:sldLayoutMk cId="0" sldId="2147483660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60"/>
              <ac:spMk id="3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60"/>
              <ac:spMk id="38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60"/>
              <ac:spMk id="39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60"/>
              <ac:spMk id="40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48"/>
              <pc:sldLayoutMk cId="0" sldId="2147483660"/>
              <ac:spMk id="41" creationId="{00000000-0000-0000-0000-000000000000}"/>
            </ac:spMkLst>
          </pc:spChg>
        </pc:sldLayoutChg>
      </pc:sldMasterChg>
      <pc:sldMasterChg chg="modSp modSldLayout">
        <pc:chgData name="Giulia Vilone" userId="S::giulia.vilone@tudublin.ie::0c58d732-b0d9-492e-ba07-5ae44eefa3de" providerId="AD" clId="Web-{57DA6144-85E5-FEB3-10F5-411B60B8482F}" dt="2022-01-27T14:17:50.530" v="11"/>
        <pc:sldMasterMkLst>
          <pc:docMk/>
          <pc:sldMasterMk cId="0" sldId="2147483661"/>
        </pc:sldMasterMkLst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61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61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61"/>
            <ac:spMk id="4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61"/>
            <ac:spMk id="4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61"/>
            <ac:spMk id="46" creationId="{00000000-0000-0000-0000-000000000000}"/>
          </ac:spMkLst>
        </pc:sp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63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3"/>
              <ac:spMk id="4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3"/>
              <ac:spMk id="48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64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4"/>
              <ac:spMk id="49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4"/>
              <ac:spMk id="50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65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5"/>
              <ac:spMk id="5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5"/>
              <ac:spMk id="5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5"/>
              <ac:spMk id="53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66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6"/>
              <ac:spMk id="54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67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7"/>
              <ac:spMk id="55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68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8"/>
              <ac:spMk id="5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8"/>
              <ac:spMk id="5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8"/>
              <ac:spMk id="58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8"/>
              <ac:spMk id="59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69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9"/>
              <ac:spMk id="60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9"/>
              <ac:spMk id="6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9"/>
              <ac:spMk id="6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69"/>
              <ac:spMk id="63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70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0"/>
              <ac:spMk id="6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0"/>
              <ac:spMk id="6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0"/>
              <ac:spMk id="6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0"/>
              <ac:spMk id="67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71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1"/>
              <ac:spMk id="68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1"/>
              <ac:spMk id="69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1"/>
              <ac:spMk id="70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72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2"/>
              <ac:spMk id="7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2"/>
              <ac:spMk id="7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2"/>
              <ac:spMk id="7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2"/>
              <ac:spMk id="75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61"/>
            <pc:sldLayoutMk cId="0" sldId="2147483673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3"/>
              <ac:spMk id="7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3"/>
              <ac:spMk id="7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3"/>
              <ac:spMk id="78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3"/>
              <ac:spMk id="79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3"/>
              <ac:spMk id="80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3"/>
              <ac:spMk id="8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61"/>
              <pc:sldLayoutMk cId="0" sldId="2147483673"/>
              <ac:spMk id="82" creationId="{00000000-0000-0000-0000-000000000000}"/>
            </ac:spMkLst>
          </pc:spChg>
        </pc:sldLayoutChg>
      </pc:sldMasterChg>
      <pc:sldMasterChg chg="modSp modSldLayout">
        <pc:chgData name="Giulia Vilone" userId="S::giulia.vilone@tudublin.ie::0c58d732-b0d9-492e-ba07-5ae44eefa3de" providerId="AD" clId="Web-{57DA6144-85E5-FEB3-10F5-411B60B8482F}" dt="2022-01-27T14:17:50.530" v="11"/>
        <pc:sldMasterMkLst>
          <pc:docMk/>
          <pc:sldMasterMk cId="0" sldId="2147483674"/>
        </pc:sldMasterMkLst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83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84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85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86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87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88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89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90" creationId="{00000000-0000-0000-0000-000000000000}"/>
          </ac:spMkLst>
        </pc:spChg>
        <pc:spChg chg="mod">
          <ac:chgData name="Giulia Vilone" userId="S::giulia.vilone@tudublin.ie::0c58d732-b0d9-492e-ba07-5ae44eefa3de" providerId="AD" clId="Web-{57DA6144-85E5-FEB3-10F5-411B60B8482F}" dt="2022-01-27T14:17:50.530" v="11"/>
          <ac:spMkLst>
            <pc:docMk/>
            <pc:sldMasterMk cId="0" sldId="2147483674"/>
            <ac:spMk id="91" creationId="{00000000-0000-0000-0000-000000000000}"/>
          </ac:spMkLst>
        </pc:sp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76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76"/>
              <ac:spMk id="9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76"/>
              <ac:spMk id="93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77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77"/>
              <ac:spMk id="9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77"/>
              <ac:spMk id="95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78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78"/>
              <ac:spMk id="9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78"/>
              <ac:spMk id="9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78"/>
              <ac:spMk id="98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79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79"/>
              <ac:spMk id="99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80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0"/>
              <ac:spMk id="100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81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1"/>
              <ac:spMk id="10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1"/>
              <ac:spMk id="10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1"/>
              <ac:spMk id="10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1"/>
              <ac:spMk id="104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82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2"/>
              <ac:spMk id="10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2"/>
              <ac:spMk id="10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2"/>
              <ac:spMk id="10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2"/>
              <ac:spMk id="108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83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3"/>
              <ac:spMk id="109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3"/>
              <ac:spMk id="110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3"/>
              <ac:spMk id="11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3"/>
              <ac:spMk id="112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84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4"/>
              <ac:spMk id="11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4"/>
              <ac:spMk id="11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4"/>
              <ac:spMk id="115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85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5"/>
              <ac:spMk id="11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5"/>
              <ac:spMk id="117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5"/>
              <ac:spMk id="118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5"/>
              <ac:spMk id="119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5"/>
              <ac:spMk id="120" creationId="{00000000-0000-0000-0000-000000000000}"/>
            </ac:spMkLst>
          </pc:spChg>
        </pc:sldLayoutChg>
        <pc:sldLayoutChg chg="modSp">
          <pc:chgData name="Giulia Vilone" userId="S::giulia.vilone@tudublin.ie::0c58d732-b0d9-492e-ba07-5ae44eefa3de" providerId="AD" clId="Web-{57DA6144-85E5-FEB3-10F5-411B60B8482F}" dt="2022-01-27T14:17:50.530" v="11"/>
          <pc:sldLayoutMkLst>
            <pc:docMk/>
            <pc:sldMasterMk cId="0" sldId="2147483674"/>
            <pc:sldLayoutMk cId="0" sldId="2147483686"/>
          </pc:sldLayoutMkLst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6"/>
              <ac:spMk id="121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6"/>
              <ac:spMk id="12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6"/>
              <ac:spMk id="12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6"/>
              <ac:spMk id="12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6"/>
              <ac:spMk id="12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6"/>
              <ac:spMk id="126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57DA6144-85E5-FEB3-10F5-411B60B8482F}" dt="2022-01-27T14:17:50.530" v="11"/>
            <ac:spMkLst>
              <pc:docMk/>
              <pc:sldMasterMk cId="0" sldId="2147483674"/>
              <pc:sldLayoutMk cId="0" sldId="2147483686"/>
              <ac:spMk id="127" creationId="{00000000-0000-0000-0000-000000000000}"/>
            </ac:spMkLst>
          </pc:spChg>
        </pc:sldLayoutChg>
      </pc:sldMasterChg>
    </pc:docChg>
  </pc:docChgLst>
  <pc:docChgLst>
    <pc:chgData name="Giulia Vilone" userId="S::giulia.vilone@tudublin.ie::0c58d732-b0d9-492e-ba07-5ae44eefa3de" providerId="AD" clId="Web-{4D5F9111-38C2-7F87-84D3-F01A2DBB34C8}"/>
    <pc:docChg chg="modSld">
      <pc:chgData name="Giulia Vilone" userId="S::giulia.vilone@tudublin.ie::0c58d732-b0d9-492e-ba07-5ae44eefa3de" providerId="AD" clId="Web-{4D5F9111-38C2-7F87-84D3-F01A2DBB34C8}" dt="2022-01-27T19:20:18.202" v="24" actId="20577"/>
      <pc:docMkLst>
        <pc:docMk/>
      </pc:docMkLst>
      <pc:sldChg chg="addSp delSp">
        <pc:chgData name="Giulia Vilone" userId="S::giulia.vilone@tudublin.ie::0c58d732-b0d9-492e-ba07-5ae44eefa3de" providerId="AD" clId="Web-{4D5F9111-38C2-7F87-84D3-F01A2DBB34C8}" dt="2022-01-27T19:18:51.357" v="20"/>
        <pc:sldMkLst>
          <pc:docMk/>
          <pc:sldMk cId="0" sldId="292"/>
        </pc:sldMkLst>
        <pc:spChg chg="add">
          <ac:chgData name="Giulia Vilone" userId="S::giulia.vilone@tudublin.ie::0c58d732-b0d9-492e-ba07-5ae44eefa3de" providerId="AD" clId="Web-{4D5F9111-38C2-7F87-84D3-F01A2DBB34C8}" dt="2022-01-27T19:18:49.169" v="19"/>
          <ac:spMkLst>
            <pc:docMk/>
            <pc:sldMk cId="0" sldId="292"/>
            <ac:spMk id="3" creationId="{85014D19-D0EF-4CF3-916D-5EAA9341F669}"/>
          </ac:spMkLst>
        </pc:spChg>
        <pc:spChg chg="del">
          <ac:chgData name="Giulia Vilone" userId="S::giulia.vilone@tudublin.ie::0c58d732-b0d9-492e-ba07-5ae44eefa3de" providerId="AD" clId="Web-{4D5F9111-38C2-7F87-84D3-F01A2DBB34C8}" dt="2022-01-27T19:18:51.357" v="20"/>
          <ac:spMkLst>
            <pc:docMk/>
            <pc:sldMk cId="0" sldId="292"/>
            <ac:spMk id="461" creationId="{00000000-0000-0000-0000-000000000000}"/>
          </ac:spMkLst>
        </pc:spChg>
      </pc:sldChg>
      <pc:sldChg chg="addSp delSp">
        <pc:chgData name="Giulia Vilone" userId="S::giulia.vilone@tudublin.ie::0c58d732-b0d9-492e-ba07-5ae44eefa3de" providerId="AD" clId="Web-{4D5F9111-38C2-7F87-84D3-F01A2DBB34C8}" dt="2022-01-27T19:18:31.965" v="16"/>
        <pc:sldMkLst>
          <pc:docMk/>
          <pc:sldMk cId="0" sldId="293"/>
        </pc:sldMkLst>
        <pc:spChg chg="add">
          <ac:chgData name="Giulia Vilone" userId="S::giulia.vilone@tudublin.ie::0c58d732-b0d9-492e-ba07-5ae44eefa3de" providerId="AD" clId="Web-{4D5F9111-38C2-7F87-84D3-F01A2DBB34C8}" dt="2022-01-27T19:18:28.747" v="14"/>
          <ac:spMkLst>
            <pc:docMk/>
            <pc:sldMk cId="0" sldId="293"/>
            <ac:spMk id="4" creationId="{C39723AC-5A7C-44F5-B78F-9994601E5880}"/>
          </ac:spMkLst>
        </pc:spChg>
        <pc:spChg chg="add del">
          <ac:chgData name="Giulia Vilone" userId="S::giulia.vilone@tudublin.ie::0c58d732-b0d9-492e-ba07-5ae44eefa3de" providerId="AD" clId="Web-{4D5F9111-38C2-7F87-84D3-F01A2DBB34C8}" dt="2022-01-27T19:18:31.965" v="16"/>
          <ac:spMkLst>
            <pc:docMk/>
            <pc:sldMk cId="0" sldId="293"/>
            <ac:spMk id="5" creationId="{19D991FD-3680-40A6-8314-488AAF4182D4}"/>
          </ac:spMkLst>
        </pc:spChg>
        <pc:spChg chg="del">
          <ac:chgData name="Giulia Vilone" userId="S::giulia.vilone@tudublin.ie::0c58d732-b0d9-492e-ba07-5ae44eefa3de" providerId="AD" clId="Web-{4D5F9111-38C2-7F87-84D3-F01A2DBB34C8}" dt="2022-01-27T19:18:28.309" v="11"/>
          <ac:spMkLst>
            <pc:docMk/>
            <pc:sldMk cId="0" sldId="293"/>
            <ac:spMk id="481" creationId="{00000000-0000-0000-0000-000000000000}"/>
          </ac:spMkLst>
        </pc:spChg>
        <pc:picChg chg="add">
          <ac:chgData name="Giulia Vilone" userId="S::giulia.vilone@tudublin.ie::0c58d732-b0d9-492e-ba07-5ae44eefa3de" providerId="AD" clId="Web-{4D5F9111-38C2-7F87-84D3-F01A2DBB34C8}" dt="2022-01-27T19:18:28.747" v="13"/>
          <ac:picMkLst>
            <pc:docMk/>
            <pc:sldMk cId="0" sldId="293"/>
            <ac:picMk id="3" creationId="{42F22A87-B61D-4333-AB72-15CC063BA2F8}"/>
          </ac:picMkLst>
        </pc:picChg>
        <pc:picChg chg="del">
          <ac:chgData name="Giulia Vilone" userId="S::giulia.vilone@tudublin.ie::0c58d732-b0d9-492e-ba07-5ae44eefa3de" providerId="AD" clId="Web-{4D5F9111-38C2-7F87-84D3-F01A2DBB34C8}" dt="2022-01-27T19:18:28.309" v="12"/>
          <ac:picMkLst>
            <pc:docMk/>
            <pc:sldMk cId="0" sldId="293"/>
            <ac:picMk id="480" creationId="{00000000-0000-0000-0000-000000000000}"/>
          </ac:picMkLst>
        </pc:picChg>
      </pc:sldChg>
      <pc:sldChg chg="addSp delSp modSp">
        <pc:chgData name="Giulia Vilone" userId="S::giulia.vilone@tudublin.ie::0c58d732-b0d9-492e-ba07-5ae44eefa3de" providerId="AD" clId="Web-{4D5F9111-38C2-7F87-84D3-F01A2DBB34C8}" dt="2022-01-27T19:18:38.653" v="17" actId="1076"/>
        <pc:sldMkLst>
          <pc:docMk/>
          <pc:sldMk cId="0" sldId="294"/>
        </pc:sldMkLst>
        <pc:spChg chg="add">
          <ac:chgData name="Giulia Vilone" userId="S::giulia.vilone@tudublin.ie::0c58d732-b0d9-492e-ba07-5ae44eefa3de" providerId="AD" clId="Web-{4D5F9111-38C2-7F87-84D3-F01A2DBB34C8}" dt="2022-01-27T19:18:22.543" v="9"/>
          <ac:spMkLst>
            <pc:docMk/>
            <pc:sldMk cId="0" sldId="294"/>
            <ac:spMk id="4" creationId="{8D560806-EE61-4F7A-BFEE-96BC132AB70F}"/>
          </ac:spMkLst>
        </pc:spChg>
        <pc:spChg chg="add mod">
          <ac:chgData name="Giulia Vilone" userId="S::giulia.vilone@tudublin.ie::0c58d732-b0d9-492e-ba07-5ae44eefa3de" providerId="AD" clId="Web-{4D5F9111-38C2-7F87-84D3-F01A2DBB34C8}" dt="2022-01-27T19:18:38.653" v="17" actId="1076"/>
          <ac:spMkLst>
            <pc:docMk/>
            <pc:sldMk cId="0" sldId="294"/>
            <ac:spMk id="5" creationId="{F4EF5ECA-CED1-4806-BDDB-6F1A9ECD70AD}"/>
          </ac:spMkLst>
        </pc:spChg>
        <pc:spChg chg="del">
          <ac:chgData name="Giulia Vilone" userId="S::giulia.vilone@tudublin.ie::0c58d732-b0d9-492e-ba07-5ae44eefa3de" providerId="AD" clId="Web-{4D5F9111-38C2-7F87-84D3-F01A2DBB34C8}" dt="2022-01-27T19:18:13.403" v="6"/>
          <ac:spMkLst>
            <pc:docMk/>
            <pc:sldMk cId="0" sldId="294"/>
            <ac:spMk id="505" creationId="{00000000-0000-0000-0000-000000000000}"/>
          </ac:spMkLst>
        </pc:spChg>
        <pc:spChg chg="del">
          <ac:chgData name="Giulia Vilone" userId="S::giulia.vilone@tudublin.ie::0c58d732-b0d9-492e-ba07-5ae44eefa3de" providerId="AD" clId="Web-{4D5F9111-38C2-7F87-84D3-F01A2DBB34C8}" dt="2022-01-27T19:18:13.403" v="5"/>
          <ac:spMkLst>
            <pc:docMk/>
            <pc:sldMk cId="0" sldId="294"/>
            <ac:spMk id="528" creationId="{00000000-0000-0000-0000-000000000000}"/>
          </ac:spMkLst>
        </pc:spChg>
        <pc:picChg chg="add">
          <ac:chgData name="Giulia Vilone" userId="S::giulia.vilone@tudublin.ie::0c58d732-b0d9-492e-ba07-5ae44eefa3de" providerId="AD" clId="Web-{4D5F9111-38C2-7F87-84D3-F01A2DBB34C8}" dt="2022-01-27T19:18:22.512" v="8"/>
          <ac:picMkLst>
            <pc:docMk/>
            <pc:sldMk cId="0" sldId="294"/>
            <ac:picMk id="3" creationId="{C18D6E53-BDEE-405D-B907-AD6B5E7BD0B4}"/>
          </ac:picMkLst>
        </pc:picChg>
        <pc:picChg chg="del">
          <ac:chgData name="Giulia Vilone" userId="S::giulia.vilone@tudublin.ie::0c58d732-b0d9-492e-ba07-5ae44eefa3de" providerId="AD" clId="Web-{4D5F9111-38C2-7F87-84D3-F01A2DBB34C8}" dt="2022-01-27T19:18:13.403" v="7"/>
          <ac:picMkLst>
            <pc:docMk/>
            <pc:sldMk cId="0" sldId="294"/>
            <ac:picMk id="504" creationId="{00000000-0000-0000-0000-000000000000}"/>
          </ac:picMkLst>
        </pc:picChg>
      </pc:sldChg>
      <pc:sldChg chg="modSp">
        <pc:chgData name="Giulia Vilone" userId="S::giulia.vilone@tudublin.ie::0c58d732-b0d9-492e-ba07-5ae44eefa3de" providerId="AD" clId="Web-{4D5F9111-38C2-7F87-84D3-F01A2DBB34C8}" dt="2022-01-27T19:20:18.202" v="24" actId="20577"/>
        <pc:sldMkLst>
          <pc:docMk/>
          <pc:sldMk cId="0" sldId="295"/>
        </pc:sldMkLst>
        <pc:spChg chg="mod">
          <ac:chgData name="Giulia Vilone" userId="S::giulia.vilone@tudublin.ie::0c58d732-b0d9-492e-ba07-5ae44eefa3de" providerId="AD" clId="Web-{4D5F9111-38C2-7F87-84D3-F01A2DBB34C8}" dt="2022-01-27T19:16:15.291" v="0" actId="1076"/>
          <ac:spMkLst>
            <pc:docMk/>
            <pc:sldMk cId="0" sldId="295"/>
            <ac:spMk id="543" creationId="{00000000-0000-0000-0000-000000000000}"/>
          </ac:spMkLst>
        </pc:spChg>
        <pc:spChg chg="mod">
          <ac:chgData name="Giulia Vilone" userId="S::giulia.vilone@tudublin.ie::0c58d732-b0d9-492e-ba07-5ae44eefa3de" providerId="AD" clId="Web-{4D5F9111-38C2-7F87-84D3-F01A2DBB34C8}" dt="2022-01-27T19:18:43.747" v="18" actId="1076"/>
          <ac:spMkLst>
            <pc:docMk/>
            <pc:sldMk cId="0" sldId="295"/>
            <ac:spMk id="566" creationId="{00000000-0000-0000-0000-000000000000}"/>
          </ac:spMkLst>
        </pc:spChg>
        <pc:spChg chg="mod">
          <ac:chgData name="Giulia Vilone" userId="S::giulia.vilone@tudublin.ie::0c58d732-b0d9-492e-ba07-5ae44eefa3de" providerId="AD" clId="Web-{4D5F9111-38C2-7F87-84D3-F01A2DBB34C8}" dt="2022-01-27T19:20:18.202" v="24" actId="20577"/>
          <ac:spMkLst>
            <pc:docMk/>
            <pc:sldMk cId="0" sldId="295"/>
            <ac:spMk id="572" creationId="{00000000-0000-0000-0000-000000000000}"/>
          </ac:spMkLst>
        </pc:spChg>
        <pc:spChg chg="ord">
          <ac:chgData name="Giulia Vilone" userId="S::giulia.vilone@tudublin.ie::0c58d732-b0d9-492e-ba07-5ae44eefa3de" providerId="AD" clId="Web-{4D5F9111-38C2-7F87-84D3-F01A2DBB34C8}" dt="2022-01-27T19:20:13.733" v="21"/>
          <ac:spMkLst>
            <pc:docMk/>
            <pc:sldMk cId="0" sldId="295"/>
            <ac:spMk id="573" creationId="{00000000-0000-0000-0000-000000000000}"/>
          </ac:spMkLst>
        </pc:spChg>
        <pc:picChg chg="mod">
          <ac:chgData name="Giulia Vilone" userId="S::giulia.vilone@tudublin.ie::0c58d732-b0d9-492e-ba07-5ae44eefa3de" providerId="AD" clId="Web-{4D5F9111-38C2-7F87-84D3-F01A2DBB34C8}" dt="2022-01-27T19:18:02.668" v="3" actId="1076"/>
          <ac:picMkLst>
            <pc:docMk/>
            <pc:sldMk cId="0" sldId="295"/>
            <ac:picMk id="542" creationId="{00000000-0000-0000-0000-000000000000}"/>
          </ac:picMkLst>
        </pc:picChg>
      </pc:sldChg>
    </pc:docChg>
  </pc:docChgLst>
  <pc:docChgLst>
    <pc:chgData name="Giulia Vilone" userId="S::giulia.vilone@tudublin.ie::0c58d732-b0d9-492e-ba07-5ae44eefa3de" providerId="AD" clId="Web-{E50D172E-1003-7927-B89E-79B402EDBFC9}"/>
    <pc:docChg chg="modSld">
      <pc:chgData name="Giulia Vilone" userId="S::giulia.vilone@tudublin.ie::0c58d732-b0d9-492e-ba07-5ae44eefa3de" providerId="AD" clId="Web-{E50D172E-1003-7927-B89E-79B402EDBFC9}" dt="2022-01-23T15:06:53.670" v="10" actId="20577"/>
      <pc:docMkLst>
        <pc:docMk/>
      </pc:docMkLst>
      <pc:sldChg chg="modSp">
        <pc:chgData name="Giulia Vilone" userId="S::giulia.vilone@tudublin.ie::0c58d732-b0d9-492e-ba07-5ae44eefa3de" providerId="AD" clId="Web-{E50D172E-1003-7927-B89E-79B402EDBFC9}" dt="2022-01-23T15:06:53.670" v="10" actId="20577"/>
        <pc:sldMkLst>
          <pc:docMk/>
          <pc:sldMk cId="0" sldId="267"/>
        </pc:sldMkLst>
        <pc:spChg chg="mod">
          <ac:chgData name="Giulia Vilone" userId="S::giulia.vilone@tudublin.ie::0c58d732-b0d9-492e-ba07-5ae44eefa3de" providerId="AD" clId="Web-{E50D172E-1003-7927-B89E-79B402EDBFC9}" dt="2022-01-23T15:06:53.670" v="10" actId="20577"/>
          <ac:spMkLst>
            <pc:docMk/>
            <pc:sldMk cId="0" sldId="267"/>
            <ac:spMk id="190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BECDAB6C-CD2F-B14D-57CF-80946E5BF4E0}"/>
    <pc:docChg chg="addSld delSld modSld sldOrd">
      <pc:chgData name="Giulia Vilone" userId="S::giulia.vilone@tudublin.ie::0c58d732-b0d9-492e-ba07-5ae44eefa3de" providerId="AD" clId="Web-{BECDAB6C-CD2F-B14D-57CF-80946E5BF4E0}" dt="2022-02-07T10:41:15.736" v="626" actId="20577"/>
      <pc:docMkLst>
        <pc:docMk/>
      </pc:docMkLst>
      <pc:sldChg chg="del">
        <pc:chgData name="Giulia Vilone" userId="S::giulia.vilone@tudublin.ie::0c58d732-b0d9-492e-ba07-5ae44eefa3de" providerId="AD" clId="Web-{BECDAB6C-CD2F-B14D-57CF-80946E5BF4E0}" dt="2022-02-07T10:14:55.634" v="107"/>
        <pc:sldMkLst>
          <pc:docMk/>
          <pc:sldMk cId="0" sldId="274"/>
        </pc:sldMkLst>
      </pc:sldChg>
      <pc:sldChg chg="modSp">
        <pc:chgData name="Giulia Vilone" userId="S::giulia.vilone@tudublin.ie::0c58d732-b0d9-492e-ba07-5ae44eefa3de" providerId="AD" clId="Web-{BECDAB6C-CD2F-B14D-57CF-80946E5BF4E0}" dt="2022-02-07T10:22:11.461" v="200" actId="20577"/>
        <pc:sldMkLst>
          <pc:docMk/>
          <pc:sldMk cId="0" sldId="289"/>
        </pc:sldMkLst>
        <pc:spChg chg="mod">
          <ac:chgData name="Giulia Vilone" userId="S::giulia.vilone@tudublin.ie::0c58d732-b0d9-492e-ba07-5ae44eefa3de" providerId="AD" clId="Web-{BECDAB6C-CD2F-B14D-57CF-80946E5BF4E0}" dt="2022-02-07T10:22:11.461" v="200" actId="20577"/>
          <ac:spMkLst>
            <pc:docMk/>
            <pc:sldMk cId="0" sldId="289"/>
            <ac:spMk id="450" creationId="{00000000-0000-0000-0000-000000000000}"/>
          </ac:spMkLst>
        </pc:spChg>
      </pc:sldChg>
      <pc:sldChg chg="del ord">
        <pc:chgData name="Giulia Vilone" userId="S::giulia.vilone@tudublin.ie::0c58d732-b0d9-492e-ba07-5ae44eefa3de" providerId="AD" clId="Web-{BECDAB6C-CD2F-B14D-57CF-80946E5BF4E0}" dt="2022-02-07T10:10:36.393" v="78"/>
        <pc:sldMkLst>
          <pc:docMk/>
          <pc:sldMk cId="2982249944" sldId="334"/>
        </pc:sldMkLst>
      </pc:sldChg>
      <pc:sldChg chg="del">
        <pc:chgData name="Giulia Vilone" userId="S::giulia.vilone@tudublin.ie::0c58d732-b0d9-492e-ba07-5ae44eefa3de" providerId="AD" clId="Web-{BECDAB6C-CD2F-B14D-57CF-80946E5BF4E0}" dt="2022-02-07T10:22:23.102" v="201"/>
        <pc:sldMkLst>
          <pc:docMk/>
          <pc:sldMk cId="693659642" sldId="335"/>
        </pc:sldMkLst>
      </pc:sldChg>
      <pc:sldChg chg="modSp ord">
        <pc:chgData name="Giulia Vilone" userId="S::giulia.vilone@tudublin.ie::0c58d732-b0d9-492e-ba07-5ae44eefa3de" providerId="AD" clId="Web-{BECDAB6C-CD2F-B14D-57CF-80946E5BF4E0}" dt="2022-02-07T10:26:03.982" v="205" actId="20577"/>
        <pc:sldMkLst>
          <pc:docMk/>
          <pc:sldMk cId="3239876071" sldId="336"/>
        </pc:sldMkLst>
        <pc:spChg chg="mod">
          <ac:chgData name="Giulia Vilone" userId="S::giulia.vilone@tudublin.ie::0c58d732-b0d9-492e-ba07-5ae44eefa3de" providerId="AD" clId="Web-{BECDAB6C-CD2F-B14D-57CF-80946E5BF4E0}" dt="2022-02-07T10:26:03.982" v="205" actId="20577"/>
          <ac:spMkLst>
            <pc:docMk/>
            <pc:sldMk cId="3239876071" sldId="336"/>
            <ac:spMk id="2" creationId="{B24D3565-889C-4026-8A58-B097CA3FB04F}"/>
          </ac:spMkLst>
        </pc:spChg>
        <pc:spChg chg="mod">
          <ac:chgData name="Giulia Vilone" userId="S::giulia.vilone@tudublin.ie::0c58d732-b0d9-492e-ba07-5ae44eefa3de" providerId="AD" clId="Web-{BECDAB6C-CD2F-B14D-57CF-80946E5BF4E0}" dt="2022-02-07T10:21:17.429" v="190" actId="20577"/>
          <ac:spMkLst>
            <pc:docMk/>
            <pc:sldMk cId="3239876071" sldId="336"/>
            <ac:spMk id="307" creationId="{00000000-0000-0000-0000-000000000000}"/>
          </ac:spMkLst>
        </pc:spChg>
      </pc:sldChg>
      <pc:sldChg chg="modSp add replId">
        <pc:chgData name="Giulia Vilone" userId="S::giulia.vilone@tudublin.ie::0c58d732-b0d9-492e-ba07-5ae44eefa3de" providerId="AD" clId="Web-{BECDAB6C-CD2F-B14D-57CF-80946E5BF4E0}" dt="2022-02-07T10:12:58.631" v="104" actId="20577"/>
        <pc:sldMkLst>
          <pc:docMk/>
          <pc:sldMk cId="3061713356" sldId="337"/>
        </pc:sldMkLst>
        <pc:spChg chg="mod">
          <ac:chgData name="Giulia Vilone" userId="S::giulia.vilone@tudublin.ie::0c58d732-b0d9-492e-ba07-5ae44eefa3de" providerId="AD" clId="Web-{BECDAB6C-CD2F-B14D-57CF-80946E5BF4E0}" dt="2022-02-07T10:12:58.631" v="104" actId="20577"/>
          <ac:spMkLst>
            <pc:docMk/>
            <pc:sldMk cId="3061713356" sldId="337"/>
            <ac:spMk id="307" creationId="{00000000-0000-0000-0000-000000000000}"/>
          </ac:spMkLst>
        </pc:spChg>
      </pc:sldChg>
      <pc:sldChg chg="add replId">
        <pc:chgData name="Giulia Vilone" userId="S::giulia.vilone@tudublin.ie::0c58d732-b0d9-492e-ba07-5ae44eefa3de" providerId="AD" clId="Web-{BECDAB6C-CD2F-B14D-57CF-80946E5BF4E0}" dt="2022-02-07T10:13:35.335" v="105"/>
        <pc:sldMkLst>
          <pc:docMk/>
          <pc:sldMk cId="1151254137" sldId="338"/>
        </pc:sldMkLst>
      </pc:sldChg>
      <pc:sldChg chg="modSp add replId">
        <pc:chgData name="Giulia Vilone" userId="S::giulia.vilone@tudublin.ie::0c58d732-b0d9-492e-ba07-5ae44eefa3de" providerId="AD" clId="Web-{BECDAB6C-CD2F-B14D-57CF-80946E5BF4E0}" dt="2022-02-07T10:26:12.764" v="206" actId="20577"/>
        <pc:sldMkLst>
          <pc:docMk/>
          <pc:sldMk cId="1324661936" sldId="339"/>
        </pc:sldMkLst>
        <pc:spChg chg="mod">
          <ac:chgData name="Giulia Vilone" userId="S::giulia.vilone@tudublin.ie::0c58d732-b0d9-492e-ba07-5ae44eefa3de" providerId="AD" clId="Web-{BECDAB6C-CD2F-B14D-57CF-80946E5BF4E0}" dt="2022-02-07T10:26:12.764" v="206" actId="20577"/>
          <ac:spMkLst>
            <pc:docMk/>
            <pc:sldMk cId="1324661936" sldId="339"/>
            <ac:spMk id="2" creationId="{B24D3565-889C-4026-8A58-B097CA3FB04F}"/>
          </ac:spMkLst>
        </pc:spChg>
        <pc:spChg chg="mod">
          <ac:chgData name="Giulia Vilone" userId="S::giulia.vilone@tudublin.ie::0c58d732-b0d9-492e-ba07-5ae44eefa3de" providerId="AD" clId="Web-{BECDAB6C-CD2F-B14D-57CF-80946E5BF4E0}" dt="2022-02-07T10:20:46.225" v="188" actId="20577"/>
          <ac:spMkLst>
            <pc:docMk/>
            <pc:sldMk cId="1324661936" sldId="339"/>
            <ac:spMk id="307" creationId="{00000000-0000-0000-0000-000000000000}"/>
          </ac:spMkLst>
        </pc:spChg>
      </pc:sldChg>
      <pc:sldChg chg="modSp add ord replId">
        <pc:chgData name="Giulia Vilone" userId="S::giulia.vilone@tudublin.ie::0c58d732-b0d9-492e-ba07-5ae44eefa3de" providerId="AD" clId="Web-{BECDAB6C-CD2F-B14D-57CF-80946E5BF4E0}" dt="2022-02-07T10:28:16.532" v="247" actId="20577"/>
        <pc:sldMkLst>
          <pc:docMk/>
          <pc:sldMk cId="667709726" sldId="340"/>
        </pc:sldMkLst>
        <pc:spChg chg="mod">
          <ac:chgData name="Giulia Vilone" userId="S::giulia.vilone@tudublin.ie::0c58d732-b0d9-492e-ba07-5ae44eefa3de" providerId="AD" clId="Web-{BECDAB6C-CD2F-B14D-57CF-80946E5BF4E0}" dt="2022-02-07T10:26:24.139" v="207" actId="20577"/>
          <ac:spMkLst>
            <pc:docMk/>
            <pc:sldMk cId="667709726" sldId="340"/>
            <ac:spMk id="2" creationId="{B24D3565-889C-4026-8A58-B097CA3FB04F}"/>
          </ac:spMkLst>
        </pc:spChg>
        <pc:spChg chg="mod">
          <ac:chgData name="Giulia Vilone" userId="S::giulia.vilone@tudublin.ie::0c58d732-b0d9-492e-ba07-5ae44eefa3de" providerId="AD" clId="Web-{BECDAB6C-CD2F-B14D-57CF-80946E5BF4E0}" dt="2022-02-07T10:28:16.532" v="247" actId="20577"/>
          <ac:spMkLst>
            <pc:docMk/>
            <pc:sldMk cId="667709726" sldId="340"/>
            <ac:spMk id="307" creationId="{00000000-0000-0000-0000-000000000000}"/>
          </ac:spMkLst>
        </pc:spChg>
      </pc:sldChg>
      <pc:sldChg chg="modSp add replId">
        <pc:chgData name="Giulia Vilone" userId="S::giulia.vilone@tudublin.ie::0c58d732-b0d9-492e-ba07-5ae44eefa3de" providerId="AD" clId="Web-{BECDAB6C-CD2F-B14D-57CF-80946E5BF4E0}" dt="2022-02-07T10:30:36.004" v="308" actId="20577"/>
        <pc:sldMkLst>
          <pc:docMk/>
          <pc:sldMk cId="2949260585" sldId="341"/>
        </pc:sldMkLst>
        <pc:spChg chg="mod">
          <ac:chgData name="Giulia Vilone" userId="S::giulia.vilone@tudublin.ie::0c58d732-b0d9-492e-ba07-5ae44eefa3de" providerId="AD" clId="Web-{BECDAB6C-CD2F-B14D-57CF-80946E5BF4E0}" dt="2022-02-07T10:30:36.004" v="308" actId="20577"/>
          <ac:spMkLst>
            <pc:docMk/>
            <pc:sldMk cId="2949260585" sldId="341"/>
            <ac:spMk id="307" creationId="{00000000-0000-0000-0000-000000000000}"/>
          </ac:spMkLst>
        </pc:spChg>
      </pc:sldChg>
      <pc:sldChg chg="modSp add ord replId">
        <pc:chgData name="Giulia Vilone" userId="S::giulia.vilone@tudublin.ie::0c58d732-b0d9-492e-ba07-5ae44eefa3de" providerId="AD" clId="Web-{BECDAB6C-CD2F-B14D-57CF-80946E5BF4E0}" dt="2022-02-07T10:36:00.355" v="427" actId="20577"/>
        <pc:sldMkLst>
          <pc:docMk/>
          <pc:sldMk cId="3471109844" sldId="342"/>
        </pc:sldMkLst>
        <pc:spChg chg="mod">
          <ac:chgData name="Giulia Vilone" userId="S::giulia.vilone@tudublin.ie::0c58d732-b0d9-492e-ba07-5ae44eefa3de" providerId="AD" clId="Web-{BECDAB6C-CD2F-B14D-57CF-80946E5BF4E0}" dt="2022-02-07T10:31:54.193" v="312" actId="20577"/>
          <ac:spMkLst>
            <pc:docMk/>
            <pc:sldMk cId="3471109844" sldId="342"/>
            <ac:spMk id="2" creationId="{B24D3565-889C-4026-8A58-B097CA3FB04F}"/>
          </ac:spMkLst>
        </pc:spChg>
        <pc:spChg chg="mod">
          <ac:chgData name="Giulia Vilone" userId="S::giulia.vilone@tudublin.ie::0c58d732-b0d9-492e-ba07-5ae44eefa3de" providerId="AD" clId="Web-{BECDAB6C-CD2F-B14D-57CF-80946E5BF4E0}" dt="2022-02-07T10:36:00.355" v="427" actId="20577"/>
          <ac:spMkLst>
            <pc:docMk/>
            <pc:sldMk cId="3471109844" sldId="342"/>
            <ac:spMk id="307" creationId="{00000000-0000-0000-0000-000000000000}"/>
          </ac:spMkLst>
        </pc:spChg>
      </pc:sldChg>
      <pc:sldChg chg="modSp add replId">
        <pc:chgData name="Giulia Vilone" userId="S::giulia.vilone@tudublin.ie::0c58d732-b0d9-492e-ba07-5ae44eefa3de" providerId="AD" clId="Web-{BECDAB6C-CD2F-B14D-57CF-80946E5BF4E0}" dt="2022-02-07T10:41:15.736" v="626" actId="20577"/>
        <pc:sldMkLst>
          <pc:docMk/>
          <pc:sldMk cId="1484335110" sldId="343"/>
        </pc:sldMkLst>
        <pc:spChg chg="mod">
          <ac:chgData name="Giulia Vilone" userId="S::giulia.vilone@tudublin.ie::0c58d732-b0d9-492e-ba07-5ae44eefa3de" providerId="AD" clId="Web-{BECDAB6C-CD2F-B14D-57CF-80946E5BF4E0}" dt="2022-02-07T10:41:15.736" v="626" actId="20577"/>
          <ac:spMkLst>
            <pc:docMk/>
            <pc:sldMk cId="1484335110" sldId="343"/>
            <ac:spMk id="3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2EF9E-CE88-FD49-BF68-9A4520A1018D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CC3-B96C-0047-B8FD-90D9EE80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1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107534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6320" y="3960360"/>
            <a:ext cx="107534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76320" y="396036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86720" y="396036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2320" y="199332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7840" y="199332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76320" y="396036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2320" y="396036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7840" y="396036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6320" y="1993320"/>
            <a:ext cx="10753440" cy="376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1075344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57120" y="499680"/>
            <a:ext cx="10772160" cy="768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76320" y="396036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6320" y="1993320"/>
            <a:ext cx="10753440" cy="376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86720" y="396036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6320" y="3960360"/>
            <a:ext cx="107534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107534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6320" y="3960360"/>
            <a:ext cx="107534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6320" y="396036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186720" y="396036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2320" y="199332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7840" y="199332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76320" y="396036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2320" y="396036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7840" y="3960360"/>
            <a:ext cx="34622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1075344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7120" y="499680"/>
            <a:ext cx="10772160" cy="768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6320" y="396036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376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86720" y="396036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86720" y="1993320"/>
            <a:ext cx="524736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6320" y="3960360"/>
            <a:ext cx="10753440" cy="179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03360" y="770400"/>
            <a:ext cx="10781760" cy="3352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8000" b="0" strike="noStrike" spc="-120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920" y="6412320"/>
            <a:ext cx="411456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870CBAE-2F7B-4999-8F5A-AEE4863E8804}" type="datetime">
              <a:rPr lang="en-US" sz="950" b="0" strike="noStrike" spc="-1">
                <a:solidFill>
                  <a:srgbClr val="FFFFFF"/>
                </a:solidFill>
                <a:latin typeface="Calibri Light"/>
              </a:rPr>
              <a:t>2/3/23</a:t>
            </a:fld>
            <a:endParaRPr lang="en-GB" sz="95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85920" y="6554520"/>
            <a:ext cx="502896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21600" y="5829840"/>
            <a:ext cx="2925600" cy="139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7ED892-4F1F-4206-A9DB-21761EB1E659}" type="slidenum">
              <a:rPr lang="en-US" sz="9000" b="0" strike="noStrike" spc="-1">
                <a:solidFill>
                  <a:srgbClr val="FFFFFF"/>
                </a:solidFill>
                <a:latin typeface="Calibri Light"/>
              </a:rPr>
              <a:t>‹#›</a:t>
            </a:fld>
            <a:endParaRPr lang="en-GB" sz="90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i="1" strike="noStrike" spc="-1">
                <a:solidFill>
                  <a:srgbClr val="262626"/>
                </a:solid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7120" y="499680"/>
            <a:ext cx="10772160" cy="1657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20">
                <a:solidFill>
                  <a:srgbClr val="F0A22E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6320" y="1993320"/>
            <a:ext cx="10753440" cy="3765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91440" indent="-9108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262626"/>
                </a:solidFill>
                <a:latin typeface="Calibri Light"/>
              </a:rPr>
              <a:t>Click to edit Master text styles</a:t>
            </a:r>
          </a:p>
          <a:p>
            <a:pPr marL="274320" lvl="1" indent="-3427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262626"/>
                </a:solidFill>
                <a:latin typeface="Calibri Light"/>
              </a:rPr>
              <a:t>Second level</a:t>
            </a:r>
            <a:endParaRPr lang="en-US" sz="2400" b="0" i="1" strike="noStrike" spc="-1">
              <a:solidFill>
                <a:srgbClr val="262626"/>
              </a:solidFill>
              <a:latin typeface="Calibri Light"/>
            </a:endParaRPr>
          </a:p>
          <a:p>
            <a:pPr marL="548640" lvl="2" indent="-54828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n-US" sz="2000" b="0" i="1" strike="noStrike" spc="-1">
                <a:solidFill>
                  <a:srgbClr val="262626"/>
                </a:solidFill>
                <a:latin typeface="Calibri Light"/>
              </a:rPr>
              <a:t>Third level</a:t>
            </a:r>
            <a:endParaRPr lang="en-US" sz="2000" b="0" strike="noStrike" spc="-1">
              <a:solidFill>
                <a:srgbClr val="262626"/>
              </a:solidFill>
              <a:latin typeface="Calibri Light"/>
            </a:endParaRPr>
          </a:p>
          <a:p>
            <a:pPr marL="822960" lvl="3" indent="-8226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latin typeface="Calibri Light"/>
              </a:rPr>
              <a:t>Fourth level</a:t>
            </a:r>
          </a:p>
          <a:p>
            <a:pPr marL="1097280" lvl="4" indent="-1096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latin typeface="Calibri Light"/>
              </a:rPr>
              <a:t>Fifth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685920" y="6412320"/>
            <a:ext cx="411456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AAD1EC2-E646-40E4-929C-ACB89960868C}" type="datetime">
              <a:rPr lang="en-US" sz="950" b="0" strike="noStrike" spc="-1">
                <a:solidFill>
                  <a:srgbClr val="000000"/>
                </a:solidFill>
                <a:latin typeface="Calibri Light"/>
              </a:rPr>
              <a:t>2/3/23</a:t>
            </a:fld>
            <a:endParaRPr lang="en-GB" sz="95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685920" y="6554520"/>
            <a:ext cx="502896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721600" y="5829840"/>
            <a:ext cx="2925600" cy="139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195324C-C8FB-4A89-8C8C-EC020484A5BA}" type="slidenum">
              <a:rPr lang="en-US" sz="9000" b="0" strike="noStrike" spc="-1">
                <a:solidFill>
                  <a:srgbClr val="F0A22E"/>
                </a:solidFill>
                <a:latin typeface="Calibri Light"/>
              </a:rPr>
              <a:t>‹#›</a:t>
            </a:fld>
            <a:endParaRPr lang="en-GB" sz="9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1122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991640" y="2046600"/>
            <a:ext cx="8208720" cy="1829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IE" sz="6600" b="0" strike="noStrike" spc="-120" dirty="0">
                <a:solidFill>
                  <a:srgbClr val="FFFFFF"/>
                </a:solidFill>
                <a:latin typeface="Calibri Light"/>
              </a:rPr>
              <a:t>TCP/IP Model</a:t>
            </a:r>
            <a:endParaRPr lang="en-US" sz="66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024760" y="4198320"/>
            <a:ext cx="6920640" cy="164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2"/>
          <p:cNvSpPr txBox="1"/>
          <p:nvPr/>
        </p:nvSpPr>
        <p:spPr>
          <a:xfrm>
            <a:off x="875398" y="1993320"/>
            <a:ext cx="10445259" cy="3765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TCP/IP Model, also known as the </a:t>
            </a:r>
            <a:r>
              <a:rPr lang="en-IE" sz="3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 protocol suite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was </a:t>
            </a:r>
            <a:r>
              <a:rPr lang="en-IE" sz="3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developed in 1989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Its </a:t>
            </a:r>
            <a:r>
              <a:rPr lang="en-IE" sz="3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was funded by DARPA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(Advanced Research Projects Agency (ARPA) was renamed to the </a:t>
            </a:r>
            <a:r>
              <a:rPr lang="en-IE" sz="3200" b="0" i="0" dirty="0" err="1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Advanced Research Projects Agency (DARPA)!)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Its technical specifications are detailed in </a:t>
            </a:r>
            <a:r>
              <a:rPr lang="en-IE" sz="3200" b="0" i="0" u="none" strike="noStrike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RFC 1122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model is primarily based upon the most protocols of the Internet, namely the </a:t>
            </a:r>
            <a:r>
              <a:rPr lang="en-IE" sz="3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 Protocol (IP)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the </a:t>
            </a:r>
            <a:r>
              <a:rPr lang="en-IE" sz="3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Transmission Control Protocol (TCP)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z="3200" b="0" i="0" dirty="0">
              <a:solidFill>
                <a:srgbClr val="3D3D4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FF0C5B1-B435-433C-A9FA-E7887EAC1421}"/>
              </a:ext>
            </a:extLst>
          </p:cNvPr>
          <p:cNvSpPr txBox="1"/>
          <p:nvPr/>
        </p:nvSpPr>
        <p:spPr>
          <a:xfrm>
            <a:off x="775378" y="499680"/>
            <a:ext cx="9674907" cy="165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E" sz="4800" b="0" strike="noStrike" spc="-120" dirty="0">
                <a:solidFill>
                  <a:srgbClr val="F0A22E"/>
                </a:solidFill>
                <a:latin typeface="Calibri Light"/>
              </a:rPr>
              <a:t>Introduction</a:t>
            </a:r>
            <a:endParaRPr lang="en-US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2"/>
          <p:cNvSpPr txBox="1"/>
          <p:nvPr/>
        </p:nvSpPr>
        <p:spPr>
          <a:xfrm>
            <a:off x="875398" y="1993320"/>
            <a:ext cx="10445259" cy="3765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TCP/IP model splits up a communication system into </a:t>
            </a:r>
            <a:r>
              <a:rPr lang="en-IE" sz="3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 abstract layers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stacked upon each other.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layer performs a particular service and communicates with the layers above and below itself.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FF0C5B1-B435-433C-A9FA-E7887EAC1421}"/>
              </a:ext>
            </a:extLst>
          </p:cNvPr>
          <p:cNvSpPr txBox="1"/>
          <p:nvPr/>
        </p:nvSpPr>
        <p:spPr>
          <a:xfrm>
            <a:off x="775378" y="499680"/>
            <a:ext cx="9674907" cy="165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E" sz="4800" b="0" strike="noStrike" spc="-120" dirty="0">
                <a:solidFill>
                  <a:srgbClr val="F0A22E"/>
                </a:solidFill>
                <a:latin typeface="Calibri Light"/>
              </a:rPr>
              <a:t>The Layers of the TCPIP Stack</a:t>
            </a:r>
            <a:endParaRPr lang="en-US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722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2"/>
          <p:cNvSpPr txBox="1"/>
          <p:nvPr/>
        </p:nvSpPr>
        <p:spPr>
          <a:xfrm>
            <a:off x="875398" y="1993320"/>
            <a:ext cx="10445259" cy="3765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are the five layers of the TCP/IP model: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FF0C5B1-B435-433C-A9FA-E7887EAC1421}"/>
              </a:ext>
            </a:extLst>
          </p:cNvPr>
          <p:cNvSpPr txBox="1"/>
          <p:nvPr/>
        </p:nvSpPr>
        <p:spPr>
          <a:xfrm>
            <a:off x="775378" y="499680"/>
            <a:ext cx="9674907" cy="165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E" sz="4800" b="0" strike="noStrike" spc="-120" dirty="0">
                <a:solidFill>
                  <a:srgbClr val="F0A22E"/>
                </a:solidFill>
                <a:latin typeface="Calibri Light"/>
              </a:rPr>
              <a:t>The Layers of the TCPIP Stack</a:t>
            </a:r>
            <a:endParaRPr lang="en-US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94FE8-44B6-9F48-C237-5A71C603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3" y="2711450"/>
            <a:ext cx="2857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2"/>
          <p:cNvSpPr txBox="1"/>
          <p:nvPr/>
        </p:nvSpPr>
        <p:spPr>
          <a:xfrm>
            <a:off x="875398" y="1993320"/>
            <a:ext cx="10445259" cy="3765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Droid Serif"/>
              </a:rPr>
              <a:t>Here are some main differences between TCP/IP and OSI.</a:t>
            </a:r>
            <a:endParaRPr lang="en-IE" sz="3200" b="0" i="0" dirty="0">
              <a:solidFill>
                <a:srgbClr val="3D3D4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FF0C5B1-B435-433C-A9FA-E7887EAC1421}"/>
              </a:ext>
            </a:extLst>
          </p:cNvPr>
          <p:cNvSpPr txBox="1"/>
          <p:nvPr/>
        </p:nvSpPr>
        <p:spPr>
          <a:xfrm>
            <a:off x="775378" y="499680"/>
            <a:ext cx="9674907" cy="165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E" sz="4800" b="0" strike="noStrike" spc="-120" dirty="0">
                <a:solidFill>
                  <a:srgbClr val="F0A22E"/>
                </a:solidFill>
                <a:latin typeface="Calibri Light"/>
              </a:rPr>
              <a:t>TCP/IP vs OSI</a:t>
            </a:r>
            <a:endParaRPr lang="en-US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B7B122-12C9-0B3B-700F-ADE7BBC0B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65370"/>
              </p:ext>
            </p:extLst>
          </p:nvPr>
        </p:nvGraphicFramePr>
        <p:xfrm>
          <a:off x="1557366" y="2899410"/>
          <a:ext cx="8991542" cy="19545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95771">
                  <a:extLst>
                    <a:ext uri="{9D8B030D-6E8A-4147-A177-3AD203B41FA5}">
                      <a16:colId xmlns:a16="http://schemas.microsoft.com/office/drawing/2014/main" val="3715849836"/>
                    </a:ext>
                  </a:extLst>
                </a:gridCol>
                <a:gridCol w="4495771">
                  <a:extLst>
                    <a:ext uri="{9D8B030D-6E8A-4147-A177-3AD203B41FA5}">
                      <a16:colId xmlns:a16="http://schemas.microsoft.com/office/drawing/2014/main" val="2049843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E" b="0">
                          <a:effectLst/>
                        </a:rPr>
                        <a:t>TCP/IP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0">
                          <a:effectLst/>
                        </a:rPr>
                        <a:t>OSI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2064846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E" b="0">
                          <a:effectLst/>
                        </a:rPr>
                        <a:t>Is </a:t>
                      </a:r>
                      <a:r>
                        <a:rPr lang="en-IE" b="1">
                          <a:effectLst/>
                        </a:rPr>
                        <a:t>used practically</a:t>
                      </a:r>
                      <a:endParaRPr lang="en-IE" b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0">
                          <a:effectLst/>
                        </a:rPr>
                        <a:t>The OSI model is conceptual and is </a:t>
                      </a:r>
                      <a:r>
                        <a:rPr lang="en-IE" b="1">
                          <a:effectLst/>
                        </a:rPr>
                        <a:t>not practically used</a:t>
                      </a:r>
                      <a:r>
                        <a:rPr lang="en-IE" b="0">
                          <a:effectLst/>
                        </a:rPr>
                        <a:t> for communication.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544416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E" b="0">
                          <a:effectLst/>
                        </a:rPr>
                        <a:t>Consists of </a:t>
                      </a:r>
                      <a:r>
                        <a:rPr lang="en-IE" b="1">
                          <a:effectLst/>
                        </a:rPr>
                        <a:t>five layers</a:t>
                      </a:r>
                      <a:endParaRPr lang="en-IE" b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0" dirty="0">
                          <a:effectLst/>
                        </a:rPr>
                        <a:t>Consists of </a:t>
                      </a:r>
                      <a:r>
                        <a:rPr lang="en-IE" b="1" dirty="0">
                          <a:effectLst/>
                        </a:rPr>
                        <a:t>seven layers</a:t>
                      </a:r>
                      <a:endParaRPr lang="en-IE" b="0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3840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89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2"/>
          <p:cNvSpPr txBox="1"/>
          <p:nvPr/>
        </p:nvSpPr>
        <p:spPr>
          <a:xfrm>
            <a:off x="875398" y="1993320"/>
            <a:ext cx="10445259" cy="3765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Elaborating further on the first point, OSI is a </a:t>
            </a:r>
            <a:r>
              <a:rPr lang="en-IE" sz="3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theoretical model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works very well for teaching purposes, but it’s far too complex for anyone to implement.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TCP/IP, on the other hand, wasn’t really a model. People just implemented it and got it to work. Then, people </a:t>
            </a:r>
            <a:r>
              <a:rPr lang="en-IE" sz="3200" b="1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reverse-engineered a reference model</a:t>
            </a:r>
            <a:r>
              <a:rPr lang="en-IE" sz="3200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out of it for theoretical purposes. 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FF0C5B1-B435-433C-A9FA-E7887EAC1421}"/>
              </a:ext>
            </a:extLst>
          </p:cNvPr>
          <p:cNvSpPr txBox="1"/>
          <p:nvPr/>
        </p:nvSpPr>
        <p:spPr>
          <a:xfrm>
            <a:off x="775378" y="499680"/>
            <a:ext cx="9674907" cy="165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E" sz="4800" b="0" strike="noStrike" spc="-120" dirty="0">
                <a:solidFill>
                  <a:srgbClr val="F0A22E"/>
                </a:solidFill>
                <a:latin typeface="Calibri Light"/>
              </a:rPr>
              <a:t>TCP/IP vs OSI</a:t>
            </a:r>
            <a:endParaRPr lang="en-US" sz="4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34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8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2FF0C5B1-B435-433C-A9FA-E7887EAC1421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Differences in Layer Functionality</a:t>
            </a:r>
            <a:endParaRPr lang="en-US" sz="48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3" name="Rectangle 18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8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Shape 2"/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layers in the TCP/IP stack largely perform the same functions as their counterparts in the OSI model.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difference </a:t>
            </a:r>
            <a:r>
              <a:rPr lang="en-US" sz="2000"/>
              <a:t>is that</a:t>
            </a:r>
            <a:r>
              <a:rPr lang="en-US" sz="2000" b="0" i="0">
                <a:effectLst/>
              </a:rPr>
              <a:t> the </a:t>
            </a:r>
            <a:r>
              <a:rPr lang="en-US" sz="2000" b="0" i="0" dirty="0">
                <a:effectLst/>
              </a:rPr>
              <a:t>application layer in the TCP/IP model encompasses the functionalities of the top three layers of the OSI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01648-7CC1-4C08-6658-D8541C10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66" y="2564532"/>
            <a:ext cx="5649144" cy="3553690"/>
          </a:xfrm>
          <a:prstGeom prst="rect">
            <a:avLst/>
          </a:prstGeom>
        </p:spPr>
      </p:pic>
      <p:sp>
        <p:nvSpPr>
          <p:cNvPr id="195" name="Rectangle 18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</TotalTime>
  <Words>316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Droid Serif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subject/>
  <dc:creator>Damian Gordon</dc:creator>
  <dc:description/>
  <cp:lastModifiedBy>Paul Kelly</cp:lastModifiedBy>
  <cp:revision>4</cp:revision>
  <dcterms:created xsi:type="dcterms:W3CDTF">2015-01-19T19:52:08Z</dcterms:created>
  <dcterms:modified xsi:type="dcterms:W3CDTF">2023-02-03T15:44:40Z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60</vt:i4>
  </property>
</Properties>
</file>