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84" r:id="rId5"/>
    <p:sldId id="285" r:id="rId6"/>
    <p:sldId id="260" r:id="rId7"/>
    <p:sldId id="279" r:id="rId8"/>
    <p:sldId id="280" r:id="rId9"/>
    <p:sldId id="281" r:id="rId10"/>
    <p:sldId id="286" r:id="rId11"/>
    <p:sldId id="28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99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234E9-3518-DF63-5AD6-668F120D2F4C}" v="19" dt="2022-02-07T10:44:21.377"/>
    <p1510:client id="{4A07546F-1F61-B951-0A01-ACFE2058E254}" v="20" dt="2022-01-21T15:44:24.907"/>
    <p1510:client id="{B8D6C10C-8EAE-8E6C-46C1-73AC14FF1855}" v="184" dt="2022-01-27T19:28:07.670"/>
    <p1510:client id="{D7E4641D-4CD5-BC39-33BF-CCE1BD908881}" v="4" dt="2022-02-03T18:19:39.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715"/>
  </p:normalViewPr>
  <p:slideViewPr>
    <p:cSldViewPr>
      <p:cViewPr varScale="1">
        <p:scale>
          <a:sx n="95" d="100"/>
          <a:sy n="95" d="100"/>
        </p:scale>
        <p:origin x="200" y="6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Vilone" userId="S::giulia.vilone@tudublin.ie::0c58d732-b0d9-492e-ba07-5ae44eefa3de" providerId="AD" clId="Web-{4A07546F-1F61-B951-0A01-ACFE2058E254}"/>
    <pc:docChg chg="modSld addMainMaster delMainMaster">
      <pc:chgData name="Giulia Vilone" userId="S::giulia.vilone@tudublin.ie::0c58d732-b0d9-492e-ba07-5ae44eefa3de" providerId="AD" clId="Web-{4A07546F-1F61-B951-0A01-ACFE2058E254}" dt="2022-01-21T15:44:24.907" v="18" actId="20577"/>
      <pc:docMkLst>
        <pc:docMk/>
      </pc:docMkLst>
      <pc:sldChg chg="addSp delSp modSp mod modClrScheme chgLayout">
        <pc:chgData name="Giulia Vilone" userId="S::giulia.vilone@tudublin.ie::0c58d732-b0d9-492e-ba07-5ae44eefa3de" providerId="AD" clId="Web-{4A07546F-1F61-B951-0A01-ACFE2058E254}" dt="2022-01-21T15:42:22.822" v="2"/>
        <pc:sldMkLst>
          <pc:docMk/>
          <pc:sldMk cId="4236784207" sldId="256"/>
        </pc:sldMkLst>
        <pc:spChg chg="mod ord">
          <ac:chgData name="Giulia Vilone" userId="S::giulia.vilone@tudublin.ie::0c58d732-b0d9-492e-ba07-5ae44eefa3de" providerId="AD" clId="Web-{4A07546F-1F61-B951-0A01-ACFE2058E254}" dt="2022-01-21T15:42:18.509" v="1"/>
          <ac:spMkLst>
            <pc:docMk/>
            <pc:sldMk cId="4236784207" sldId="256"/>
            <ac:spMk id="2" creationId="{00000000-0000-0000-0000-000000000000}"/>
          </ac:spMkLst>
        </pc:spChg>
        <pc:spChg chg="del mod ord">
          <ac:chgData name="Giulia Vilone" userId="S::giulia.vilone@tudublin.ie::0c58d732-b0d9-492e-ba07-5ae44eefa3de" providerId="AD" clId="Web-{4A07546F-1F61-B951-0A01-ACFE2058E254}" dt="2022-01-21T15:42:22.822" v="2"/>
          <ac:spMkLst>
            <pc:docMk/>
            <pc:sldMk cId="4236784207" sldId="256"/>
            <ac:spMk id="3" creationId="{00000000-0000-0000-0000-000000000000}"/>
          </ac:spMkLst>
        </pc:spChg>
        <pc:spChg chg="add mod">
          <ac:chgData name="Giulia Vilone" userId="S::giulia.vilone@tudublin.ie::0c58d732-b0d9-492e-ba07-5ae44eefa3de" providerId="AD" clId="Web-{4A07546F-1F61-B951-0A01-ACFE2058E254}" dt="2022-01-21T15:42:22.822" v="2"/>
          <ac:spMkLst>
            <pc:docMk/>
            <pc:sldMk cId="4236784207" sldId="256"/>
            <ac:spMk id="5" creationId="{FBA1799E-A102-4F18-8747-3A9157FC873A}"/>
          </ac:spMkLst>
        </pc:spChg>
      </pc:sldChg>
      <pc:sldChg chg="modSp mod modClrScheme chgLayout">
        <pc:chgData name="Giulia Vilone" userId="S::giulia.vilone@tudublin.ie::0c58d732-b0d9-492e-ba07-5ae44eefa3de" providerId="AD" clId="Web-{4A07546F-1F61-B951-0A01-ACFE2058E254}" dt="2022-01-21T15:42:18.509" v="1"/>
        <pc:sldMkLst>
          <pc:docMk/>
          <pc:sldMk cId="715933133" sldId="257"/>
        </pc:sldMkLst>
        <pc:spChg chg="mod ord">
          <ac:chgData name="Giulia Vilone" userId="S::giulia.vilone@tudublin.ie::0c58d732-b0d9-492e-ba07-5ae44eefa3de" providerId="AD" clId="Web-{4A07546F-1F61-B951-0A01-ACFE2058E254}" dt="2022-01-21T15:42:18.509" v="1"/>
          <ac:spMkLst>
            <pc:docMk/>
            <pc:sldMk cId="715933133" sldId="257"/>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715933133" sldId="257"/>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859162859" sldId="258"/>
        </pc:sldMkLst>
        <pc:spChg chg="mod ord">
          <ac:chgData name="Giulia Vilone" userId="S::giulia.vilone@tudublin.ie::0c58d732-b0d9-492e-ba07-5ae44eefa3de" providerId="AD" clId="Web-{4A07546F-1F61-B951-0A01-ACFE2058E254}" dt="2022-01-21T15:42:18.509" v="1"/>
          <ac:spMkLst>
            <pc:docMk/>
            <pc:sldMk cId="859162859" sldId="258"/>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859162859" sldId="258"/>
            <ac:spMk id="3" creationId="{00000000-0000-0000-0000-000000000000}"/>
          </ac:spMkLst>
        </pc:spChg>
      </pc:sldChg>
      <pc:sldChg chg="addSp delSp modSp mod modClrScheme chgLayout">
        <pc:chgData name="Giulia Vilone" userId="S::giulia.vilone@tudublin.ie::0c58d732-b0d9-492e-ba07-5ae44eefa3de" providerId="AD" clId="Web-{4A07546F-1F61-B951-0A01-ACFE2058E254}" dt="2022-01-21T15:43:55.093" v="14" actId="20577"/>
        <pc:sldMkLst>
          <pc:docMk/>
          <pc:sldMk cId="3639572117" sldId="259"/>
        </pc:sldMkLst>
        <pc:spChg chg="mod ord">
          <ac:chgData name="Giulia Vilone" userId="S::giulia.vilone@tudublin.ie::0c58d732-b0d9-492e-ba07-5ae44eefa3de" providerId="AD" clId="Web-{4A07546F-1F61-B951-0A01-ACFE2058E254}" dt="2022-01-21T15:43:55.093" v="14" actId="20577"/>
          <ac:spMkLst>
            <pc:docMk/>
            <pc:sldMk cId="3639572117" sldId="259"/>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639572117" sldId="259"/>
            <ac:spMk id="3" creationId="{00000000-0000-0000-0000-000000000000}"/>
          </ac:spMkLst>
        </pc:spChg>
        <pc:spChg chg="add del">
          <ac:chgData name="Giulia Vilone" userId="S::giulia.vilone@tudublin.ie::0c58d732-b0d9-492e-ba07-5ae44eefa3de" providerId="AD" clId="Web-{4A07546F-1F61-B951-0A01-ACFE2058E254}" dt="2022-01-21T15:43:50.546" v="12"/>
          <ac:spMkLst>
            <pc:docMk/>
            <pc:sldMk cId="3639572117" sldId="259"/>
            <ac:spMk id="4" creationId="{EC4CEDF8-A53A-45CD-9DAA-FC92F29DA00F}"/>
          </ac:spMkLst>
        </pc:spChg>
        <pc:spChg chg="add del">
          <ac:chgData name="Giulia Vilone" userId="S::giulia.vilone@tudublin.ie::0c58d732-b0d9-492e-ba07-5ae44eefa3de" providerId="AD" clId="Web-{4A07546F-1F61-B951-0A01-ACFE2058E254}" dt="2022-01-21T15:43:50.546" v="12"/>
          <ac:spMkLst>
            <pc:docMk/>
            <pc:sldMk cId="3639572117" sldId="259"/>
            <ac:spMk id="5" creationId="{5FD45ADD-32C1-4165-B774-5AD973888E88}"/>
          </ac:spMkLst>
        </pc:spChg>
      </pc:sldChg>
      <pc:sldChg chg="modSp mod modClrScheme chgLayout">
        <pc:chgData name="Giulia Vilone" userId="S::giulia.vilone@tudublin.ie::0c58d732-b0d9-492e-ba07-5ae44eefa3de" providerId="AD" clId="Web-{4A07546F-1F61-B951-0A01-ACFE2058E254}" dt="2022-01-21T15:42:18.509" v="1"/>
        <pc:sldMkLst>
          <pc:docMk/>
          <pc:sldMk cId="926658763" sldId="260"/>
        </pc:sldMkLst>
        <pc:spChg chg="mod ord">
          <ac:chgData name="Giulia Vilone" userId="S::giulia.vilone@tudublin.ie::0c58d732-b0d9-492e-ba07-5ae44eefa3de" providerId="AD" clId="Web-{4A07546F-1F61-B951-0A01-ACFE2058E254}" dt="2022-01-21T15:42:18.509" v="1"/>
          <ac:spMkLst>
            <pc:docMk/>
            <pc:sldMk cId="926658763" sldId="260"/>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926658763" sldId="260"/>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3:43.905" v="9" actId="20577"/>
        <pc:sldMkLst>
          <pc:docMk/>
          <pc:sldMk cId="1341144449" sldId="261"/>
        </pc:sldMkLst>
        <pc:spChg chg="mod ord">
          <ac:chgData name="Giulia Vilone" userId="S::giulia.vilone@tudublin.ie::0c58d732-b0d9-492e-ba07-5ae44eefa3de" providerId="AD" clId="Web-{4A07546F-1F61-B951-0A01-ACFE2058E254}" dt="2022-01-21T15:43:43.905" v="9" actId="20577"/>
          <ac:spMkLst>
            <pc:docMk/>
            <pc:sldMk cId="1341144449" sldId="261"/>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1341144449" sldId="261"/>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3:26.654" v="7" actId="1076"/>
        <pc:sldMkLst>
          <pc:docMk/>
          <pc:sldMk cId="3296535829" sldId="262"/>
        </pc:sldMkLst>
        <pc:spChg chg="mod ord">
          <ac:chgData name="Giulia Vilone" userId="S::giulia.vilone@tudublin.ie::0c58d732-b0d9-492e-ba07-5ae44eefa3de" providerId="AD" clId="Web-{4A07546F-1F61-B951-0A01-ACFE2058E254}" dt="2022-01-21T15:42:18.509" v="1"/>
          <ac:spMkLst>
            <pc:docMk/>
            <pc:sldMk cId="3296535829" sldId="262"/>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296535829" sldId="262"/>
            <ac:spMk id="3" creationId="{00000000-0000-0000-0000-000000000000}"/>
          </ac:spMkLst>
        </pc:spChg>
        <pc:picChg chg="mod">
          <ac:chgData name="Giulia Vilone" userId="S::giulia.vilone@tudublin.ie::0c58d732-b0d9-492e-ba07-5ae44eefa3de" providerId="AD" clId="Web-{4A07546F-1F61-B951-0A01-ACFE2058E254}" dt="2022-01-21T15:43:26.654" v="7" actId="1076"/>
          <ac:picMkLst>
            <pc:docMk/>
            <pc:sldMk cId="3296535829" sldId="262"/>
            <ac:picMk id="4" creationId="{00000000-0000-0000-0000-000000000000}"/>
          </ac:picMkLst>
        </pc:picChg>
        <pc:picChg chg="mod">
          <ac:chgData name="Giulia Vilone" userId="S::giulia.vilone@tudublin.ie::0c58d732-b0d9-492e-ba07-5ae44eefa3de" providerId="AD" clId="Web-{4A07546F-1F61-B951-0A01-ACFE2058E254}" dt="2022-01-21T15:43:24.825" v="6" actId="1076"/>
          <ac:picMkLst>
            <pc:docMk/>
            <pc:sldMk cId="3296535829" sldId="262"/>
            <ac:picMk id="6" creationId="{00000000-0000-0000-0000-000000000000}"/>
          </ac:picMkLst>
        </pc:picChg>
      </pc:sldChg>
      <pc:sldChg chg="modSp mod modClrScheme chgLayout">
        <pc:chgData name="Giulia Vilone" userId="S::giulia.vilone@tudublin.ie::0c58d732-b0d9-492e-ba07-5ae44eefa3de" providerId="AD" clId="Web-{4A07546F-1F61-B951-0A01-ACFE2058E254}" dt="2022-01-21T15:42:18.509" v="1"/>
        <pc:sldMkLst>
          <pc:docMk/>
          <pc:sldMk cId="2830710424" sldId="263"/>
        </pc:sldMkLst>
        <pc:spChg chg="mod ord">
          <ac:chgData name="Giulia Vilone" userId="S::giulia.vilone@tudublin.ie::0c58d732-b0d9-492e-ba07-5ae44eefa3de" providerId="AD" clId="Web-{4A07546F-1F61-B951-0A01-ACFE2058E254}" dt="2022-01-21T15:42:18.509" v="1"/>
          <ac:spMkLst>
            <pc:docMk/>
            <pc:sldMk cId="2830710424" sldId="263"/>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2830710424" sldId="263"/>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44.573" v="3" actId="1076"/>
        <pc:sldMkLst>
          <pc:docMk/>
          <pc:sldMk cId="2096318462" sldId="264"/>
        </pc:sldMkLst>
        <pc:spChg chg="mod ord">
          <ac:chgData name="Giulia Vilone" userId="S::giulia.vilone@tudublin.ie::0c58d732-b0d9-492e-ba07-5ae44eefa3de" providerId="AD" clId="Web-{4A07546F-1F61-B951-0A01-ACFE2058E254}" dt="2022-01-21T15:42:18.509" v="1"/>
          <ac:spMkLst>
            <pc:docMk/>
            <pc:sldMk cId="2096318462" sldId="264"/>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2096318462" sldId="264"/>
            <ac:spMk id="3" creationId="{00000000-0000-0000-0000-000000000000}"/>
          </ac:spMkLst>
        </pc:spChg>
        <pc:picChg chg="mod">
          <ac:chgData name="Giulia Vilone" userId="S::giulia.vilone@tudublin.ie::0c58d732-b0d9-492e-ba07-5ae44eefa3de" providerId="AD" clId="Web-{4A07546F-1F61-B951-0A01-ACFE2058E254}" dt="2022-01-21T15:42:44.573" v="3" actId="1076"/>
          <ac:picMkLst>
            <pc:docMk/>
            <pc:sldMk cId="2096318462" sldId="264"/>
            <ac:picMk id="5" creationId="{00000000-0000-0000-0000-000000000000}"/>
          </ac:picMkLst>
        </pc:picChg>
      </pc:sldChg>
      <pc:sldChg chg="modSp mod modClrScheme chgLayout">
        <pc:chgData name="Giulia Vilone" userId="S::giulia.vilone@tudublin.ie::0c58d732-b0d9-492e-ba07-5ae44eefa3de" providerId="AD" clId="Web-{4A07546F-1F61-B951-0A01-ACFE2058E254}" dt="2022-01-21T15:44:10.016" v="15" actId="20577"/>
        <pc:sldMkLst>
          <pc:docMk/>
          <pc:sldMk cId="3371399207" sldId="265"/>
        </pc:sldMkLst>
        <pc:spChg chg="mod ord">
          <ac:chgData name="Giulia Vilone" userId="S::giulia.vilone@tudublin.ie::0c58d732-b0d9-492e-ba07-5ae44eefa3de" providerId="AD" clId="Web-{4A07546F-1F61-B951-0A01-ACFE2058E254}" dt="2022-01-21T15:44:10.016" v="15" actId="20577"/>
          <ac:spMkLst>
            <pc:docMk/>
            <pc:sldMk cId="3371399207" sldId="265"/>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371399207" sldId="265"/>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3412050002" sldId="266"/>
        </pc:sldMkLst>
        <pc:spChg chg="mod ord">
          <ac:chgData name="Giulia Vilone" userId="S::giulia.vilone@tudublin.ie::0c58d732-b0d9-492e-ba07-5ae44eefa3de" providerId="AD" clId="Web-{4A07546F-1F61-B951-0A01-ACFE2058E254}" dt="2022-01-21T15:42:18.509" v="1"/>
          <ac:spMkLst>
            <pc:docMk/>
            <pc:sldMk cId="3412050002" sldId="266"/>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412050002" sldId="266"/>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1797153819" sldId="267"/>
        </pc:sldMkLst>
        <pc:spChg chg="mod ord">
          <ac:chgData name="Giulia Vilone" userId="S::giulia.vilone@tudublin.ie::0c58d732-b0d9-492e-ba07-5ae44eefa3de" providerId="AD" clId="Web-{4A07546F-1F61-B951-0A01-ACFE2058E254}" dt="2022-01-21T15:42:18.509" v="1"/>
          <ac:spMkLst>
            <pc:docMk/>
            <pc:sldMk cId="1797153819" sldId="267"/>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1797153819" sldId="267"/>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2028393273" sldId="268"/>
        </pc:sldMkLst>
        <pc:spChg chg="mod ord">
          <ac:chgData name="Giulia Vilone" userId="S::giulia.vilone@tudublin.ie::0c58d732-b0d9-492e-ba07-5ae44eefa3de" providerId="AD" clId="Web-{4A07546F-1F61-B951-0A01-ACFE2058E254}" dt="2022-01-21T15:42:18.509" v="1"/>
          <ac:spMkLst>
            <pc:docMk/>
            <pc:sldMk cId="2028393273" sldId="268"/>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2028393273" sldId="268"/>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1083887939" sldId="269"/>
        </pc:sldMkLst>
        <pc:spChg chg="mod ord">
          <ac:chgData name="Giulia Vilone" userId="S::giulia.vilone@tudublin.ie::0c58d732-b0d9-492e-ba07-5ae44eefa3de" providerId="AD" clId="Web-{4A07546F-1F61-B951-0A01-ACFE2058E254}" dt="2022-01-21T15:42:18.509" v="1"/>
          <ac:spMkLst>
            <pc:docMk/>
            <pc:sldMk cId="1083887939" sldId="269"/>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1083887939" sldId="269"/>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2525998971" sldId="270"/>
        </pc:sldMkLst>
        <pc:spChg chg="mod ord">
          <ac:chgData name="Giulia Vilone" userId="S::giulia.vilone@tudublin.ie::0c58d732-b0d9-492e-ba07-5ae44eefa3de" providerId="AD" clId="Web-{4A07546F-1F61-B951-0A01-ACFE2058E254}" dt="2022-01-21T15:42:18.509" v="1"/>
          <ac:spMkLst>
            <pc:docMk/>
            <pc:sldMk cId="2525998971" sldId="270"/>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2525998971" sldId="270"/>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3473892320" sldId="271"/>
        </pc:sldMkLst>
        <pc:spChg chg="mod ord">
          <ac:chgData name="Giulia Vilone" userId="S::giulia.vilone@tudublin.ie::0c58d732-b0d9-492e-ba07-5ae44eefa3de" providerId="AD" clId="Web-{4A07546F-1F61-B951-0A01-ACFE2058E254}" dt="2022-01-21T15:42:18.509" v="1"/>
          <ac:spMkLst>
            <pc:docMk/>
            <pc:sldMk cId="3473892320" sldId="271"/>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473892320" sldId="271"/>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715119002" sldId="272"/>
        </pc:sldMkLst>
        <pc:spChg chg="mod ord">
          <ac:chgData name="Giulia Vilone" userId="S::giulia.vilone@tudublin.ie::0c58d732-b0d9-492e-ba07-5ae44eefa3de" providerId="AD" clId="Web-{4A07546F-1F61-B951-0A01-ACFE2058E254}" dt="2022-01-21T15:42:18.509" v="1"/>
          <ac:spMkLst>
            <pc:docMk/>
            <pc:sldMk cId="715119002" sldId="272"/>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715119002" sldId="272"/>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3574350254" sldId="273"/>
        </pc:sldMkLst>
        <pc:spChg chg="mod ord">
          <ac:chgData name="Giulia Vilone" userId="S::giulia.vilone@tudublin.ie::0c58d732-b0d9-492e-ba07-5ae44eefa3de" providerId="AD" clId="Web-{4A07546F-1F61-B951-0A01-ACFE2058E254}" dt="2022-01-21T15:42:18.509" v="1"/>
          <ac:spMkLst>
            <pc:docMk/>
            <pc:sldMk cId="3574350254" sldId="273"/>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574350254" sldId="273"/>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238850186" sldId="274"/>
        </pc:sldMkLst>
        <pc:spChg chg="mod ord">
          <ac:chgData name="Giulia Vilone" userId="S::giulia.vilone@tudublin.ie::0c58d732-b0d9-492e-ba07-5ae44eefa3de" providerId="AD" clId="Web-{4A07546F-1F61-B951-0A01-ACFE2058E254}" dt="2022-01-21T15:42:18.509" v="1"/>
          <ac:spMkLst>
            <pc:docMk/>
            <pc:sldMk cId="238850186" sldId="274"/>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238850186" sldId="274"/>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3198239680" sldId="275"/>
        </pc:sldMkLst>
        <pc:spChg chg="mod ord">
          <ac:chgData name="Giulia Vilone" userId="S::giulia.vilone@tudublin.ie::0c58d732-b0d9-492e-ba07-5ae44eefa3de" providerId="AD" clId="Web-{4A07546F-1F61-B951-0A01-ACFE2058E254}" dt="2022-01-21T15:42:18.509" v="1"/>
          <ac:spMkLst>
            <pc:docMk/>
            <pc:sldMk cId="3198239680" sldId="275"/>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3198239680" sldId="275"/>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2:18.509" v="1"/>
        <pc:sldMkLst>
          <pc:docMk/>
          <pc:sldMk cId="2820971575" sldId="276"/>
        </pc:sldMkLst>
        <pc:spChg chg="mod ord">
          <ac:chgData name="Giulia Vilone" userId="S::giulia.vilone@tudublin.ie::0c58d732-b0d9-492e-ba07-5ae44eefa3de" providerId="AD" clId="Web-{4A07546F-1F61-B951-0A01-ACFE2058E254}" dt="2022-01-21T15:42:18.509" v="1"/>
          <ac:spMkLst>
            <pc:docMk/>
            <pc:sldMk cId="2820971575" sldId="276"/>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2820971575" sldId="276"/>
            <ac:spMk id="3" creationId="{00000000-0000-0000-0000-000000000000}"/>
          </ac:spMkLst>
        </pc:spChg>
      </pc:sldChg>
      <pc:sldChg chg="modSp mod modClrScheme chgLayout">
        <pc:chgData name="Giulia Vilone" userId="S::giulia.vilone@tudublin.ie::0c58d732-b0d9-492e-ba07-5ae44eefa3de" providerId="AD" clId="Web-{4A07546F-1F61-B951-0A01-ACFE2058E254}" dt="2022-01-21T15:44:24.907" v="18" actId="20577"/>
        <pc:sldMkLst>
          <pc:docMk/>
          <pc:sldMk cId="1973214562" sldId="277"/>
        </pc:sldMkLst>
        <pc:spChg chg="mod ord">
          <ac:chgData name="Giulia Vilone" userId="S::giulia.vilone@tudublin.ie::0c58d732-b0d9-492e-ba07-5ae44eefa3de" providerId="AD" clId="Web-{4A07546F-1F61-B951-0A01-ACFE2058E254}" dt="2022-01-21T15:44:24.907" v="18" actId="20577"/>
          <ac:spMkLst>
            <pc:docMk/>
            <pc:sldMk cId="1973214562" sldId="277"/>
            <ac:spMk id="2" creationId="{00000000-0000-0000-0000-000000000000}"/>
          </ac:spMkLst>
        </pc:spChg>
        <pc:spChg chg="mod ord">
          <ac:chgData name="Giulia Vilone" userId="S::giulia.vilone@tudublin.ie::0c58d732-b0d9-492e-ba07-5ae44eefa3de" providerId="AD" clId="Web-{4A07546F-1F61-B951-0A01-ACFE2058E254}" dt="2022-01-21T15:42:18.509" v="1"/>
          <ac:spMkLst>
            <pc:docMk/>
            <pc:sldMk cId="1973214562" sldId="277"/>
            <ac:spMk id="3" creationId="{00000000-0000-0000-0000-000000000000}"/>
          </ac:spMkLst>
        </pc:spChg>
      </pc:sldChg>
      <pc:sldMasterChg chg="del delSldLayout">
        <pc:chgData name="Giulia Vilone" userId="S::giulia.vilone@tudublin.ie::0c58d732-b0d9-492e-ba07-5ae44eefa3de" providerId="AD" clId="Web-{4A07546F-1F61-B951-0A01-ACFE2058E254}" dt="2022-01-21T15:42:12.180" v="0"/>
        <pc:sldMasterMkLst>
          <pc:docMk/>
          <pc:sldMasterMk cId="0" sldId="2147483720"/>
        </pc:sldMasterMkLst>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1"/>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2"/>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3"/>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4"/>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5"/>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6"/>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7"/>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8"/>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29"/>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30"/>
          </pc:sldLayoutMkLst>
        </pc:sldLayoutChg>
        <pc:sldLayoutChg chg="del">
          <pc:chgData name="Giulia Vilone" userId="S::giulia.vilone@tudublin.ie::0c58d732-b0d9-492e-ba07-5ae44eefa3de" providerId="AD" clId="Web-{4A07546F-1F61-B951-0A01-ACFE2058E254}" dt="2022-01-21T15:42:12.180" v="0"/>
          <pc:sldLayoutMkLst>
            <pc:docMk/>
            <pc:sldMasterMk cId="0" sldId="2147483720"/>
            <pc:sldLayoutMk cId="0" sldId="2147483731"/>
          </pc:sldLayoutMkLst>
        </pc:sldLayoutChg>
      </pc:sldMasterChg>
      <pc:sldMasterChg chg="add del addSldLayout delSldLayout modSldLayout">
        <pc:chgData name="Giulia Vilone" userId="S::giulia.vilone@tudublin.ie::0c58d732-b0d9-492e-ba07-5ae44eefa3de" providerId="AD" clId="Web-{4A07546F-1F61-B951-0A01-ACFE2058E254}" dt="2022-01-21T15:42:18.509" v="1"/>
        <pc:sldMasterMkLst>
          <pc:docMk/>
          <pc:sldMasterMk cId="2431181356" sldId="2147483732"/>
        </pc:sldMasterMkLst>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229304302" sldId="2147483733"/>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3436722812" sldId="2147483734"/>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953278833" sldId="2147483735"/>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3453025518" sldId="2147483736"/>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1836618841" sldId="2147483737"/>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2705629453" sldId="2147483738"/>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3230650817" sldId="2147483739"/>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2589375328" sldId="2147483740"/>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2741616192" sldId="2147483741"/>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3079268560" sldId="2147483742"/>
          </pc:sldLayoutMkLst>
        </pc:sldLayoutChg>
        <pc:sldLayoutChg chg="add del mod replId">
          <pc:chgData name="Giulia Vilone" userId="S::giulia.vilone@tudublin.ie::0c58d732-b0d9-492e-ba07-5ae44eefa3de" providerId="AD" clId="Web-{4A07546F-1F61-B951-0A01-ACFE2058E254}" dt="2022-01-21T15:42:18.509" v="1"/>
          <pc:sldLayoutMkLst>
            <pc:docMk/>
            <pc:sldMasterMk cId="2431181356" sldId="2147483732"/>
            <pc:sldLayoutMk cId="3031055987" sldId="2147483743"/>
          </pc:sldLayoutMkLst>
        </pc:sldLayoutChg>
      </pc:sldMasterChg>
      <pc:sldMasterChg chg="add addSldLayout modSldLayout">
        <pc:chgData name="Giulia Vilone" userId="S::giulia.vilone@tudublin.ie::0c58d732-b0d9-492e-ba07-5ae44eefa3de" providerId="AD" clId="Web-{4A07546F-1F61-B951-0A01-ACFE2058E254}" dt="2022-01-21T15:42:18.509" v="1"/>
        <pc:sldMasterMkLst>
          <pc:docMk/>
          <pc:sldMasterMk cId="3182595531" sldId="2147483744"/>
        </pc:sldMasterMkLst>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1147951707" sldId="2147483745"/>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149172495" sldId="2147483746"/>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4089799321" sldId="2147483747"/>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1412006244" sldId="2147483748"/>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1794271830" sldId="2147483749"/>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2984417405" sldId="2147483750"/>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2730842502" sldId="2147483751"/>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2614127175" sldId="2147483752"/>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214629950" sldId="2147483753"/>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688544064" sldId="2147483754"/>
          </pc:sldLayoutMkLst>
        </pc:sldLayoutChg>
        <pc:sldLayoutChg chg="add mod replId">
          <pc:chgData name="Giulia Vilone" userId="S::giulia.vilone@tudublin.ie::0c58d732-b0d9-492e-ba07-5ae44eefa3de" providerId="AD" clId="Web-{4A07546F-1F61-B951-0A01-ACFE2058E254}" dt="2022-01-21T15:42:18.509" v="1"/>
          <pc:sldLayoutMkLst>
            <pc:docMk/>
            <pc:sldMasterMk cId="3182595531" sldId="2147483744"/>
            <pc:sldLayoutMk cId="1450284750" sldId="2147483755"/>
          </pc:sldLayoutMkLst>
        </pc:sldLayoutChg>
      </pc:sldMasterChg>
    </pc:docChg>
  </pc:docChgLst>
  <pc:docChgLst>
    <pc:chgData name="Giulia Vilone" userId="S::giulia.vilone@tudublin.ie::0c58d732-b0d9-492e-ba07-5ae44eefa3de" providerId="AD" clId="Web-{B8D6C10C-8EAE-8E6C-46C1-73AC14FF1855}"/>
    <pc:docChg chg="mod delSld modSld addMainMaster delMainMaster modMainMaster setSldSz">
      <pc:chgData name="Giulia Vilone" userId="S::giulia.vilone@tudublin.ie::0c58d732-b0d9-492e-ba07-5ae44eefa3de" providerId="AD" clId="Web-{B8D6C10C-8EAE-8E6C-46C1-73AC14FF1855}" dt="2022-01-27T19:28:07.670" v="183" actId="20577"/>
      <pc:docMkLst>
        <pc:docMk/>
      </pc:docMkLst>
      <pc:sldChg chg="modSp mod modClrScheme chgLayout">
        <pc:chgData name="Giulia Vilone" userId="S::giulia.vilone@tudublin.ie::0c58d732-b0d9-492e-ba07-5ae44eefa3de" providerId="AD" clId="Web-{B8D6C10C-8EAE-8E6C-46C1-73AC14FF1855}" dt="2022-01-27T19:22:38.448" v="2"/>
        <pc:sldMkLst>
          <pc:docMk/>
          <pc:sldMk cId="4236784207" sldId="256"/>
        </pc:sldMkLst>
        <pc:spChg chg="mod ord">
          <ac:chgData name="Giulia Vilone" userId="S::giulia.vilone@tudublin.ie::0c58d732-b0d9-492e-ba07-5ae44eefa3de" providerId="AD" clId="Web-{B8D6C10C-8EAE-8E6C-46C1-73AC14FF1855}" dt="2022-01-27T19:22:38.448" v="2"/>
          <ac:spMkLst>
            <pc:docMk/>
            <pc:sldMk cId="4236784207" sldId="256"/>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4236784207" sldId="256"/>
            <ac:spMk id="5" creationId="{FBA1799E-A102-4F18-8747-3A9157FC873A}"/>
          </ac:spMkLst>
        </pc:spChg>
      </pc:sldChg>
      <pc:sldChg chg="del">
        <pc:chgData name="Giulia Vilone" userId="S::giulia.vilone@tudublin.ie::0c58d732-b0d9-492e-ba07-5ae44eefa3de" providerId="AD" clId="Web-{B8D6C10C-8EAE-8E6C-46C1-73AC14FF1855}" dt="2022-01-27T19:22:24.697" v="0"/>
        <pc:sldMkLst>
          <pc:docMk/>
          <pc:sldMk cId="715933133" sldId="257"/>
        </pc:sldMkLst>
      </pc:sldChg>
      <pc:sldChg chg="modSp mod modClrScheme chgLayout">
        <pc:chgData name="Giulia Vilone" userId="S::giulia.vilone@tudublin.ie::0c58d732-b0d9-492e-ba07-5ae44eefa3de" providerId="AD" clId="Web-{B8D6C10C-8EAE-8E6C-46C1-73AC14FF1855}" dt="2022-01-27T19:22:58.527" v="5"/>
        <pc:sldMkLst>
          <pc:docMk/>
          <pc:sldMk cId="859162859" sldId="258"/>
        </pc:sldMkLst>
        <pc:spChg chg="mod ord">
          <ac:chgData name="Giulia Vilone" userId="S::giulia.vilone@tudublin.ie::0c58d732-b0d9-492e-ba07-5ae44eefa3de" providerId="AD" clId="Web-{B8D6C10C-8EAE-8E6C-46C1-73AC14FF1855}" dt="2022-01-27T19:22:58.527" v="5"/>
          <ac:spMkLst>
            <pc:docMk/>
            <pc:sldMk cId="859162859" sldId="258"/>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859162859" sldId="258"/>
            <ac:spMk id="3" creationId="{00000000-0000-0000-0000-000000000000}"/>
          </ac:spMkLst>
        </pc:spChg>
        <pc:picChg chg="mod">
          <ac:chgData name="Giulia Vilone" userId="S::giulia.vilone@tudublin.ie::0c58d732-b0d9-492e-ba07-5ae44eefa3de" providerId="AD" clId="Web-{B8D6C10C-8EAE-8E6C-46C1-73AC14FF1855}" dt="2022-01-27T19:22:46.167" v="4" actId="1076"/>
          <ac:picMkLst>
            <pc:docMk/>
            <pc:sldMk cId="859162859" sldId="258"/>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3:10.934" v="8"/>
        <pc:sldMkLst>
          <pc:docMk/>
          <pc:sldMk cId="3639572117" sldId="259"/>
        </pc:sldMkLst>
        <pc:spChg chg="mod ord">
          <ac:chgData name="Giulia Vilone" userId="S::giulia.vilone@tudublin.ie::0c58d732-b0d9-492e-ba07-5ae44eefa3de" providerId="AD" clId="Web-{B8D6C10C-8EAE-8E6C-46C1-73AC14FF1855}" dt="2022-01-27T19:23:10.934" v="8"/>
          <ac:spMkLst>
            <pc:docMk/>
            <pc:sldMk cId="3639572117" sldId="259"/>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639572117" sldId="259"/>
            <ac:spMk id="3" creationId="{00000000-0000-0000-0000-000000000000}"/>
          </ac:spMkLst>
        </pc:spChg>
      </pc:sldChg>
      <pc:sldChg chg="addSp delSp modSp mod modClrScheme chgLayout">
        <pc:chgData name="Giulia Vilone" userId="S::giulia.vilone@tudublin.ie::0c58d732-b0d9-492e-ba07-5ae44eefa3de" providerId="AD" clId="Web-{B8D6C10C-8EAE-8E6C-46C1-73AC14FF1855}" dt="2022-01-27T19:24:26.829" v="46"/>
        <pc:sldMkLst>
          <pc:docMk/>
          <pc:sldMk cId="926658763" sldId="260"/>
        </pc:sldMkLst>
        <pc:spChg chg="mod ord">
          <ac:chgData name="Giulia Vilone" userId="S::giulia.vilone@tudublin.ie::0c58d732-b0d9-492e-ba07-5ae44eefa3de" providerId="AD" clId="Web-{B8D6C10C-8EAE-8E6C-46C1-73AC14FF1855}" dt="2022-01-27T19:24:14.688" v="35" actId="14100"/>
          <ac:spMkLst>
            <pc:docMk/>
            <pc:sldMk cId="926658763" sldId="260"/>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926658763" sldId="260"/>
            <ac:spMk id="3" creationId="{00000000-0000-0000-0000-000000000000}"/>
          </ac:spMkLst>
        </pc:spChg>
        <pc:spChg chg="add">
          <ac:chgData name="Giulia Vilone" userId="S::giulia.vilone@tudublin.ie::0c58d732-b0d9-492e-ba07-5ae44eefa3de" providerId="AD" clId="Web-{B8D6C10C-8EAE-8E6C-46C1-73AC14FF1855}" dt="2022-01-27T19:24:07.890" v="24"/>
          <ac:spMkLst>
            <pc:docMk/>
            <pc:sldMk cId="926658763" sldId="260"/>
            <ac:spMk id="4" creationId="{F2F6C69B-EA40-484F-A39F-B99C2A25B6C0}"/>
          </ac:spMkLst>
        </pc:spChg>
        <pc:spChg chg="add">
          <ac:chgData name="Giulia Vilone" userId="S::giulia.vilone@tudublin.ie::0c58d732-b0d9-492e-ba07-5ae44eefa3de" providerId="AD" clId="Web-{B8D6C10C-8EAE-8E6C-46C1-73AC14FF1855}" dt="2022-01-27T19:24:07.890" v="25"/>
          <ac:spMkLst>
            <pc:docMk/>
            <pc:sldMk cId="926658763" sldId="260"/>
            <ac:spMk id="5" creationId="{B59C0F10-375F-47AA-BB0F-BDF8DC98EC48}"/>
          </ac:spMkLst>
        </pc:spChg>
        <pc:spChg chg="add">
          <ac:chgData name="Giulia Vilone" userId="S::giulia.vilone@tudublin.ie::0c58d732-b0d9-492e-ba07-5ae44eefa3de" providerId="AD" clId="Web-{B8D6C10C-8EAE-8E6C-46C1-73AC14FF1855}" dt="2022-01-27T19:24:07.906" v="26"/>
          <ac:spMkLst>
            <pc:docMk/>
            <pc:sldMk cId="926658763" sldId="260"/>
            <ac:spMk id="6" creationId="{3BDFA23C-03D0-4C6A-8DFC-065B69D8180D}"/>
          </ac:spMkLst>
        </pc:spChg>
        <pc:spChg chg="add">
          <ac:chgData name="Giulia Vilone" userId="S::giulia.vilone@tudublin.ie::0c58d732-b0d9-492e-ba07-5ae44eefa3de" providerId="AD" clId="Web-{B8D6C10C-8EAE-8E6C-46C1-73AC14FF1855}" dt="2022-01-27T19:24:07.906" v="27"/>
          <ac:spMkLst>
            <pc:docMk/>
            <pc:sldMk cId="926658763" sldId="260"/>
            <ac:spMk id="7" creationId="{FB9FB211-A04D-44FB-B891-408D3C02F9E2}"/>
          </ac:spMkLst>
        </pc:spChg>
        <pc:spChg chg="add">
          <ac:chgData name="Giulia Vilone" userId="S::giulia.vilone@tudublin.ie::0c58d732-b0d9-492e-ba07-5ae44eefa3de" providerId="AD" clId="Web-{B8D6C10C-8EAE-8E6C-46C1-73AC14FF1855}" dt="2022-01-27T19:24:07.922" v="28"/>
          <ac:spMkLst>
            <pc:docMk/>
            <pc:sldMk cId="926658763" sldId="260"/>
            <ac:spMk id="8" creationId="{180884A6-8468-44B4-B5EF-EFFCE4F3D035}"/>
          </ac:spMkLst>
        </pc:spChg>
        <pc:spChg chg="add">
          <ac:chgData name="Giulia Vilone" userId="S::giulia.vilone@tudublin.ie::0c58d732-b0d9-492e-ba07-5ae44eefa3de" providerId="AD" clId="Web-{B8D6C10C-8EAE-8E6C-46C1-73AC14FF1855}" dt="2022-01-27T19:24:07.937" v="29"/>
          <ac:spMkLst>
            <pc:docMk/>
            <pc:sldMk cId="926658763" sldId="260"/>
            <ac:spMk id="9" creationId="{7E286647-7F25-4983-8790-D275648E0CCC}"/>
          </ac:spMkLst>
        </pc:spChg>
        <pc:spChg chg="add">
          <ac:chgData name="Giulia Vilone" userId="S::giulia.vilone@tudublin.ie::0c58d732-b0d9-492e-ba07-5ae44eefa3de" providerId="AD" clId="Web-{B8D6C10C-8EAE-8E6C-46C1-73AC14FF1855}" dt="2022-01-27T19:24:07.937" v="30"/>
          <ac:spMkLst>
            <pc:docMk/>
            <pc:sldMk cId="926658763" sldId="260"/>
            <ac:spMk id="10" creationId="{8224EF8A-EC91-4539-9BCA-CD9F06A69441}"/>
          </ac:spMkLst>
        </pc:spChg>
        <pc:spChg chg="add">
          <ac:chgData name="Giulia Vilone" userId="S::giulia.vilone@tudublin.ie::0c58d732-b0d9-492e-ba07-5ae44eefa3de" providerId="AD" clId="Web-{B8D6C10C-8EAE-8E6C-46C1-73AC14FF1855}" dt="2022-01-27T19:24:07.953" v="31"/>
          <ac:spMkLst>
            <pc:docMk/>
            <pc:sldMk cId="926658763" sldId="260"/>
            <ac:spMk id="11" creationId="{004EB158-2CC8-4EEE-9728-283B0CC504C3}"/>
          </ac:spMkLst>
        </pc:spChg>
        <pc:spChg chg="add">
          <ac:chgData name="Giulia Vilone" userId="S::giulia.vilone@tudublin.ie::0c58d732-b0d9-492e-ba07-5ae44eefa3de" providerId="AD" clId="Web-{B8D6C10C-8EAE-8E6C-46C1-73AC14FF1855}" dt="2022-01-27T19:24:07.968" v="32"/>
          <ac:spMkLst>
            <pc:docMk/>
            <pc:sldMk cId="926658763" sldId="260"/>
            <ac:spMk id="12" creationId="{F21727A9-B475-4ACE-B5EE-F429DE50BCED}"/>
          </ac:spMkLst>
        </pc:spChg>
        <pc:spChg chg="add">
          <ac:chgData name="Giulia Vilone" userId="S::giulia.vilone@tudublin.ie::0c58d732-b0d9-492e-ba07-5ae44eefa3de" providerId="AD" clId="Web-{B8D6C10C-8EAE-8E6C-46C1-73AC14FF1855}" dt="2022-01-27T19:24:07.968" v="33"/>
          <ac:spMkLst>
            <pc:docMk/>
            <pc:sldMk cId="926658763" sldId="260"/>
            <ac:spMk id="13" creationId="{B0D52195-F254-42F1-815D-6FA97B29E1AA}"/>
          </ac:spMkLst>
        </pc:spChg>
        <pc:spChg chg="add">
          <ac:chgData name="Giulia Vilone" userId="S::giulia.vilone@tudublin.ie::0c58d732-b0d9-492e-ba07-5ae44eefa3de" providerId="AD" clId="Web-{B8D6C10C-8EAE-8E6C-46C1-73AC14FF1855}" dt="2022-01-27T19:24:07.984" v="34"/>
          <ac:spMkLst>
            <pc:docMk/>
            <pc:sldMk cId="926658763" sldId="260"/>
            <ac:spMk id="14" creationId="{064D4FD3-7C3F-46BA-919E-A78890A0E78B}"/>
          </ac:spMkLst>
        </pc:spChg>
        <pc:spChg chg="del mod">
          <ac:chgData name="Giulia Vilone" userId="S::giulia.vilone@tudublin.ie::0c58d732-b0d9-492e-ba07-5ae44eefa3de" providerId="AD" clId="Web-{B8D6C10C-8EAE-8E6C-46C1-73AC14FF1855}" dt="2022-01-27T19:24:26.829" v="46"/>
          <ac:spMkLst>
            <pc:docMk/>
            <pc:sldMk cId="926658763" sldId="260"/>
            <ac:spMk id="15" creationId="{00000000-0000-0000-0000-000000000000}"/>
          </ac:spMkLst>
        </pc:spChg>
        <pc:spChg chg="del mod">
          <ac:chgData name="Giulia Vilone" userId="S::giulia.vilone@tudublin.ie::0c58d732-b0d9-492e-ba07-5ae44eefa3de" providerId="AD" clId="Web-{B8D6C10C-8EAE-8E6C-46C1-73AC14FF1855}" dt="2022-01-27T19:24:26.829" v="45"/>
          <ac:spMkLst>
            <pc:docMk/>
            <pc:sldMk cId="926658763" sldId="260"/>
            <ac:spMk id="16" creationId="{00000000-0000-0000-0000-000000000000}"/>
          </ac:spMkLst>
        </pc:spChg>
        <pc:spChg chg="del mod">
          <ac:chgData name="Giulia Vilone" userId="S::giulia.vilone@tudublin.ie::0c58d732-b0d9-492e-ba07-5ae44eefa3de" providerId="AD" clId="Web-{B8D6C10C-8EAE-8E6C-46C1-73AC14FF1855}" dt="2022-01-27T19:24:26.829" v="44"/>
          <ac:spMkLst>
            <pc:docMk/>
            <pc:sldMk cId="926658763" sldId="260"/>
            <ac:spMk id="17" creationId="{00000000-0000-0000-0000-000000000000}"/>
          </ac:spMkLst>
        </pc:spChg>
        <pc:spChg chg="del mod">
          <ac:chgData name="Giulia Vilone" userId="S::giulia.vilone@tudublin.ie::0c58d732-b0d9-492e-ba07-5ae44eefa3de" providerId="AD" clId="Web-{B8D6C10C-8EAE-8E6C-46C1-73AC14FF1855}" dt="2022-01-27T19:24:26.829" v="43"/>
          <ac:spMkLst>
            <pc:docMk/>
            <pc:sldMk cId="926658763" sldId="260"/>
            <ac:spMk id="18" creationId="{00000000-0000-0000-0000-000000000000}"/>
          </ac:spMkLst>
        </pc:spChg>
        <pc:spChg chg="del mod">
          <ac:chgData name="Giulia Vilone" userId="S::giulia.vilone@tudublin.ie::0c58d732-b0d9-492e-ba07-5ae44eefa3de" providerId="AD" clId="Web-{B8D6C10C-8EAE-8E6C-46C1-73AC14FF1855}" dt="2022-01-27T19:24:26.829" v="42"/>
          <ac:spMkLst>
            <pc:docMk/>
            <pc:sldMk cId="926658763" sldId="260"/>
            <ac:spMk id="19" creationId="{00000000-0000-0000-0000-000000000000}"/>
          </ac:spMkLst>
        </pc:spChg>
        <pc:spChg chg="del mod">
          <ac:chgData name="Giulia Vilone" userId="S::giulia.vilone@tudublin.ie::0c58d732-b0d9-492e-ba07-5ae44eefa3de" providerId="AD" clId="Web-{B8D6C10C-8EAE-8E6C-46C1-73AC14FF1855}" dt="2022-01-27T19:24:26.829" v="41"/>
          <ac:spMkLst>
            <pc:docMk/>
            <pc:sldMk cId="926658763" sldId="260"/>
            <ac:spMk id="20" creationId="{00000000-0000-0000-0000-000000000000}"/>
          </ac:spMkLst>
        </pc:spChg>
        <pc:spChg chg="del mod">
          <ac:chgData name="Giulia Vilone" userId="S::giulia.vilone@tudublin.ie::0c58d732-b0d9-492e-ba07-5ae44eefa3de" providerId="AD" clId="Web-{B8D6C10C-8EAE-8E6C-46C1-73AC14FF1855}" dt="2022-01-27T19:24:26.829" v="40"/>
          <ac:spMkLst>
            <pc:docMk/>
            <pc:sldMk cId="926658763" sldId="260"/>
            <ac:spMk id="21" creationId="{00000000-0000-0000-0000-000000000000}"/>
          </ac:spMkLst>
        </pc:spChg>
        <pc:spChg chg="del mod">
          <ac:chgData name="Giulia Vilone" userId="S::giulia.vilone@tudublin.ie::0c58d732-b0d9-492e-ba07-5ae44eefa3de" providerId="AD" clId="Web-{B8D6C10C-8EAE-8E6C-46C1-73AC14FF1855}" dt="2022-01-27T19:24:26.829" v="39"/>
          <ac:spMkLst>
            <pc:docMk/>
            <pc:sldMk cId="926658763" sldId="260"/>
            <ac:spMk id="22" creationId="{00000000-0000-0000-0000-000000000000}"/>
          </ac:spMkLst>
        </pc:spChg>
        <pc:spChg chg="del mod">
          <ac:chgData name="Giulia Vilone" userId="S::giulia.vilone@tudublin.ie::0c58d732-b0d9-492e-ba07-5ae44eefa3de" providerId="AD" clId="Web-{B8D6C10C-8EAE-8E6C-46C1-73AC14FF1855}" dt="2022-01-27T19:24:26.829" v="38"/>
          <ac:spMkLst>
            <pc:docMk/>
            <pc:sldMk cId="926658763" sldId="260"/>
            <ac:spMk id="23" creationId="{00000000-0000-0000-0000-000000000000}"/>
          </ac:spMkLst>
        </pc:spChg>
        <pc:spChg chg="del mod">
          <ac:chgData name="Giulia Vilone" userId="S::giulia.vilone@tudublin.ie::0c58d732-b0d9-492e-ba07-5ae44eefa3de" providerId="AD" clId="Web-{B8D6C10C-8EAE-8E6C-46C1-73AC14FF1855}" dt="2022-01-27T19:24:26.829" v="37"/>
          <ac:spMkLst>
            <pc:docMk/>
            <pc:sldMk cId="926658763" sldId="260"/>
            <ac:spMk id="24" creationId="{00000000-0000-0000-0000-000000000000}"/>
          </ac:spMkLst>
        </pc:spChg>
        <pc:spChg chg="del mod">
          <ac:chgData name="Giulia Vilone" userId="S::giulia.vilone@tudublin.ie::0c58d732-b0d9-492e-ba07-5ae44eefa3de" providerId="AD" clId="Web-{B8D6C10C-8EAE-8E6C-46C1-73AC14FF1855}" dt="2022-01-27T19:24:26.813" v="36"/>
          <ac:spMkLst>
            <pc:docMk/>
            <pc:sldMk cId="926658763" sldId="260"/>
            <ac:spMk id="25" creationId="{00000000-0000-0000-0000-000000000000}"/>
          </ac:spMkLst>
        </pc:spChg>
      </pc:sldChg>
      <pc:sldChg chg="modSp mod modClrScheme chgLayout">
        <pc:chgData name="Giulia Vilone" userId="S::giulia.vilone@tudublin.ie::0c58d732-b0d9-492e-ba07-5ae44eefa3de" providerId="AD" clId="Web-{B8D6C10C-8EAE-8E6C-46C1-73AC14FF1855}" dt="2022-01-27T19:24:38.017" v="48"/>
        <pc:sldMkLst>
          <pc:docMk/>
          <pc:sldMk cId="1341144449" sldId="261"/>
        </pc:sldMkLst>
        <pc:spChg chg="mod ord">
          <ac:chgData name="Giulia Vilone" userId="S::giulia.vilone@tudublin.ie::0c58d732-b0d9-492e-ba07-5ae44eefa3de" providerId="AD" clId="Web-{B8D6C10C-8EAE-8E6C-46C1-73AC14FF1855}" dt="2022-01-27T19:24:38.017" v="48"/>
          <ac:spMkLst>
            <pc:docMk/>
            <pc:sldMk cId="1341144449" sldId="261"/>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1341144449" sldId="261"/>
            <ac:spMk id="3" creationId="{00000000-0000-0000-0000-000000000000}"/>
          </ac:spMkLst>
        </pc:spChg>
      </pc:sldChg>
      <pc:sldChg chg="modSp mod modClrScheme chgLayout">
        <pc:chgData name="Giulia Vilone" userId="S::giulia.vilone@tudublin.ie::0c58d732-b0d9-492e-ba07-5ae44eefa3de" providerId="AD" clId="Web-{B8D6C10C-8EAE-8E6C-46C1-73AC14FF1855}" dt="2022-01-27T19:24:32.611" v="47"/>
        <pc:sldMkLst>
          <pc:docMk/>
          <pc:sldMk cId="3296535829" sldId="262"/>
        </pc:sldMkLst>
        <pc:spChg chg="mod ord">
          <ac:chgData name="Giulia Vilone" userId="S::giulia.vilone@tudublin.ie::0c58d732-b0d9-492e-ba07-5ae44eefa3de" providerId="AD" clId="Web-{B8D6C10C-8EAE-8E6C-46C1-73AC14FF1855}" dt="2022-01-27T19:24:32.611" v="47"/>
          <ac:spMkLst>
            <pc:docMk/>
            <pc:sldMk cId="3296535829" sldId="262"/>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296535829" sldId="262"/>
            <ac:spMk id="3" creationId="{00000000-0000-0000-0000-000000000000}"/>
          </ac:spMkLst>
        </pc:spChg>
        <pc:picChg chg="mod">
          <ac:chgData name="Giulia Vilone" userId="S::giulia.vilone@tudublin.ie::0c58d732-b0d9-492e-ba07-5ae44eefa3de" providerId="AD" clId="Web-{B8D6C10C-8EAE-8E6C-46C1-73AC14FF1855}" dt="2022-01-27T19:22:36.791" v="1"/>
          <ac:picMkLst>
            <pc:docMk/>
            <pc:sldMk cId="3296535829" sldId="262"/>
            <ac:picMk id="4" creationId="{00000000-0000-0000-0000-000000000000}"/>
          </ac:picMkLst>
        </pc:picChg>
        <pc:picChg chg="mod">
          <ac:chgData name="Giulia Vilone" userId="S::giulia.vilone@tudublin.ie::0c58d732-b0d9-492e-ba07-5ae44eefa3de" providerId="AD" clId="Web-{B8D6C10C-8EAE-8E6C-46C1-73AC14FF1855}" dt="2022-01-27T19:22:36.791" v="1"/>
          <ac:picMkLst>
            <pc:docMk/>
            <pc:sldMk cId="3296535829" sldId="262"/>
            <ac:picMk id="6" creationId="{00000000-0000-0000-0000-000000000000}"/>
          </ac:picMkLst>
        </pc:picChg>
      </pc:sldChg>
      <pc:sldChg chg="modSp del mod modClrScheme chgLayout">
        <pc:chgData name="Giulia Vilone" userId="S::giulia.vilone@tudublin.ie::0c58d732-b0d9-492e-ba07-5ae44eefa3de" providerId="AD" clId="Web-{B8D6C10C-8EAE-8E6C-46C1-73AC14FF1855}" dt="2022-01-27T19:24:42.158" v="49"/>
        <pc:sldMkLst>
          <pc:docMk/>
          <pc:sldMk cId="2830710424" sldId="263"/>
        </pc:sldMkLst>
        <pc:spChg chg="mod ord">
          <ac:chgData name="Giulia Vilone" userId="S::giulia.vilone@tudublin.ie::0c58d732-b0d9-492e-ba07-5ae44eefa3de" providerId="AD" clId="Web-{B8D6C10C-8EAE-8E6C-46C1-73AC14FF1855}" dt="2022-01-27T19:22:38.448" v="2"/>
          <ac:spMkLst>
            <pc:docMk/>
            <pc:sldMk cId="2830710424" sldId="263"/>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2830710424" sldId="263"/>
            <ac:spMk id="3" creationId="{00000000-0000-0000-0000-000000000000}"/>
          </ac:spMkLst>
        </pc:spChg>
      </pc:sldChg>
      <pc:sldChg chg="modSp mod modClrScheme chgLayout">
        <pc:chgData name="Giulia Vilone" userId="S::giulia.vilone@tudublin.ie::0c58d732-b0d9-492e-ba07-5ae44eefa3de" providerId="AD" clId="Web-{B8D6C10C-8EAE-8E6C-46C1-73AC14FF1855}" dt="2022-01-27T19:24:46.877" v="50"/>
        <pc:sldMkLst>
          <pc:docMk/>
          <pc:sldMk cId="2096318462" sldId="264"/>
        </pc:sldMkLst>
        <pc:spChg chg="mod ord">
          <ac:chgData name="Giulia Vilone" userId="S::giulia.vilone@tudublin.ie::0c58d732-b0d9-492e-ba07-5ae44eefa3de" providerId="AD" clId="Web-{B8D6C10C-8EAE-8E6C-46C1-73AC14FF1855}" dt="2022-01-27T19:24:46.877" v="50"/>
          <ac:spMkLst>
            <pc:docMk/>
            <pc:sldMk cId="2096318462" sldId="264"/>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2096318462" sldId="264"/>
            <ac:spMk id="3" creationId="{00000000-0000-0000-0000-000000000000}"/>
          </ac:spMkLst>
        </pc:spChg>
        <pc:picChg chg="mod">
          <ac:chgData name="Giulia Vilone" userId="S::giulia.vilone@tudublin.ie::0c58d732-b0d9-492e-ba07-5ae44eefa3de" providerId="AD" clId="Web-{B8D6C10C-8EAE-8E6C-46C1-73AC14FF1855}" dt="2022-01-27T19:22:36.791" v="1"/>
          <ac:picMkLst>
            <pc:docMk/>
            <pc:sldMk cId="2096318462" sldId="264"/>
            <ac:picMk id="5" creationId="{00000000-0000-0000-0000-000000000000}"/>
          </ac:picMkLst>
        </pc:picChg>
      </pc:sldChg>
      <pc:sldChg chg="modSp mod modClrScheme chgLayout">
        <pc:chgData name="Giulia Vilone" userId="S::giulia.vilone@tudublin.ie::0c58d732-b0d9-492e-ba07-5ae44eefa3de" providerId="AD" clId="Web-{B8D6C10C-8EAE-8E6C-46C1-73AC14FF1855}" dt="2022-01-27T19:25:02.347" v="53"/>
        <pc:sldMkLst>
          <pc:docMk/>
          <pc:sldMk cId="3371399207" sldId="265"/>
        </pc:sldMkLst>
        <pc:spChg chg="mod ord">
          <ac:chgData name="Giulia Vilone" userId="S::giulia.vilone@tudublin.ie::0c58d732-b0d9-492e-ba07-5ae44eefa3de" providerId="AD" clId="Web-{B8D6C10C-8EAE-8E6C-46C1-73AC14FF1855}" dt="2022-01-27T19:25:02.347" v="53"/>
          <ac:spMkLst>
            <pc:docMk/>
            <pc:sldMk cId="3371399207" sldId="265"/>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371399207" sldId="265"/>
            <ac:spMk id="3" creationId="{00000000-0000-0000-0000-000000000000}"/>
          </ac:spMkLst>
        </pc:spChg>
      </pc:sldChg>
      <pc:sldChg chg="modSp mod modClrScheme chgLayout">
        <pc:chgData name="Giulia Vilone" userId="S::giulia.vilone@tudublin.ie::0c58d732-b0d9-492e-ba07-5ae44eefa3de" providerId="AD" clId="Web-{B8D6C10C-8EAE-8E6C-46C1-73AC14FF1855}" dt="2022-01-27T19:23:02.965" v="6"/>
        <pc:sldMkLst>
          <pc:docMk/>
          <pc:sldMk cId="3412050002" sldId="266"/>
        </pc:sldMkLst>
        <pc:spChg chg="mod ord">
          <ac:chgData name="Giulia Vilone" userId="S::giulia.vilone@tudublin.ie::0c58d732-b0d9-492e-ba07-5ae44eefa3de" providerId="AD" clId="Web-{B8D6C10C-8EAE-8E6C-46C1-73AC14FF1855}" dt="2022-01-27T19:23:02.965" v="6"/>
          <ac:spMkLst>
            <pc:docMk/>
            <pc:sldMk cId="3412050002" sldId="266"/>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412050002" sldId="266"/>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3412050002" sldId="266"/>
            <ac:spMk id="28" creationId="{00000000-0000-0000-0000-000000000000}"/>
          </ac:spMkLst>
        </pc:spChg>
      </pc:sldChg>
      <pc:sldChg chg="modSp mod modClrScheme chgLayout">
        <pc:chgData name="Giulia Vilone" userId="S::giulia.vilone@tudublin.ie::0c58d732-b0d9-492e-ba07-5ae44eefa3de" providerId="AD" clId="Web-{B8D6C10C-8EAE-8E6C-46C1-73AC14FF1855}" dt="2022-01-27T19:23:06.777" v="7"/>
        <pc:sldMkLst>
          <pc:docMk/>
          <pc:sldMk cId="1797153819" sldId="267"/>
        </pc:sldMkLst>
        <pc:spChg chg="mod ord">
          <ac:chgData name="Giulia Vilone" userId="S::giulia.vilone@tudublin.ie::0c58d732-b0d9-492e-ba07-5ae44eefa3de" providerId="AD" clId="Web-{B8D6C10C-8EAE-8E6C-46C1-73AC14FF1855}" dt="2022-01-27T19:23:06.777" v="7"/>
          <ac:spMkLst>
            <pc:docMk/>
            <pc:sldMk cId="1797153819" sldId="267"/>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1797153819" sldId="267"/>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1797153819" sldId="267"/>
            <ac:spMk id="20" creationId="{00000000-0000-0000-0000-000000000000}"/>
          </ac:spMkLst>
        </pc:spChg>
      </pc:sldChg>
      <pc:sldChg chg="modSp mod modClrScheme chgLayout">
        <pc:chgData name="Giulia Vilone" userId="S::giulia.vilone@tudublin.ie::0c58d732-b0d9-492e-ba07-5ae44eefa3de" providerId="AD" clId="Web-{B8D6C10C-8EAE-8E6C-46C1-73AC14FF1855}" dt="2022-01-27T19:23:48.842" v="23"/>
        <pc:sldMkLst>
          <pc:docMk/>
          <pc:sldMk cId="2028393273" sldId="268"/>
        </pc:sldMkLst>
        <pc:spChg chg="mod ord">
          <ac:chgData name="Giulia Vilone" userId="S::giulia.vilone@tudublin.ie::0c58d732-b0d9-492e-ba07-5ae44eefa3de" providerId="AD" clId="Web-{B8D6C10C-8EAE-8E6C-46C1-73AC14FF1855}" dt="2022-01-27T19:23:48.842" v="23"/>
          <ac:spMkLst>
            <pc:docMk/>
            <pc:sldMk cId="2028393273" sldId="268"/>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2028393273" sldId="268"/>
            <ac:spMk id="3" creationId="{00000000-0000-0000-0000-000000000000}"/>
          </ac:spMkLst>
        </pc:spChg>
        <pc:spChg chg="mod">
          <ac:chgData name="Giulia Vilone" userId="S::giulia.vilone@tudublin.ie::0c58d732-b0d9-492e-ba07-5ae44eefa3de" providerId="AD" clId="Web-{B8D6C10C-8EAE-8E6C-46C1-73AC14FF1855}" dt="2022-01-27T19:23:45.436" v="10" actId="1076"/>
          <ac:spMkLst>
            <pc:docMk/>
            <pc:sldMk cId="2028393273" sldId="268"/>
            <ac:spMk id="17" creationId="{00000000-0000-0000-0000-000000000000}"/>
          </ac:spMkLst>
        </pc:spChg>
        <pc:spChg chg="mod">
          <ac:chgData name="Giulia Vilone" userId="S::giulia.vilone@tudublin.ie::0c58d732-b0d9-492e-ba07-5ae44eefa3de" providerId="AD" clId="Web-{B8D6C10C-8EAE-8E6C-46C1-73AC14FF1855}" dt="2022-01-27T19:23:45.436" v="11" actId="1076"/>
          <ac:spMkLst>
            <pc:docMk/>
            <pc:sldMk cId="2028393273" sldId="268"/>
            <ac:spMk id="18" creationId="{00000000-0000-0000-0000-000000000000}"/>
          </ac:spMkLst>
        </pc:spChg>
        <pc:spChg chg="mod">
          <ac:chgData name="Giulia Vilone" userId="S::giulia.vilone@tudublin.ie::0c58d732-b0d9-492e-ba07-5ae44eefa3de" providerId="AD" clId="Web-{B8D6C10C-8EAE-8E6C-46C1-73AC14FF1855}" dt="2022-01-27T19:23:45.436" v="12" actId="1076"/>
          <ac:spMkLst>
            <pc:docMk/>
            <pc:sldMk cId="2028393273" sldId="268"/>
            <ac:spMk id="19" creationId="{00000000-0000-0000-0000-000000000000}"/>
          </ac:spMkLst>
        </pc:spChg>
        <pc:spChg chg="mod">
          <ac:chgData name="Giulia Vilone" userId="S::giulia.vilone@tudublin.ie::0c58d732-b0d9-492e-ba07-5ae44eefa3de" providerId="AD" clId="Web-{B8D6C10C-8EAE-8E6C-46C1-73AC14FF1855}" dt="2022-01-27T19:23:45.452" v="13" actId="1076"/>
          <ac:spMkLst>
            <pc:docMk/>
            <pc:sldMk cId="2028393273" sldId="268"/>
            <ac:spMk id="20" creationId="{00000000-0000-0000-0000-000000000000}"/>
          </ac:spMkLst>
        </pc:spChg>
        <pc:spChg chg="mod">
          <ac:chgData name="Giulia Vilone" userId="S::giulia.vilone@tudublin.ie::0c58d732-b0d9-492e-ba07-5ae44eefa3de" providerId="AD" clId="Web-{B8D6C10C-8EAE-8E6C-46C1-73AC14FF1855}" dt="2022-01-27T19:23:45.452" v="14" actId="1076"/>
          <ac:spMkLst>
            <pc:docMk/>
            <pc:sldMk cId="2028393273" sldId="268"/>
            <ac:spMk id="21" creationId="{00000000-0000-0000-0000-000000000000}"/>
          </ac:spMkLst>
        </pc:spChg>
        <pc:spChg chg="mod">
          <ac:chgData name="Giulia Vilone" userId="S::giulia.vilone@tudublin.ie::0c58d732-b0d9-492e-ba07-5ae44eefa3de" providerId="AD" clId="Web-{B8D6C10C-8EAE-8E6C-46C1-73AC14FF1855}" dt="2022-01-27T19:23:45.467" v="15" actId="1076"/>
          <ac:spMkLst>
            <pc:docMk/>
            <pc:sldMk cId="2028393273" sldId="268"/>
            <ac:spMk id="22" creationId="{00000000-0000-0000-0000-000000000000}"/>
          </ac:spMkLst>
        </pc:spChg>
        <pc:spChg chg="mod">
          <ac:chgData name="Giulia Vilone" userId="S::giulia.vilone@tudublin.ie::0c58d732-b0d9-492e-ba07-5ae44eefa3de" providerId="AD" clId="Web-{B8D6C10C-8EAE-8E6C-46C1-73AC14FF1855}" dt="2022-01-27T19:23:45.467" v="16" actId="1076"/>
          <ac:spMkLst>
            <pc:docMk/>
            <pc:sldMk cId="2028393273" sldId="268"/>
            <ac:spMk id="23" creationId="{00000000-0000-0000-0000-000000000000}"/>
          </ac:spMkLst>
        </pc:spChg>
        <pc:spChg chg="mod">
          <ac:chgData name="Giulia Vilone" userId="S::giulia.vilone@tudublin.ie::0c58d732-b0d9-492e-ba07-5ae44eefa3de" providerId="AD" clId="Web-{B8D6C10C-8EAE-8E6C-46C1-73AC14FF1855}" dt="2022-01-27T19:23:45.483" v="17" actId="1076"/>
          <ac:spMkLst>
            <pc:docMk/>
            <pc:sldMk cId="2028393273" sldId="268"/>
            <ac:spMk id="24" creationId="{00000000-0000-0000-0000-000000000000}"/>
          </ac:spMkLst>
        </pc:spChg>
        <pc:spChg chg="mod">
          <ac:chgData name="Giulia Vilone" userId="S::giulia.vilone@tudublin.ie::0c58d732-b0d9-492e-ba07-5ae44eefa3de" providerId="AD" clId="Web-{B8D6C10C-8EAE-8E6C-46C1-73AC14FF1855}" dt="2022-01-27T19:23:45.483" v="18" actId="1076"/>
          <ac:spMkLst>
            <pc:docMk/>
            <pc:sldMk cId="2028393273" sldId="268"/>
            <ac:spMk id="25" creationId="{00000000-0000-0000-0000-000000000000}"/>
          </ac:spMkLst>
        </pc:spChg>
        <pc:spChg chg="mod">
          <ac:chgData name="Giulia Vilone" userId="S::giulia.vilone@tudublin.ie::0c58d732-b0d9-492e-ba07-5ae44eefa3de" providerId="AD" clId="Web-{B8D6C10C-8EAE-8E6C-46C1-73AC14FF1855}" dt="2022-01-27T19:23:45.498" v="19" actId="1076"/>
          <ac:spMkLst>
            <pc:docMk/>
            <pc:sldMk cId="2028393273" sldId="268"/>
            <ac:spMk id="26" creationId="{00000000-0000-0000-0000-000000000000}"/>
          </ac:spMkLst>
        </pc:spChg>
        <pc:spChg chg="mod">
          <ac:chgData name="Giulia Vilone" userId="S::giulia.vilone@tudublin.ie::0c58d732-b0d9-492e-ba07-5ae44eefa3de" providerId="AD" clId="Web-{B8D6C10C-8EAE-8E6C-46C1-73AC14FF1855}" dt="2022-01-27T19:23:45.498" v="20" actId="1076"/>
          <ac:spMkLst>
            <pc:docMk/>
            <pc:sldMk cId="2028393273" sldId="268"/>
            <ac:spMk id="27" creationId="{00000000-0000-0000-0000-000000000000}"/>
          </ac:spMkLst>
        </pc:spChg>
        <pc:spChg chg="mod">
          <ac:chgData name="Giulia Vilone" userId="S::giulia.vilone@tudublin.ie::0c58d732-b0d9-492e-ba07-5ae44eefa3de" providerId="AD" clId="Web-{B8D6C10C-8EAE-8E6C-46C1-73AC14FF1855}" dt="2022-01-27T19:23:45.498" v="21" actId="1076"/>
          <ac:spMkLst>
            <pc:docMk/>
            <pc:sldMk cId="2028393273" sldId="268"/>
            <ac:spMk id="28" creationId="{00000000-0000-0000-0000-000000000000}"/>
          </ac:spMkLst>
        </pc:spChg>
        <pc:spChg chg="mod">
          <ac:chgData name="Giulia Vilone" userId="S::giulia.vilone@tudublin.ie::0c58d732-b0d9-492e-ba07-5ae44eefa3de" providerId="AD" clId="Web-{B8D6C10C-8EAE-8E6C-46C1-73AC14FF1855}" dt="2022-01-27T19:23:45.514" v="22" actId="1076"/>
          <ac:spMkLst>
            <pc:docMk/>
            <pc:sldMk cId="2028393273" sldId="268"/>
            <ac:spMk id="29" creationId="{00000000-0000-0000-0000-000000000000}"/>
          </ac:spMkLst>
        </pc:spChg>
      </pc:sldChg>
      <pc:sldChg chg="modSp mod modClrScheme chgLayout">
        <pc:chgData name="Giulia Vilone" userId="S::giulia.vilone@tudublin.ie::0c58d732-b0d9-492e-ba07-5ae44eefa3de" providerId="AD" clId="Web-{B8D6C10C-8EAE-8E6C-46C1-73AC14FF1855}" dt="2022-01-27T19:27:37.387" v="177" actId="1076"/>
        <pc:sldMkLst>
          <pc:docMk/>
          <pc:sldMk cId="1083887939" sldId="269"/>
        </pc:sldMkLst>
        <pc:spChg chg="mod ord">
          <ac:chgData name="Giulia Vilone" userId="S::giulia.vilone@tudublin.ie::0c58d732-b0d9-492e-ba07-5ae44eefa3de" providerId="AD" clId="Web-{B8D6C10C-8EAE-8E6C-46C1-73AC14FF1855}" dt="2022-01-27T19:24:56.487" v="52"/>
          <ac:spMkLst>
            <pc:docMk/>
            <pc:sldMk cId="1083887939" sldId="269"/>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1083887939" sldId="269"/>
            <ac:spMk id="3" creationId="{00000000-0000-0000-0000-000000000000}"/>
          </ac:spMkLst>
        </pc:spChg>
        <pc:spChg chg="mod">
          <ac:chgData name="Giulia Vilone" userId="S::giulia.vilone@tudublin.ie::0c58d732-b0d9-492e-ba07-5ae44eefa3de" providerId="AD" clId="Web-{B8D6C10C-8EAE-8E6C-46C1-73AC14FF1855}" dt="2022-01-27T19:27:37.309" v="163" actId="1076"/>
          <ac:spMkLst>
            <pc:docMk/>
            <pc:sldMk cId="1083887939" sldId="269"/>
            <ac:spMk id="23" creationId="{00000000-0000-0000-0000-000000000000}"/>
          </ac:spMkLst>
        </pc:spChg>
        <pc:spChg chg="mod">
          <ac:chgData name="Giulia Vilone" userId="S::giulia.vilone@tudublin.ie::0c58d732-b0d9-492e-ba07-5ae44eefa3de" providerId="AD" clId="Web-{B8D6C10C-8EAE-8E6C-46C1-73AC14FF1855}" dt="2022-01-27T19:27:37.309" v="164" actId="1076"/>
          <ac:spMkLst>
            <pc:docMk/>
            <pc:sldMk cId="1083887939" sldId="269"/>
            <ac:spMk id="24" creationId="{00000000-0000-0000-0000-000000000000}"/>
          </ac:spMkLst>
        </pc:spChg>
        <pc:spChg chg="mod">
          <ac:chgData name="Giulia Vilone" userId="S::giulia.vilone@tudublin.ie::0c58d732-b0d9-492e-ba07-5ae44eefa3de" providerId="AD" clId="Web-{B8D6C10C-8EAE-8E6C-46C1-73AC14FF1855}" dt="2022-01-27T19:27:37.324" v="165" actId="1076"/>
          <ac:spMkLst>
            <pc:docMk/>
            <pc:sldMk cId="1083887939" sldId="269"/>
            <ac:spMk id="33" creationId="{00000000-0000-0000-0000-000000000000}"/>
          </ac:spMkLst>
        </pc:spChg>
        <pc:spChg chg="mod">
          <ac:chgData name="Giulia Vilone" userId="S::giulia.vilone@tudublin.ie::0c58d732-b0d9-492e-ba07-5ae44eefa3de" providerId="AD" clId="Web-{B8D6C10C-8EAE-8E6C-46C1-73AC14FF1855}" dt="2022-01-27T19:27:37.324" v="166" actId="1076"/>
          <ac:spMkLst>
            <pc:docMk/>
            <pc:sldMk cId="1083887939" sldId="269"/>
            <ac:spMk id="34" creationId="{00000000-0000-0000-0000-000000000000}"/>
          </ac:spMkLst>
        </pc:spChg>
        <pc:spChg chg="mod">
          <ac:chgData name="Giulia Vilone" userId="S::giulia.vilone@tudublin.ie::0c58d732-b0d9-492e-ba07-5ae44eefa3de" providerId="AD" clId="Web-{B8D6C10C-8EAE-8E6C-46C1-73AC14FF1855}" dt="2022-01-27T19:27:37.324" v="167" actId="1076"/>
          <ac:spMkLst>
            <pc:docMk/>
            <pc:sldMk cId="1083887939" sldId="269"/>
            <ac:spMk id="35" creationId="{00000000-0000-0000-0000-000000000000}"/>
          </ac:spMkLst>
        </pc:spChg>
        <pc:spChg chg="mod">
          <ac:chgData name="Giulia Vilone" userId="S::giulia.vilone@tudublin.ie::0c58d732-b0d9-492e-ba07-5ae44eefa3de" providerId="AD" clId="Web-{B8D6C10C-8EAE-8E6C-46C1-73AC14FF1855}" dt="2022-01-27T19:27:37.340" v="168" actId="1076"/>
          <ac:spMkLst>
            <pc:docMk/>
            <pc:sldMk cId="1083887939" sldId="269"/>
            <ac:spMk id="36" creationId="{00000000-0000-0000-0000-000000000000}"/>
          </ac:spMkLst>
        </pc:spChg>
        <pc:spChg chg="mod">
          <ac:chgData name="Giulia Vilone" userId="S::giulia.vilone@tudublin.ie::0c58d732-b0d9-492e-ba07-5ae44eefa3de" providerId="AD" clId="Web-{B8D6C10C-8EAE-8E6C-46C1-73AC14FF1855}" dt="2022-01-27T19:27:37.340" v="169" actId="1076"/>
          <ac:spMkLst>
            <pc:docMk/>
            <pc:sldMk cId="1083887939" sldId="269"/>
            <ac:spMk id="37" creationId="{00000000-0000-0000-0000-000000000000}"/>
          </ac:spMkLst>
        </pc:spChg>
        <pc:spChg chg="mod">
          <ac:chgData name="Giulia Vilone" userId="S::giulia.vilone@tudublin.ie::0c58d732-b0d9-492e-ba07-5ae44eefa3de" providerId="AD" clId="Web-{B8D6C10C-8EAE-8E6C-46C1-73AC14FF1855}" dt="2022-01-27T19:27:37.340" v="170" actId="1076"/>
          <ac:spMkLst>
            <pc:docMk/>
            <pc:sldMk cId="1083887939" sldId="269"/>
            <ac:spMk id="38" creationId="{00000000-0000-0000-0000-000000000000}"/>
          </ac:spMkLst>
        </pc:spChg>
        <pc:spChg chg="mod">
          <ac:chgData name="Giulia Vilone" userId="S::giulia.vilone@tudublin.ie::0c58d732-b0d9-492e-ba07-5ae44eefa3de" providerId="AD" clId="Web-{B8D6C10C-8EAE-8E6C-46C1-73AC14FF1855}" dt="2022-01-27T19:27:37.356" v="171" actId="1076"/>
          <ac:spMkLst>
            <pc:docMk/>
            <pc:sldMk cId="1083887939" sldId="269"/>
            <ac:spMk id="39" creationId="{00000000-0000-0000-0000-000000000000}"/>
          </ac:spMkLst>
        </pc:spChg>
        <pc:spChg chg="mod">
          <ac:chgData name="Giulia Vilone" userId="S::giulia.vilone@tudublin.ie::0c58d732-b0d9-492e-ba07-5ae44eefa3de" providerId="AD" clId="Web-{B8D6C10C-8EAE-8E6C-46C1-73AC14FF1855}" dt="2022-01-27T19:27:37.356" v="172" actId="1076"/>
          <ac:spMkLst>
            <pc:docMk/>
            <pc:sldMk cId="1083887939" sldId="269"/>
            <ac:spMk id="40" creationId="{00000000-0000-0000-0000-000000000000}"/>
          </ac:spMkLst>
        </pc:spChg>
        <pc:spChg chg="mod">
          <ac:chgData name="Giulia Vilone" userId="S::giulia.vilone@tudublin.ie::0c58d732-b0d9-492e-ba07-5ae44eefa3de" providerId="AD" clId="Web-{B8D6C10C-8EAE-8E6C-46C1-73AC14FF1855}" dt="2022-01-27T19:27:37.371" v="173" actId="1076"/>
          <ac:spMkLst>
            <pc:docMk/>
            <pc:sldMk cId="1083887939" sldId="269"/>
            <ac:spMk id="41" creationId="{00000000-0000-0000-0000-000000000000}"/>
          </ac:spMkLst>
        </pc:spChg>
        <pc:spChg chg="mod">
          <ac:chgData name="Giulia Vilone" userId="S::giulia.vilone@tudublin.ie::0c58d732-b0d9-492e-ba07-5ae44eefa3de" providerId="AD" clId="Web-{B8D6C10C-8EAE-8E6C-46C1-73AC14FF1855}" dt="2022-01-27T19:27:37.371" v="174" actId="1076"/>
          <ac:spMkLst>
            <pc:docMk/>
            <pc:sldMk cId="1083887939" sldId="269"/>
            <ac:spMk id="42" creationId="{00000000-0000-0000-0000-000000000000}"/>
          </ac:spMkLst>
        </pc:spChg>
        <pc:spChg chg="mod">
          <ac:chgData name="Giulia Vilone" userId="S::giulia.vilone@tudublin.ie::0c58d732-b0d9-492e-ba07-5ae44eefa3de" providerId="AD" clId="Web-{B8D6C10C-8EAE-8E6C-46C1-73AC14FF1855}" dt="2022-01-27T19:27:37.387" v="175" actId="1076"/>
          <ac:spMkLst>
            <pc:docMk/>
            <pc:sldMk cId="1083887939" sldId="269"/>
            <ac:spMk id="43" creationId="{00000000-0000-0000-0000-000000000000}"/>
          </ac:spMkLst>
        </pc:spChg>
        <pc:spChg chg="mod">
          <ac:chgData name="Giulia Vilone" userId="S::giulia.vilone@tudublin.ie::0c58d732-b0d9-492e-ba07-5ae44eefa3de" providerId="AD" clId="Web-{B8D6C10C-8EAE-8E6C-46C1-73AC14FF1855}" dt="2022-01-27T19:27:37.387" v="176" actId="1076"/>
          <ac:spMkLst>
            <pc:docMk/>
            <pc:sldMk cId="1083887939" sldId="269"/>
            <ac:spMk id="44" creationId="{00000000-0000-0000-0000-000000000000}"/>
          </ac:spMkLst>
        </pc:spChg>
        <pc:spChg chg="mod">
          <ac:chgData name="Giulia Vilone" userId="S::giulia.vilone@tudublin.ie::0c58d732-b0d9-492e-ba07-5ae44eefa3de" providerId="AD" clId="Web-{B8D6C10C-8EAE-8E6C-46C1-73AC14FF1855}" dt="2022-01-27T19:27:37.387" v="177" actId="1076"/>
          <ac:spMkLst>
            <pc:docMk/>
            <pc:sldMk cId="1083887939" sldId="269"/>
            <ac:spMk id="45" creationId="{00000000-0000-0000-0000-000000000000}"/>
          </ac:spMkLst>
        </pc:spChg>
      </pc:sldChg>
      <pc:sldChg chg="modSp mod modClrScheme chgLayout">
        <pc:chgData name="Giulia Vilone" userId="S::giulia.vilone@tudublin.ie::0c58d732-b0d9-492e-ba07-5ae44eefa3de" providerId="AD" clId="Web-{B8D6C10C-8EAE-8E6C-46C1-73AC14FF1855}" dt="2022-01-27T19:26:56.385" v="102" actId="1076"/>
        <pc:sldMkLst>
          <pc:docMk/>
          <pc:sldMk cId="2525998971" sldId="270"/>
        </pc:sldMkLst>
        <pc:spChg chg="mod ord">
          <ac:chgData name="Giulia Vilone" userId="S::giulia.vilone@tudublin.ie::0c58d732-b0d9-492e-ba07-5ae44eefa3de" providerId="AD" clId="Web-{B8D6C10C-8EAE-8E6C-46C1-73AC14FF1855}" dt="2022-01-27T19:26:48.275" v="89" actId="14100"/>
          <ac:spMkLst>
            <pc:docMk/>
            <pc:sldMk cId="2525998971" sldId="270"/>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2525998971" sldId="270"/>
            <ac:spMk id="3" creationId="{00000000-0000-0000-0000-000000000000}"/>
          </ac:spMkLst>
        </pc:spChg>
        <pc:spChg chg="mod">
          <ac:chgData name="Giulia Vilone" userId="S::giulia.vilone@tudublin.ie::0c58d732-b0d9-492e-ba07-5ae44eefa3de" providerId="AD" clId="Web-{B8D6C10C-8EAE-8E6C-46C1-73AC14FF1855}" dt="2022-01-27T19:26:56.338" v="96" actId="1076"/>
          <ac:spMkLst>
            <pc:docMk/>
            <pc:sldMk cId="2525998971" sldId="270"/>
            <ac:spMk id="4" creationId="{00000000-0000-0000-0000-000000000000}"/>
          </ac:spMkLst>
        </pc:spChg>
        <pc:spChg chg="mod">
          <ac:chgData name="Giulia Vilone" userId="S::giulia.vilone@tudublin.ie::0c58d732-b0d9-492e-ba07-5ae44eefa3de" providerId="AD" clId="Web-{B8D6C10C-8EAE-8E6C-46C1-73AC14FF1855}" dt="2022-01-27T19:26:56.353" v="97" actId="1076"/>
          <ac:spMkLst>
            <pc:docMk/>
            <pc:sldMk cId="2525998971" sldId="270"/>
            <ac:spMk id="6" creationId="{00000000-0000-0000-0000-000000000000}"/>
          </ac:spMkLst>
        </pc:spChg>
        <pc:spChg chg="mod">
          <ac:chgData name="Giulia Vilone" userId="S::giulia.vilone@tudublin.ie::0c58d732-b0d9-492e-ba07-5ae44eefa3de" providerId="AD" clId="Web-{B8D6C10C-8EAE-8E6C-46C1-73AC14FF1855}" dt="2022-01-27T19:26:56.353" v="98" actId="1076"/>
          <ac:spMkLst>
            <pc:docMk/>
            <pc:sldMk cId="2525998971" sldId="270"/>
            <ac:spMk id="10" creationId="{00000000-0000-0000-0000-000000000000}"/>
          </ac:spMkLst>
        </pc:spChg>
        <pc:spChg chg="mod">
          <ac:chgData name="Giulia Vilone" userId="S::giulia.vilone@tudublin.ie::0c58d732-b0d9-492e-ba07-5ae44eefa3de" providerId="AD" clId="Web-{B8D6C10C-8EAE-8E6C-46C1-73AC14FF1855}" dt="2022-01-27T19:26:56.369" v="99" actId="1076"/>
          <ac:spMkLst>
            <pc:docMk/>
            <pc:sldMk cId="2525998971" sldId="270"/>
            <ac:spMk id="11" creationId="{00000000-0000-0000-0000-000000000000}"/>
          </ac:spMkLst>
        </pc:spChg>
        <pc:spChg chg="mod">
          <ac:chgData name="Giulia Vilone" userId="S::giulia.vilone@tudublin.ie::0c58d732-b0d9-492e-ba07-5ae44eefa3de" providerId="AD" clId="Web-{B8D6C10C-8EAE-8E6C-46C1-73AC14FF1855}" dt="2022-01-27T19:26:56.369" v="100" actId="1076"/>
          <ac:spMkLst>
            <pc:docMk/>
            <pc:sldMk cId="2525998971" sldId="270"/>
            <ac:spMk id="13" creationId="{00000000-0000-0000-0000-000000000000}"/>
          </ac:spMkLst>
        </pc:spChg>
        <pc:spChg chg="mod">
          <ac:chgData name="Giulia Vilone" userId="S::giulia.vilone@tudublin.ie::0c58d732-b0d9-492e-ba07-5ae44eefa3de" providerId="AD" clId="Web-{B8D6C10C-8EAE-8E6C-46C1-73AC14FF1855}" dt="2022-01-27T19:26:56.369" v="101" actId="1076"/>
          <ac:spMkLst>
            <pc:docMk/>
            <pc:sldMk cId="2525998971" sldId="270"/>
            <ac:spMk id="14" creationId="{00000000-0000-0000-0000-000000000000}"/>
          </ac:spMkLst>
        </pc:spChg>
        <pc:spChg chg="mod">
          <ac:chgData name="Giulia Vilone" userId="S::giulia.vilone@tudublin.ie::0c58d732-b0d9-492e-ba07-5ae44eefa3de" providerId="AD" clId="Web-{B8D6C10C-8EAE-8E6C-46C1-73AC14FF1855}" dt="2022-01-27T19:26:56.338" v="95" actId="1076"/>
          <ac:spMkLst>
            <pc:docMk/>
            <pc:sldMk cId="2525998971" sldId="270"/>
            <ac:spMk id="15" creationId="{00000000-0000-0000-0000-000000000000}"/>
          </ac:spMkLst>
        </pc:spChg>
        <pc:spChg chg="mod">
          <ac:chgData name="Giulia Vilone" userId="S::giulia.vilone@tudublin.ie::0c58d732-b0d9-492e-ba07-5ae44eefa3de" providerId="AD" clId="Web-{B8D6C10C-8EAE-8E6C-46C1-73AC14FF1855}" dt="2022-01-27T19:26:56.338" v="94" actId="1076"/>
          <ac:spMkLst>
            <pc:docMk/>
            <pc:sldMk cId="2525998971" sldId="270"/>
            <ac:spMk id="16" creationId="{00000000-0000-0000-0000-000000000000}"/>
          </ac:spMkLst>
        </pc:spChg>
        <pc:spChg chg="mod">
          <ac:chgData name="Giulia Vilone" userId="S::giulia.vilone@tudublin.ie::0c58d732-b0d9-492e-ba07-5ae44eefa3de" providerId="AD" clId="Web-{B8D6C10C-8EAE-8E6C-46C1-73AC14FF1855}" dt="2022-01-27T19:26:56.385" v="102" actId="1076"/>
          <ac:spMkLst>
            <pc:docMk/>
            <pc:sldMk cId="2525998971" sldId="270"/>
            <ac:spMk id="17" creationId="{00000000-0000-0000-0000-000000000000}"/>
          </ac:spMkLst>
        </pc:spChg>
        <pc:spChg chg="mod">
          <ac:chgData name="Giulia Vilone" userId="S::giulia.vilone@tudublin.ie::0c58d732-b0d9-492e-ba07-5ae44eefa3de" providerId="AD" clId="Web-{B8D6C10C-8EAE-8E6C-46C1-73AC14FF1855}" dt="2022-01-27T19:26:56.322" v="93" actId="1076"/>
          <ac:spMkLst>
            <pc:docMk/>
            <pc:sldMk cId="2525998971" sldId="270"/>
            <ac:spMk id="19" creationId="{00000000-0000-0000-0000-000000000000}"/>
          </ac:spMkLst>
        </pc:spChg>
        <pc:spChg chg="mod">
          <ac:chgData name="Giulia Vilone" userId="S::giulia.vilone@tudublin.ie::0c58d732-b0d9-492e-ba07-5ae44eefa3de" providerId="AD" clId="Web-{B8D6C10C-8EAE-8E6C-46C1-73AC14FF1855}" dt="2022-01-27T19:26:56.322" v="92" actId="1076"/>
          <ac:spMkLst>
            <pc:docMk/>
            <pc:sldMk cId="2525998971" sldId="270"/>
            <ac:spMk id="20" creationId="{00000000-0000-0000-0000-000000000000}"/>
          </ac:spMkLst>
        </pc:spChg>
        <pc:spChg chg="mod">
          <ac:chgData name="Giulia Vilone" userId="S::giulia.vilone@tudublin.ie::0c58d732-b0d9-492e-ba07-5ae44eefa3de" providerId="AD" clId="Web-{B8D6C10C-8EAE-8E6C-46C1-73AC14FF1855}" dt="2022-01-27T19:26:56.306" v="91" actId="1076"/>
          <ac:spMkLst>
            <pc:docMk/>
            <pc:sldMk cId="2525998971" sldId="270"/>
            <ac:spMk id="21" creationId="{00000000-0000-0000-0000-000000000000}"/>
          </ac:spMkLst>
        </pc:spChg>
        <pc:spChg chg="mod">
          <ac:chgData name="Giulia Vilone" userId="S::giulia.vilone@tudublin.ie::0c58d732-b0d9-492e-ba07-5ae44eefa3de" providerId="AD" clId="Web-{B8D6C10C-8EAE-8E6C-46C1-73AC14FF1855}" dt="2022-01-27T19:26:56.306" v="90" actId="1076"/>
          <ac:spMkLst>
            <pc:docMk/>
            <pc:sldMk cId="2525998971" sldId="270"/>
            <ac:spMk id="22" creationId="{00000000-0000-0000-0000-000000000000}"/>
          </ac:spMkLst>
        </pc:spChg>
      </pc:sldChg>
      <pc:sldChg chg="modSp mod modClrScheme chgLayout">
        <pc:chgData name="Giulia Vilone" userId="S::giulia.vilone@tudublin.ie::0c58d732-b0d9-492e-ba07-5ae44eefa3de" providerId="AD" clId="Web-{B8D6C10C-8EAE-8E6C-46C1-73AC14FF1855}" dt="2022-01-27T19:27:50.669" v="178" actId="20577"/>
        <pc:sldMkLst>
          <pc:docMk/>
          <pc:sldMk cId="3473892320" sldId="271"/>
        </pc:sldMkLst>
        <pc:spChg chg="mod ord">
          <ac:chgData name="Giulia Vilone" userId="S::giulia.vilone@tudublin.ie::0c58d732-b0d9-492e-ba07-5ae44eefa3de" providerId="AD" clId="Web-{B8D6C10C-8EAE-8E6C-46C1-73AC14FF1855}" dt="2022-01-27T19:27:50.669" v="178" actId="20577"/>
          <ac:spMkLst>
            <pc:docMk/>
            <pc:sldMk cId="3473892320" sldId="271"/>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473892320" sldId="271"/>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5"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6"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8"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29"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30"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31"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32" creationId="{00000000-0000-0000-0000-000000000000}"/>
          </ac:spMkLst>
        </pc:spChg>
        <pc:spChg chg="mod">
          <ac:chgData name="Giulia Vilone" userId="S::giulia.vilone@tudublin.ie::0c58d732-b0d9-492e-ba07-5ae44eefa3de" providerId="AD" clId="Web-{B8D6C10C-8EAE-8E6C-46C1-73AC14FF1855}" dt="2022-01-27T19:22:36.791" v="1"/>
          <ac:spMkLst>
            <pc:docMk/>
            <pc:sldMk cId="3473892320" sldId="271"/>
            <ac:spMk id="33" creationId="{00000000-0000-0000-0000-000000000000}"/>
          </ac:spMkLst>
        </pc:spChg>
        <pc:picChg chg="mod">
          <ac:chgData name="Giulia Vilone" userId="S::giulia.vilone@tudublin.ie::0c58d732-b0d9-492e-ba07-5ae44eefa3de" providerId="AD" clId="Web-{B8D6C10C-8EAE-8E6C-46C1-73AC14FF1855}" dt="2022-01-27T19:22:36.791" v="1"/>
          <ac:picMkLst>
            <pc:docMk/>
            <pc:sldMk cId="3473892320" sldId="271"/>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7:54.935" v="179" actId="20577"/>
        <pc:sldMkLst>
          <pc:docMk/>
          <pc:sldMk cId="715119002" sldId="272"/>
        </pc:sldMkLst>
        <pc:spChg chg="mod ord">
          <ac:chgData name="Giulia Vilone" userId="S::giulia.vilone@tudublin.ie::0c58d732-b0d9-492e-ba07-5ae44eefa3de" providerId="AD" clId="Web-{B8D6C10C-8EAE-8E6C-46C1-73AC14FF1855}" dt="2022-01-27T19:27:54.935" v="179" actId="20577"/>
          <ac:spMkLst>
            <pc:docMk/>
            <pc:sldMk cId="715119002" sldId="272"/>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715119002" sldId="272"/>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5"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6"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8"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29"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30"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31"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32" creationId="{00000000-0000-0000-0000-000000000000}"/>
          </ac:spMkLst>
        </pc:spChg>
        <pc:spChg chg="mod">
          <ac:chgData name="Giulia Vilone" userId="S::giulia.vilone@tudublin.ie::0c58d732-b0d9-492e-ba07-5ae44eefa3de" providerId="AD" clId="Web-{B8D6C10C-8EAE-8E6C-46C1-73AC14FF1855}" dt="2022-01-27T19:22:36.791" v="1"/>
          <ac:spMkLst>
            <pc:docMk/>
            <pc:sldMk cId="715119002" sldId="272"/>
            <ac:spMk id="33" creationId="{00000000-0000-0000-0000-000000000000}"/>
          </ac:spMkLst>
        </pc:spChg>
        <pc:spChg chg="mod">
          <ac:chgData name="Giulia Vilone" userId="S::giulia.vilone@tudublin.ie::0c58d732-b0d9-492e-ba07-5ae44eefa3de" providerId="AD" clId="Web-{B8D6C10C-8EAE-8E6C-46C1-73AC14FF1855}" dt="2022-01-27T19:25:41.380" v="60" actId="14100"/>
          <ac:spMkLst>
            <pc:docMk/>
            <pc:sldMk cId="715119002" sldId="272"/>
            <ac:spMk id="34" creationId="{00000000-0000-0000-0000-000000000000}"/>
          </ac:spMkLst>
        </pc:spChg>
        <pc:picChg chg="mod">
          <ac:chgData name="Giulia Vilone" userId="S::giulia.vilone@tudublin.ie::0c58d732-b0d9-492e-ba07-5ae44eefa3de" providerId="AD" clId="Web-{B8D6C10C-8EAE-8E6C-46C1-73AC14FF1855}" dt="2022-01-27T19:22:36.791" v="1"/>
          <ac:picMkLst>
            <pc:docMk/>
            <pc:sldMk cId="715119002" sldId="272"/>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7:58.185" v="180" actId="20577"/>
        <pc:sldMkLst>
          <pc:docMk/>
          <pc:sldMk cId="3574350254" sldId="273"/>
        </pc:sldMkLst>
        <pc:spChg chg="mod ord">
          <ac:chgData name="Giulia Vilone" userId="S::giulia.vilone@tudublin.ie::0c58d732-b0d9-492e-ba07-5ae44eefa3de" providerId="AD" clId="Web-{B8D6C10C-8EAE-8E6C-46C1-73AC14FF1855}" dt="2022-01-27T19:27:58.185" v="180" actId="20577"/>
          <ac:spMkLst>
            <pc:docMk/>
            <pc:sldMk cId="3574350254" sldId="273"/>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574350254" sldId="273"/>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5"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6"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8"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29"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30"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31"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32" creationId="{00000000-0000-0000-0000-000000000000}"/>
          </ac:spMkLst>
        </pc:spChg>
        <pc:spChg chg="mod">
          <ac:chgData name="Giulia Vilone" userId="S::giulia.vilone@tudublin.ie::0c58d732-b0d9-492e-ba07-5ae44eefa3de" providerId="AD" clId="Web-{B8D6C10C-8EAE-8E6C-46C1-73AC14FF1855}" dt="2022-01-27T19:22:36.791" v="1"/>
          <ac:spMkLst>
            <pc:docMk/>
            <pc:sldMk cId="3574350254" sldId="273"/>
            <ac:spMk id="33" creationId="{00000000-0000-0000-0000-000000000000}"/>
          </ac:spMkLst>
        </pc:spChg>
        <pc:picChg chg="mod">
          <ac:chgData name="Giulia Vilone" userId="S::giulia.vilone@tudublin.ie::0c58d732-b0d9-492e-ba07-5ae44eefa3de" providerId="AD" clId="Web-{B8D6C10C-8EAE-8E6C-46C1-73AC14FF1855}" dt="2022-01-27T19:22:36.791" v="1"/>
          <ac:picMkLst>
            <pc:docMk/>
            <pc:sldMk cId="3574350254" sldId="273"/>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8:01.498" v="181" actId="20577"/>
        <pc:sldMkLst>
          <pc:docMk/>
          <pc:sldMk cId="238850186" sldId="274"/>
        </pc:sldMkLst>
        <pc:spChg chg="mod ord">
          <ac:chgData name="Giulia Vilone" userId="S::giulia.vilone@tudublin.ie::0c58d732-b0d9-492e-ba07-5ae44eefa3de" providerId="AD" clId="Web-{B8D6C10C-8EAE-8E6C-46C1-73AC14FF1855}" dt="2022-01-27T19:28:01.498" v="181" actId="20577"/>
          <ac:spMkLst>
            <pc:docMk/>
            <pc:sldMk cId="238850186" sldId="274"/>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238850186" sldId="274"/>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5"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6"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8"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29"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30"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31"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32"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33" creationId="{00000000-0000-0000-0000-000000000000}"/>
          </ac:spMkLst>
        </pc:spChg>
        <pc:spChg chg="mod">
          <ac:chgData name="Giulia Vilone" userId="S::giulia.vilone@tudublin.ie::0c58d732-b0d9-492e-ba07-5ae44eefa3de" providerId="AD" clId="Web-{B8D6C10C-8EAE-8E6C-46C1-73AC14FF1855}" dt="2022-01-27T19:22:36.791" v="1"/>
          <ac:spMkLst>
            <pc:docMk/>
            <pc:sldMk cId="238850186" sldId="274"/>
            <ac:spMk id="34" creationId="{00000000-0000-0000-0000-000000000000}"/>
          </ac:spMkLst>
        </pc:spChg>
        <pc:picChg chg="mod">
          <ac:chgData name="Giulia Vilone" userId="S::giulia.vilone@tudublin.ie::0c58d732-b0d9-492e-ba07-5ae44eefa3de" providerId="AD" clId="Web-{B8D6C10C-8EAE-8E6C-46C1-73AC14FF1855}" dt="2022-01-27T19:22:36.791" v="1"/>
          <ac:picMkLst>
            <pc:docMk/>
            <pc:sldMk cId="238850186" sldId="274"/>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8:04.576" v="182" actId="20577"/>
        <pc:sldMkLst>
          <pc:docMk/>
          <pc:sldMk cId="3198239680" sldId="275"/>
        </pc:sldMkLst>
        <pc:spChg chg="mod ord">
          <ac:chgData name="Giulia Vilone" userId="S::giulia.vilone@tudublin.ie::0c58d732-b0d9-492e-ba07-5ae44eefa3de" providerId="AD" clId="Web-{B8D6C10C-8EAE-8E6C-46C1-73AC14FF1855}" dt="2022-01-27T19:28:04.576" v="182" actId="20577"/>
          <ac:spMkLst>
            <pc:docMk/>
            <pc:sldMk cId="3198239680" sldId="275"/>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3198239680" sldId="275"/>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5"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6"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8"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29"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30"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31"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32" creationId="{00000000-0000-0000-0000-000000000000}"/>
          </ac:spMkLst>
        </pc:spChg>
        <pc:spChg chg="mod">
          <ac:chgData name="Giulia Vilone" userId="S::giulia.vilone@tudublin.ie::0c58d732-b0d9-492e-ba07-5ae44eefa3de" providerId="AD" clId="Web-{B8D6C10C-8EAE-8E6C-46C1-73AC14FF1855}" dt="2022-01-27T19:22:36.791" v="1"/>
          <ac:spMkLst>
            <pc:docMk/>
            <pc:sldMk cId="3198239680" sldId="275"/>
            <ac:spMk id="33" creationId="{00000000-0000-0000-0000-000000000000}"/>
          </ac:spMkLst>
        </pc:spChg>
        <pc:picChg chg="mod">
          <ac:chgData name="Giulia Vilone" userId="S::giulia.vilone@tudublin.ie::0c58d732-b0d9-492e-ba07-5ae44eefa3de" providerId="AD" clId="Web-{B8D6C10C-8EAE-8E6C-46C1-73AC14FF1855}" dt="2022-01-27T19:22:36.791" v="1"/>
          <ac:picMkLst>
            <pc:docMk/>
            <pc:sldMk cId="3198239680" sldId="275"/>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8:07.670" v="183" actId="20577"/>
        <pc:sldMkLst>
          <pc:docMk/>
          <pc:sldMk cId="2820971575" sldId="276"/>
        </pc:sldMkLst>
        <pc:spChg chg="mod ord">
          <ac:chgData name="Giulia Vilone" userId="S::giulia.vilone@tudublin.ie::0c58d732-b0d9-492e-ba07-5ae44eefa3de" providerId="AD" clId="Web-{B8D6C10C-8EAE-8E6C-46C1-73AC14FF1855}" dt="2022-01-27T19:28:07.670" v="183" actId="20577"/>
          <ac:spMkLst>
            <pc:docMk/>
            <pc:sldMk cId="2820971575" sldId="276"/>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2820971575" sldId="276"/>
            <ac:spMk id="3"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5"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6"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7"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8"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9"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0"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1"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2"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3"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4"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5"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6"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7"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8"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19"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0"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1"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2"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3"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4"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5"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6"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7"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8"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29"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30"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31"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32"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33" creationId="{00000000-0000-0000-0000-000000000000}"/>
          </ac:spMkLst>
        </pc:spChg>
        <pc:spChg chg="mod">
          <ac:chgData name="Giulia Vilone" userId="S::giulia.vilone@tudublin.ie::0c58d732-b0d9-492e-ba07-5ae44eefa3de" providerId="AD" clId="Web-{B8D6C10C-8EAE-8E6C-46C1-73AC14FF1855}" dt="2022-01-27T19:22:36.791" v="1"/>
          <ac:spMkLst>
            <pc:docMk/>
            <pc:sldMk cId="2820971575" sldId="276"/>
            <ac:spMk id="34" creationId="{00000000-0000-0000-0000-000000000000}"/>
          </ac:spMkLst>
        </pc:spChg>
        <pc:picChg chg="mod">
          <ac:chgData name="Giulia Vilone" userId="S::giulia.vilone@tudublin.ie::0c58d732-b0d9-492e-ba07-5ae44eefa3de" providerId="AD" clId="Web-{B8D6C10C-8EAE-8E6C-46C1-73AC14FF1855}" dt="2022-01-27T19:22:36.791" v="1"/>
          <ac:picMkLst>
            <pc:docMk/>
            <pc:sldMk cId="2820971575" sldId="276"/>
            <ac:picMk id="4" creationId="{00000000-0000-0000-0000-000000000000}"/>
          </ac:picMkLst>
        </pc:picChg>
      </pc:sldChg>
      <pc:sldChg chg="modSp mod modClrScheme chgLayout">
        <pc:chgData name="Giulia Vilone" userId="S::giulia.vilone@tudublin.ie::0c58d732-b0d9-492e-ba07-5ae44eefa3de" providerId="AD" clId="Web-{B8D6C10C-8EAE-8E6C-46C1-73AC14FF1855}" dt="2022-01-27T19:25:08.519" v="54"/>
        <pc:sldMkLst>
          <pc:docMk/>
          <pc:sldMk cId="1973214562" sldId="277"/>
        </pc:sldMkLst>
        <pc:spChg chg="mod ord">
          <ac:chgData name="Giulia Vilone" userId="S::giulia.vilone@tudublin.ie::0c58d732-b0d9-492e-ba07-5ae44eefa3de" providerId="AD" clId="Web-{B8D6C10C-8EAE-8E6C-46C1-73AC14FF1855}" dt="2022-01-27T19:25:08.519" v="54"/>
          <ac:spMkLst>
            <pc:docMk/>
            <pc:sldMk cId="1973214562" sldId="277"/>
            <ac:spMk id="2" creationId="{00000000-0000-0000-0000-000000000000}"/>
          </ac:spMkLst>
        </pc:spChg>
        <pc:spChg chg="mod ord">
          <ac:chgData name="Giulia Vilone" userId="S::giulia.vilone@tudublin.ie::0c58d732-b0d9-492e-ba07-5ae44eefa3de" providerId="AD" clId="Web-{B8D6C10C-8EAE-8E6C-46C1-73AC14FF1855}" dt="2022-01-27T19:22:38.448" v="2"/>
          <ac:spMkLst>
            <pc:docMk/>
            <pc:sldMk cId="1973214562" sldId="277"/>
            <ac:spMk id="3" creationId="{00000000-0000-0000-0000-000000000000}"/>
          </ac:spMkLst>
        </pc:spChg>
      </pc:sldChg>
      <pc:sldMasterChg chg="modSp del delSldLayout modSldLayout">
        <pc:chgData name="Giulia Vilone" userId="S::giulia.vilone@tudublin.ie::0c58d732-b0d9-492e-ba07-5ae44eefa3de" providerId="AD" clId="Web-{B8D6C10C-8EAE-8E6C-46C1-73AC14FF1855}" dt="2022-01-27T19:22:38.448" v="2"/>
        <pc:sldMasterMkLst>
          <pc:docMk/>
          <pc:sldMasterMk cId="3182595531" sldId="2147483744"/>
        </pc:sldMasterMkLst>
        <pc:spChg chg="mod">
          <ac:chgData name="Giulia Vilone" userId="S::giulia.vilone@tudublin.ie::0c58d732-b0d9-492e-ba07-5ae44eefa3de" providerId="AD" clId="Web-{B8D6C10C-8EAE-8E6C-46C1-73AC14FF1855}" dt="2022-01-27T19:22:36.791" v="1"/>
          <ac:spMkLst>
            <pc:docMk/>
            <pc:sldMasterMk cId="3182595531" sldId="2147483744"/>
            <ac:spMk id="2"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ac:spMk id="3"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ac:spMk id="4"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ac:spMk id="5"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ac:spMk id="6" creationId="{00000000-0000-0000-0000-000000000000}"/>
          </ac:spMkLst>
        </pc:sp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1147951707" sldId="2147483745"/>
          </pc:sldLayoutMkLst>
          <pc:spChg chg="mod">
            <ac:chgData name="Giulia Vilone" userId="S::giulia.vilone@tudublin.ie::0c58d732-b0d9-492e-ba07-5ae44eefa3de" providerId="AD" clId="Web-{B8D6C10C-8EAE-8E6C-46C1-73AC14FF1855}" dt="2022-01-27T19:22:36.791" v="1"/>
            <ac:spMkLst>
              <pc:docMk/>
              <pc:sldMasterMk cId="3182595531" sldId="2147483744"/>
              <pc:sldLayoutMk cId="1147951707" sldId="2147483745"/>
              <ac:spMk id="2"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147951707" sldId="2147483745"/>
              <ac:spMk id="3"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147951707" sldId="2147483745"/>
              <ac:spMk id="4" creationId="{00000000-0000-0000-0000-000000000000}"/>
            </ac:spMkLst>
          </pc:spChg>
        </pc:sldLayoutChg>
        <pc:sldLayoutChg chg="del">
          <pc:chgData name="Giulia Vilone" userId="S::giulia.vilone@tudublin.ie::0c58d732-b0d9-492e-ba07-5ae44eefa3de" providerId="AD" clId="Web-{B8D6C10C-8EAE-8E6C-46C1-73AC14FF1855}" dt="2022-01-27T19:22:38.448" v="2"/>
          <pc:sldLayoutMkLst>
            <pc:docMk/>
            <pc:sldMasterMk cId="3182595531" sldId="2147483744"/>
            <pc:sldLayoutMk cId="149172495" sldId="2147483746"/>
          </pc:sldLayoutMkLst>
        </pc:sldLayout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4089799321" sldId="2147483747"/>
          </pc:sldLayoutMkLst>
          <pc:spChg chg="mod">
            <ac:chgData name="Giulia Vilone" userId="S::giulia.vilone@tudublin.ie::0c58d732-b0d9-492e-ba07-5ae44eefa3de" providerId="AD" clId="Web-{B8D6C10C-8EAE-8E6C-46C1-73AC14FF1855}" dt="2022-01-27T19:22:36.791" v="1"/>
            <ac:spMkLst>
              <pc:docMk/>
              <pc:sldMasterMk cId="3182595531" sldId="2147483744"/>
              <pc:sldLayoutMk cId="4089799321" sldId="2147483747"/>
              <ac:spMk id="2"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4089799321" sldId="2147483747"/>
              <ac:spMk id="3" creationId="{00000000-0000-0000-0000-000000000000}"/>
            </ac:spMkLst>
          </pc:spChg>
        </pc:sldLayout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1412006244" sldId="2147483748"/>
          </pc:sldLayoutMkLst>
          <pc:spChg chg="mod">
            <ac:chgData name="Giulia Vilone" userId="S::giulia.vilone@tudublin.ie::0c58d732-b0d9-492e-ba07-5ae44eefa3de" providerId="AD" clId="Web-{B8D6C10C-8EAE-8E6C-46C1-73AC14FF1855}" dt="2022-01-27T19:22:36.791" v="1"/>
            <ac:spMkLst>
              <pc:docMk/>
              <pc:sldMasterMk cId="3182595531" sldId="2147483744"/>
              <pc:sldLayoutMk cId="1412006244" sldId="2147483748"/>
              <ac:spMk id="3"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412006244" sldId="2147483748"/>
              <ac:spMk id="4" creationId="{00000000-0000-0000-0000-000000000000}"/>
            </ac:spMkLst>
          </pc:spChg>
        </pc:sldLayout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1794271830" sldId="2147483749"/>
          </pc:sldLayoutMkLst>
          <pc:spChg chg="mod">
            <ac:chgData name="Giulia Vilone" userId="S::giulia.vilone@tudublin.ie::0c58d732-b0d9-492e-ba07-5ae44eefa3de" providerId="AD" clId="Web-{B8D6C10C-8EAE-8E6C-46C1-73AC14FF1855}" dt="2022-01-27T19:22:36.791" v="1"/>
            <ac:spMkLst>
              <pc:docMk/>
              <pc:sldMasterMk cId="3182595531" sldId="2147483744"/>
              <pc:sldLayoutMk cId="1794271830" sldId="2147483749"/>
              <ac:spMk id="3"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794271830" sldId="2147483749"/>
              <ac:spMk id="4"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794271830" sldId="2147483749"/>
              <ac:spMk id="5"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794271830" sldId="2147483749"/>
              <ac:spMk id="6" creationId="{00000000-0000-0000-0000-000000000000}"/>
            </ac:spMkLst>
          </pc:spChg>
        </pc:sldLayoutChg>
        <pc:sldLayoutChg chg="del">
          <pc:chgData name="Giulia Vilone" userId="S::giulia.vilone@tudublin.ie::0c58d732-b0d9-492e-ba07-5ae44eefa3de" providerId="AD" clId="Web-{B8D6C10C-8EAE-8E6C-46C1-73AC14FF1855}" dt="2022-01-27T19:22:38.448" v="2"/>
          <pc:sldLayoutMkLst>
            <pc:docMk/>
            <pc:sldMasterMk cId="3182595531" sldId="2147483744"/>
            <pc:sldLayoutMk cId="2984417405" sldId="2147483750"/>
          </pc:sldLayoutMkLst>
        </pc:sldLayoutChg>
        <pc:sldLayoutChg chg="del">
          <pc:chgData name="Giulia Vilone" userId="S::giulia.vilone@tudublin.ie::0c58d732-b0d9-492e-ba07-5ae44eefa3de" providerId="AD" clId="Web-{B8D6C10C-8EAE-8E6C-46C1-73AC14FF1855}" dt="2022-01-27T19:22:38.448" v="2"/>
          <pc:sldLayoutMkLst>
            <pc:docMk/>
            <pc:sldMasterMk cId="3182595531" sldId="2147483744"/>
            <pc:sldLayoutMk cId="2730842502" sldId="2147483751"/>
          </pc:sldLayoutMkLst>
        </pc:sldLayout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2614127175" sldId="2147483752"/>
          </pc:sldLayoutMkLst>
          <pc:spChg chg="mod">
            <ac:chgData name="Giulia Vilone" userId="S::giulia.vilone@tudublin.ie::0c58d732-b0d9-492e-ba07-5ae44eefa3de" providerId="AD" clId="Web-{B8D6C10C-8EAE-8E6C-46C1-73AC14FF1855}" dt="2022-01-27T19:22:36.791" v="1"/>
            <ac:spMkLst>
              <pc:docMk/>
              <pc:sldMasterMk cId="3182595531" sldId="2147483744"/>
              <pc:sldLayoutMk cId="2614127175" sldId="2147483752"/>
              <ac:spMk id="2"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2614127175" sldId="2147483752"/>
              <ac:spMk id="3"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2614127175" sldId="2147483752"/>
              <ac:spMk id="4"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2614127175" sldId="2147483752"/>
              <ac:spMk id="9" creationId="{00000000-0000-0000-0000-000000000000}"/>
            </ac:spMkLst>
          </pc:spChg>
        </pc:sldLayout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214629950" sldId="2147483753"/>
          </pc:sldLayoutMkLst>
          <pc:spChg chg="mod">
            <ac:chgData name="Giulia Vilone" userId="S::giulia.vilone@tudublin.ie::0c58d732-b0d9-492e-ba07-5ae44eefa3de" providerId="AD" clId="Web-{B8D6C10C-8EAE-8E6C-46C1-73AC14FF1855}" dt="2022-01-27T19:22:36.791" v="1"/>
            <ac:spMkLst>
              <pc:docMk/>
              <pc:sldMasterMk cId="3182595531" sldId="2147483744"/>
              <pc:sldLayoutMk cId="214629950" sldId="2147483753"/>
              <ac:spMk id="2"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214629950" sldId="2147483753"/>
              <ac:spMk id="3"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214629950" sldId="2147483753"/>
              <ac:spMk id="4" creationId="{00000000-0000-0000-0000-000000000000}"/>
            </ac:spMkLst>
          </pc:spChg>
        </pc:sldLayoutChg>
        <pc:sldLayoutChg chg="del">
          <pc:chgData name="Giulia Vilone" userId="S::giulia.vilone@tudublin.ie::0c58d732-b0d9-492e-ba07-5ae44eefa3de" providerId="AD" clId="Web-{B8D6C10C-8EAE-8E6C-46C1-73AC14FF1855}" dt="2022-01-27T19:22:38.448" v="2"/>
          <pc:sldLayoutMkLst>
            <pc:docMk/>
            <pc:sldMasterMk cId="3182595531" sldId="2147483744"/>
            <pc:sldLayoutMk cId="688544064" sldId="2147483754"/>
          </pc:sldLayoutMkLst>
        </pc:sldLayoutChg>
        <pc:sldLayoutChg chg="modSp del">
          <pc:chgData name="Giulia Vilone" userId="S::giulia.vilone@tudublin.ie::0c58d732-b0d9-492e-ba07-5ae44eefa3de" providerId="AD" clId="Web-{B8D6C10C-8EAE-8E6C-46C1-73AC14FF1855}" dt="2022-01-27T19:22:38.448" v="2"/>
          <pc:sldLayoutMkLst>
            <pc:docMk/>
            <pc:sldMasterMk cId="3182595531" sldId="2147483744"/>
            <pc:sldLayoutMk cId="1450284750" sldId="2147483755"/>
          </pc:sldLayoutMkLst>
          <pc:spChg chg="mod">
            <ac:chgData name="Giulia Vilone" userId="S::giulia.vilone@tudublin.ie::0c58d732-b0d9-492e-ba07-5ae44eefa3de" providerId="AD" clId="Web-{B8D6C10C-8EAE-8E6C-46C1-73AC14FF1855}" dt="2022-01-27T19:22:36.791" v="1"/>
            <ac:spMkLst>
              <pc:docMk/>
              <pc:sldMasterMk cId="3182595531" sldId="2147483744"/>
              <pc:sldLayoutMk cId="1450284750" sldId="2147483755"/>
              <ac:spMk id="2" creationId="{00000000-0000-0000-0000-000000000000}"/>
            </ac:spMkLst>
          </pc:spChg>
          <pc:spChg chg="mod">
            <ac:chgData name="Giulia Vilone" userId="S::giulia.vilone@tudublin.ie::0c58d732-b0d9-492e-ba07-5ae44eefa3de" providerId="AD" clId="Web-{B8D6C10C-8EAE-8E6C-46C1-73AC14FF1855}" dt="2022-01-27T19:22:36.791" v="1"/>
            <ac:spMkLst>
              <pc:docMk/>
              <pc:sldMasterMk cId="3182595531" sldId="2147483744"/>
              <pc:sldLayoutMk cId="1450284750" sldId="2147483755"/>
              <ac:spMk id="3" creationId="{00000000-0000-0000-0000-000000000000}"/>
            </ac:spMkLst>
          </pc:spChg>
        </pc:sldLayoutChg>
      </pc:sldMasterChg>
      <pc:sldMasterChg chg="add addSldLayout modSldLayout">
        <pc:chgData name="Giulia Vilone" userId="S::giulia.vilone@tudublin.ie::0c58d732-b0d9-492e-ba07-5ae44eefa3de" providerId="AD" clId="Web-{B8D6C10C-8EAE-8E6C-46C1-73AC14FF1855}" dt="2022-01-27T19:22:38.448" v="2"/>
        <pc:sldMasterMkLst>
          <pc:docMk/>
          <pc:sldMasterMk cId="1100972433" sldId="2147483756"/>
        </pc:sldMasterMkLst>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1908286565" sldId="2147483757"/>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3860460022" sldId="2147483758"/>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2774706595" sldId="2147483759"/>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1353729958" sldId="2147483760"/>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3486339328" sldId="2147483761"/>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3867276813" sldId="2147483762"/>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2813382036" sldId="2147483763"/>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3071271373" sldId="2147483764"/>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441286166" sldId="2147483765"/>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1838562175" sldId="2147483766"/>
          </pc:sldLayoutMkLst>
        </pc:sldLayoutChg>
        <pc:sldLayoutChg chg="add mod replId">
          <pc:chgData name="Giulia Vilone" userId="S::giulia.vilone@tudublin.ie::0c58d732-b0d9-492e-ba07-5ae44eefa3de" providerId="AD" clId="Web-{B8D6C10C-8EAE-8E6C-46C1-73AC14FF1855}" dt="2022-01-27T19:22:38.448" v="2"/>
          <pc:sldLayoutMkLst>
            <pc:docMk/>
            <pc:sldMasterMk cId="1100972433" sldId="2147483756"/>
            <pc:sldLayoutMk cId="2589979884" sldId="2147483767"/>
          </pc:sldLayoutMkLst>
        </pc:sldLayoutChg>
      </pc:sldMasterChg>
    </pc:docChg>
  </pc:docChgLst>
  <pc:docChgLst>
    <pc:chgData name="Giulia Vilone" userId="S::giulia.vilone@tudublin.ie::0c58d732-b0d9-492e-ba07-5ae44eefa3de" providerId="AD" clId="Web-{1DF234E9-3518-DF63-5AD6-668F120D2F4C}"/>
    <pc:docChg chg="addSld modSld">
      <pc:chgData name="Giulia Vilone" userId="S::giulia.vilone@tudublin.ie::0c58d732-b0d9-492e-ba07-5ae44eefa3de" providerId="AD" clId="Web-{1DF234E9-3518-DF63-5AD6-668F120D2F4C}" dt="2022-02-07T10:44:21.377" v="17" actId="20577"/>
      <pc:docMkLst>
        <pc:docMk/>
      </pc:docMkLst>
      <pc:sldChg chg="delSp modSp">
        <pc:chgData name="Giulia Vilone" userId="S::giulia.vilone@tudublin.ie::0c58d732-b0d9-492e-ba07-5ae44eefa3de" providerId="AD" clId="Web-{1DF234E9-3518-DF63-5AD6-668F120D2F4C}" dt="2022-02-07T10:44:21.377" v="17" actId="20577"/>
        <pc:sldMkLst>
          <pc:docMk/>
          <pc:sldMk cId="859162859" sldId="258"/>
        </pc:sldMkLst>
        <pc:spChg chg="mod">
          <ac:chgData name="Giulia Vilone" userId="S::giulia.vilone@tudublin.ie::0c58d732-b0d9-492e-ba07-5ae44eefa3de" providerId="AD" clId="Web-{1DF234E9-3518-DF63-5AD6-668F120D2F4C}" dt="2022-02-07T10:44:21.377" v="17" actId="20577"/>
          <ac:spMkLst>
            <pc:docMk/>
            <pc:sldMk cId="859162859" sldId="258"/>
            <ac:spMk id="2" creationId="{00000000-0000-0000-0000-000000000000}"/>
          </ac:spMkLst>
        </pc:spChg>
        <pc:picChg chg="del mod">
          <ac:chgData name="Giulia Vilone" userId="S::giulia.vilone@tudublin.ie::0c58d732-b0d9-492e-ba07-5ae44eefa3de" providerId="AD" clId="Web-{1DF234E9-3518-DF63-5AD6-668F120D2F4C}" dt="2022-02-07T10:43:06.204" v="14"/>
          <ac:picMkLst>
            <pc:docMk/>
            <pc:sldMk cId="859162859" sldId="258"/>
            <ac:picMk id="4" creationId="{00000000-0000-0000-0000-000000000000}"/>
          </ac:picMkLst>
        </pc:picChg>
      </pc:sldChg>
      <pc:sldChg chg="modSp">
        <pc:chgData name="Giulia Vilone" userId="S::giulia.vilone@tudublin.ie::0c58d732-b0d9-492e-ba07-5ae44eefa3de" providerId="AD" clId="Web-{1DF234E9-3518-DF63-5AD6-668F120D2F4C}" dt="2022-02-07T09:46:27.987" v="11" actId="20577"/>
        <pc:sldMkLst>
          <pc:docMk/>
          <pc:sldMk cId="1973214562" sldId="277"/>
        </pc:sldMkLst>
        <pc:spChg chg="mod">
          <ac:chgData name="Giulia Vilone" userId="S::giulia.vilone@tudublin.ie::0c58d732-b0d9-492e-ba07-5ae44eefa3de" providerId="AD" clId="Web-{1DF234E9-3518-DF63-5AD6-668F120D2F4C}" dt="2022-02-07T09:46:27.987" v="11" actId="20577"/>
          <ac:spMkLst>
            <pc:docMk/>
            <pc:sldMk cId="1973214562" sldId="277"/>
            <ac:spMk id="2" creationId="{00000000-0000-0000-0000-000000000000}"/>
          </ac:spMkLst>
        </pc:spChg>
      </pc:sldChg>
      <pc:sldChg chg="add replId">
        <pc:chgData name="Giulia Vilone" userId="S::giulia.vilone@tudublin.ie::0c58d732-b0d9-492e-ba07-5ae44eefa3de" providerId="AD" clId="Web-{1DF234E9-3518-DF63-5AD6-668F120D2F4C}" dt="2022-02-07T10:43:02.750" v="12"/>
        <pc:sldMkLst>
          <pc:docMk/>
          <pc:sldMk cId="1740711940" sldId="278"/>
        </pc:sldMkLst>
      </pc:sldChg>
    </pc:docChg>
  </pc:docChgLst>
  <pc:docChgLst>
    <pc:chgData name="Giulia Vilone" userId="S::giulia.vilone@tudublin.ie::0c58d732-b0d9-492e-ba07-5ae44eefa3de" providerId="AD" clId="Web-{D7E4641D-4CD5-BC39-33BF-CCE1BD908881}"/>
    <pc:docChg chg="modSld">
      <pc:chgData name="Giulia Vilone" userId="S::giulia.vilone@tudublin.ie::0c58d732-b0d9-492e-ba07-5ae44eefa3de" providerId="AD" clId="Web-{D7E4641D-4CD5-BC39-33BF-CCE1BD908881}" dt="2022-02-03T18:19:39.694" v="3" actId="20577"/>
      <pc:docMkLst>
        <pc:docMk/>
      </pc:docMkLst>
      <pc:sldChg chg="modSp">
        <pc:chgData name="Giulia Vilone" userId="S::giulia.vilone@tudublin.ie::0c58d732-b0d9-492e-ba07-5ae44eefa3de" providerId="AD" clId="Web-{D7E4641D-4CD5-BC39-33BF-CCE1BD908881}" dt="2022-02-03T18:19:39.694" v="3" actId="20577"/>
        <pc:sldMkLst>
          <pc:docMk/>
          <pc:sldMk cId="3371399207" sldId="265"/>
        </pc:sldMkLst>
        <pc:spChg chg="mod">
          <ac:chgData name="Giulia Vilone" userId="S::giulia.vilone@tudublin.ie::0c58d732-b0d9-492e-ba07-5ae44eefa3de" providerId="AD" clId="Web-{D7E4641D-4CD5-BC39-33BF-CCE1BD908881}" dt="2022-02-03T18:19:39.694" v="3" actId="20577"/>
          <ac:spMkLst>
            <pc:docMk/>
            <pc:sldMk cId="3371399207" sldId="26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2/13/23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082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856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997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046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7470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5372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2/13/23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633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2/13/23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727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2/13/23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1338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7127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2/13/23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412861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2/13/23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00972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Data Structures</a:t>
            </a:r>
          </a:p>
        </p:txBody>
      </p:sp>
      <p:sp>
        <p:nvSpPr>
          <p:cNvPr id="5" name="Subtitle 4">
            <a:extLst>
              <a:ext uri="{FF2B5EF4-FFF2-40B4-BE49-F238E27FC236}">
                <a16:creationId xmlns:a16="http://schemas.microsoft.com/office/drawing/2014/main" id="{FBA1799E-A102-4F18-8747-3A9157FC873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3678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4" y="499533"/>
            <a:ext cx="10772775" cy="1658198"/>
          </a:xfrm>
        </p:spPr>
        <p:txBody>
          <a:bodyPr>
            <a:normAutofit/>
          </a:bodyPr>
          <a:lstStyle/>
          <a:p>
            <a:r>
              <a:rPr lang="en-IE" dirty="0"/>
              <a:t>Stack – Use Cases</a:t>
            </a:r>
          </a:p>
        </p:txBody>
      </p:sp>
      <p:sp>
        <p:nvSpPr>
          <p:cNvPr id="2" name="Content Placeholder 1"/>
          <p:cNvSpPr>
            <a:spLocks noGrp="1"/>
          </p:cNvSpPr>
          <p:nvPr>
            <p:ph idx="1"/>
          </p:nvPr>
        </p:nvSpPr>
        <p:spPr>
          <a:xfrm>
            <a:off x="676656" y="2011680"/>
            <a:ext cx="10171872" cy="3766185"/>
          </a:xfrm>
        </p:spPr>
        <p:txBody>
          <a:bodyPr>
            <a:normAutofit/>
          </a:bodyPr>
          <a:lstStyle/>
          <a:p>
            <a:pPr algn="l"/>
            <a:r>
              <a:rPr lang="en-IE" b="0" i="0" dirty="0">
                <a:solidFill>
                  <a:srgbClr val="3D3D4E"/>
                </a:solidFill>
                <a:effectLst/>
                <a:latin typeface="Droid Serif"/>
              </a:rPr>
              <a:t>A stack is one of the most fundamental data structures. </a:t>
            </a:r>
          </a:p>
          <a:p>
            <a:pPr algn="l"/>
            <a:r>
              <a:rPr lang="en-IE" b="0" i="0" dirty="0">
                <a:solidFill>
                  <a:srgbClr val="3D3D4E"/>
                </a:solidFill>
                <a:effectLst/>
                <a:latin typeface="Droid Serif"/>
              </a:rPr>
              <a:t>Its implementation is very simple, yet it can be used to solve complex problems!</a:t>
            </a:r>
          </a:p>
          <a:p>
            <a:pPr algn="l"/>
            <a:r>
              <a:rPr lang="en-IE" b="0" i="0" dirty="0">
                <a:solidFill>
                  <a:srgbClr val="3D3D4E"/>
                </a:solidFill>
                <a:effectLst/>
                <a:latin typeface="Droid Serif"/>
              </a:rPr>
              <a:t>Stacks are used for the below actions:</a:t>
            </a:r>
          </a:p>
          <a:p>
            <a:pPr algn="l">
              <a:buFont typeface="Arial" panose="020B0604020202020204" pitchFamily="34" charset="0"/>
              <a:buChar char="•"/>
            </a:pPr>
            <a:r>
              <a:rPr lang="en-IE" b="0" i="0" dirty="0">
                <a:solidFill>
                  <a:srgbClr val="3D3D4E"/>
                </a:solidFill>
                <a:effectLst/>
                <a:latin typeface="Droid Serif"/>
              </a:rPr>
              <a:t>To backtrack to the previous task/state, e.g., in a recursive code, or undo in Microsoft Word</a:t>
            </a:r>
          </a:p>
          <a:p>
            <a:pPr algn="l">
              <a:buFont typeface="Arial" panose="020B0604020202020204" pitchFamily="34" charset="0"/>
              <a:buChar char="•"/>
            </a:pPr>
            <a:r>
              <a:rPr lang="en-IE" dirty="0">
                <a:solidFill>
                  <a:srgbClr val="3D3D4E"/>
                </a:solidFill>
                <a:latin typeface="Droid Serif"/>
              </a:rPr>
              <a:t>Back buttons </a:t>
            </a:r>
            <a:r>
              <a:rPr lang="en-IE">
                <a:solidFill>
                  <a:srgbClr val="3D3D4E"/>
                </a:solidFill>
                <a:latin typeface="Droid Serif"/>
              </a:rPr>
              <a:t>for navigation</a:t>
            </a:r>
            <a:endParaRPr lang="en-IE" b="0" i="0" dirty="0">
              <a:solidFill>
                <a:srgbClr val="3D3D4E"/>
              </a:solidFill>
              <a:effectLst/>
              <a:latin typeface="Droid Serif"/>
            </a:endParaRPr>
          </a:p>
        </p:txBody>
      </p:sp>
    </p:spTree>
    <p:extLst>
      <p:ext uri="{BB962C8B-B14F-4D97-AF65-F5344CB8AC3E}">
        <p14:creationId xmlns:p14="http://schemas.microsoft.com/office/powerpoint/2010/main" val="228191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4" y="499533"/>
            <a:ext cx="10772775" cy="1658198"/>
          </a:xfrm>
        </p:spPr>
        <p:txBody>
          <a:bodyPr>
            <a:normAutofit/>
          </a:bodyPr>
          <a:lstStyle/>
          <a:p>
            <a:r>
              <a:rPr lang="en-IE" dirty="0"/>
              <a:t>What is a heap?</a:t>
            </a:r>
          </a:p>
        </p:txBody>
      </p:sp>
      <p:sp>
        <p:nvSpPr>
          <p:cNvPr id="2" name="Content Placeholder 1"/>
          <p:cNvSpPr>
            <a:spLocks noGrp="1"/>
          </p:cNvSpPr>
          <p:nvPr>
            <p:ph idx="1"/>
          </p:nvPr>
        </p:nvSpPr>
        <p:spPr>
          <a:xfrm>
            <a:off x="676656" y="2011680"/>
            <a:ext cx="10753343" cy="3766185"/>
          </a:xfrm>
        </p:spPr>
        <p:txBody>
          <a:bodyPr>
            <a:normAutofit lnSpcReduction="10000"/>
          </a:bodyPr>
          <a:lstStyle/>
          <a:p>
            <a:pPr lvl="1">
              <a:buFont typeface="Arial" panose="020B0604020202020204" pitchFamily="34" charset="0"/>
              <a:buChar char="•"/>
            </a:pPr>
            <a:r>
              <a:rPr lang="en-IE" i="0" dirty="0">
                <a:effectLst/>
                <a:latin typeface="Calibri" panose="020F0502020204030204" pitchFamily="34" charset="0"/>
                <a:cs typeface="Calibri" panose="020F0502020204030204" pitchFamily="34" charset="0"/>
              </a:rPr>
              <a:t>A heap is a specialized tree-based data structure which is a complete tree that satisfies the heap property.</a:t>
            </a:r>
          </a:p>
          <a:p>
            <a:pPr lvl="1">
              <a:buFont typeface="Arial" panose="020B0604020202020204" pitchFamily="34" charset="0"/>
              <a:buChar char="•"/>
            </a:pPr>
            <a:r>
              <a:rPr lang="en-IE" i="0" dirty="0">
                <a:effectLst/>
                <a:latin typeface="Calibri" panose="020F0502020204030204" pitchFamily="34" charset="0"/>
                <a:cs typeface="Calibri" panose="020F0502020204030204" pitchFamily="34" charset="0"/>
              </a:rPr>
              <a:t>Max heap - In a max heap the value of a node must be greatest among the node values in its entire subtree. </a:t>
            </a:r>
          </a:p>
          <a:p>
            <a:pPr lvl="1">
              <a:buFont typeface="Arial" panose="020B0604020202020204" pitchFamily="34" charset="0"/>
              <a:buChar char="•"/>
            </a:pPr>
            <a:r>
              <a:rPr lang="en-IE" i="0" dirty="0">
                <a:effectLst/>
                <a:latin typeface="Calibri" panose="020F0502020204030204" pitchFamily="34" charset="0"/>
                <a:cs typeface="Calibri" panose="020F0502020204030204" pitchFamily="34" charset="0"/>
              </a:rPr>
              <a:t>The same property must be recursively true for all nodes in the tree.</a:t>
            </a:r>
          </a:p>
          <a:p>
            <a:pPr lvl="1">
              <a:buFont typeface="Arial" panose="020B0604020202020204" pitchFamily="34" charset="0"/>
              <a:buChar char="•"/>
            </a:pPr>
            <a:r>
              <a:rPr lang="en-IE" i="0" dirty="0">
                <a:effectLst/>
                <a:latin typeface="Calibri" panose="020F0502020204030204" pitchFamily="34" charset="0"/>
                <a:cs typeface="Calibri" panose="020F0502020204030204" pitchFamily="34" charset="0"/>
              </a:rPr>
              <a:t>Min heap - In a min heap the value of a node must be smallest among the node values in its entire subtree. The same property must be recursively true for all nodes in the tree.</a:t>
            </a:r>
          </a:p>
          <a:p>
            <a:pPr lvl="1">
              <a:buFont typeface="Arial" panose="020B0604020202020204" pitchFamily="34" charset="0"/>
              <a:buChar char="•"/>
            </a:pPr>
            <a:r>
              <a:rPr lang="en-IE" i="0" dirty="0">
                <a:effectLst/>
                <a:latin typeface="Calibri" panose="020F0502020204030204" pitchFamily="34" charset="0"/>
                <a:cs typeface="Calibri" panose="020F0502020204030204" pitchFamily="34" charset="0"/>
              </a:rPr>
              <a:t>A heap is a useful data structure when it is necessary to repeatedly remove the object with the highest (or lowest) priority, or when insertions need to be interspersed with removals of the root node.</a:t>
            </a:r>
          </a:p>
        </p:txBody>
      </p:sp>
    </p:spTree>
    <p:extLst>
      <p:ext uri="{BB962C8B-B14F-4D97-AF65-F5344CB8AC3E}">
        <p14:creationId xmlns:p14="http://schemas.microsoft.com/office/powerpoint/2010/main" val="24085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4" y="499533"/>
            <a:ext cx="10772775" cy="1658198"/>
          </a:xfrm>
        </p:spPr>
        <p:txBody>
          <a:bodyPr>
            <a:normAutofit/>
          </a:bodyPr>
          <a:lstStyle/>
          <a:p>
            <a:r>
              <a:rPr lang="en-IE" dirty="0"/>
              <a:t>Heap - Use Cases</a:t>
            </a:r>
          </a:p>
        </p:txBody>
      </p:sp>
      <p:sp>
        <p:nvSpPr>
          <p:cNvPr id="2" name="Content Placeholder 1"/>
          <p:cNvSpPr>
            <a:spLocks noGrp="1"/>
          </p:cNvSpPr>
          <p:nvPr>
            <p:ph idx="1"/>
          </p:nvPr>
        </p:nvSpPr>
        <p:spPr>
          <a:xfrm>
            <a:off x="676656" y="2011680"/>
            <a:ext cx="10171872" cy="3766185"/>
          </a:xfrm>
        </p:spPr>
        <p:txBody>
          <a:bodyPr>
            <a:normAutofit/>
          </a:bodyPr>
          <a:lstStyle/>
          <a:p>
            <a:pPr lvl="1">
              <a:buFont typeface="Arial" panose="020B0604020202020204" pitchFamily="34" charset="0"/>
              <a:buChar char="•"/>
            </a:pPr>
            <a:r>
              <a:rPr lang="en-IE" b="0" i="0" dirty="0">
                <a:solidFill>
                  <a:srgbClr val="212529"/>
                </a:solidFill>
                <a:effectLst/>
                <a:latin typeface="IBM Plex Sans" panose="020F0502020204030204" pitchFamily="34" charset="0"/>
              </a:rPr>
              <a:t>The hospital triage process is a quintessential priority queue. </a:t>
            </a:r>
          </a:p>
          <a:p>
            <a:pPr lvl="1">
              <a:buFont typeface="Arial" panose="020B0604020202020204" pitchFamily="34" charset="0"/>
              <a:buChar char="•"/>
            </a:pPr>
            <a:r>
              <a:rPr lang="en-IE" b="0" i="0" dirty="0">
                <a:solidFill>
                  <a:srgbClr val="212529"/>
                </a:solidFill>
                <a:effectLst/>
                <a:latin typeface="IBM Plex Sans" panose="020F0502020204030204" pitchFamily="34" charset="0"/>
              </a:rPr>
              <a:t>Patients are sorted based on the severity of their condition. </a:t>
            </a:r>
          </a:p>
          <a:p>
            <a:pPr lvl="1">
              <a:buFont typeface="Arial" panose="020B0604020202020204" pitchFamily="34" charset="0"/>
              <a:buChar char="•"/>
            </a:pPr>
            <a:r>
              <a:rPr lang="en-IE" b="0" i="0" dirty="0">
                <a:solidFill>
                  <a:srgbClr val="212529"/>
                </a:solidFill>
                <a:effectLst/>
                <a:latin typeface="IBM Plex Sans" panose="020F0502020204030204" pitchFamily="34" charset="0"/>
              </a:rPr>
              <a:t>For example, a person with the cold comes in and he is placed near the end of the queue. </a:t>
            </a:r>
          </a:p>
          <a:p>
            <a:pPr lvl="1">
              <a:buFont typeface="Arial" panose="020B0604020202020204" pitchFamily="34" charset="0"/>
              <a:buChar char="•"/>
            </a:pPr>
            <a:r>
              <a:rPr lang="en-IE" b="0" i="0" dirty="0">
                <a:solidFill>
                  <a:srgbClr val="212529"/>
                </a:solidFill>
                <a:effectLst/>
                <a:latin typeface="IBM Plex Sans" panose="020F0502020204030204" pitchFamily="34" charset="0"/>
              </a:rPr>
              <a:t>Then a person who had a car accident comes in, and he is placed before the person with the cold even though he came in later because his condition is more severe. </a:t>
            </a:r>
          </a:p>
          <a:p>
            <a:pPr lvl="1">
              <a:buFont typeface="Arial" panose="020B0604020202020204" pitchFamily="34" charset="0"/>
              <a:buChar char="•"/>
            </a:pPr>
            <a:r>
              <a:rPr lang="en-IE" b="0" i="0" dirty="0">
                <a:solidFill>
                  <a:srgbClr val="212529"/>
                </a:solidFill>
                <a:effectLst/>
                <a:latin typeface="IBM Plex Sans" panose="020F0502020204030204" pitchFamily="34" charset="0"/>
              </a:rPr>
              <a:t>Severity is the key in this case</a:t>
            </a:r>
            <a:endParaRPr lang="en-IE"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907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Data Structures</a:t>
            </a:r>
          </a:p>
        </p:txBody>
      </p:sp>
      <p:sp>
        <p:nvSpPr>
          <p:cNvPr id="2" name="Content Placeholder 1"/>
          <p:cNvSpPr>
            <a:spLocks noGrp="1"/>
          </p:cNvSpPr>
          <p:nvPr>
            <p:ph idx="1"/>
          </p:nvPr>
        </p:nvSpPr>
        <p:spPr/>
        <p:txBody>
          <a:bodyPr vert="horz" lIns="91440" tIns="45720" rIns="91440" bIns="45720" rtlCol="0" anchor="t">
            <a:normAutofit/>
          </a:bodyPr>
          <a:lstStyle/>
          <a:p>
            <a:pPr marL="0" indent="0">
              <a:lnSpc>
                <a:spcPct val="100000"/>
              </a:lnSpc>
            </a:pPr>
            <a:r>
              <a:rPr lang="en-IE" sz="2800" dirty="0">
                <a:ea typeface="+mn-lt"/>
                <a:cs typeface="+mn-lt"/>
              </a:rPr>
              <a:t>Data Structures are a specialized means of organizing and storing data in computers in such a way that we can perform operations on the stored data more efficiently. </a:t>
            </a:r>
            <a:endParaRPr lang="en-IE" sz="2800" dirty="0">
              <a:cs typeface="Calibri Light" panose="020F0302020204030204"/>
            </a:endParaRPr>
          </a:p>
        </p:txBody>
      </p:sp>
    </p:spTree>
    <p:extLst>
      <p:ext uri="{BB962C8B-B14F-4D97-AF65-F5344CB8AC3E}">
        <p14:creationId xmlns:p14="http://schemas.microsoft.com/office/powerpoint/2010/main" val="8591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4" y="499533"/>
            <a:ext cx="10772775" cy="1658198"/>
          </a:xfrm>
        </p:spPr>
        <p:txBody>
          <a:bodyPr>
            <a:normAutofit/>
          </a:bodyPr>
          <a:lstStyle/>
          <a:p>
            <a:r>
              <a:rPr lang="en-IE" dirty="0"/>
              <a:t>What is a queue?</a:t>
            </a:r>
          </a:p>
        </p:txBody>
      </p:sp>
      <p:sp>
        <p:nvSpPr>
          <p:cNvPr id="2" name="Content Placeholder 1"/>
          <p:cNvSpPr>
            <a:spLocks noGrp="1"/>
          </p:cNvSpPr>
          <p:nvPr>
            <p:ph idx="1"/>
          </p:nvPr>
        </p:nvSpPr>
        <p:spPr>
          <a:xfrm>
            <a:off x="676656" y="2011680"/>
            <a:ext cx="6875611" cy="3766185"/>
          </a:xfrm>
        </p:spPr>
        <p:txBody>
          <a:bodyPr vert="horz" lIns="91440" tIns="45720" rIns="91440" bIns="45720" rtlCol="0">
            <a:normAutofit/>
          </a:bodyPr>
          <a:lstStyle/>
          <a:p>
            <a:r>
              <a:rPr lang="en-IE" b="0" i="0">
                <a:effectLst/>
                <a:latin typeface="Calibri" panose="020F0502020204030204" pitchFamily="34" charset="0"/>
                <a:cs typeface="Calibri" panose="020F0502020204030204" pitchFamily="34" charset="0"/>
              </a:rPr>
              <a:t>Queue is linear data structure that stores the elements in a sequential manner. </a:t>
            </a:r>
          </a:p>
          <a:p>
            <a:r>
              <a:rPr lang="en-IE" b="0" i="0">
                <a:effectLst/>
                <a:latin typeface="Calibri" panose="020F0502020204030204" pitchFamily="34" charset="0"/>
                <a:cs typeface="Calibri" panose="020F0502020204030204" pitchFamily="34" charset="0"/>
              </a:rPr>
              <a:t>Queue implements the FIFO method, which is short for </a:t>
            </a:r>
            <a:r>
              <a:rPr lang="en-IE" b="1" i="0">
                <a:effectLst/>
                <a:latin typeface="Calibri" panose="020F0502020204030204" pitchFamily="34" charset="0"/>
                <a:cs typeface="Calibri" panose="020F0502020204030204" pitchFamily="34" charset="0"/>
              </a:rPr>
              <a:t>First in First Out</a:t>
            </a:r>
            <a:r>
              <a:rPr lang="en-IE" b="0" i="0">
                <a:effectLst/>
                <a:latin typeface="Calibri" panose="020F0502020204030204" pitchFamily="34" charset="0"/>
                <a:cs typeface="Calibri" panose="020F0502020204030204" pitchFamily="34" charset="0"/>
              </a:rPr>
              <a:t>.</a:t>
            </a:r>
          </a:p>
          <a:p>
            <a:r>
              <a:rPr lang="en-IE" b="0" i="0">
                <a:effectLst/>
                <a:latin typeface="Calibri" panose="020F0502020204030204" pitchFamily="34" charset="0"/>
                <a:cs typeface="Calibri" panose="020F0502020204030204" pitchFamily="34" charset="0"/>
              </a:rPr>
              <a:t>According to </a:t>
            </a:r>
            <a:r>
              <a:rPr lang="en-IE" b="0" i="1">
                <a:effectLst/>
                <a:latin typeface="Calibri" panose="020F0502020204030204" pitchFamily="34" charset="0"/>
                <a:cs typeface="Calibri" panose="020F0502020204030204" pitchFamily="34" charset="0"/>
              </a:rPr>
              <a:t>FIFO</a:t>
            </a:r>
            <a:r>
              <a:rPr lang="en-IE" b="0" i="0">
                <a:effectLst/>
                <a:latin typeface="Calibri" panose="020F0502020204030204" pitchFamily="34" charset="0"/>
                <a:cs typeface="Calibri" panose="020F0502020204030204" pitchFamily="34" charset="0"/>
              </a:rPr>
              <a:t>, the first element inserted is the one that comes out first. </a:t>
            </a:r>
          </a:p>
          <a:p>
            <a:r>
              <a:rPr lang="en-IE" b="0" i="0">
                <a:effectLst/>
                <a:latin typeface="Calibri" panose="020F0502020204030204" pitchFamily="34" charset="0"/>
                <a:cs typeface="Calibri" panose="020F0502020204030204" pitchFamily="34" charset="0"/>
              </a:rPr>
              <a:t>You can think of a queue as a pipe with both ends open. Elements enter from one end (back) and leave from the other (front). </a:t>
            </a:r>
          </a:p>
          <a:p>
            <a:endParaRPr lang="en-IE">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E9BFC1D-1D2B-C0FC-59CD-281893227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673" y="3271674"/>
            <a:ext cx="3991762" cy="1237446"/>
          </a:xfrm>
          <a:prstGeom prst="rect">
            <a:avLst/>
          </a:prstGeom>
        </p:spPr>
      </p:pic>
    </p:spTree>
    <p:extLst>
      <p:ext uri="{BB962C8B-B14F-4D97-AF65-F5344CB8AC3E}">
        <p14:creationId xmlns:p14="http://schemas.microsoft.com/office/powerpoint/2010/main" val="363957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are Queues used for?</a:t>
            </a:r>
          </a:p>
        </p:txBody>
      </p:sp>
      <p:sp>
        <p:nvSpPr>
          <p:cNvPr id="2" name="Content Placeholder 1"/>
          <p:cNvSpPr>
            <a:spLocks noGrp="1"/>
          </p:cNvSpPr>
          <p:nvPr>
            <p:ph idx="1"/>
          </p:nvPr>
        </p:nvSpPr>
        <p:spPr/>
        <p:txBody>
          <a:bodyPr vert="horz" lIns="91440" tIns="45720" rIns="91440" bIns="45720" rtlCol="0" anchor="t">
            <a:normAutofit/>
          </a:bodyPr>
          <a:lstStyle/>
          <a:p>
            <a:pPr algn="l"/>
            <a:r>
              <a:rPr lang="en-IE" sz="2600" b="0" i="0" dirty="0">
                <a:solidFill>
                  <a:srgbClr val="3D3D4E"/>
                </a:solidFill>
                <a:effectLst/>
                <a:latin typeface="Calibri" panose="020F0502020204030204" pitchFamily="34" charset="0"/>
                <a:cs typeface="Calibri" panose="020F0502020204030204" pitchFamily="34" charset="0"/>
              </a:rPr>
              <a:t>Most operating systems also perform operations based on a </a:t>
            </a:r>
            <a:r>
              <a:rPr lang="en-IE" sz="2600" b="0" i="1" dirty="0">
                <a:solidFill>
                  <a:srgbClr val="3D3D4E"/>
                </a:solidFill>
                <a:effectLst/>
                <a:latin typeface="Calibri" panose="020F0502020204030204" pitchFamily="34" charset="0"/>
                <a:cs typeface="Calibri" panose="020F0502020204030204" pitchFamily="34" charset="0"/>
              </a:rPr>
              <a:t>Priority Queue</a:t>
            </a:r>
            <a:r>
              <a:rPr lang="en-IE" sz="2600" b="0" i="0" dirty="0">
                <a:solidFill>
                  <a:srgbClr val="3D3D4E"/>
                </a:solidFill>
                <a:effectLst/>
                <a:latin typeface="Calibri" panose="020F0502020204030204" pitchFamily="34" charset="0"/>
                <a:cs typeface="Calibri" panose="020F0502020204030204" pitchFamily="34" charset="0"/>
              </a:rPr>
              <a:t> (a kind of queue) which allows operating systems to switch between appropriate processes.</a:t>
            </a:r>
          </a:p>
          <a:p>
            <a:pPr algn="l"/>
            <a:r>
              <a:rPr lang="en-IE" sz="2600" b="0" i="0" dirty="0">
                <a:solidFill>
                  <a:srgbClr val="3D3D4E"/>
                </a:solidFill>
                <a:effectLst/>
                <a:latin typeface="Calibri" panose="020F0502020204030204" pitchFamily="34" charset="0"/>
                <a:cs typeface="Calibri" panose="020F0502020204030204" pitchFamily="34" charset="0"/>
              </a:rPr>
              <a:t>We generally use Queues when:</a:t>
            </a:r>
          </a:p>
          <a:p>
            <a:pPr algn="l">
              <a:buFont typeface="Arial" panose="020B0604020202020204" pitchFamily="34" charset="0"/>
              <a:buChar char="•"/>
            </a:pPr>
            <a:r>
              <a:rPr lang="en-IE" sz="2600" b="0" i="0" dirty="0">
                <a:solidFill>
                  <a:srgbClr val="3D3D4E"/>
                </a:solidFill>
                <a:effectLst/>
                <a:latin typeface="Calibri" panose="020F0502020204030204" pitchFamily="34" charset="0"/>
                <a:cs typeface="Calibri" panose="020F0502020204030204" pitchFamily="34" charset="0"/>
              </a:rPr>
              <a:t> We want to prioritize something over another</a:t>
            </a:r>
          </a:p>
          <a:p>
            <a:pPr algn="l">
              <a:buFont typeface="Arial" panose="020B0604020202020204" pitchFamily="34" charset="0"/>
              <a:buChar char="•"/>
            </a:pPr>
            <a:r>
              <a:rPr lang="en-IE" sz="2600" b="0" i="0" dirty="0">
                <a:solidFill>
                  <a:srgbClr val="3D3D4E"/>
                </a:solidFill>
                <a:effectLst/>
                <a:latin typeface="Calibri" panose="020F0502020204030204" pitchFamily="34" charset="0"/>
                <a:cs typeface="Calibri" panose="020F0502020204030204" pitchFamily="34" charset="0"/>
              </a:rPr>
              <a:t> A resource is shared between multiple devices</a:t>
            </a:r>
          </a:p>
        </p:txBody>
      </p:sp>
    </p:spTree>
    <p:extLst>
      <p:ext uri="{BB962C8B-B14F-4D97-AF65-F5344CB8AC3E}">
        <p14:creationId xmlns:p14="http://schemas.microsoft.com/office/powerpoint/2010/main" val="359385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Operations on a queue</a:t>
            </a:r>
          </a:p>
        </p:txBody>
      </p:sp>
      <p:sp>
        <p:nvSpPr>
          <p:cNvPr id="2" name="Content Placeholder 1"/>
          <p:cNvSpPr>
            <a:spLocks noGrp="1"/>
          </p:cNvSpPr>
          <p:nvPr>
            <p:ph idx="1"/>
          </p:nvPr>
        </p:nvSpPr>
        <p:spPr/>
        <p:txBody>
          <a:bodyPr vert="horz" lIns="91440" tIns="45720" rIns="91440" bIns="45720" rtlCol="0" anchor="t">
            <a:normAutofit/>
          </a:bodyPr>
          <a:lstStyle/>
          <a:p>
            <a:pPr algn="l"/>
            <a:r>
              <a:rPr lang="en-IE" b="0" i="0" dirty="0">
                <a:solidFill>
                  <a:srgbClr val="3D3D4E"/>
                </a:solidFill>
                <a:effectLst/>
                <a:latin typeface="Calibri" panose="020F0502020204030204" pitchFamily="34" charset="0"/>
                <a:cs typeface="Calibri" panose="020F0502020204030204" pitchFamily="34" charset="0"/>
              </a:rPr>
              <a:t>A typical Queue needs the following set of functions to work perfectly. These operations are listed below in the table:</a:t>
            </a:r>
          </a:p>
          <a:p>
            <a:br>
              <a:rPr lang="en-IE" dirty="0">
                <a:latin typeface="Calibri" panose="020F0502020204030204" pitchFamily="34" charset="0"/>
                <a:cs typeface="Calibri" panose="020F0502020204030204" pitchFamily="34" charset="0"/>
              </a:rPr>
            </a:br>
            <a:endParaRPr lang="en-IE" b="0" i="0" dirty="0">
              <a:solidFill>
                <a:srgbClr val="3D3D4E"/>
              </a:solidFill>
              <a:effectLst/>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9EC6682-ECAB-477E-0473-C08725D8C2F0}"/>
              </a:ext>
            </a:extLst>
          </p:cNvPr>
          <p:cNvGraphicFramePr>
            <a:graphicFrameLocks noGrp="1"/>
          </p:cNvGraphicFramePr>
          <p:nvPr>
            <p:extLst>
              <p:ext uri="{D42A27DB-BD31-4B8C-83A1-F6EECF244321}">
                <p14:modId xmlns:p14="http://schemas.microsoft.com/office/powerpoint/2010/main" val="1889674572"/>
              </p:ext>
            </p:extLst>
          </p:nvPr>
        </p:nvGraphicFramePr>
        <p:xfrm>
          <a:off x="1557337" y="3229451"/>
          <a:ext cx="8991600" cy="2286000"/>
        </p:xfrm>
        <a:graphic>
          <a:graphicData uri="http://schemas.openxmlformats.org/drawingml/2006/table">
            <a:tbl>
              <a:tblPr/>
              <a:tblGrid>
                <a:gridCol w="4495800">
                  <a:extLst>
                    <a:ext uri="{9D8B030D-6E8A-4147-A177-3AD203B41FA5}">
                      <a16:colId xmlns:a16="http://schemas.microsoft.com/office/drawing/2014/main" val="3097205620"/>
                    </a:ext>
                  </a:extLst>
                </a:gridCol>
                <a:gridCol w="4495800">
                  <a:extLst>
                    <a:ext uri="{9D8B030D-6E8A-4147-A177-3AD203B41FA5}">
                      <a16:colId xmlns:a16="http://schemas.microsoft.com/office/drawing/2014/main" val="2054504058"/>
                    </a:ext>
                  </a:extLst>
                </a:gridCol>
              </a:tblGrid>
              <a:tr h="0">
                <a:tc>
                  <a:txBody>
                    <a:bodyPr/>
                    <a:lstStyle/>
                    <a:p>
                      <a:pPr algn="ctr"/>
                      <a:r>
                        <a:rPr lang="en-IE" sz="2000" b="1" dirty="0">
                          <a:effectLst/>
                          <a:latin typeface="Calibri" panose="020F0502020204030204" pitchFamily="34" charset="0"/>
                          <a:cs typeface="Calibri" panose="020F0502020204030204" pitchFamily="34" charset="0"/>
                        </a:rPr>
                        <a:t>Function</a:t>
                      </a:r>
                      <a:endParaRPr lang="en-IE" sz="2000" b="0" dirty="0">
                        <a:effectLst/>
                        <a:latin typeface="Calibri" panose="020F0502020204030204" pitchFamily="34" charset="0"/>
                        <a:cs typeface="Calibri" panose="020F0502020204030204" pitchFamily="34" charset="0"/>
                      </a:endParaRPr>
                    </a:p>
                  </a:txBody>
                  <a:tcPr anchor="ctr">
                    <a:lnL w="9525" cap="flat" cmpd="sng" algn="ctr">
                      <a:solidFill>
                        <a:srgbClr val="C01E11"/>
                      </a:solidFill>
                      <a:prstDash val="solid"/>
                      <a:round/>
                      <a:headEnd type="none" w="med" len="med"/>
                      <a:tailEnd type="none" w="med" len="med"/>
                    </a:lnL>
                    <a:lnR w="9525" cap="flat" cmpd="sng" algn="ctr">
                      <a:solidFill>
                        <a:srgbClr val="A0AC00"/>
                      </a:solidFill>
                      <a:prstDash val="solid"/>
                      <a:round/>
                      <a:headEnd type="none" w="med" len="med"/>
                      <a:tailEnd type="none" w="med" len="med"/>
                    </a:lnR>
                    <a:lnT w="9525" cap="flat" cmpd="sng" algn="ctr">
                      <a:solidFill>
                        <a:srgbClr val="C01E11"/>
                      </a:solidFill>
                      <a:prstDash val="solid"/>
                      <a:round/>
                      <a:headEnd type="none" w="med" len="med"/>
                      <a:tailEnd type="none" w="med" len="med"/>
                    </a:lnT>
                    <a:lnB w="9525" cap="flat" cmpd="sng" algn="ctr">
                      <a:solidFill>
                        <a:srgbClr val="A0AC00"/>
                      </a:solidFill>
                      <a:prstDash val="solid"/>
                      <a:round/>
                      <a:headEnd type="none" w="med" len="med"/>
                      <a:tailEnd type="none" w="med" len="med"/>
                    </a:lnB>
                    <a:solidFill>
                      <a:srgbClr val="FFFFFF"/>
                    </a:solidFill>
                  </a:tcPr>
                </a:tc>
                <a:tc>
                  <a:txBody>
                    <a:bodyPr/>
                    <a:lstStyle/>
                    <a:p>
                      <a:pPr algn="ctr"/>
                      <a:r>
                        <a:rPr lang="en-IE" sz="2000" b="1">
                          <a:effectLst/>
                          <a:latin typeface="Calibri" panose="020F0502020204030204" pitchFamily="34" charset="0"/>
                          <a:cs typeface="Calibri" panose="020F0502020204030204" pitchFamily="34" charset="0"/>
                        </a:rPr>
                        <a:t>What does it do?</a:t>
                      </a:r>
                      <a:endParaRPr lang="en-IE" sz="2000" b="0">
                        <a:effectLst/>
                        <a:latin typeface="Calibri" panose="020F0502020204030204" pitchFamily="34" charset="0"/>
                        <a:cs typeface="Calibri" panose="020F0502020204030204" pitchFamily="34" charset="0"/>
                      </a:endParaRPr>
                    </a:p>
                  </a:txBody>
                  <a:tcPr anchor="ctr">
                    <a:lnL w="9525" cap="flat" cmpd="sng" algn="ctr">
                      <a:solidFill>
                        <a:srgbClr val="A0AC00"/>
                      </a:solidFill>
                      <a:prstDash val="solid"/>
                      <a:round/>
                      <a:headEnd type="none" w="med" len="med"/>
                      <a:tailEnd type="none" w="med" len="med"/>
                    </a:lnL>
                    <a:lnR w="9525" cap="flat" cmpd="sng" algn="ctr">
                      <a:solidFill>
                        <a:srgbClr val="A0AC00"/>
                      </a:solidFill>
                      <a:prstDash val="solid"/>
                      <a:round/>
                      <a:headEnd type="none" w="med" len="med"/>
                      <a:tailEnd type="none" w="med" len="med"/>
                    </a:lnR>
                    <a:lnT w="9525" cap="flat" cmpd="sng" algn="ctr">
                      <a:solidFill>
                        <a:srgbClr val="A0AC00"/>
                      </a:solidFill>
                      <a:prstDash val="solid"/>
                      <a:round/>
                      <a:headEnd type="none" w="med" len="med"/>
                      <a:tailEnd type="none" w="med" len="med"/>
                    </a:lnT>
                    <a:lnB w="9525" cap="flat" cmpd="sng" algn="ctr">
                      <a:solidFill>
                        <a:srgbClr val="A0A600"/>
                      </a:solidFill>
                      <a:prstDash val="solid"/>
                      <a:round/>
                      <a:headEnd type="none" w="med" len="med"/>
                      <a:tailEnd type="none" w="med" len="med"/>
                    </a:lnB>
                    <a:solidFill>
                      <a:srgbClr val="FFFFFF"/>
                    </a:solidFill>
                  </a:tcPr>
                </a:tc>
                <a:extLst>
                  <a:ext uri="{0D108BD9-81ED-4DB2-BD59-A6C34878D82A}">
                    <a16:rowId xmlns:a16="http://schemas.microsoft.com/office/drawing/2014/main" val="2714512213"/>
                  </a:ext>
                </a:extLst>
              </a:tr>
              <a:tr h="0">
                <a:tc>
                  <a:txBody>
                    <a:bodyPr/>
                    <a:lstStyle/>
                    <a:p>
                      <a:pPr algn="ctr"/>
                      <a:r>
                        <a:rPr lang="en-IE" sz="2000" b="0" dirty="0">
                          <a:effectLst/>
                          <a:latin typeface="Calibri" panose="020F0502020204030204" pitchFamily="34" charset="0"/>
                          <a:cs typeface="Calibri" panose="020F0502020204030204" pitchFamily="34" charset="0"/>
                        </a:rPr>
                        <a:t>enqueue(value)</a:t>
                      </a:r>
                    </a:p>
                  </a:txBody>
                  <a:tcPr anchor="ctr">
                    <a:lnL w="9525" cap="flat" cmpd="sng" algn="ctr">
                      <a:solidFill>
                        <a:srgbClr val="A0AC00"/>
                      </a:solidFill>
                      <a:prstDash val="solid"/>
                      <a:round/>
                      <a:headEnd type="none" w="med" len="med"/>
                      <a:tailEnd type="none" w="med" len="med"/>
                    </a:lnL>
                    <a:lnR w="9525" cap="flat" cmpd="sng" algn="ctr">
                      <a:solidFill>
                        <a:srgbClr val="A0A600"/>
                      </a:solidFill>
                      <a:prstDash val="solid"/>
                      <a:round/>
                      <a:headEnd type="none" w="med" len="med"/>
                      <a:tailEnd type="none" w="med" len="med"/>
                    </a:lnR>
                    <a:lnT w="9525" cap="flat" cmpd="sng" algn="ctr">
                      <a:solidFill>
                        <a:srgbClr val="A0AC00"/>
                      </a:solidFill>
                      <a:prstDash val="solid"/>
                      <a:round/>
                      <a:headEnd type="none" w="med" len="med"/>
                      <a:tailEnd type="none" w="med" len="med"/>
                    </a:lnT>
                    <a:lnB w="9525" cap="flat" cmpd="sng" algn="ctr">
                      <a:solidFill>
                        <a:srgbClr val="A0A600"/>
                      </a:solidFill>
                      <a:prstDash val="solid"/>
                      <a:round/>
                      <a:headEnd type="none" w="med" len="med"/>
                      <a:tailEnd type="none" w="med" len="med"/>
                    </a:lnB>
                    <a:solidFill>
                      <a:srgbClr val="FFFFFF"/>
                    </a:solidFill>
                  </a:tcPr>
                </a:tc>
                <a:tc>
                  <a:txBody>
                    <a:bodyPr/>
                    <a:lstStyle/>
                    <a:p>
                      <a:pPr algn="ctr"/>
                      <a:r>
                        <a:rPr lang="en-IE" sz="2000" b="0" dirty="0">
                          <a:effectLst/>
                          <a:latin typeface="Calibri" panose="020F0502020204030204" pitchFamily="34" charset="0"/>
                          <a:cs typeface="Calibri" panose="020F0502020204030204" pitchFamily="34" charset="0"/>
                        </a:rPr>
                        <a:t>inserts element to the end of queue</a:t>
                      </a:r>
                    </a:p>
                  </a:txBody>
                  <a:tcPr anchor="ctr">
                    <a:lnL w="9525" cap="flat" cmpd="sng" algn="ctr">
                      <a:solidFill>
                        <a:srgbClr val="A0A600"/>
                      </a:solidFill>
                      <a:prstDash val="solid"/>
                      <a:round/>
                      <a:headEnd type="none" w="med" len="med"/>
                      <a:tailEnd type="none" w="med" len="med"/>
                    </a:lnL>
                    <a:lnR w="9525" cap="flat" cmpd="sng" algn="ctr">
                      <a:solidFill>
                        <a:srgbClr val="A0A600"/>
                      </a:solidFill>
                      <a:prstDash val="solid"/>
                      <a:round/>
                      <a:headEnd type="none" w="med" len="med"/>
                      <a:tailEnd type="none" w="med" len="med"/>
                    </a:lnR>
                    <a:lnT w="9525" cap="flat" cmpd="sng" algn="ctr">
                      <a:solidFill>
                        <a:srgbClr val="A0A600"/>
                      </a:solidFill>
                      <a:prstDash val="solid"/>
                      <a:round/>
                      <a:headEnd type="none" w="med" len="med"/>
                      <a:tailEnd type="none" w="med" len="med"/>
                    </a:lnT>
                    <a:lnB w="9525" cap="flat" cmpd="sng" algn="ctr">
                      <a:solidFill>
                        <a:srgbClr val="A0A600"/>
                      </a:solidFill>
                      <a:prstDash val="solid"/>
                      <a:round/>
                      <a:headEnd type="none" w="med" len="med"/>
                      <a:tailEnd type="none" w="med" len="med"/>
                    </a:lnB>
                    <a:solidFill>
                      <a:srgbClr val="FFFFFF"/>
                    </a:solidFill>
                  </a:tcPr>
                </a:tc>
                <a:extLst>
                  <a:ext uri="{0D108BD9-81ED-4DB2-BD59-A6C34878D82A}">
                    <a16:rowId xmlns:a16="http://schemas.microsoft.com/office/drawing/2014/main" val="3905049782"/>
                  </a:ext>
                </a:extLst>
              </a:tr>
              <a:tr h="0">
                <a:tc>
                  <a:txBody>
                    <a:bodyPr/>
                    <a:lstStyle/>
                    <a:p>
                      <a:pPr algn="ctr"/>
                      <a:r>
                        <a:rPr lang="en-IE" sz="2000" b="0" dirty="0">
                          <a:effectLst/>
                          <a:latin typeface="Calibri" panose="020F0502020204030204" pitchFamily="34" charset="0"/>
                          <a:cs typeface="Calibri" panose="020F0502020204030204" pitchFamily="34" charset="0"/>
                        </a:rPr>
                        <a:t>dequeue()</a:t>
                      </a:r>
                    </a:p>
                  </a:txBody>
                  <a:tcPr anchor="ctr">
                    <a:lnL w="9525" cap="flat" cmpd="sng" algn="ctr">
                      <a:solidFill>
                        <a:srgbClr val="A0A600"/>
                      </a:solidFill>
                      <a:prstDash val="solid"/>
                      <a:round/>
                      <a:headEnd type="none" w="med" len="med"/>
                      <a:tailEnd type="none" w="med" len="med"/>
                    </a:lnL>
                    <a:lnR w="9525" cap="flat" cmpd="sng" algn="ctr">
                      <a:solidFill>
                        <a:srgbClr val="A0A600"/>
                      </a:solidFill>
                      <a:prstDash val="solid"/>
                      <a:round/>
                      <a:headEnd type="none" w="med" len="med"/>
                      <a:tailEnd type="none" w="med" len="med"/>
                    </a:lnR>
                    <a:lnT w="9525" cap="flat" cmpd="sng" algn="ctr">
                      <a:solidFill>
                        <a:srgbClr val="A0A600"/>
                      </a:solidFill>
                      <a:prstDash val="solid"/>
                      <a:round/>
                      <a:headEnd type="none" w="med" len="med"/>
                      <a:tailEnd type="none" w="med" len="med"/>
                    </a:lnT>
                    <a:lnB w="9525" cap="flat" cmpd="sng" algn="ctr">
                      <a:solidFill>
                        <a:srgbClr val="A0A600"/>
                      </a:solidFill>
                      <a:prstDash val="solid"/>
                      <a:round/>
                      <a:headEnd type="none" w="med" len="med"/>
                      <a:tailEnd type="none" w="med" len="med"/>
                    </a:lnB>
                    <a:solidFill>
                      <a:srgbClr val="FFFFFF"/>
                    </a:solidFill>
                  </a:tcPr>
                </a:tc>
                <a:tc>
                  <a:txBody>
                    <a:bodyPr/>
                    <a:lstStyle/>
                    <a:p>
                      <a:pPr algn="ctr"/>
                      <a:r>
                        <a:rPr lang="en-IE" sz="2000" b="0" dirty="0">
                          <a:effectLst/>
                          <a:latin typeface="Calibri" panose="020F0502020204030204" pitchFamily="34" charset="0"/>
                          <a:cs typeface="Calibri" panose="020F0502020204030204" pitchFamily="34" charset="0"/>
                        </a:rPr>
                        <a:t>removes an element from the start of queue</a:t>
                      </a:r>
                    </a:p>
                  </a:txBody>
                  <a:tcPr anchor="ctr">
                    <a:lnL w="9525" cap="flat" cmpd="sng" algn="ctr">
                      <a:solidFill>
                        <a:srgbClr val="A0A600"/>
                      </a:solidFill>
                      <a:prstDash val="solid"/>
                      <a:round/>
                      <a:headEnd type="none" w="med" len="med"/>
                      <a:tailEnd type="none" w="med" len="med"/>
                    </a:lnL>
                    <a:lnR w="9525" cap="flat" cmpd="sng" algn="ctr">
                      <a:solidFill>
                        <a:srgbClr val="A0A600"/>
                      </a:solidFill>
                      <a:prstDash val="solid"/>
                      <a:round/>
                      <a:headEnd type="none" w="med" len="med"/>
                      <a:tailEnd type="none" w="med" len="med"/>
                    </a:lnR>
                    <a:lnT w="9525" cap="flat" cmpd="sng" algn="ctr">
                      <a:solidFill>
                        <a:srgbClr val="A0A600"/>
                      </a:solidFill>
                      <a:prstDash val="solid"/>
                      <a:round/>
                      <a:headEnd type="none" w="med" len="med"/>
                      <a:tailEnd type="none" w="med" len="med"/>
                    </a:lnT>
                    <a:lnB w="9525" cap="flat" cmpd="sng" algn="ctr">
                      <a:solidFill>
                        <a:srgbClr val="A0A600"/>
                      </a:solidFill>
                      <a:prstDash val="solid"/>
                      <a:round/>
                      <a:headEnd type="none" w="med" len="med"/>
                      <a:tailEnd type="none" w="med" len="med"/>
                    </a:lnB>
                    <a:solidFill>
                      <a:srgbClr val="FFFFFF"/>
                    </a:solidFill>
                  </a:tcPr>
                </a:tc>
                <a:extLst>
                  <a:ext uri="{0D108BD9-81ED-4DB2-BD59-A6C34878D82A}">
                    <a16:rowId xmlns:a16="http://schemas.microsoft.com/office/drawing/2014/main" val="2132626859"/>
                  </a:ext>
                </a:extLst>
              </a:tr>
              <a:tr h="0">
                <a:tc>
                  <a:txBody>
                    <a:bodyPr/>
                    <a:lstStyle/>
                    <a:p>
                      <a:pPr algn="ctr"/>
                      <a:r>
                        <a:rPr lang="en-IE" sz="2000" b="0">
                          <a:effectLst/>
                          <a:latin typeface="Calibri" panose="020F0502020204030204" pitchFamily="34" charset="0"/>
                          <a:cs typeface="Calibri" panose="020F0502020204030204" pitchFamily="34" charset="0"/>
                        </a:rPr>
                        <a:t>getFront()</a:t>
                      </a:r>
                    </a:p>
                  </a:txBody>
                  <a:tcPr anchor="ctr">
                    <a:lnL w="9525" cap="flat" cmpd="sng" algn="ctr">
                      <a:solidFill>
                        <a:srgbClr val="A0A600"/>
                      </a:solidFill>
                      <a:prstDash val="solid"/>
                      <a:round/>
                      <a:headEnd type="none" w="med" len="med"/>
                      <a:tailEnd type="none" w="med" len="med"/>
                    </a:lnL>
                    <a:lnR w="9525" cap="flat" cmpd="sng" algn="ctr">
                      <a:solidFill>
                        <a:srgbClr val="A0A600"/>
                      </a:solidFill>
                      <a:prstDash val="solid"/>
                      <a:round/>
                      <a:headEnd type="none" w="med" len="med"/>
                      <a:tailEnd type="none" w="med" len="med"/>
                    </a:lnR>
                    <a:lnT w="9525" cap="flat" cmpd="sng" algn="ctr">
                      <a:solidFill>
                        <a:srgbClr val="A0A600"/>
                      </a:solidFill>
                      <a:prstDash val="solid"/>
                      <a:round/>
                      <a:headEnd type="none" w="med" len="med"/>
                      <a:tailEnd type="none" w="med" len="med"/>
                    </a:lnT>
                    <a:lnB w="9525" cap="flat" cmpd="sng" algn="ctr">
                      <a:solidFill>
                        <a:srgbClr val="608900"/>
                      </a:solidFill>
                      <a:prstDash val="solid"/>
                      <a:round/>
                      <a:headEnd type="none" w="med" len="med"/>
                      <a:tailEnd type="none" w="med" len="med"/>
                    </a:lnB>
                    <a:solidFill>
                      <a:srgbClr val="FFFFFF"/>
                    </a:solidFill>
                  </a:tcPr>
                </a:tc>
                <a:tc>
                  <a:txBody>
                    <a:bodyPr/>
                    <a:lstStyle/>
                    <a:p>
                      <a:pPr algn="ctr"/>
                      <a:r>
                        <a:rPr lang="en-IE" sz="2000" b="0" dirty="0">
                          <a:effectLst/>
                          <a:latin typeface="Calibri" panose="020F0502020204030204" pitchFamily="34" charset="0"/>
                          <a:cs typeface="Calibri" panose="020F0502020204030204" pitchFamily="34" charset="0"/>
                        </a:rPr>
                        <a:t>returns the first element of the queue</a:t>
                      </a:r>
                    </a:p>
                  </a:txBody>
                  <a:tcPr anchor="ctr">
                    <a:lnL w="9525" cap="flat" cmpd="sng" algn="ctr">
                      <a:solidFill>
                        <a:srgbClr val="A0A600"/>
                      </a:solidFill>
                      <a:prstDash val="solid"/>
                      <a:round/>
                      <a:headEnd type="none" w="med" len="med"/>
                      <a:tailEnd type="none" w="med" len="med"/>
                    </a:lnL>
                    <a:lnR w="9525" cap="flat" cmpd="sng" algn="ctr">
                      <a:solidFill>
                        <a:srgbClr val="A0A600"/>
                      </a:solidFill>
                      <a:prstDash val="solid"/>
                      <a:round/>
                      <a:headEnd type="none" w="med" len="med"/>
                      <a:tailEnd type="none" w="med" len="med"/>
                    </a:lnR>
                    <a:lnT w="9525" cap="flat" cmpd="sng" algn="ctr">
                      <a:solidFill>
                        <a:srgbClr val="A0A600"/>
                      </a:solidFill>
                      <a:prstDash val="solid"/>
                      <a:round/>
                      <a:headEnd type="none" w="med" len="med"/>
                      <a:tailEnd type="none" w="med" len="med"/>
                    </a:lnT>
                    <a:lnB w="9525" cap="flat" cmpd="sng" algn="ctr">
                      <a:solidFill>
                        <a:srgbClr val="608900"/>
                      </a:solidFill>
                      <a:prstDash val="solid"/>
                      <a:round/>
                      <a:headEnd type="none" w="med" len="med"/>
                      <a:tailEnd type="none" w="med" len="med"/>
                    </a:lnB>
                    <a:solidFill>
                      <a:srgbClr val="FFFFFF"/>
                    </a:solidFill>
                  </a:tcPr>
                </a:tc>
                <a:extLst>
                  <a:ext uri="{0D108BD9-81ED-4DB2-BD59-A6C34878D82A}">
                    <a16:rowId xmlns:a16="http://schemas.microsoft.com/office/drawing/2014/main" val="3625297824"/>
                  </a:ext>
                </a:extLst>
              </a:tr>
              <a:tr h="0">
                <a:tc>
                  <a:txBody>
                    <a:bodyPr/>
                    <a:lstStyle/>
                    <a:p>
                      <a:pPr algn="ctr"/>
                      <a:r>
                        <a:rPr lang="en-IE" sz="2000" b="0">
                          <a:effectLst/>
                          <a:latin typeface="Calibri" panose="020F0502020204030204" pitchFamily="34" charset="0"/>
                          <a:cs typeface="Calibri" panose="020F0502020204030204" pitchFamily="34" charset="0"/>
                        </a:rPr>
                        <a:t>isEmpty()</a:t>
                      </a:r>
                    </a:p>
                  </a:txBody>
                  <a:tcPr anchor="ctr">
                    <a:lnL w="9525" cap="flat" cmpd="sng" algn="ctr">
                      <a:solidFill>
                        <a:srgbClr val="608900"/>
                      </a:solidFill>
                      <a:prstDash val="solid"/>
                      <a:round/>
                      <a:headEnd type="none" w="med" len="med"/>
                      <a:tailEnd type="none" w="med" len="med"/>
                    </a:lnL>
                    <a:lnR w="9525" cap="flat" cmpd="sng" algn="ctr">
                      <a:solidFill>
                        <a:srgbClr val="608900"/>
                      </a:solidFill>
                      <a:prstDash val="solid"/>
                      <a:round/>
                      <a:headEnd type="none" w="med" len="med"/>
                      <a:tailEnd type="none" w="med" len="med"/>
                    </a:lnR>
                    <a:lnT w="9525" cap="flat" cmpd="sng" algn="ctr">
                      <a:solidFill>
                        <a:srgbClr val="608900"/>
                      </a:solidFill>
                      <a:prstDash val="solid"/>
                      <a:round/>
                      <a:headEnd type="none" w="med" len="med"/>
                      <a:tailEnd type="none" w="med" len="med"/>
                    </a:lnT>
                    <a:lnB w="9525" cap="flat" cmpd="sng" algn="ctr">
                      <a:solidFill>
                        <a:srgbClr val="608900"/>
                      </a:solidFill>
                      <a:prstDash val="solid"/>
                      <a:round/>
                      <a:headEnd type="none" w="med" len="med"/>
                      <a:tailEnd type="none" w="med" len="med"/>
                    </a:lnB>
                    <a:solidFill>
                      <a:srgbClr val="FFFFFF"/>
                    </a:solidFill>
                  </a:tcPr>
                </a:tc>
                <a:tc>
                  <a:txBody>
                    <a:bodyPr/>
                    <a:lstStyle/>
                    <a:p>
                      <a:pPr algn="ctr"/>
                      <a:r>
                        <a:rPr lang="en-IE" sz="2000" b="0" dirty="0">
                          <a:effectLst/>
                          <a:latin typeface="Calibri" panose="020F0502020204030204" pitchFamily="34" charset="0"/>
                          <a:cs typeface="Calibri" panose="020F0502020204030204" pitchFamily="34" charset="0"/>
                        </a:rPr>
                        <a:t>checks if the queue is empty</a:t>
                      </a:r>
                    </a:p>
                  </a:txBody>
                  <a:tcPr anchor="ctr">
                    <a:lnL w="9525" cap="flat" cmpd="sng" algn="ctr">
                      <a:solidFill>
                        <a:srgbClr val="608900"/>
                      </a:solidFill>
                      <a:prstDash val="solid"/>
                      <a:round/>
                      <a:headEnd type="none" w="med" len="med"/>
                      <a:tailEnd type="none" w="med" len="med"/>
                    </a:lnL>
                    <a:lnR w="9525" cap="flat" cmpd="sng" algn="ctr">
                      <a:solidFill>
                        <a:srgbClr val="608900"/>
                      </a:solidFill>
                      <a:prstDash val="solid"/>
                      <a:round/>
                      <a:headEnd type="none" w="med" len="med"/>
                      <a:tailEnd type="none" w="med" len="med"/>
                    </a:lnR>
                    <a:lnT w="9525" cap="flat" cmpd="sng" algn="ctr">
                      <a:solidFill>
                        <a:srgbClr val="608900"/>
                      </a:solidFill>
                      <a:prstDash val="solid"/>
                      <a:round/>
                      <a:headEnd type="none" w="med" len="med"/>
                      <a:tailEnd type="none" w="med" len="med"/>
                    </a:lnT>
                    <a:lnB w="9525" cap="flat" cmpd="sng" algn="ctr">
                      <a:solidFill>
                        <a:srgbClr val="608900"/>
                      </a:solidFill>
                      <a:prstDash val="solid"/>
                      <a:round/>
                      <a:headEnd type="none" w="med" len="med"/>
                      <a:tailEnd type="none" w="med" len="med"/>
                    </a:lnB>
                    <a:solidFill>
                      <a:srgbClr val="FFFFFF"/>
                    </a:solidFill>
                  </a:tcPr>
                </a:tc>
                <a:extLst>
                  <a:ext uri="{0D108BD9-81ED-4DB2-BD59-A6C34878D82A}">
                    <a16:rowId xmlns:a16="http://schemas.microsoft.com/office/drawing/2014/main" val="4176613626"/>
                  </a:ext>
                </a:extLst>
              </a:tr>
            </a:tbl>
          </a:graphicData>
        </a:graphic>
      </p:graphicFrame>
    </p:spTree>
    <p:extLst>
      <p:ext uri="{BB962C8B-B14F-4D97-AF65-F5344CB8AC3E}">
        <p14:creationId xmlns:p14="http://schemas.microsoft.com/office/powerpoint/2010/main" val="338620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4" y="499533"/>
            <a:ext cx="10772775" cy="1658198"/>
          </a:xfrm>
        </p:spPr>
        <p:txBody>
          <a:bodyPr>
            <a:normAutofit/>
          </a:bodyPr>
          <a:lstStyle/>
          <a:p>
            <a:r>
              <a:rPr lang="en-IE" dirty="0"/>
              <a:t>What is a stack?</a:t>
            </a:r>
          </a:p>
        </p:txBody>
      </p:sp>
      <p:sp>
        <p:nvSpPr>
          <p:cNvPr id="2" name="Content Placeholder 1"/>
          <p:cNvSpPr>
            <a:spLocks noGrp="1"/>
          </p:cNvSpPr>
          <p:nvPr>
            <p:ph idx="1"/>
          </p:nvPr>
        </p:nvSpPr>
        <p:spPr>
          <a:xfrm>
            <a:off x="676656" y="2011680"/>
            <a:ext cx="6875611" cy="3766185"/>
          </a:xfrm>
        </p:spPr>
        <p:txBody>
          <a:bodyPr>
            <a:normAutofit/>
          </a:bodyPr>
          <a:lstStyle/>
          <a:p>
            <a:pPr lvl="1">
              <a:buFont typeface="Arial" panose="020B0604020202020204" pitchFamily="34" charset="0"/>
              <a:buChar char="•"/>
            </a:pPr>
            <a:r>
              <a:rPr lang="en-IE" b="1" i="0" dirty="0">
                <a:effectLst/>
                <a:latin typeface="Calibri" panose="020F0502020204030204" pitchFamily="34" charset="0"/>
                <a:cs typeface="Calibri" panose="020F0502020204030204" pitchFamily="34" charset="0"/>
              </a:rPr>
              <a:t>Stack</a:t>
            </a:r>
            <a:r>
              <a:rPr lang="en-IE" b="0" i="0" dirty="0">
                <a:effectLst/>
                <a:latin typeface="Calibri" panose="020F0502020204030204" pitchFamily="34" charset="0"/>
                <a:cs typeface="Calibri" panose="020F0502020204030204" pitchFamily="34" charset="0"/>
              </a:rPr>
              <a:t> is a linear data structure in which the element inserted last is the element to be deleted first.</a:t>
            </a:r>
            <a:br>
              <a:rPr lang="en-IE" b="0" i="0" dirty="0">
                <a:effectLst/>
                <a:latin typeface="Calibri" panose="020F0502020204030204" pitchFamily="34" charset="0"/>
                <a:cs typeface="Calibri" panose="020F0502020204030204" pitchFamily="34" charset="0"/>
              </a:rPr>
            </a:br>
            <a:endParaRPr lang="en-IE"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en-IE" b="0" i="0" dirty="0">
                <a:effectLst/>
                <a:latin typeface="Calibri" panose="020F0502020204030204" pitchFamily="34" charset="0"/>
                <a:cs typeface="Calibri" panose="020F0502020204030204" pitchFamily="34" charset="0"/>
              </a:rPr>
              <a:t>It is also called </a:t>
            </a:r>
            <a:r>
              <a:rPr lang="en-IE" b="1" i="0" dirty="0">
                <a:effectLst/>
                <a:latin typeface="Calibri" panose="020F0502020204030204" pitchFamily="34" charset="0"/>
                <a:cs typeface="Calibri" panose="020F0502020204030204" pitchFamily="34" charset="0"/>
              </a:rPr>
              <a:t>Last In First Out</a:t>
            </a:r>
            <a:r>
              <a:rPr lang="en-IE" b="0" i="0" dirty="0">
                <a:effectLst/>
                <a:latin typeface="Calibri" panose="020F0502020204030204" pitchFamily="34" charset="0"/>
                <a:cs typeface="Calibri" panose="020F0502020204030204" pitchFamily="34" charset="0"/>
              </a:rPr>
              <a:t> (LIFO).</a:t>
            </a:r>
            <a:br>
              <a:rPr lang="en-IE" b="0" i="0" dirty="0">
                <a:effectLst/>
                <a:latin typeface="Calibri" panose="020F0502020204030204" pitchFamily="34" charset="0"/>
                <a:cs typeface="Calibri" panose="020F0502020204030204" pitchFamily="34" charset="0"/>
              </a:rPr>
            </a:br>
            <a:endParaRPr lang="en-IE"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r>
              <a:rPr lang="en-IE" b="0" i="0" dirty="0">
                <a:effectLst/>
                <a:latin typeface="Calibri" panose="020F0502020204030204" pitchFamily="34" charset="0"/>
                <a:cs typeface="Calibri" panose="020F0502020204030204" pitchFamily="34" charset="0"/>
              </a:rPr>
              <a:t>In a stack, the last inserted element is at the top.</a:t>
            </a:r>
          </a:p>
          <a:p>
            <a:pPr lvl="1">
              <a:buFont typeface="Arial" panose="020B0604020202020204" pitchFamily="34" charset="0"/>
              <a:buChar char="•"/>
            </a:pPr>
            <a:endParaRPr lang="en-IE"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IE" dirty="0">
                <a:latin typeface="Calibri" panose="020F0502020204030204" pitchFamily="34" charset="0"/>
                <a:cs typeface="Calibri" panose="020F0502020204030204" pitchFamily="34" charset="0"/>
              </a:rPr>
              <a:t>The last item to join the stack is the first item to be served (peek).</a:t>
            </a:r>
          </a:p>
          <a:p>
            <a:pPr marL="4572" lvl="1" indent="0">
              <a:buNone/>
            </a:pPr>
            <a:endParaRPr lang="en-IE" dirty="0">
              <a:latin typeface="Calibri" panose="020F0502020204030204" pitchFamily="34" charset="0"/>
              <a:cs typeface="Calibri" panose="020F0502020204030204" pitchFamily="34" charset="0"/>
            </a:endParaRPr>
          </a:p>
        </p:txBody>
      </p:sp>
      <p:pic>
        <p:nvPicPr>
          <p:cNvPr id="26" name="Graphic 6" descr="Database">
            <a:extLst>
              <a:ext uri="{FF2B5EF4-FFF2-40B4-BE49-F238E27FC236}">
                <a16:creationId xmlns:a16="http://schemas.microsoft.com/office/drawing/2014/main" id="{7F65EA47-312D-478E-4298-D19AB86F6D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104216"/>
            <a:ext cx="3383936" cy="3383936"/>
          </a:xfrm>
          <a:prstGeom prst="rect">
            <a:avLst/>
          </a:prstGeom>
        </p:spPr>
      </p:pic>
    </p:spTree>
    <p:extLst>
      <p:ext uri="{BB962C8B-B14F-4D97-AF65-F5344CB8AC3E}">
        <p14:creationId xmlns:p14="http://schemas.microsoft.com/office/powerpoint/2010/main" val="92665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4" y="499533"/>
            <a:ext cx="10772775" cy="1658198"/>
          </a:xfrm>
        </p:spPr>
        <p:txBody>
          <a:bodyPr>
            <a:normAutofit/>
          </a:bodyPr>
          <a:lstStyle/>
          <a:p>
            <a:r>
              <a:rPr lang="en-IE" dirty="0"/>
              <a:t>Operations on a stack</a:t>
            </a:r>
          </a:p>
        </p:txBody>
      </p:sp>
      <p:sp>
        <p:nvSpPr>
          <p:cNvPr id="2" name="Content Placeholder 1"/>
          <p:cNvSpPr>
            <a:spLocks noGrp="1"/>
          </p:cNvSpPr>
          <p:nvPr>
            <p:ph idx="1"/>
          </p:nvPr>
        </p:nvSpPr>
        <p:spPr>
          <a:xfrm>
            <a:off x="676656" y="2011680"/>
            <a:ext cx="6875611" cy="3766185"/>
          </a:xfrm>
        </p:spPr>
        <p:txBody>
          <a:bodyPr>
            <a:normAutofit/>
          </a:bodyPr>
          <a:lstStyle/>
          <a:p>
            <a:r>
              <a:rPr lang="en-IE" b="0" i="0" dirty="0">
                <a:effectLst/>
                <a:latin typeface="Calibri" panose="020F0502020204030204" pitchFamily="34" charset="0"/>
                <a:cs typeface="Calibri" panose="020F0502020204030204" pitchFamily="34" charset="0"/>
              </a:rPr>
              <a:t>Operations of the stack are</a:t>
            </a:r>
          </a:p>
          <a:p>
            <a:pPr>
              <a:buFont typeface="Arial" panose="020B0604020202020204" pitchFamily="34" charset="0"/>
              <a:buChar char="•"/>
            </a:pPr>
            <a:r>
              <a:rPr lang="en-IE" b="0" i="0" dirty="0">
                <a:effectLst/>
                <a:latin typeface="Calibri" panose="020F0502020204030204" pitchFamily="34" charset="0"/>
                <a:cs typeface="Calibri" panose="020F0502020204030204" pitchFamily="34" charset="0"/>
              </a:rPr>
              <a:t> push(): inserts an element into the stack at the end</a:t>
            </a:r>
          </a:p>
          <a:p>
            <a:pPr>
              <a:buFont typeface="Arial" panose="020B0604020202020204" pitchFamily="34" charset="0"/>
              <a:buChar char="•"/>
            </a:pPr>
            <a:r>
              <a:rPr lang="en-IE" b="0" i="0" dirty="0">
                <a:effectLst/>
                <a:latin typeface="Calibri" panose="020F0502020204030204" pitchFamily="34" charset="0"/>
                <a:cs typeface="Calibri" panose="020F0502020204030204" pitchFamily="34" charset="0"/>
              </a:rPr>
              <a:t> pop(): deletes and returns the last inserted element from the stack</a:t>
            </a:r>
          </a:p>
          <a:p>
            <a:pPr>
              <a:buFont typeface="Arial" panose="020B0604020202020204" pitchFamily="34" charset="0"/>
              <a:buChar char="•"/>
            </a:pPr>
            <a:r>
              <a:rPr lang="en-IE" b="0" i="0" dirty="0">
                <a:effectLst/>
                <a:latin typeface="Calibri" panose="020F0502020204030204" pitchFamily="34" charset="0"/>
                <a:cs typeface="Calibri" panose="020F0502020204030204" pitchFamily="34" charset="0"/>
              </a:rPr>
              <a:t> peek(): returns the last inserted element</a:t>
            </a:r>
          </a:p>
        </p:txBody>
      </p:sp>
      <p:pic>
        <p:nvPicPr>
          <p:cNvPr id="7" name="Graphic 6" descr="Crane">
            <a:extLst>
              <a:ext uri="{FF2B5EF4-FFF2-40B4-BE49-F238E27FC236}">
                <a16:creationId xmlns:a16="http://schemas.microsoft.com/office/drawing/2014/main" id="{360841DC-7607-329A-ADC5-9874775703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104216"/>
            <a:ext cx="3383936" cy="3383936"/>
          </a:xfrm>
          <a:prstGeom prst="rect">
            <a:avLst/>
          </a:prstGeom>
        </p:spPr>
      </p:pic>
    </p:spTree>
    <p:extLst>
      <p:ext uri="{BB962C8B-B14F-4D97-AF65-F5344CB8AC3E}">
        <p14:creationId xmlns:p14="http://schemas.microsoft.com/office/powerpoint/2010/main" val="226200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5" y="499533"/>
            <a:ext cx="7115176" cy="1658198"/>
          </a:xfrm>
        </p:spPr>
        <p:txBody>
          <a:bodyPr>
            <a:normAutofit/>
          </a:bodyPr>
          <a:lstStyle/>
          <a:p>
            <a:r>
              <a:rPr lang="en-IE" dirty="0"/>
              <a:t>Stack, illustration</a:t>
            </a:r>
          </a:p>
        </p:txBody>
      </p:sp>
      <p:sp>
        <p:nvSpPr>
          <p:cNvPr id="2" name="Content Placeholder 1"/>
          <p:cNvSpPr>
            <a:spLocks noGrp="1"/>
          </p:cNvSpPr>
          <p:nvPr>
            <p:ph idx="1"/>
          </p:nvPr>
        </p:nvSpPr>
        <p:spPr>
          <a:xfrm>
            <a:off x="676656" y="2636912"/>
            <a:ext cx="6877083" cy="3140953"/>
          </a:xfrm>
        </p:spPr>
        <p:txBody>
          <a:bodyPr>
            <a:normAutofit/>
          </a:bodyPr>
          <a:lstStyle/>
          <a:p>
            <a:pPr lvl="1">
              <a:buFont typeface="Arial" panose="020B0604020202020204" pitchFamily="34" charset="0"/>
              <a:buChar char="•"/>
            </a:pPr>
            <a:r>
              <a:rPr lang="en-IE" i="0" dirty="0">
                <a:effectLst/>
                <a:latin typeface="Calibri" panose="020F0502020204030204" pitchFamily="34" charset="0"/>
                <a:cs typeface="Calibri" panose="020F0502020204030204" pitchFamily="34" charset="0"/>
              </a:rPr>
              <a:t>After inserting three elements in the stack, it will look like this:</a:t>
            </a:r>
          </a:p>
        </p:txBody>
      </p:sp>
      <p:pic>
        <p:nvPicPr>
          <p:cNvPr id="4" name="Picture 3">
            <a:extLst>
              <a:ext uri="{FF2B5EF4-FFF2-40B4-BE49-F238E27FC236}">
                <a16:creationId xmlns:a16="http://schemas.microsoft.com/office/drawing/2014/main" id="{25C8F031-5527-E409-B32E-3D5079AA7827}"/>
              </a:ext>
            </a:extLst>
          </p:cNvPr>
          <p:cNvPicPr>
            <a:picLocks noChangeAspect="1"/>
          </p:cNvPicPr>
          <p:nvPr/>
        </p:nvPicPr>
        <p:blipFill rotWithShape="1">
          <a:blip r:embed="rId2"/>
          <a:srcRect r="168"/>
          <a:stretch/>
        </p:blipFill>
        <p:spPr>
          <a:xfrm>
            <a:off x="8114537" y="10"/>
            <a:ext cx="4077463" cy="6864408"/>
          </a:xfrm>
          <a:prstGeom prst="rect">
            <a:avLst/>
          </a:prstGeom>
        </p:spPr>
      </p:pic>
    </p:spTree>
    <p:extLst>
      <p:ext uri="{BB962C8B-B14F-4D97-AF65-F5344CB8AC3E}">
        <p14:creationId xmlns:p14="http://schemas.microsoft.com/office/powerpoint/2010/main" val="253929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5" y="499533"/>
            <a:ext cx="7115176" cy="1658198"/>
          </a:xfrm>
        </p:spPr>
        <p:txBody>
          <a:bodyPr>
            <a:normAutofit/>
          </a:bodyPr>
          <a:lstStyle/>
          <a:p>
            <a:r>
              <a:rPr lang="en-IE" dirty="0"/>
              <a:t>Stack, illustration</a:t>
            </a:r>
          </a:p>
        </p:txBody>
      </p:sp>
      <p:sp>
        <p:nvSpPr>
          <p:cNvPr id="2" name="Content Placeholder 1"/>
          <p:cNvSpPr>
            <a:spLocks noGrp="1"/>
          </p:cNvSpPr>
          <p:nvPr>
            <p:ph idx="1"/>
          </p:nvPr>
        </p:nvSpPr>
        <p:spPr>
          <a:xfrm>
            <a:off x="676656" y="2636912"/>
            <a:ext cx="6877083" cy="3140953"/>
          </a:xfrm>
        </p:spPr>
        <p:txBody>
          <a:bodyPr>
            <a:normAutofit/>
          </a:bodyPr>
          <a:lstStyle/>
          <a:p>
            <a:pPr lvl="1">
              <a:buFont typeface="Arial" panose="020B0604020202020204" pitchFamily="34" charset="0"/>
              <a:buChar char="•"/>
            </a:pPr>
            <a:r>
              <a:rPr lang="en-IE" b="0" i="0" dirty="0">
                <a:solidFill>
                  <a:srgbClr val="3D3D4E"/>
                </a:solidFill>
                <a:effectLst/>
                <a:latin typeface="Droid Serif"/>
              </a:rPr>
              <a:t>After performing the pop operation twice, the stack elements will look like:</a:t>
            </a:r>
            <a:endParaRPr lang="en-IE" i="0" dirty="0">
              <a:effectLst/>
              <a:latin typeface="Droid Serif"/>
            </a:endParaRPr>
          </a:p>
        </p:txBody>
      </p:sp>
      <p:pic>
        <p:nvPicPr>
          <p:cNvPr id="5" name="Picture 4">
            <a:extLst>
              <a:ext uri="{FF2B5EF4-FFF2-40B4-BE49-F238E27FC236}">
                <a16:creationId xmlns:a16="http://schemas.microsoft.com/office/drawing/2014/main" id="{2D0ECCC3-2642-3DE7-4EC0-7997110AAB70}"/>
              </a:ext>
            </a:extLst>
          </p:cNvPr>
          <p:cNvPicPr>
            <a:picLocks noChangeAspect="1"/>
          </p:cNvPicPr>
          <p:nvPr/>
        </p:nvPicPr>
        <p:blipFill>
          <a:blip r:embed="rId2"/>
          <a:stretch>
            <a:fillRect/>
          </a:stretch>
        </p:blipFill>
        <p:spPr>
          <a:xfrm>
            <a:off x="7553739" y="1484784"/>
            <a:ext cx="3467100" cy="3606800"/>
          </a:xfrm>
          <a:prstGeom prst="rect">
            <a:avLst/>
          </a:prstGeom>
        </p:spPr>
      </p:pic>
    </p:spTree>
    <p:extLst>
      <p:ext uri="{BB962C8B-B14F-4D97-AF65-F5344CB8AC3E}">
        <p14:creationId xmlns:p14="http://schemas.microsoft.com/office/powerpoint/2010/main" val="101356868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Concourse</Template>
  <TotalTime>345</TotalTime>
  <Words>675</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Droid Serif</vt:lpstr>
      <vt:lpstr>IBM Plex Sans</vt:lpstr>
      <vt:lpstr>Metropolitan</vt:lpstr>
      <vt:lpstr>Data Structures</vt:lpstr>
      <vt:lpstr>Data Structures</vt:lpstr>
      <vt:lpstr>What is a queue?</vt:lpstr>
      <vt:lpstr>What are Queues used for?</vt:lpstr>
      <vt:lpstr>Operations on a queue</vt:lpstr>
      <vt:lpstr>What is a stack?</vt:lpstr>
      <vt:lpstr>Operations on a stack</vt:lpstr>
      <vt:lpstr>Stack, illustration</vt:lpstr>
      <vt:lpstr>Stack, illustration</vt:lpstr>
      <vt:lpstr>Stack – Use Cases</vt:lpstr>
      <vt:lpstr>What is a heap?</vt:lpstr>
      <vt:lpstr>Heap -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creator>Damian Gordon</dc:creator>
  <cp:lastModifiedBy>Paul Kelly</cp:lastModifiedBy>
  <cp:revision>82</cp:revision>
  <dcterms:created xsi:type="dcterms:W3CDTF">2015-01-19T19:52:08Z</dcterms:created>
  <dcterms:modified xsi:type="dcterms:W3CDTF">2023-02-13T20:06:09Z</dcterms:modified>
</cp:coreProperties>
</file>