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1" r:id="rId3"/>
    <p:sldId id="355" r:id="rId4"/>
    <p:sldId id="282" r:id="rId5"/>
    <p:sldId id="283" r:id="rId6"/>
    <p:sldId id="257" r:id="rId7"/>
    <p:sldId id="284" r:id="rId8"/>
    <p:sldId id="259" r:id="rId9"/>
    <p:sldId id="356" r:id="rId10"/>
    <p:sldId id="286" r:id="rId11"/>
    <p:sldId id="358" r:id="rId12"/>
    <p:sldId id="357" r:id="rId13"/>
    <p:sldId id="285" r:id="rId14"/>
    <p:sldId id="287" r:id="rId15"/>
    <p:sldId id="288" r:id="rId16"/>
    <p:sldId id="360" r:id="rId17"/>
    <p:sldId id="361" r:id="rId18"/>
    <p:sldId id="362" r:id="rId19"/>
    <p:sldId id="363" r:id="rId20"/>
    <p:sldId id="364" r:id="rId21"/>
    <p:sldId id="291" r:id="rId22"/>
    <p:sldId id="295" r:id="rId23"/>
    <p:sldId id="296" r:id="rId24"/>
    <p:sldId id="297" r:id="rId25"/>
    <p:sldId id="298" r:id="rId26"/>
    <p:sldId id="299" r:id="rId27"/>
    <p:sldId id="300" r:id="rId28"/>
    <p:sldId id="317" r:id="rId29"/>
    <p:sldId id="302" r:id="rId30"/>
    <p:sldId id="270" r:id="rId31"/>
    <p:sldId id="304" r:id="rId32"/>
    <p:sldId id="353" r:id="rId33"/>
    <p:sldId id="354" r:id="rId34"/>
    <p:sldId id="260" r:id="rId35"/>
    <p:sldId id="352" r:id="rId36"/>
    <p:sldId id="271" r:id="rId37"/>
    <p:sldId id="305" r:id="rId38"/>
    <p:sldId id="307" r:id="rId39"/>
    <p:sldId id="306" r:id="rId40"/>
    <p:sldId id="312" r:id="rId41"/>
    <p:sldId id="308" r:id="rId42"/>
    <p:sldId id="309" r:id="rId43"/>
    <p:sldId id="303" r:id="rId44"/>
    <p:sldId id="265" r:id="rId45"/>
    <p:sldId id="311" r:id="rId46"/>
    <p:sldId id="262" r:id="rId47"/>
    <p:sldId id="310" r:id="rId48"/>
    <p:sldId id="266" r:id="rId49"/>
    <p:sldId id="267" r:id="rId50"/>
    <p:sldId id="272" r:id="rId51"/>
    <p:sldId id="269" r:id="rId52"/>
    <p:sldId id="273" r:id="rId53"/>
    <p:sldId id="277" r:id="rId54"/>
    <p:sldId id="274" r:id="rId55"/>
    <p:sldId id="276" r:id="rId56"/>
    <p:sldId id="278" r:id="rId57"/>
    <p:sldId id="333" r:id="rId58"/>
    <p:sldId id="334" r:id="rId59"/>
    <p:sldId id="34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003C"/>
    <a:srgbClr val="8C0049"/>
    <a:srgbClr val="8C001A"/>
    <a:srgbClr val="993366"/>
    <a:srgbClr val="9E0000"/>
    <a:srgbClr val="CC0000"/>
    <a:srgbClr val="E114E6"/>
    <a:srgbClr val="842E16"/>
    <a:srgbClr val="FF99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74AAD-9654-CA3E-CF26-F985E4B25040}" v="2" dt="2022-01-31T11:24:01.682"/>
    <p1510:client id="{9FF2EDC6-0DBB-5095-FD07-A49822103EDD}" v="2" dt="2022-01-31T11:28:40.362"/>
    <p1510:client id="{A9150461-B61B-BC03-7FF6-F46E2E5E2B5C}" v="59" dt="2022-02-04T13:14:44.496"/>
    <p1510:client id="{B1DAC49D-EA54-A5CB-BC22-4BC2E745E41E}" v="166" dt="2022-02-14T10:22:34.450"/>
    <p1510:client id="{B6D75422-29FC-B52E-BBEF-09D5BE44472A}" v="749" dt="2022-01-21T17:27:28.656"/>
    <p1510:client id="{D83ED3D8-DD08-788D-0F7D-A5B90FA3E716}" v="7" dt="2022-02-03T17:59:15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45"/>
  </p:normalViewPr>
  <p:slideViewPr>
    <p:cSldViewPr>
      <p:cViewPr varScale="1">
        <p:scale>
          <a:sx n="118" d="100"/>
          <a:sy n="118" d="100"/>
        </p:scale>
        <p:origin x="5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Vilone" userId="S::giulia.vilone@tudublin.ie::0c58d732-b0d9-492e-ba07-5ae44eefa3de" providerId="AD" clId="Web-{B1DAC49D-EA54-A5CB-BC22-4BC2E745E41E}"/>
    <pc:docChg chg="modSld">
      <pc:chgData name="Giulia Vilone" userId="S::giulia.vilone@tudublin.ie::0c58d732-b0d9-492e-ba07-5ae44eefa3de" providerId="AD" clId="Web-{B1DAC49D-EA54-A5CB-BC22-4BC2E745E41E}" dt="2022-02-14T10:22:34.450" v="157" actId="1076"/>
      <pc:docMkLst>
        <pc:docMk/>
      </pc:docMkLst>
      <pc:sldChg chg="modSp">
        <pc:chgData name="Giulia Vilone" userId="S::giulia.vilone@tudublin.ie::0c58d732-b0d9-492e-ba07-5ae44eefa3de" providerId="AD" clId="Web-{B1DAC49D-EA54-A5CB-BC22-4BC2E745E41E}" dt="2022-02-14T10:12:05.921" v="113" actId="20577"/>
        <pc:sldMkLst>
          <pc:docMk/>
          <pc:sldMk cId="1973243697" sldId="267"/>
        </pc:sldMkLst>
        <pc:spChg chg="mod">
          <ac:chgData name="Giulia Vilone" userId="S::giulia.vilone@tudublin.ie::0c58d732-b0d9-492e-ba07-5ae44eefa3de" providerId="AD" clId="Web-{B1DAC49D-EA54-A5CB-BC22-4BC2E745E41E}" dt="2022-02-14T10:12:05.921" v="113" actId="20577"/>
          <ac:spMkLst>
            <pc:docMk/>
            <pc:sldMk cId="1973243697" sldId="267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B1DAC49D-EA54-A5CB-BC22-4BC2E745E41E}" dt="2022-02-14T10:22:34.450" v="157" actId="1076"/>
        <pc:sldMkLst>
          <pc:docMk/>
          <pc:sldMk cId="3570672269" sldId="272"/>
        </pc:sldMkLst>
        <pc:spChg chg="mod">
          <ac:chgData name="Giulia Vilone" userId="S::giulia.vilone@tudublin.ie::0c58d732-b0d9-492e-ba07-5ae44eefa3de" providerId="AD" clId="Web-{B1DAC49D-EA54-A5CB-BC22-4BC2E745E41E}" dt="2022-02-14T10:22:28.044" v="156" actId="14100"/>
          <ac:spMkLst>
            <pc:docMk/>
            <pc:sldMk cId="3570672269" sldId="272"/>
            <ac:spMk id="2" creationId="{00000000-0000-0000-0000-000000000000}"/>
          </ac:spMkLst>
        </pc:spChg>
        <pc:picChg chg="mod">
          <ac:chgData name="Giulia Vilone" userId="S::giulia.vilone@tudublin.ie::0c58d732-b0d9-492e-ba07-5ae44eefa3de" providerId="AD" clId="Web-{B1DAC49D-EA54-A5CB-BC22-4BC2E745E41E}" dt="2022-02-14T10:14:00.158" v="142" actId="1076"/>
          <ac:picMkLst>
            <pc:docMk/>
            <pc:sldMk cId="3570672269" sldId="272"/>
            <ac:picMk id="8" creationId="{00000000-0000-0000-0000-000000000000}"/>
          </ac:picMkLst>
        </pc:picChg>
        <pc:picChg chg="mod">
          <ac:chgData name="Giulia Vilone" userId="S::giulia.vilone@tudublin.ie::0c58d732-b0d9-492e-ba07-5ae44eefa3de" providerId="AD" clId="Web-{B1DAC49D-EA54-A5CB-BC22-4BC2E745E41E}" dt="2022-02-14T10:22:34.450" v="157" actId="1076"/>
          <ac:picMkLst>
            <pc:docMk/>
            <pc:sldMk cId="3570672269" sldId="272"/>
            <ac:picMk id="9" creationId="{00000000-0000-0000-0000-000000000000}"/>
          </ac:picMkLst>
        </pc:picChg>
        <pc:picChg chg="mod">
          <ac:chgData name="Giulia Vilone" userId="S::giulia.vilone@tudublin.ie::0c58d732-b0d9-492e-ba07-5ae44eefa3de" providerId="AD" clId="Web-{B1DAC49D-EA54-A5CB-BC22-4BC2E745E41E}" dt="2022-02-14T10:14:00.190" v="143" actId="1076"/>
          <ac:picMkLst>
            <pc:docMk/>
            <pc:sldMk cId="3570672269" sldId="272"/>
            <ac:picMk id="11" creationId="{00000000-0000-0000-0000-000000000000}"/>
          </ac:picMkLst>
        </pc:picChg>
        <pc:picChg chg="mod">
          <ac:chgData name="Giulia Vilone" userId="S::giulia.vilone@tudublin.ie::0c58d732-b0d9-492e-ba07-5ae44eefa3de" providerId="AD" clId="Web-{B1DAC49D-EA54-A5CB-BC22-4BC2E745E41E}" dt="2022-02-14T10:14:00.205" v="144" actId="1076"/>
          <ac:picMkLst>
            <pc:docMk/>
            <pc:sldMk cId="3570672269" sldId="272"/>
            <ac:picMk id="13" creationId="{00000000-0000-0000-0000-000000000000}"/>
          </ac:picMkLst>
        </pc:picChg>
      </pc:sldChg>
      <pc:sldChg chg="modSp">
        <pc:chgData name="Giulia Vilone" userId="S::giulia.vilone@tudublin.ie::0c58d732-b0d9-492e-ba07-5ae44eefa3de" providerId="AD" clId="Web-{B1DAC49D-EA54-A5CB-BC22-4BC2E745E41E}" dt="2022-02-14T10:10:00.341" v="102" actId="1076"/>
        <pc:sldMkLst>
          <pc:docMk/>
          <pc:sldMk cId="1312265413" sldId="274"/>
        </pc:sldMkLst>
        <pc:spChg chg="mod">
          <ac:chgData name="Giulia Vilone" userId="S::giulia.vilone@tudublin.ie::0c58d732-b0d9-492e-ba07-5ae44eefa3de" providerId="AD" clId="Web-{B1DAC49D-EA54-A5CB-BC22-4BC2E745E41E}" dt="2022-02-14T10:10:00.341" v="102" actId="1076"/>
          <ac:spMkLst>
            <pc:docMk/>
            <pc:sldMk cId="1312265413" sldId="274"/>
            <ac:spMk id="20" creationId="{B62503C3-8D6A-4BB3-8E8F-AFB4C46F88FE}"/>
          </ac:spMkLst>
        </pc:spChg>
      </pc:sldChg>
      <pc:sldChg chg="modSp">
        <pc:chgData name="Giulia Vilone" userId="S::giulia.vilone@tudublin.ie::0c58d732-b0d9-492e-ba07-5ae44eefa3de" providerId="AD" clId="Web-{B1DAC49D-EA54-A5CB-BC22-4BC2E745E41E}" dt="2022-02-14T09:47:05.531" v="6" actId="20577"/>
        <pc:sldMkLst>
          <pc:docMk/>
          <pc:sldMk cId="1448374512" sldId="300"/>
        </pc:sldMkLst>
        <pc:spChg chg="mod">
          <ac:chgData name="Giulia Vilone" userId="S::giulia.vilone@tudublin.ie::0c58d732-b0d9-492e-ba07-5ae44eefa3de" providerId="AD" clId="Web-{B1DAC49D-EA54-A5CB-BC22-4BC2E745E41E}" dt="2022-02-14T09:47:05.531" v="6" actId="20577"/>
          <ac:spMkLst>
            <pc:docMk/>
            <pc:sldMk cId="1448374512" sldId="300"/>
            <ac:spMk id="25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B1DAC49D-EA54-A5CB-BC22-4BC2E745E41E}" dt="2022-02-14T10:06:43.368" v="96" actId="20577"/>
        <pc:sldMkLst>
          <pc:docMk/>
          <pc:sldMk cId="1681624466" sldId="306"/>
        </pc:sldMkLst>
        <pc:spChg chg="mod">
          <ac:chgData name="Giulia Vilone" userId="S::giulia.vilone@tudublin.ie::0c58d732-b0d9-492e-ba07-5ae44eefa3de" providerId="AD" clId="Web-{B1DAC49D-EA54-A5CB-BC22-4BC2E745E41E}" dt="2022-02-14T10:06:43.368" v="96" actId="20577"/>
          <ac:spMkLst>
            <pc:docMk/>
            <pc:sldMk cId="1681624466" sldId="306"/>
            <ac:spMk id="25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B1DAC49D-EA54-A5CB-BC22-4BC2E745E41E}" dt="2022-02-14T10:00:36.782" v="26" actId="20577"/>
        <pc:sldMkLst>
          <pc:docMk/>
          <pc:sldMk cId="3884351494" sldId="307"/>
        </pc:sldMkLst>
        <pc:spChg chg="mod">
          <ac:chgData name="Giulia Vilone" userId="S::giulia.vilone@tudublin.ie::0c58d732-b0d9-492e-ba07-5ae44eefa3de" providerId="AD" clId="Web-{B1DAC49D-EA54-A5CB-BC22-4BC2E745E41E}" dt="2022-02-14T10:00:36.782" v="26" actId="20577"/>
          <ac:spMkLst>
            <pc:docMk/>
            <pc:sldMk cId="3884351494" sldId="307"/>
            <ac:spMk id="25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B1DAC49D-EA54-A5CB-BC22-4BC2E745E41E}" dt="2022-02-14T10:07:10.634" v="98" actId="20577"/>
        <pc:sldMkLst>
          <pc:docMk/>
          <pc:sldMk cId="46683279" sldId="308"/>
        </pc:sldMkLst>
        <pc:spChg chg="mod">
          <ac:chgData name="Giulia Vilone" userId="S::giulia.vilone@tudublin.ie::0c58d732-b0d9-492e-ba07-5ae44eefa3de" providerId="AD" clId="Web-{B1DAC49D-EA54-A5CB-BC22-4BC2E745E41E}" dt="2022-02-14T10:07:10.634" v="98" actId="20577"/>
          <ac:spMkLst>
            <pc:docMk/>
            <pc:sldMk cId="46683279" sldId="308"/>
            <ac:spMk id="25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B6D75422-29FC-B52E-BBEF-09D5BE44472A}"/>
    <pc:docChg chg="addSld delSld modSld sldOrd addMainMaster delMainMaster">
      <pc:chgData name="Giulia Vilone" userId="S::giulia.vilone@tudublin.ie::0c58d732-b0d9-492e-ba07-5ae44eefa3de" providerId="AD" clId="Web-{B6D75422-29FC-B52E-BBEF-09D5BE44472A}" dt="2022-01-21T17:27:28.656" v="728"/>
      <pc:docMkLst>
        <pc:docMk/>
      </pc:docMkLst>
      <pc:sldChg chg="addSp delSp modSp mod modClrScheme chgLayout">
        <pc:chgData name="Giulia Vilone" userId="S::giulia.vilone@tudublin.ie::0c58d732-b0d9-492e-ba07-5ae44eefa3de" providerId="AD" clId="Web-{B6D75422-29FC-B52E-BBEF-09D5BE44472A}" dt="2022-01-21T15:49:26.140" v="2"/>
        <pc:sldMkLst>
          <pc:docMk/>
          <pc:sldMk cId="4236784207" sldId="256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4236784207" sldId="256"/>
            <ac:spMk id="2" creationId="{00000000-0000-0000-0000-000000000000}"/>
          </ac:spMkLst>
        </pc:spChg>
        <pc:spChg chg="del mod ord">
          <ac:chgData name="Giulia Vilone" userId="S::giulia.vilone@tudublin.ie::0c58d732-b0d9-492e-ba07-5ae44eefa3de" providerId="AD" clId="Web-{B6D75422-29FC-B52E-BBEF-09D5BE44472A}" dt="2022-01-21T15:49:26.140" v="2"/>
          <ac:spMkLst>
            <pc:docMk/>
            <pc:sldMk cId="4236784207" sldId="256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5:49:26.140" v="2"/>
          <ac:spMkLst>
            <pc:docMk/>
            <pc:sldMk cId="4236784207" sldId="256"/>
            <ac:spMk id="5" creationId="{D92E5DE4-13F6-47F2-8036-4393AC24AC91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08:46.352" v="36" actId="20577"/>
        <pc:sldMkLst>
          <pc:docMk/>
          <pc:sldMk cId="715933133" sldId="257"/>
        </pc:sldMkLst>
        <pc:spChg chg="mod ord">
          <ac:chgData name="Giulia Vilone" userId="S::giulia.vilone@tudublin.ie::0c58d732-b0d9-492e-ba07-5ae44eefa3de" providerId="AD" clId="Web-{B6D75422-29FC-B52E-BBEF-09D5BE44472A}" dt="2022-01-21T16:08:46.352" v="36" actId="20577"/>
          <ac:spMkLst>
            <pc:docMk/>
            <pc:sldMk cId="715933133" sldId="25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715933133" sldId="25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09:13.930" v="37"/>
        <pc:sldMkLst>
          <pc:docMk/>
          <pc:sldMk cId="1212633449" sldId="259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212633449" sldId="25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212633449" sldId="25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09:13.930" v="37"/>
          <ac:spMkLst>
            <pc:docMk/>
            <pc:sldMk cId="1212633449" sldId="259"/>
            <ac:spMk id="10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8:37.487" v="312" actId="14100"/>
        <pc:sldMkLst>
          <pc:docMk/>
          <pc:sldMk cId="3995619946" sldId="260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995619946" sldId="26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8:37.487" v="312" actId="14100"/>
          <ac:spMkLst>
            <pc:docMk/>
            <pc:sldMk cId="3995619946" sldId="260"/>
            <ac:spMk id="4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6D75422-29FC-B52E-BBEF-09D5BE44472A}" dt="2022-01-21T16:34:39.073" v="385"/>
        <pc:sldMkLst>
          <pc:docMk/>
          <pc:sldMk cId="2609840653" sldId="262"/>
        </pc:sldMkLst>
        <pc:spChg chg="add del mod">
          <ac:chgData name="Giulia Vilone" userId="S::giulia.vilone@tudublin.ie::0c58d732-b0d9-492e-ba07-5ae44eefa3de" providerId="AD" clId="Web-{B6D75422-29FC-B52E-BBEF-09D5BE44472A}" dt="2022-01-21T16:34:26.635" v="382"/>
          <ac:spMkLst>
            <pc:docMk/>
            <pc:sldMk cId="2609840653" sldId="262"/>
            <ac:spMk id="2" creationId="{04945F95-A79A-4848-A5ED-C942D9F88E98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609840653" sldId="262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34:35.089" v="383"/>
          <ac:spMkLst>
            <pc:docMk/>
            <pc:sldMk cId="2609840653" sldId="262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4:22.323" v="378" actId="1076"/>
          <ac:spMkLst>
            <pc:docMk/>
            <pc:sldMk cId="2609840653" sldId="262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4:22.354" v="379" actId="1076"/>
          <ac:spMkLst>
            <pc:docMk/>
            <pc:sldMk cId="2609840653" sldId="262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4:22.370" v="380" actId="1076"/>
          <ac:spMkLst>
            <pc:docMk/>
            <pc:sldMk cId="2609840653" sldId="262"/>
            <ac:spMk id="7" creationId="{00000000-0000-0000-0000-000000000000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34:39.073" v="385"/>
          <ac:spMkLst>
            <pc:docMk/>
            <pc:sldMk cId="2609840653" sldId="262"/>
            <ac:spMk id="8" creationId="{FD314979-7C75-4A70-A24D-ADB19805119B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4:22.401" v="381" actId="1076"/>
          <ac:spMkLst>
            <pc:docMk/>
            <pc:sldMk cId="2609840653" sldId="26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4:22.260" v="376" actId="1076"/>
          <ac:spMkLst>
            <pc:docMk/>
            <pc:sldMk cId="2609840653" sldId="262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4:22.292" v="377" actId="1076"/>
          <ac:spMkLst>
            <pc:docMk/>
            <pc:sldMk cId="2609840653" sldId="262"/>
            <ac:spMk id="1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2:07.726" v="345" actId="20577"/>
        <pc:sldMkLst>
          <pc:docMk/>
          <pc:sldMk cId="2282330857" sldId="265"/>
        </pc:sldMkLst>
        <pc:spChg chg="mod ord">
          <ac:chgData name="Giulia Vilone" userId="S::giulia.vilone@tudublin.ie::0c58d732-b0d9-492e-ba07-5ae44eefa3de" providerId="AD" clId="Web-{B6D75422-29FC-B52E-BBEF-09D5BE44472A}" dt="2022-01-21T16:32:07.726" v="345" actId="20577"/>
          <ac:spMkLst>
            <pc:docMk/>
            <pc:sldMk cId="2282330857" sldId="26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282330857" sldId="26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5:36.825" v="398" actId="20577"/>
        <pc:sldMkLst>
          <pc:docMk/>
          <pc:sldMk cId="2533534886" sldId="266"/>
        </pc:sldMkLst>
        <pc:spChg chg="mod ord">
          <ac:chgData name="Giulia Vilone" userId="S::giulia.vilone@tudublin.ie::0c58d732-b0d9-492e-ba07-5ae44eefa3de" providerId="AD" clId="Web-{B6D75422-29FC-B52E-BBEF-09D5BE44472A}" dt="2022-01-21T16:35:36.825" v="398" actId="20577"/>
          <ac:spMkLst>
            <pc:docMk/>
            <pc:sldMk cId="2533534886" sldId="26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533534886" sldId="26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5:27.465" v="391" actId="1076"/>
          <ac:spMkLst>
            <pc:docMk/>
            <pc:sldMk cId="2533534886" sldId="26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5:27.496" v="392" actId="1076"/>
          <ac:spMkLst>
            <pc:docMk/>
            <pc:sldMk cId="2533534886" sldId="26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5:27.527" v="393" actId="1076"/>
          <ac:spMkLst>
            <pc:docMk/>
            <pc:sldMk cId="2533534886" sldId="266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5:27.559" v="394" actId="1076"/>
          <ac:spMkLst>
            <pc:docMk/>
            <pc:sldMk cId="2533534886" sldId="266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5:27.590" v="395" actId="1076"/>
          <ac:spMkLst>
            <pc:docMk/>
            <pc:sldMk cId="2533534886" sldId="266"/>
            <ac:spMk id="18" creationId="{00000000-0000-0000-0000-000000000000}"/>
          </ac:spMkLst>
        </pc:spChg>
      </pc:sldChg>
      <pc:sldChg chg="delSp modSp mod modClrScheme chgLayout">
        <pc:chgData name="Giulia Vilone" userId="S::giulia.vilone@tudublin.ie::0c58d732-b0d9-492e-ba07-5ae44eefa3de" providerId="AD" clId="Web-{B6D75422-29FC-B52E-BBEF-09D5BE44472A}" dt="2022-01-21T16:38:23.844" v="439" actId="20577"/>
        <pc:sldMkLst>
          <pc:docMk/>
          <pc:sldMk cId="1973243697" sldId="267"/>
        </pc:sldMkLst>
        <pc:spChg chg="mod ord">
          <ac:chgData name="Giulia Vilone" userId="S::giulia.vilone@tudublin.ie::0c58d732-b0d9-492e-ba07-5ae44eefa3de" providerId="AD" clId="Web-{B6D75422-29FC-B52E-BBEF-09D5BE44472A}" dt="2022-01-21T16:38:23.844" v="439" actId="20577"/>
          <ac:spMkLst>
            <pc:docMk/>
            <pc:sldMk cId="1973243697" sldId="26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973243697" sldId="26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6:14.591" v="409" actId="1076"/>
          <ac:spMkLst>
            <pc:docMk/>
            <pc:sldMk cId="1973243697" sldId="267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6:14.591" v="410" actId="1076"/>
          <ac:spMkLst>
            <pc:docMk/>
            <pc:sldMk cId="1973243697" sldId="267"/>
            <ac:spMk id="5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35:52.340" v="403"/>
          <ac:spMkLst>
            <pc:docMk/>
            <pc:sldMk cId="1973243697" sldId="267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6:14.607" v="411" actId="1076"/>
          <ac:spMkLst>
            <pc:docMk/>
            <pc:sldMk cId="1973243697" sldId="267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6:14.607" v="412" actId="1076"/>
          <ac:spMkLst>
            <pc:docMk/>
            <pc:sldMk cId="1973243697" sldId="267"/>
            <ac:spMk id="1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9:01.813" v="447" actId="20577"/>
        <pc:sldMkLst>
          <pc:docMk/>
          <pc:sldMk cId="124804162" sldId="269"/>
        </pc:sldMkLst>
        <pc:spChg chg="mod ord">
          <ac:chgData name="Giulia Vilone" userId="S::giulia.vilone@tudublin.ie::0c58d732-b0d9-492e-ba07-5ae44eefa3de" providerId="AD" clId="Web-{B6D75422-29FC-B52E-BBEF-09D5BE44472A}" dt="2022-01-21T16:39:01.813" v="447" actId="20577"/>
          <ac:spMkLst>
            <pc:docMk/>
            <pc:sldMk cId="124804162" sldId="26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24804162" sldId="26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6:48.047" v="266"/>
        <pc:sldMkLst>
          <pc:docMk/>
          <pc:sldMk cId="35891355" sldId="270"/>
        </pc:sldMkLst>
        <pc:spChg chg="mod ord">
          <ac:chgData name="Giulia Vilone" userId="S::giulia.vilone@tudublin.ie::0c58d732-b0d9-492e-ba07-5ae44eefa3de" providerId="AD" clId="Web-{B6D75422-29FC-B52E-BBEF-09D5BE44472A}" dt="2022-01-21T16:26:38.297" v="251" actId="1076"/>
          <ac:spMkLst>
            <pc:docMk/>
            <pc:sldMk cId="35891355" sldId="27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34.172" v="239" actId="1076"/>
          <ac:spMkLst>
            <pc:docMk/>
            <pc:sldMk cId="35891355" sldId="270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34.313" v="249" actId="1076"/>
          <ac:spMkLst>
            <pc:docMk/>
            <pc:sldMk cId="35891355" sldId="270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34.328" v="250" actId="1076"/>
          <ac:spMkLst>
            <pc:docMk/>
            <pc:sldMk cId="35891355" sldId="270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48" v="262"/>
          <ac:spMkLst>
            <pc:docMk/>
            <pc:sldMk cId="35891355" sldId="270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34.219" v="242" actId="1076"/>
          <ac:spMkLst>
            <pc:docMk/>
            <pc:sldMk cId="35891355" sldId="270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48" v="263"/>
          <ac:spMkLst>
            <pc:docMk/>
            <pc:sldMk cId="35891355" sldId="270"/>
            <ac:spMk id="30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48.016" v="264"/>
          <ac:spMkLst>
            <pc:docMk/>
            <pc:sldMk cId="35891355" sldId="270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48.032" v="265"/>
          <ac:spMkLst>
            <pc:docMk/>
            <pc:sldMk cId="35891355" sldId="270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48.047" v="266"/>
          <ac:spMkLst>
            <pc:docMk/>
            <pc:sldMk cId="35891355" sldId="270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34.281" v="247" actId="1076"/>
          <ac:spMkLst>
            <pc:docMk/>
            <pc:sldMk cId="35891355" sldId="270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6:34.281" v="248" actId="1076"/>
          <ac:spMkLst>
            <pc:docMk/>
            <pc:sldMk cId="35891355" sldId="270"/>
            <ac:spMk id="37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6D75422-29FC-B52E-BBEF-09D5BE44472A}" dt="2022-01-21T16:29:39.504" v="323"/>
        <pc:sldMkLst>
          <pc:docMk/>
          <pc:sldMk cId="43397196" sldId="271"/>
        </pc:sldMkLst>
        <pc:spChg chg="add mod">
          <ac:chgData name="Giulia Vilone" userId="S::giulia.vilone@tudublin.ie::0c58d732-b0d9-492e-ba07-5ae44eefa3de" providerId="AD" clId="Web-{B6D75422-29FC-B52E-BBEF-09D5BE44472A}" dt="2022-01-21T16:29:39.504" v="323"/>
          <ac:spMkLst>
            <pc:docMk/>
            <pc:sldMk cId="43397196" sldId="271"/>
            <ac:spMk id="2" creationId="{21DF3C67-DDC7-4001-A401-5ADDF9BCB45C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43397196" sldId="271"/>
            <ac:spMk id="3" creationId="{00000000-0000-0000-0000-000000000000}"/>
          </ac:spMkLst>
        </pc:spChg>
        <pc:spChg chg="del mod">
          <ac:chgData name="Giulia Vilone" userId="S::giulia.vilone@tudublin.ie::0c58d732-b0d9-492e-ba07-5ae44eefa3de" providerId="AD" clId="Web-{B6D75422-29FC-B52E-BBEF-09D5BE44472A}" dt="2022-01-21T16:29:32.348" v="321"/>
          <ac:spMkLst>
            <pc:docMk/>
            <pc:sldMk cId="43397196" sldId="271"/>
            <ac:spMk id="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7:58.437" v="438" actId="20577"/>
        <pc:sldMkLst>
          <pc:docMk/>
          <pc:sldMk cId="3570672269" sldId="272"/>
        </pc:sldMkLst>
        <pc:spChg chg="mod ord">
          <ac:chgData name="Giulia Vilone" userId="S::giulia.vilone@tudublin.ie::0c58d732-b0d9-492e-ba07-5ae44eefa3de" providerId="AD" clId="Web-{B6D75422-29FC-B52E-BBEF-09D5BE44472A}" dt="2022-01-21T16:37:58.437" v="438" actId="20577"/>
          <ac:spMkLst>
            <pc:docMk/>
            <pc:sldMk cId="3570672269" sldId="27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570672269" sldId="272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B6D75422-29FC-B52E-BBEF-09D5BE44472A}" dt="2022-01-21T16:37:38.702" v="433" actId="1076"/>
          <ac:picMkLst>
            <pc:docMk/>
            <pc:sldMk cId="3570672269" sldId="272"/>
            <ac:picMk id="8" creationId="{00000000-0000-0000-0000-000000000000}"/>
          </ac:picMkLst>
        </pc:picChg>
        <pc:picChg chg="mod">
          <ac:chgData name="Giulia Vilone" userId="S::giulia.vilone@tudublin.ie::0c58d732-b0d9-492e-ba07-5ae44eefa3de" providerId="AD" clId="Web-{B6D75422-29FC-B52E-BBEF-09D5BE44472A}" dt="2022-01-21T16:37:32.843" v="432" actId="1076"/>
          <ac:picMkLst>
            <pc:docMk/>
            <pc:sldMk cId="3570672269" sldId="272"/>
            <ac:picMk id="9" creationId="{00000000-0000-0000-0000-000000000000}"/>
          </ac:picMkLst>
        </pc:picChg>
        <pc:picChg chg="mod">
          <ac:chgData name="Giulia Vilone" userId="S::giulia.vilone@tudublin.ie::0c58d732-b0d9-492e-ba07-5ae44eefa3de" providerId="AD" clId="Web-{B6D75422-29FC-B52E-BBEF-09D5BE44472A}" dt="2022-01-21T16:37:38.718" v="434" actId="1076"/>
          <ac:picMkLst>
            <pc:docMk/>
            <pc:sldMk cId="3570672269" sldId="272"/>
            <ac:picMk id="11" creationId="{00000000-0000-0000-0000-000000000000}"/>
          </ac:picMkLst>
        </pc:picChg>
        <pc:picChg chg="mod">
          <ac:chgData name="Giulia Vilone" userId="S::giulia.vilone@tudublin.ie::0c58d732-b0d9-492e-ba07-5ae44eefa3de" providerId="AD" clId="Web-{B6D75422-29FC-B52E-BBEF-09D5BE44472A}" dt="2022-01-21T16:37:38.749" v="435" actId="1076"/>
          <ac:picMkLst>
            <pc:docMk/>
            <pc:sldMk cId="3570672269" sldId="272"/>
            <ac:picMk id="13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9:21.626" v="453" actId="1076"/>
        <pc:sldMkLst>
          <pc:docMk/>
          <pc:sldMk cId="2485213771" sldId="273"/>
        </pc:sldMkLst>
        <pc:spChg chg="mod ord">
          <ac:chgData name="Giulia Vilone" userId="S::giulia.vilone@tudublin.ie::0c58d732-b0d9-492e-ba07-5ae44eefa3de" providerId="AD" clId="Web-{B6D75422-29FC-B52E-BBEF-09D5BE44472A}" dt="2022-01-21T16:39:15.814" v="452" actId="20577"/>
          <ac:spMkLst>
            <pc:docMk/>
            <pc:sldMk cId="2485213771" sldId="27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485213771" sldId="273"/>
            <ac:spMk id="3" creationId="{00000000-0000-0000-0000-000000000000}"/>
          </ac:spMkLst>
        </pc:spChg>
        <pc:graphicFrameChg chg="mod">
          <ac:chgData name="Giulia Vilone" userId="S::giulia.vilone@tudublin.ie::0c58d732-b0d9-492e-ba07-5ae44eefa3de" providerId="AD" clId="Web-{B6D75422-29FC-B52E-BBEF-09D5BE44472A}" dt="2022-01-21T16:39:21.626" v="453" actId="1076"/>
          <ac:graphicFrameMkLst>
            <pc:docMk/>
            <pc:sldMk cId="2485213771" sldId="273"/>
            <ac:graphicFrameMk id="5" creationId="{00000000-0000-0000-0000-000000000000}"/>
          </ac:graphicFrameMkLst>
        </pc:graphicFrameChg>
      </pc:sldChg>
      <pc:sldChg chg="addSp delSp modSp mod modClrScheme chgLayout">
        <pc:chgData name="Giulia Vilone" userId="S::giulia.vilone@tudublin.ie::0c58d732-b0d9-492e-ba07-5ae44eefa3de" providerId="AD" clId="Web-{B6D75422-29FC-B52E-BBEF-09D5BE44472A}" dt="2022-01-21T16:41:18.395" v="473"/>
        <pc:sldMkLst>
          <pc:docMk/>
          <pc:sldMk cId="1312265413" sldId="274"/>
        </pc:sldMkLst>
        <pc:spChg chg="del mod ord">
          <ac:chgData name="Giulia Vilone" userId="S::giulia.vilone@tudublin.ie::0c58d732-b0d9-492e-ba07-5ae44eefa3de" providerId="AD" clId="Web-{B6D75422-29FC-B52E-BBEF-09D5BE44472A}" dt="2022-01-21T16:41:01.269" v="468"/>
          <ac:spMkLst>
            <pc:docMk/>
            <pc:sldMk cId="1312265413" sldId="27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312265413" sldId="274"/>
            <ac:spMk id="3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B6D75422-29FC-B52E-BBEF-09D5BE44472A}" dt="2022-01-21T16:41:18.395" v="473"/>
          <ac:spMkLst>
            <pc:docMk/>
            <pc:sldMk cId="1312265413" sldId="274"/>
            <ac:spMk id="5" creationId="{1333207E-694C-4A51-AD85-9AA64F06FC52}"/>
          </ac:spMkLst>
        </pc:spChg>
        <pc:spChg chg="add del">
          <ac:chgData name="Giulia Vilone" userId="S::giulia.vilone@tudublin.ie::0c58d732-b0d9-492e-ba07-5ae44eefa3de" providerId="AD" clId="Web-{B6D75422-29FC-B52E-BBEF-09D5BE44472A}" dt="2022-01-21T16:41:13.988" v="471"/>
          <ac:spMkLst>
            <pc:docMk/>
            <pc:sldMk cId="1312265413" sldId="274"/>
            <ac:spMk id="20" creationId="{B62503C3-8D6A-4BB3-8E8F-AFB4C46F88FE}"/>
          </ac:spMkLst>
        </pc:spChg>
        <pc:graphicFrameChg chg="add del mod ord modGraphic">
          <ac:chgData name="Giulia Vilone" userId="S::giulia.vilone@tudublin.ie::0c58d732-b0d9-492e-ba07-5ae44eefa3de" providerId="AD" clId="Web-{B6D75422-29FC-B52E-BBEF-09D5BE44472A}" dt="2022-01-21T16:41:18.395" v="473"/>
          <ac:graphicFrameMkLst>
            <pc:docMk/>
            <pc:sldMk cId="1312265413" sldId="274"/>
            <ac:graphicFrameMk id="21" creationId="{8FF5B3BE-4725-470F-B1EE-1C42C2B00DBF}"/>
          </ac:graphicFrameMkLst>
        </pc:graphicFrameChg>
      </pc:sldChg>
      <pc:sldChg chg="addSp delSp modSp mod modClrScheme chgLayout">
        <pc:chgData name="Giulia Vilone" userId="S::giulia.vilone@tudublin.ie::0c58d732-b0d9-492e-ba07-5ae44eefa3de" providerId="AD" clId="Web-{B6D75422-29FC-B52E-BBEF-09D5BE44472A}" dt="2022-01-21T16:40:57.113" v="467"/>
        <pc:sldMkLst>
          <pc:docMk/>
          <pc:sldMk cId="816889008" sldId="276"/>
        </pc:sldMkLst>
        <pc:spChg chg="del mod ord">
          <ac:chgData name="Giulia Vilone" userId="S::giulia.vilone@tudublin.ie::0c58d732-b0d9-492e-ba07-5ae44eefa3de" providerId="AD" clId="Web-{B6D75422-29FC-B52E-BBEF-09D5BE44472A}" dt="2022-01-21T16:40:56.753" v="466"/>
          <ac:spMkLst>
            <pc:docMk/>
            <pc:sldMk cId="816889008" sldId="27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816889008" sldId="276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40:56.753" v="466"/>
          <ac:spMkLst>
            <pc:docMk/>
            <pc:sldMk cId="816889008" sldId="276"/>
            <ac:spMk id="5" creationId="{6EF6FA3E-49CC-413A-ACDC-A2E495C74D61}"/>
          </ac:spMkLst>
        </pc:spChg>
        <pc:spChg chg="add">
          <ac:chgData name="Giulia Vilone" userId="S::giulia.vilone@tudublin.ie::0c58d732-b0d9-492e-ba07-5ae44eefa3de" providerId="AD" clId="Web-{B6D75422-29FC-B52E-BBEF-09D5BE44472A}" dt="2022-01-21T16:40:57.113" v="467"/>
          <ac:spMkLst>
            <pc:docMk/>
            <pc:sldMk cId="816889008" sldId="276"/>
            <ac:spMk id="26" creationId="{7D6F78FF-2652-4A1B-AAD2-5EDDB46648E5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40:42.534" v="465" actId="20577"/>
        <pc:sldMkLst>
          <pc:docMk/>
          <pc:sldMk cId="576110718" sldId="277"/>
        </pc:sldMkLst>
        <pc:spChg chg="mod ord">
          <ac:chgData name="Giulia Vilone" userId="S::giulia.vilone@tudublin.ie::0c58d732-b0d9-492e-ba07-5ae44eefa3de" providerId="AD" clId="Web-{B6D75422-29FC-B52E-BBEF-09D5BE44472A}" dt="2022-01-21T16:40:42.534" v="465" actId="20577"/>
          <ac:spMkLst>
            <pc:docMk/>
            <pc:sldMk cId="576110718" sldId="27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576110718" sldId="27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42:03.302" v="488" actId="20577"/>
        <pc:sldMkLst>
          <pc:docMk/>
          <pc:sldMk cId="2227557543" sldId="278"/>
        </pc:sldMkLst>
        <pc:spChg chg="mod ord">
          <ac:chgData name="Giulia Vilone" userId="S::giulia.vilone@tudublin.ie::0c58d732-b0d9-492e-ba07-5ae44eefa3de" providerId="AD" clId="Web-{B6D75422-29FC-B52E-BBEF-09D5BE44472A}" dt="2022-01-21T16:42:03.302" v="488" actId="20577"/>
          <ac:spMkLst>
            <pc:docMk/>
            <pc:sldMk cId="2227557543" sldId="2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227557543" sldId="278"/>
            <ac:spMk id="3" creationId="{00000000-0000-0000-0000-000000000000}"/>
          </ac:spMkLst>
        </pc:spChg>
      </pc:sldChg>
      <pc:sldChg chg="mod modClrScheme chgLayout">
        <pc:chgData name="Giulia Vilone" userId="S::giulia.vilone@tudublin.ie::0c58d732-b0d9-492e-ba07-5ae44eefa3de" providerId="AD" clId="Web-{B6D75422-29FC-B52E-BBEF-09D5BE44472A}" dt="2022-01-21T15:49:17.952" v="1"/>
        <pc:sldMkLst>
          <pc:docMk/>
          <pc:sldMk cId="1409972681" sldId="281"/>
        </pc:sldMkLst>
      </pc:sldChg>
      <pc:sldChg chg="modSp mod modClrScheme chgLayout">
        <pc:chgData name="Giulia Vilone" userId="S::giulia.vilone@tudublin.ie::0c58d732-b0d9-492e-ba07-5ae44eefa3de" providerId="AD" clId="Web-{B6D75422-29FC-B52E-BBEF-09D5BE44472A}" dt="2022-01-21T16:07:59.085" v="21" actId="20577"/>
        <pc:sldMkLst>
          <pc:docMk/>
          <pc:sldMk cId="1276128463" sldId="282"/>
        </pc:sldMkLst>
        <pc:spChg chg="mod ord">
          <ac:chgData name="Giulia Vilone" userId="S::giulia.vilone@tudublin.ie::0c58d732-b0d9-492e-ba07-5ae44eefa3de" providerId="AD" clId="Web-{B6D75422-29FC-B52E-BBEF-09D5BE44472A}" dt="2022-01-21T16:07:59.085" v="21" actId="20577"/>
          <ac:spMkLst>
            <pc:docMk/>
            <pc:sldMk cId="1276128463" sldId="28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276128463" sldId="282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B6D75422-29FC-B52E-BBEF-09D5BE44472A}" dt="2022-01-21T16:06:49.412" v="11" actId="1076"/>
          <ac:picMkLst>
            <pc:docMk/>
            <pc:sldMk cId="1276128463" sldId="282"/>
            <ac:picMk id="1026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06:33.677" v="9" actId="20577"/>
        <pc:sldMkLst>
          <pc:docMk/>
          <pc:sldMk cId="3998578523" sldId="283"/>
        </pc:sldMkLst>
        <pc:spChg chg="mod ord">
          <ac:chgData name="Giulia Vilone" userId="S::giulia.vilone@tudublin.ie::0c58d732-b0d9-492e-ba07-5ae44eefa3de" providerId="AD" clId="Web-{B6D75422-29FC-B52E-BBEF-09D5BE44472A}" dt="2022-01-21T16:06:33.677" v="9" actId="20577"/>
          <ac:spMkLst>
            <pc:docMk/>
            <pc:sldMk cId="3998578523" sldId="28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998578523" sldId="283"/>
            <ac:spMk id="3" creationId="{00000000-0000-0000-0000-000000000000}"/>
          </ac:spMkLst>
        </pc:spChg>
      </pc:sldChg>
      <pc:sldChg chg="mod modClrScheme chgLayout">
        <pc:chgData name="Giulia Vilone" userId="S::giulia.vilone@tudublin.ie::0c58d732-b0d9-492e-ba07-5ae44eefa3de" providerId="AD" clId="Web-{B6D75422-29FC-B52E-BBEF-09D5BE44472A}" dt="2022-01-21T15:49:17.952" v="1"/>
        <pc:sldMkLst>
          <pc:docMk/>
          <pc:sldMk cId="605073774" sldId="284"/>
        </pc:sldMkLst>
      </pc:sldChg>
      <pc:sldChg chg="modSp mod modClrScheme chgLayout">
        <pc:chgData name="Giulia Vilone" userId="S::giulia.vilone@tudublin.ie::0c58d732-b0d9-492e-ba07-5ae44eefa3de" providerId="AD" clId="Web-{B6D75422-29FC-B52E-BBEF-09D5BE44472A}" dt="2022-01-21T16:11:14.480" v="76" actId="20577"/>
        <pc:sldMkLst>
          <pc:docMk/>
          <pc:sldMk cId="3115491933" sldId="285"/>
        </pc:sldMkLst>
        <pc:spChg chg="mod ord">
          <ac:chgData name="Giulia Vilone" userId="S::giulia.vilone@tudublin.ie::0c58d732-b0d9-492e-ba07-5ae44eefa3de" providerId="AD" clId="Web-{B6D75422-29FC-B52E-BBEF-09D5BE44472A}" dt="2022-01-21T16:11:14.480" v="76" actId="20577"/>
          <ac:spMkLst>
            <pc:docMk/>
            <pc:sldMk cId="3115491933" sldId="28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115491933" sldId="28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10:14.979" v="60"/>
        <pc:sldMkLst>
          <pc:docMk/>
          <pc:sldMk cId="1062258700" sldId="286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062258700" sldId="28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09:35.165" v="39" actId="1076"/>
          <ac:spMkLst>
            <pc:docMk/>
            <pc:sldMk cId="1062258700" sldId="28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09:35.150" v="38" actId="1076"/>
          <ac:spMkLst>
            <pc:docMk/>
            <pc:sldMk cId="1062258700" sldId="286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09:35.181" v="41" actId="1076"/>
          <ac:spMkLst>
            <pc:docMk/>
            <pc:sldMk cId="1062258700" sldId="286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12.603" v="59"/>
          <ac:spMkLst>
            <pc:docMk/>
            <pc:sldMk cId="1062258700" sldId="28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10.588" v="58"/>
          <ac:spMkLst>
            <pc:docMk/>
            <pc:sldMk cId="1062258700" sldId="286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08.353" v="57"/>
          <ac:spMkLst>
            <pc:docMk/>
            <pc:sldMk cId="1062258700" sldId="28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01.025" v="56"/>
          <ac:spMkLst>
            <pc:docMk/>
            <pc:sldMk cId="1062258700" sldId="286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14.979" v="60"/>
          <ac:spMkLst>
            <pc:docMk/>
            <pc:sldMk cId="1062258700" sldId="286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12:17.887" v="85" actId="14100"/>
        <pc:sldMkLst>
          <pc:docMk/>
          <pc:sldMk cId="3232524830" sldId="287"/>
        </pc:sldMkLst>
        <pc:spChg chg="mod ord">
          <ac:chgData name="Giulia Vilone" userId="S::giulia.vilone@tudublin.ie::0c58d732-b0d9-492e-ba07-5ae44eefa3de" providerId="AD" clId="Web-{B6D75422-29FC-B52E-BBEF-09D5BE44472A}" dt="2022-01-21T16:12:17.887" v="85" actId="14100"/>
          <ac:spMkLst>
            <pc:docMk/>
            <pc:sldMk cId="3232524830" sldId="28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232524830" sldId="28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12:34.810" v="90" actId="1076"/>
        <pc:sldMkLst>
          <pc:docMk/>
          <pc:sldMk cId="3683331521" sldId="288"/>
        </pc:sldMkLst>
        <pc:spChg chg="mod ord">
          <ac:chgData name="Giulia Vilone" userId="S::giulia.vilone@tudublin.ie::0c58d732-b0d9-492e-ba07-5ae44eefa3de" providerId="AD" clId="Web-{B6D75422-29FC-B52E-BBEF-09D5BE44472A}" dt="2022-01-21T16:12:27.091" v="89" actId="14100"/>
          <ac:spMkLst>
            <pc:docMk/>
            <pc:sldMk cId="3683331521" sldId="28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683331521" sldId="28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2:34.810" v="90" actId="1076"/>
          <ac:spMkLst>
            <pc:docMk/>
            <pc:sldMk cId="3683331521" sldId="288"/>
            <ac:spMk id="4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6:14:22.718" v="110"/>
        <pc:sldMkLst>
          <pc:docMk/>
          <pc:sldMk cId="3497475325" sldId="289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497475325" sldId="28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497475325" sldId="289"/>
            <ac:spMk id="3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6:14:53.110" v="116"/>
        <pc:sldMkLst>
          <pc:docMk/>
          <pc:sldMk cId="1874312733" sldId="290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874312733" sldId="29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874312733" sldId="29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16:22.377" v="125" actId="20577"/>
        <pc:sldMkLst>
          <pc:docMk/>
          <pc:sldMk cId="507623542" sldId="291"/>
        </pc:sldMkLst>
        <pc:spChg chg="mod ord">
          <ac:chgData name="Giulia Vilone" userId="S::giulia.vilone@tudublin.ie::0c58d732-b0d9-492e-ba07-5ae44eefa3de" providerId="AD" clId="Web-{B6D75422-29FC-B52E-BBEF-09D5BE44472A}" dt="2022-01-21T16:16:22.377" v="125" actId="20577"/>
          <ac:spMkLst>
            <pc:docMk/>
            <pc:sldMk cId="507623542" sldId="29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507623542" sldId="291"/>
            <ac:spMk id="3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6:11:53.715" v="81"/>
        <pc:sldMkLst>
          <pc:docMk/>
          <pc:sldMk cId="259826302" sldId="292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59826302" sldId="29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59826302" sldId="292"/>
            <ac:spMk id="3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6:13:42.467" v="101"/>
        <pc:sldMkLst>
          <pc:docMk/>
          <pc:sldMk cId="994542479" sldId="293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994542479" sldId="29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994542479" sldId="293"/>
            <ac:spMk id="3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6:15:38.954" v="120"/>
        <pc:sldMkLst>
          <pc:docMk/>
          <pc:sldMk cId="2156837162" sldId="294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156837162" sldId="29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156837162" sldId="29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16:54.878" v="131" actId="14100"/>
        <pc:sldMkLst>
          <pc:docMk/>
          <pc:sldMk cId="3736172760" sldId="295"/>
        </pc:sldMkLst>
        <pc:spChg chg="mod ord">
          <ac:chgData name="Giulia Vilone" userId="S::giulia.vilone@tudublin.ie::0c58d732-b0d9-492e-ba07-5ae44eefa3de" providerId="AD" clId="Web-{B6D75422-29FC-B52E-BBEF-09D5BE44472A}" dt="2022-01-21T16:16:54.878" v="131" actId="14100"/>
          <ac:spMkLst>
            <pc:docMk/>
            <pc:sldMk cId="3736172760" sldId="29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736172760" sldId="29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0:56.836" v="168" actId="1076"/>
        <pc:sldMkLst>
          <pc:docMk/>
          <pc:sldMk cId="1182058204" sldId="296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182058204" sldId="296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20:56.836" v="168" actId="1076"/>
          <ac:spMkLst>
            <pc:docMk/>
            <pc:sldMk cId="1182058204" sldId="296"/>
            <ac:spMk id="25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6D75422-29FC-B52E-BBEF-09D5BE44472A}" dt="2022-01-21T16:20:23.758" v="164" actId="1076"/>
        <pc:sldMkLst>
          <pc:docMk/>
          <pc:sldMk cId="1162315600" sldId="297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162315600" sldId="297"/>
            <ac:spMk id="3" creationId="{00000000-0000-0000-0000-000000000000}"/>
          </ac:spMkLst>
        </pc:spChg>
        <pc:spChg chg="del mod">
          <ac:chgData name="Giulia Vilone" userId="S::giulia.vilone@tudublin.ie::0c58d732-b0d9-492e-ba07-5ae44eefa3de" providerId="AD" clId="Web-{B6D75422-29FC-B52E-BBEF-09D5BE44472A}" dt="2022-01-21T16:20:12.429" v="163"/>
          <ac:spMkLst>
            <pc:docMk/>
            <pc:sldMk cId="1162315600" sldId="297"/>
            <ac:spMk id="7" creationId="{00000000-0000-0000-0000-000000000000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19:45.522" v="155" actId="1076"/>
          <ac:spMkLst>
            <pc:docMk/>
            <pc:sldMk cId="1162315600" sldId="297"/>
            <ac:spMk id="8" creationId="{8433A218-8BF6-41ED-996A-251D9BF198C3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20:23.758" v="164" actId="1076"/>
          <ac:spMkLst>
            <pc:docMk/>
            <pc:sldMk cId="1162315600" sldId="297"/>
            <ac:spMk id="25" creationId="{00000000-0000-0000-0000-000000000000}"/>
          </ac:spMkLst>
        </pc:spChg>
        <pc:spChg chg="del mod">
          <ac:chgData name="Giulia Vilone" userId="S::giulia.vilone@tudublin.ie::0c58d732-b0d9-492e-ba07-5ae44eefa3de" providerId="AD" clId="Web-{B6D75422-29FC-B52E-BBEF-09D5BE44472A}" dt="2022-01-21T16:19:37.788" v="152"/>
          <ac:spMkLst>
            <pc:docMk/>
            <pc:sldMk cId="1162315600" sldId="297"/>
            <ac:spMk id="37" creationId="{00000000-0000-0000-0000-000000000000}"/>
          </ac:spMkLst>
        </pc:spChg>
        <pc:spChg chg="add del">
          <ac:chgData name="Giulia Vilone" userId="S::giulia.vilone@tudublin.ie::0c58d732-b0d9-492e-ba07-5ae44eefa3de" providerId="AD" clId="Web-{B6D75422-29FC-B52E-BBEF-09D5BE44472A}" dt="2022-01-21T16:19:50.007" v="157"/>
          <ac:spMkLst>
            <pc:docMk/>
            <pc:sldMk cId="1162315600" sldId="297"/>
            <ac:spMk id="45" creationId="{1F7BB34D-530B-422D-AADF-CCC49E3112C4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20:06.882" v="162" actId="20577"/>
          <ac:spMkLst>
            <pc:docMk/>
            <pc:sldMk cId="1162315600" sldId="297"/>
            <ac:spMk id="46" creationId="{EEF9FEBE-0C7B-4430-8190-29C87AF11227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6D75422-29FC-B52E-BBEF-09D5BE44472A}" dt="2022-01-21T16:21:17.681" v="174"/>
        <pc:sldMkLst>
          <pc:docMk/>
          <pc:sldMk cId="1958132764" sldId="298"/>
        </pc:sldMkLst>
        <pc:spChg chg="add">
          <ac:chgData name="Giulia Vilone" userId="S::giulia.vilone@tudublin.ie::0c58d732-b0d9-492e-ba07-5ae44eefa3de" providerId="AD" clId="Web-{B6D75422-29FC-B52E-BBEF-09D5BE44472A}" dt="2022-01-21T16:21:17.681" v="173"/>
          <ac:spMkLst>
            <pc:docMk/>
            <pc:sldMk cId="1958132764" sldId="298"/>
            <ac:spMk id="2" creationId="{A32BD298-A5FB-4F85-A0EF-320860637D71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958132764" sldId="298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B6D75422-29FC-B52E-BBEF-09D5BE44472A}" dt="2022-01-21T16:21:17.681" v="174"/>
          <ac:spMkLst>
            <pc:docMk/>
            <pc:sldMk cId="1958132764" sldId="298"/>
            <ac:spMk id="4" creationId="{B67D3312-6B04-430B-95A8-78F35A978357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21:06.477" v="170" actId="1076"/>
          <ac:spMkLst>
            <pc:docMk/>
            <pc:sldMk cId="1958132764" sldId="298"/>
            <ac:spMk id="25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21:14.853" v="171"/>
          <ac:spMkLst>
            <pc:docMk/>
            <pc:sldMk cId="1958132764" sldId="298"/>
            <ac:spMk id="47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21:16.134" v="172"/>
          <ac:spMkLst>
            <pc:docMk/>
            <pc:sldMk cId="1958132764" sldId="298"/>
            <ac:spMk id="48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6D75422-29FC-B52E-BBEF-09D5BE44472A}" dt="2022-01-21T16:23:20.308" v="199" actId="1076"/>
        <pc:sldMkLst>
          <pc:docMk/>
          <pc:sldMk cId="1152390603" sldId="299"/>
        </pc:sldMkLst>
        <pc:spChg chg="add mod">
          <ac:chgData name="Giulia Vilone" userId="S::giulia.vilone@tudublin.ie::0c58d732-b0d9-492e-ba07-5ae44eefa3de" providerId="AD" clId="Web-{B6D75422-29FC-B52E-BBEF-09D5BE44472A}" dt="2022-01-21T16:22:10.744" v="182" actId="1076"/>
          <ac:spMkLst>
            <pc:docMk/>
            <pc:sldMk cId="1152390603" sldId="299"/>
            <ac:spMk id="2" creationId="{359DBB67-0E37-4A96-B058-E4F235842081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152390603" sldId="299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22:51.980" v="192" actId="1076"/>
          <ac:spMkLst>
            <pc:docMk/>
            <pc:sldMk cId="1152390603" sldId="299"/>
            <ac:spMk id="4" creationId="{9EA8A797-C97F-4853-AB5F-12DF236B2779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21:40.322" v="175" actId="1076"/>
          <ac:spMkLst>
            <pc:docMk/>
            <pc:sldMk cId="1152390603" sldId="299"/>
            <ac:spMk id="25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22:54.714" v="193"/>
          <ac:spMkLst>
            <pc:docMk/>
            <pc:sldMk cId="1152390603" sldId="299"/>
            <ac:spMk id="30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22:32.057" v="187"/>
          <ac:spMkLst>
            <pc:docMk/>
            <pc:sldMk cId="1152390603" sldId="299"/>
            <ac:spMk id="37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22:42.745" v="190"/>
          <ac:spMkLst>
            <pc:docMk/>
            <pc:sldMk cId="1152390603" sldId="299"/>
            <ac:spMk id="45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22:14.197" v="183"/>
          <ac:spMkLst>
            <pc:docMk/>
            <pc:sldMk cId="1152390603" sldId="299"/>
            <ac:spMk id="47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22:00.385" v="178"/>
          <ac:spMkLst>
            <pc:docMk/>
            <pc:sldMk cId="1152390603" sldId="299"/>
            <ac:spMk id="49" creationId="{00000000-0000-0000-0000-000000000000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22:28.823" v="186" actId="1076"/>
          <ac:spMkLst>
            <pc:docMk/>
            <pc:sldMk cId="1152390603" sldId="299"/>
            <ac:spMk id="54" creationId="{26BBB9CF-B0CA-41D4-9C76-8C7332F1F9EE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22:39.417" v="189" actId="1076"/>
          <ac:spMkLst>
            <pc:docMk/>
            <pc:sldMk cId="1152390603" sldId="299"/>
            <ac:spMk id="55" creationId="{97B583E0-E2C9-4C8F-B31C-D3D952255937}"/>
          </ac:spMkLst>
        </pc:spChg>
        <pc:spChg chg="add del">
          <ac:chgData name="Giulia Vilone" userId="S::giulia.vilone@tudublin.ie::0c58d732-b0d9-492e-ba07-5ae44eefa3de" providerId="AD" clId="Web-{B6D75422-29FC-B52E-BBEF-09D5BE44472A}" dt="2022-01-21T16:23:03.183" v="197"/>
          <ac:spMkLst>
            <pc:docMk/>
            <pc:sldMk cId="1152390603" sldId="299"/>
            <ac:spMk id="56" creationId="{F10B30DC-906A-4CDB-80EE-50B650D1513D}"/>
          </ac:spMkLst>
        </pc:spChg>
        <pc:spChg chg="add del">
          <ac:chgData name="Giulia Vilone" userId="S::giulia.vilone@tudublin.ie::0c58d732-b0d9-492e-ba07-5ae44eefa3de" providerId="AD" clId="Web-{B6D75422-29FC-B52E-BBEF-09D5BE44472A}" dt="2022-01-21T16:23:00.527" v="196"/>
          <ac:spMkLst>
            <pc:docMk/>
            <pc:sldMk cId="1152390603" sldId="299"/>
            <ac:spMk id="57" creationId="{7F9B35F6-3C23-4602-9951-08502477EA00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23:20.308" v="199" actId="1076"/>
          <ac:spMkLst>
            <pc:docMk/>
            <pc:sldMk cId="1152390603" sldId="299"/>
            <ac:spMk id="58" creationId="{9561BD72-1E70-4A0B-BCDE-B99F4443F553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5:37.968" v="223" actId="20577"/>
        <pc:sldMkLst>
          <pc:docMk/>
          <pc:sldMk cId="1448374512" sldId="300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448374512" sldId="300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25:37.968" v="223" actId="20577"/>
          <ac:spMkLst>
            <pc:docMk/>
            <pc:sldMk cId="1448374512" sldId="300"/>
            <ac:spMk id="25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6:24:29.669" v="210"/>
        <pc:sldMkLst>
          <pc:docMk/>
          <pc:sldMk cId="1187263147" sldId="301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187263147" sldId="301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24:12.294" v="204" actId="20577"/>
          <ac:spMkLst>
            <pc:docMk/>
            <pc:sldMk cId="1187263147" sldId="301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5:24.670" v="219" actId="20577"/>
        <pc:sldMkLst>
          <pc:docMk/>
          <pc:sldMk cId="911231093" sldId="302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911231093" sldId="302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25:24.670" v="219" actId="20577"/>
          <ac:spMkLst>
            <pc:docMk/>
            <pc:sldMk cId="911231093" sldId="302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1:57.898" v="342" actId="14100"/>
        <pc:sldMkLst>
          <pc:docMk/>
          <pc:sldMk cId="1775173261" sldId="303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775173261" sldId="30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1:57.898" v="342" actId="14100"/>
          <ac:spMkLst>
            <pc:docMk/>
            <pc:sldMk cId="1775173261" sldId="303"/>
            <ac:spMk id="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7:15.454" v="286" actId="1076"/>
        <pc:sldMkLst>
          <pc:docMk/>
          <pc:sldMk cId="3696324038" sldId="304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696324038" sldId="30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696324038" sldId="30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7:15.454" v="286" actId="1076"/>
          <ac:spMkLst>
            <pc:docMk/>
            <pc:sldMk cId="3696324038" sldId="30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7:15.329" v="281" actId="1076"/>
          <ac:spMkLst>
            <pc:docMk/>
            <pc:sldMk cId="3696324038" sldId="304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7:15.360" v="282" actId="1076"/>
          <ac:spMkLst>
            <pc:docMk/>
            <pc:sldMk cId="3696324038" sldId="304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7:15.376" v="283" actId="1076"/>
          <ac:spMkLst>
            <pc:docMk/>
            <pc:sldMk cId="3696324038" sldId="304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7:15.407" v="284" actId="1076"/>
          <ac:spMkLst>
            <pc:docMk/>
            <pc:sldMk cId="3696324038" sldId="304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7:15.438" v="285" actId="1076"/>
          <ac:spMkLst>
            <pc:docMk/>
            <pc:sldMk cId="3696324038" sldId="304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7:15.282" v="279" actId="1076"/>
          <ac:spMkLst>
            <pc:docMk/>
            <pc:sldMk cId="3696324038" sldId="304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7:15.298" v="280" actId="1076"/>
          <ac:spMkLst>
            <pc:docMk/>
            <pc:sldMk cId="3696324038" sldId="304"/>
            <ac:spMk id="37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9:58.192" v="325" actId="20577"/>
        <pc:sldMkLst>
          <pc:docMk/>
          <pc:sldMk cId="2809438243" sldId="305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809438243" sldId="305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29:58.192" v="325" actId="20577"/>
          <ac:spMkLst>
            <pc:docMk/>
            <pc:sldMk cId="2809438243" sldId="305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0:31.880" v="331" actId="20577"/>
        <pc:sldMkLst>
          <pc:docMk/>
          <pc:sldMk cId="1681624466" sldId="306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681624466" sldId="306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30:31.880" v="331" actId="20577"/>
          <ac:spMkLst>
            <pc:docMk/>
            <pc:sldMk cId="1681624466" sldId="306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0:22.661" v="327" actId="20577"/>
        <pc:sldMkLst>
          <pc:docMk/>
          <pc:sldMk cId="3884351494" sldId="307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884351494" sldId="307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30:22.661" v="327" actId="20577"/>
          <ac:spMkLst>
            <pc:docMk/>
            <pc:sldMk cId="3884351494" sldId="307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0:58.850" v="336" actId="20577"/>
        <pc:sldMkLst>
          <pc:docMk/>
          <pc:sldMk cId="46683279" sldId="308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46683279" sldId="308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30:58.850" v="336" actId="20577"/>
          <ac:spMkLst>
            <pc:docMk/>
            <pc:sldMk cId="46683279" sldId="308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1:08.131" v="338" actId="20577"/>
        <pc:sldMkLst>
          <pc:docMk/>
          <pc:sldMk cId="3570139523" sldId="309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570139523" sldId="309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31:08.131" v="338" actId="20577"/>
          <ac:spMkLst>
            <pc:docMk/>
            <pc:sldMk cId="3570139523" sldId="309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8:30.703" v="440" actId="20577"/>
        <pc:sldMkLst>
          <pc:docMk/>
          <pc:sldMk cId="2934923508" sldId="310"/>
        </pc:sldMkLst>
        <pc:spChg chg="mod ord">
          <ac:chgData name="Giulia Vilone" userId="S::giulia.vilone@tudublin.ie::0c58d732-b0d9-492e-ba07-5ae44eefa3de" providerId="AD" clId="Web-{B6D75422-29FC-B52E-BBEF-09D5BE44472A}" dt="2022-01-21T16:38:30.703" v="440" actId="20577"/>
          <ac:spMkLst>
            <pc:docMk/>
            <pc:sldMk cId="2934923508" sldId="31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934923508" sldId="31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2:43.368" v="351" actId="14100"/>
        <pc:sldMkLst>
          <pc:docMk/>
          <pc:sldMk cId="3880374059" sldId="311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880374059" sldId="31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2:43.368" v="351" actId="14100"/>
          <ac:spMkLst>
            <pc:docMk/>
            <pc:sldMk cId="3880374059" sldId="31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32:22.898" v="347" actId="1076"/>
          <ac:spMkLst>
            <pc:docMk/>
            <pc:sldMk cId="3880374059" sldId="311"/>
            <ac:spMk id="5" creationId="{00000000-0000-0000-0000-000000000000}"/>
          </ac:spMkLst>
        </pc:spChg>
        <pc:picChg chg="mod">
          <ac:chgData name="Giulia Vilone" userId="S::giulia.vilone@tudublin.ie::0c58d732-b0d9-492e-ba07-5ae44eefa3de" providerId="AD" clId="Web-{B6D75422-29FC-B52E-BBEF-09D5BE44472A}" dt="2022-01-21T16:32:27.414" v="348" actId="1076"/>
          <ac:picMkLst>
            <pc:docMk/>
            <pc:sldMk cId="3880374059" sldId="311"/>
            <ac:picMk id="17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30:48.287" v="333" actId="1076"/>
        <pc:sldMkLst>
          <pc:docMk/>
          <pc:sldMk cId="337989880" sldId="312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37989880" sldId="312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B6D75422-29FC-B52E-BBEF-09D5BE44472A}" dt="2022-01-21T16:30:48.287" v="333" actId="1076"/>
          <ac:picMkLst>
            <pc:docMk/>
            <pc:sldMk cId="337989880" sldId="312"/>
            <ac:picMk id="6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5:49:17.952" v="1"/>
        <pc:sldMkLst>
          <pc:docMk/>
          <pc:sldMk cId="1966986374" sldId="313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966986374" sldId="31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5:28.186" v="221" actId="20577"/>
        <pc:sldMkLst>
          <pc:docMk/>
          <pc:sldMk cId="2163647131" sldId="317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163647131" sldId="317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6:25:28.186" v="221" actId="20577"/>
          <ac:spMkLst>
            <pc:docMk/>
            <pc:sldMk cId="2163647131" sldId="317"/>
            <ac:spMk id="25" creationId="{00000000-0000-0000-0000-000000000000}"/>
          </ac:spMkLst>
        </pc:spChg>
      </pc:sldChg>
      <pc:sldChg chg="delSp modSp mod modClrScheme chgLayout">
        <pc:chgData name="Giulia Vilone" userId="S::giulia.vilone@tudublin.ie::0c58d732-b0d9-492e-ba07-5ae44eefa3de" providerId="AD" clId="Web-{B6D75422-29FC-B52E-BBEF-09D5BE44472A}" dt="2022-01-21T16:42:41.318" v="495" actId="1076"/>
        <pc:sldMkLst>
          <pc:docMk/>
          <pc:sldMk cId="1172558312" sldId="333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172558312" sldId="333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42:32.490" v="489"/>
          <ac:spMkLst>
            <pc:docMk/>
            <pc:sldMk cId="1172558312" sldId="333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2:41.162" v="490" actId="1076"/>
          <ac:spMkLst>
            <pc:docMk/>
            <pc:sldMk cId="1172558312" sldId="333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2:41.209" v="491" actId="1076"/>
          <ac:spMkLst>
            <pc:docMk/>
            <pc:sldMk cId="1172558312" sldId="333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2:41.240" v="492" actId="1076"/>
          <ac:spMkLst>
            <pc:docMk/>
            <pc:sldMk cId="1172558312" sldId="333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2:41.271" v="493" actId="1076"/>
          <ac:spMkLst>
            <pc:docMk/>
            <pc:sldMk cId="1172558312" sldId="333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2:41.287" v="494" actId="1076"/>
          <ac:spMkLst>
            <pc:docMk/>
            <pc:sldMk cId="1172558312" sldId="333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2:41.318" v="495" actId="1076"/>
          <ac:spMkLst>
            <pc:docMk/>
            <pc:sldMk cId="1172558312" sldId="333"/>
            <ac:spMk id="24" creationId="{00000000-0000-0000-0000-000000000000}"/>
          </ac:spMkLst>
        </pc:spChg>
      </pc:sldChg>
      <pc:sldChg chg="delSp modSp mod modClrScheme chgLayout">
        <pc:chgData name="Giulia Vilone" userId="S::giulia.vilone@tudublin.ie::0c58d732-b0d9-492e-ba07-5ae44eefa3de" providerId="AD" clId="Web-{B6D75422-29FC-B52E-BBEF-09D5BE44472A}" dt="2022-01-21T16:43:06.178" v="520" actId="1076"/>
        <pc:sldMkLst>
          <pc:docMk/>
          <pc:sldMk cId="87780213" sldId="334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87780213" sldId="334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42:44.990" v="496"/>
          <ac:spMkLst>
            <pc:docMk/>
            <pc:sldMk cId="87780213" sldId="33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5.694" v="509" actId="1076"/>
          <ac:spMkLst>
            <pc:docMk/>
            <pc:sldMk cId="87780213" sldId="334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5.756" v="510" actId="1076"/>
          <ac:spMkLst>
            <pc:docMk/>
            <pc:sldMk cId="87780213" sldId="334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5.803" v="511" actId="1076"/>
          <ac:spMkLst>
            <pc:docMk/>
            <pc:sldMk cId="87780213" sldId="334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5.850" v="512" actId="1076"/>
          <ac:spMkLst>
            <pc:docMk/>
            <pc:sldMk cId="87780213" sldId="334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5.897" v="513" actId="1076"/>
          <ac:spMkLst>
            <pc:docMk/>
            <pc:sldMk cId="87780213" sldId="334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5.944" v="514" actId="1076"/>
          <ac:spMkLst>
            <pc:docMk/>
            <pc:sldMk cId="87780213" sldId="334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5.975" v="515" actId="1076"/>
          <ac:spMkLst>
            <pc:docMk/>
            <pc:sldMk cId="87780213" sldId="334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6.022" v="516" actId="1076"/>
          <ac:spMkLst>
            <pc:docMk/>
            <pc:sldMk cId="87780213" sldId="334"/>
            <ac:spMk id="2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6.069" v="517" actId="1076"/>
          <ac:spMkLst>
            <pc:docMk/>
            <pc:sldMk cId="87780213" sldId="334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6.100" v="518" actId="1076"/>
          <ac:spMkLst>
            <pc:docMk/>
            <pc:sldMk cId="87780213" sldId="334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6.147" v="519" actId="1076"/>
          <ac:spMkLst>
            <pc:docMk/>
            <pc:sldMk cId="87780213" sldId="334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06.178" v="520" actId="1076"/>
          <ac:spMkLst>
            <pc:docMk/>
            <pc:sldMk cId="87780213" sldId="334"/>
            <ac:spMk id="2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44:36.524" v="536" actId="20577"/>
        <pc:sldMkLst>
          <pc:docMk/>
          <pc:sldMk cId="3109460504" sldId="336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109460504" sldId="33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55.070" v="521" actId="1076"/>
          <ac:spMkLst>
            <pc:docMk/>
            <pc:sldMk cId="3109460504" sldId="33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4:10.117" v="529"/>
          <ac:spMkLst>
            <pc:docMk/>
            <pc:sldMk cId="3109460504" sldId="336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4:32.352" v="535" actId="20577"/>
          <ac:spMkLst>
            <pc:docMk/>
            <pc:sldMk cId="3109460504" sldId="33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3:55.086" v="524" actId="1076"/>
          <ac:spMkLst>
            <pc:docMk/>
            <pc:sldMk cId="3109460504" sldId="33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4:36.524" v="536" actId="20577"/>
          <ac:spMkLst>
            <pc:docMk/>
            <pc:sldMk cId="3109460504" sldId="33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44:10.133" v="530"/>
          <ac:spMkLst>
            <pc:docMk/>
            <pc:sldMk cId="3109460504" sldId="336"/>
            <ac:spMk id="20" creationId="{00000000-0000-0000-0000-000000000000}"/>
          </ac:spMkLst>
        </pc:spChg>
        <pc:picChg chg="mod">
          <ac:chgData name="Giulia Vilone" userId="S::giulia.vilone@tudublin.ie::0c58d732-b0d9-492e-ba07-5ae44eefa3de" providerId="AD" clId="Web-{B6D75422-29FC-B52E-BBEF-09D5BE44472A}" dt="2022-01-21T16:43:55.117" v="527" actId="1076"/>
          <ac:picMkLst>
            <pc:docMk/>
            <pc:sldMk cId="3109460504" sldId="336"/>
            <ac:picMk id="16" creationId="{00000000-0000-0000-0000-000000000000}"/>
          </ac:picMkLst>
        </pc:picChg>
        <pc:picChg chg="mod">
          <ac:chgData name="Giulia Vilone" userId="S::giulia.vilone@tudublin.ie::0c58d732-b0d9-492e-ba07-5ae44eefa3de" providerId="AD" clId="Web-{B6D75422-29FC-B52E-BBEF-09D5BE44472A}" dt="2022-01-21T16:43:55.132" v="528" actId="1076"/>
          <ac:picMkLst>
            <pc:docMk/>
            <pc:sldMk cId="3109460504" sldId="336"/>
            <ac:picMk id="17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44:44.946" v="537"/>
        <pc:sldMkLst>
          <pc:docMk/>
          <pc:sldMk cId="3960993595" sldId="337"/>
        </pc:sldMkLst>
        <pc:spChg chg="mod ord">
          <ac:chgData name="Giulia Vilone" userId="S::giulia.vilone@tudublin.ie::0c58d732-b0d9-492e-ba07-5ae44eefa3de" providerId="AD" clId="Web-{B6D75422-29FC-B52E-BBEF-09D5BE44472A}" dt="2022-01-21T16:44:44.946" v="537"/>
          <ac:spMkLst>
            <pc:docMk/>
            <pc:sldMk cId="3960993595" sldId="33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960993595" sldId="33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44:50.446" v="538" actId="20577"/>
        <pc:sldMkLst>
          <pc:docMk/>
          <pc:sldMk cId="3664818294" sldId="338"/>
        </pc:sldMkLst>
        <pc:spChg chg="mod ord">
          <ac:chgData name="Giulia Vilone" userId="S::giulia.vilone@tudublin.ie::0c58d732-b0d9-492e-ba07-5ae44eefa3de" providerId="AD" clId="Web-{B6D75422-29FC-B52E-BBEF-09D5BE44472A}" dt="2022-01-21T16:44:50.446" v="538" actId="20577"/>
          <ac:spMkLst>
            <pc:docMk/>
            <pc:sldMk cId="3664818294" sldId="33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664818294" sldId="338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6D75422-29FC-B52E-BBEF-09D5BE44472A}" dt="2022-01-21T16:47:02.605" v="552" actId="1076"/>
        <pc:sldMkLst>
          <pc:docMk/>
          <pc:sldMk cId="1844773540" sldId="339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844773540" sldId="339"/>
            <ac:spMk id="3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5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6" creationId="{00000000-0000-0000-0000-000000000000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47:02.590" v="551" actId="1076"/>
          <ac:spMkLst>
            <pc:docMk/>
            <pc:sldMk cId="1844773540" sldId="339"/>
            <ac:spMk id="7" creationId="{86A1DEEE-1F21-495D-9A5F-3A936FBFD68F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47:02.605" v="552" actId="1076"/>
          <ac:spMkLst>
            <pc:docMk/>
            <pc:sldMk cId="1844773540" sldId="339"/>
            <ac:spMk id="8" creationId="{ECB69193-12D2-45D4-8B3F-19A0CA749A1C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26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27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28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29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31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32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33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34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35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36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37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38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39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40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41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42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43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44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45" creationId="{00000000-0000-0000-0000-000000000000}"/>
          </ac:spMkLst>
        </pc:spChg>
        <pc:spChg chg="topLvl">
          <ac:chgData name="Giulia Vilone" userId="S::giulia.vilone@tudublin.ie::0c58d732-b0d9-492e-ba07-5ae44eefa3de" providerId="AD" clId="Web-{B6D75422-29FC-B52E-BBEF-09D5BE44472A}" dt="2022-01-21T16:46:13.729" v="544"/>
          <ac:spMkLst>
            <pc:docMk/>
            <pc:sldMk cId="1844773540" sldId="339"/>
            <ac:spMk id="46" creationId="{00000000-0000-0000-0000-000000000000}"/>
          </ac:spMkLst>
        </pc:spChg>
        <pc:spChg chg="del topLvl">
          <ac:chgData name="Giulia Vilone" userId="S::giulia.vilone@tudublin.ie::0c58d732-b0d9-492e-ba07-5ae44eefa3de" providerId="AD" clId="Web-{B6D75422-29FC-B52E-BBEF-09D5BE44472A}" dt="2022-01-21T16:46:23.870" v="546"/>
          <ac:spMkLst>
            <pc:docMk/>
            <pc:sldMk cId="1844773540" sldId="339"/>
            <ac:spMk id="47" creationId="{00000000-0000-0000-0000-000000000000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46:01.760" v="541"/>
          <ac:spMkLst>
            <pc:docMk/>
            <pc:sldMk cId="1844773540" sldId="339"/>
            <ac:spMk id="48" creationId="{00000000-0000-0000-0000-000000000000}"/>
          </ac:spMkLst>
        </pc:spChg>
        <pc:grpChg chg="add del mod">
          <ac:chgData name="Giulia Vilone" userId="S::giulia.vilone@tudublin.ie::0c58d732-b0d9-492e-ba07-5ae44eefa3de" providerId="AD" clId="Web-{B6D75422-29FC-B52E-BBEF-09D5BE44472A}" dt="2022-01-21T16:46:13.729" v="544"/>
          <ac:grpSpMkLst>
            <pc:docMk/>
            <pc:sldMk cId="1844773540" sldId="339"/>
            <ac:grpSpMk id="2" creationId="{D19FCF4F-D1DF-4011-8013-A2D11AA0B040}"/>
          </ac:grpSpMkLst>
        </pc:grpChg>
        <pc:grpChg chg="add mod">
          <ac:chgData name="Giulia Vilone" userId="S::giulia.vilone@tudublin.ie::0c58d732-b0d9-492e-ba07-5ae44eefa3de" providerId="AD" clId="Web-{B6D75422-29FC-B52E-BBEF-09D5BE44472A}" dt="2022-01-21T16:46:37.886" v="548" actId="1076"/>
          <ac:grpSpMkLst>
            <pc:docMk/>
            <pc:sldMk cId="1844773540" sldId="339"/>
            <ac:grpSpMk id="4" creationId="{A4462032-EBDE-401D-BBE3-83DB8DCBF46F}"/>
          </ac:grpSpMkLst>
        </pc:gr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7:26:26.982" v="709"/>
        <pc:sldMkLst>
          <pc:docMk/>
          <pc:sldMk cId="3368288107" sldId="340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368288107" sldId="340"/>
            <ac:spMk id="3" creationId="{00000000-0000-0000-0000-000000000000}"/>
          </ac:spMkLst>
        </pc:spChg>
      </pc:sldChg>
      <pc:sldChg chg="addSp modSp mod modClrScheme chgLayout">
        <pc:chgData name="Giulia Vilone" userId="S::giulia.vilone@tudublin.ie::0c58d732-b0d9-492e-ba07-5ae44eefa3de" providerId="AD" clId="Web-{B6D75422-29FC-B52E-BBEF-09D5BE44472A}" dt="2022-01-21T16:51:26.752" v="651" actId="20577"/>
        <pc:sldMkLst>
          <pc:docMk/>
          <pc:sldMk cId="2717620055" sldId="341"/>
        </pc:sldMkLst>
        <pc:spChg chg="mod ord">
          <ac:chgData name="Giulia Vilone" userId="S::giulia.vilone@tudublin.ie::0c58d732-b0d9-492e-ba07-5ae44eefa3de" providerId="AD" clId="Web-{B6D75422-29FC-B52E-BBEF-09D5BE44472A}" dt="2022-01-21T16:51:26.752" v="651" actId="20577"/>
          <ac:spMkLst>
            <pc:docMk/>
            <pc:sldMk cId="2717620055" sldId="34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717620055" sldId="34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1:20.814" v="649" actId="1076"/>
          <ac:spMkLst>
            <pc:docMk/>
            <pc:sldMk cId="2717620055" sldId="34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1:20.673" v="644" actId="1076"/>
          <ac:spMkLst>
            <pc:docMk/>
            <pc:sldMk cId="2717620055" sldId="341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1:20.705" v="645" actId="1076"/>
          <ac:spMkLst>
            <pc:docMk/>
            <pc:sldMk cId="2717620055" sldId="341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1:20.736" v="646" actId="1076"/>
          <ac:spMkLst>
            <pc:docMk/>
            <pc:sldMk cId="2717620055" sldId="341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1:20.767" v="647" actId="1076"/>
          <ac:spMkLst>
            <pc:docMk/>
            <pc:sldMk cId="2717620055" sldId="341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1:20.783" v="648" actId="1076"/>
          <ac:spMkLst>
            <pc:docMk/>
            <pc:sldMk cId="2717620055" sldId="341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1:20.627" v="642" actId="1076"/>
          <ac:spMkLst>
            <pc:docMk/>
            <pc:sldMk cId="2717620055" sldId="341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1:20.642" v="643" actId="1076"/>
          <ac:spMkLst>
            <pc:docMk/>
            <pc:sldMk cId="2717620055" sldId="341"/>
            <ac:spMk id="37" creationId="{00000000-0000-0000-0000-000000000000}"/>
          </ac:spMkLst>
        </pc:spChg>
        <pc:grpChg chg="add">
          <ac:chgData name="Giulia Vilone" userId="S::giulia.vilone@tudublin.ie::0c58d732-b0d9-492e-ba07-5ae44eefa3de" providerId="AD" clId="Web-{B6D75422-29FC-B52E-BBEF-09D5BE44472A}" dt="2022-01-21T16:51:23.095" v="650"/>
          <ac:grpSpMkLst>
            <pc:docMk/>
            <pc:sldMk cId="2717620055" sldId="341"/>
            <ac:grpSpMk id="5" creationId="{EA06C19F-198A-42DC-8FF2-0A793AC640A6}"/>
          </ac:grpSpMkLst>
        </pc:gr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52:13.378" v="674" actId="14100"/>
        <pc:sldMkLst>
          <pc:docMk/>
          <pc:sldMk cId="3985823803" sldId="342"/>
        </pc:sldMkLst>
        <pc:spChg chg="mod">
          <ac:chgData name="Giulia Vilone" userId="S::giulia.vilone@tudublin.ie::0c58d732-b0d9-492e-ba07-5ae44eefa3de" providerId="AD" clId="Web-{B6D75422-29FC-B52E-BBEF-09D5BE44472A}" dt="2022-01-21T16:52:00.143" v="655" actId="1076"/>
          <ac:spMkLst>
            <pc:docMk/>
            <pc:sldMk cId="3985823803" sldId="34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985823803" sldId="34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13.378" v="674" actId="14100"/>
          <ac:spMkLst>
            <pc:docMk/>
            <pc:sldMk cId="3985823803" sldId="342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471" v="667" actId="1076"/>
          <ac:spMkLst>
            <pc:docMk/>
            <pc:sldMk cId="3985823803" sldId="342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127" v="654" actId="1076"/>
          <ac:spMkLst>
            <pc:docMk/>
            <pc:sldMk cId="3985823803" sldId="342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299" v="662" actId="1076"/>
          <ac:spMkLst>
            <pc:docMk/>
            <pc:sldMk cId="3985823803" sldId="342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331" v="663" actId="1076"/>
          <ac:spMkLst>
            <pc:docMk/>
            <pc:sldMk cId="3985823803" sldId="342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362" v="664" actId="1076"/>
          <ac:spMkLst>
            <pc:docMk/>
            <pc:sldMk cId="3985823803" sldId="342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409" v="665" actId="1076"/>
          <ac:spMkLst>
            <pc:docMk/>
            <pc:sldMk cId="3985823803" sldId="342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440" v="666" actId="1076"/>
          <ac:spMkLst>
            <pc:docMk/>
            <pc:sldMk cId="3985823803" sldId="342"/>
            <ac:spMk id="2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518" v="668" actId="1076"/>
          <ac:spMkLst>
            <pc:docMk/>
            <pc:sldMk cId="3985823803" sldId="342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534" v="669" actId="1076"/>
          <ac:spMkLst>
            <pc:docMk/>
            <pc:sldMk cId="3985823803" sldId="342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565" v="670" actId="1076"/>
          <ac:spMkLst>
            <pc:docMk/>
            <pc:sldMk cId="3985823803" sldId="342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596" v="671" actId="1076"/>
          <ac:spMkLst>
            <pc:docMk/>
            <pc:sldMk cId="3985823803" sldId="342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2:00.627" v="672" actId="1076"/>
          <ac:spMkLst>
            <pc:docMk/>
            <pc:sldMk cId="3985823803" sldId="342"/>
            <ac:spMk id="30" creationId="{00000000-0000-0000-0000-000000000000}"/>
          </ac:spMkLst>
        </pc:spChg>
        <pc:cxnChg chg="mod">
          <ac:chgData name="Giulia Vilone" userId="S::giulia.vilone@tudublin.ie::0c58d732-b0d9-492e-ba07-5ae44eefa3de" providerId="AD" clId="Web-{B6D75422-29FC-B52E-BBEF-09D5BE44472A}" dt="2022-01-21T16:52:00.159" v="656" actId="1076"/>
          <ac:cxnSpMkLst>
            <pc:docMk/>
            <pc:sldMk cId="3985823803" sldId="342"/>
            <ac:cxnSpMk id="2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6D75422-29FC-B52E-BBEF-09D5BE44472A}" dt="2022-01-21T16:52:00.174" v="657" actId="1076"/>
          <ac:cxnSpMkLst>
            <pc:docMk/>
            <pc:sldMk cId="3985823803" sldId="342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6D75422-29FC-B52E-BBEF-09D5BE44472A}" dt="2022-01-21T16:52:00.206" v="658" actId="1076"/>
          <ac:cxnSpMkLst>
            <pc:docMk/>
            <pc:sldMk cId="3985823803" sldId="342"/>
            <ac:cxnSpMk id="3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6D75422-29FC-B52E-BBEF-09D5BE44472A}" dt="2022-01-21T16:52:00.221" v="659" actId="1076"/>
          <ac:cxnSpMkLst>
            <pc:docMk/>
            <pc:sldMk cId="3985823803" sldId="342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6D75422-29FC-B52E-BBEF-09D5BE44472A}" dt="2022-01-21T16:52:00.237" v="660" actId="1076"/>
          <ac:cxnSpMkLst>
            <pc:docMk/>
            <pc:sldMk cId="3985823803" sldId="342"/>
            <ac:cxnSpMk id="4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6D75422-29FC-B52E-BBEF-09D5BE44472A}" dt="2022-01-21T16:52:00.252" v="661" actId="1076"/>
          <ac:cxnSpMkLst>
            <pc:docMk/>
            <pc:sldMk cId="3985823803" sldId="342"/>
            <ac:cxnSpMk id="44" creationId="{00000000-0000-0000-0000-000000000000}"/>
          </ac:cxnSpMkLst>
        </pc:cxnChg>
      </pc:sldChg>
      <pc:sldChg chg="addSp delSp modSp mod modClrScheme chgLayout">
        <pc:chgData name="Giulia Vilone" userId="S::giulia.vilone@tudublin.ie::0c58d732-b0d9-492e-ba07-5ae44eefa3de" providerId="AD" clId="Web-{B6D75422-29FC-B52E-BBEF-09D5BE44472A}" dt="2022-01-21T16:56:05.461" v="675"/>
        <pc:sldMkLst>
          <pc:docMk/>
          <pc:sldMk cId="2728513778" sldId="343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728513778" sldId="343"/>
            <ac:spMk id="2" creationId="{00000000-0000-0000-0000-000000000000}"/>
          </ac:spMkLst>
        </pc:spChg>
        <pc:spChg chg="del mod ord">
          <ac:chgData name="Giulia Vilone" userId="S::giulia.vilone@tudublin.ie::0c58d732-b0d9-492e-ba07-5ae44eefa3de" providerId="AD" clId="Web-{B6D75422-29FC-B52E-BBEF-09D5BE44472A}" dt="2022-01-21T16:56:05.461" v="675"/>
          <ac:spMkLst>
            <pc:docMk/>
            <pc:sldMk cId="2728513778" sldId="343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56:05.461" v="675"/>
          <ac:spMkLst>
            <pc:docMk/>
            <pc:sldMk cId="2728513778" sldId="343"/>
            <ac:spMk id="5" creationId="{77687EB9-0E15-4BC5-BE91-BCB2CAA87AA9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7:08:02.399" v="697"/>
        <pc:sldMkLst>
          <pc:docMk/>
          <pc:sldMk cId="2815663113" sldId="344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815663113" sldId="344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7:07:36.336" v="676" actId="1076"/>
          <ac:spMkLst>
            <pc:docMk/>
            <pc:sldMk cId="2815663113" sldId="344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7:07:36.351" v="677" actId="1076"/>
          <ac:spMkLst>
            <pc:docMk/>
            <pc:sldMk cId="2815663113" sldId="344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7:08:02.383" v="696"/>
          <ac:spMkLst>
            <pc:docMk/>
            <pc:sldMk cId="2815663113" sldId="344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7:07:36.367" v="679" actId="1076"/>
          <ac:spMkLst>
            <pc:docMk/>
            <pc:sldMk cId="2815663113" sldId="344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7:07:36.367" v="680" actId="1076"/>
          <ac:spMkLst>
            <pc:docMk/>
            <pc:sldMk cId="2815663113" sldId="344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7:08:02.399" v="697"/>
          <ac:spMkLst>
            <pc:docMk/>
            <pc:sldMk cId="2815663113" sldId="344"/>
            <ac:spMk id="24" creationId="{00000000-0000-0000-0000-000000000000}"/>
          </ac:spMkLst>
        </pc:spChg>
        <pc:picChg chg="mod">
          <ac:chgData name="Giulia Vilone" userId="S::giulia.vilone@tudublin.ie::0c58d732-b0d9-492e-ba07-5ae44eefa3de" providerId="AD" clId="Web-{B6D75422-29FC-B52E-BBEF-09D5BE44472A}" dt="2022-01-21T17:07:52.461" v="692" actId="1076"/>
          <ac:picMkLst>
            <pc:docMk/>
            <pc:sldMk cId="2815663113" sldId="344"/>
            <ac:picMk id="25" creationId="{00000000-0000-0000-0000-000000000000}"/>
          </ac:picMkLst>
        </pc:picChg>
        <pc:picChg chg="mod">
          <ac:chgData name="Giulia Vilone" userId="S::giulia.vilone@tudublin.ie::0c58d732-b0d9-492e-ba07-5ae44eefa3de" providerId="AD" clId="Web-{B6D75422-29FC-B52E-BBEF-09D5BE44472A}" dt="2022-01-21T17:07:52.477" v="693" actId="1076"/>
          <ac:picMkLst>
            <pc:docMk/>
            <pc:sldMk cId="2815663113" sldId="344"/>
            <ac:picMk id="26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7:25:23.200" v="699" actId="20577"/>
        <pc:sldMkLst>
          <pc:docMk/>
          <pc:sldMk cId="4243452873" sldId="345"/>
        </pc:sldMkLst>
        <pc:spChg chg="mod ord">
          <ac:chgData name="Giulia Vilone" userId="S::giulia.vilone@tudublin.ie::0c58d732-b0d9-492e-ba07-5ae44eefa3de" providerId="AD" clId="Web-{B6D75422-29FC-B52E-BBEF-09D5BE44472A}" dt="2022-01-21T17:25:23.200" v="699" actId="20577"/>
          <ac:spMkLst>
            <pc:docMk/>
            <pc:sldMk cId="4243452873" sldId="34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4243452873" sldId="34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7:25:37.044" v="703" actId="14100"/>
        <pc:sldMkLst>
          <pc:docMk/>
          <pc:sldMk cId="3582878290" sldId="346"/>
        </pc:sldMkLst>
        <pc:spChg chg="mod ord">
          <ac:chgData name="Giulia Vilone" userId="S::giulia.vilone@tudublin.ie::0c58d732-b0d9-492e-ba07-5ae44eefa3de" providerId="AD" clId="Web-{B6D75422-29FC-B52E-BBEF-09D5BE44472A}" dt="2022-01-21T17:25:37.044" v="703" actId="14100"/>
          <ac:spMkLst>
            <pc:docMk/>
            <pc:sldMk cId="3582878290" sldId="34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582878290" sldId="346"/>
            <ac:spMk id="3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7:26:44.076" v="715"/>
        <pc:sldMkLst>
          <pc:docMk/>
          <pc:sldMk cId="2229103394" sldId="347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2229103394" sldId="347"/>
            <ac:spMk id="3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7:26:42.561" v="714"/>
        <pc:sldMkLst>
          <pc:docMk/>
          <pc:sldMk cId="3204432811" sldId="348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204432811" sldId="348"/>
            <ac:spMk id="3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7:26:16.529" v="708"/>
        <pc:sldMkLst>
          <pc:docMk/>
          <pc:sldMk cId="1381730404" sldId="349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381730404" sldId="34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381730404" sldId="349"/>
            <ac:spMk id="3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6D75422-29FC-B52E-BBEF-09D5BE44472A}" dt="2022-01-21T17:27:28.656" v="728"/>
        <pc:sldMkLst>
          <pc:docMk/>
          <pc:sldMk cId="4279971333" sldId="350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4279971333" sldId="35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7:27:08.077" v="725" actId="20577"/>
        <pc:sldMkLst>
          <pc:docMk/>
          <pc:sldMk cId="1302534579" sldId="351"/>
        </pc:sldMkLst>
        <pc:spChg chg="mod ord">
          <ac:chgData name="Giulia Vilone" userId="S::giulia.vilone@tudublin.ie::0c58d732-b0d9-492e-ba07-5ae44eefa3de" providerId="AD" clId="Web-{B6D75422-29FC-B52E-BBEF-09D5BE44472A}" dt="2022-01-21T17:27:08.077" v="725" actId="20577"/>
          <ac:spMkLst>
            <pc:docMk/>
            <pc:sldMk cId="1302534579" sldId="35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302534579" sldId="35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9:04.425" v="317" actId="14100"/>
        <pc:sldMkLst>
          <pc:docMk/>
          <pc:sldMk cId="1133683989" sldId="352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133683989" sldId="35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9:04.425" v="317" actId="14100"/>
          <ac:spMkLst>
            <pc:docMk/>
            <pc:sldMk cId="1133683989" sldId="352"/>
            <ac:spMk id="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8:08.752" v="300" actId="1076"/>
        <pc:sldMkLst>
          <pc:docMk/>
          <pc:sldMk cId="843706190" sldId="353"/>
        </pc:sldMkLst>
        <pc:spChg chg="mod ord">
          <ac:chgData name="Giulia Vilone" userId="S::giulia.vilone@tudublin.ie::0c58d732-b0d9-492e-ba07-5ae44eefa3de" providerId="AD" clId="Web-{B6D75422-29FC-B52E-BBEF-09D5BE44472A}" dt="2022-01-21T16:27:38.455" v="289" actId="20577"/>
          <ac:spMkLst>
            <pc:docMk/>
            <pc:sldMk cId="843706190" sldId="35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843706190" sldId="353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B6D75422-29FC-B52E-BBEF-09D5BE44472A}" dt="2022-01-21T16:28:08.752" v="300" actId="1076"/>
          <ac:picMkLst>
            <pc:docMk/>
            <pc:sldMk cId="843706190" sldId="353"/>
            <ac:picMk id="6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28:21.502" v="307" actId="20577"/>
        <pc:sldMkLst>
          <pc:docMk/>
          <pc:sldMk cId="3421229309" sldId="354"/>
        </pc:sldMkLst>
        <pc:spChg chg="mod ord">
          <ac:chgData name="Giulia Vilone" userId="S::giulia.vilone@tudublin.ie::0c58d732-b0d9-492e-ba07-5ae44eefa3de" providerId="AD" clId="Web-{B6D75422-29FC-B52E-BBEF-09D5BE44472A}" dt="2022-01-21T16:28:21.502" v="307" actId="20577"/>
          <ac:spMkLst>
            <pc:docMk/>
            <pc:sldMk cId="3421229309" sldId="35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421229309" sldId="35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8:18.674" v="301" actId="1076"/>
          <ac:spMkLst>
            <pc:docMk/>
            <pc:sldMk cId="3421229309" sldId="354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8:18.690" v="302" actId="1076"/>
          <ac:spMkLst>
            <pc:docMk/>
            <pc:sldMk cId="3421229309" sldId="354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28:18.705" v="303" actId="1076"/>
          <ac:spMkLst>
            <pc:docMk/>
            <pc:sldMk cId="3421229309" sldId="354"/>
            <ac:spMk id="10" creationId="{00000000-0000-0000-0000-000000000000}"/>
          </ac:spMkLst>
        </pc:spChg>
        <pc:cxnChg chg="mod">
          <ac:chgData name="Giulia Vilone" userId="S::giulia.vilone@tudublin.ie::0c58d732-b0d9-492e-ba07-5ae44eefa3de" providerId="AD" clId="Web-{B6D75422-29FC-B52E-BBEF-09D5BE44472A}" dt="2022-01-21T16:28:18.721" v="304" actId="1076"/>
          <ac:cxnSpMkLst>
            <pc:docMk/>
            <pc:sldMk cId="3421229309" sldId="354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6D75422-29FC-B52E-BBEF-09D5BE44472A}" dt="2022-01-21T16:28:18.721" v="305" actId="1076"/>
          <ac:cxnSpMkLst>
            <pc:docMk/>
            <pc:sldMk cId="3421229309" sldId="354"/>
            <ac:cxnSpMk id="2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6D75422-29FC-B52E-BBEF-09D5BE44472A}" dt="2022-01-21T16:28:18.721" v="306" actId="1076"/>
          <ac:cxnSpMkLst>
            <pc:docMk/>
            <pc:sldMk cId="3421229309" sldId="354"/>
            <ac:cxnSpMk id="35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07:43.725" v="18" actId="20577"/>
        <pc:sldMkLst>
          <pc:docMk/>
          <pc:sldMk cId="3646371837" sldId="355"/>
        </pc:sldMkLst>
        <pc:spChg chg="mod ord">
          <ac:chgData name="Giulia Vilone" userId="S::giulia.vilone@tudublin.ie::0c58d732-b0d9-492e-ba07-5ae44eefa3de" providerId="AD" clId="Web-{B6D75422-29FC-B52E-BBEF-09D5BE44472A}" dt="2022-01-21T16:07:43.725" v="18" actId="20577"/>
          <ac:spMkLst>
            <pc:docMk/>
            <pc:sldMk cId="3646371837" sldId="35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646371837" sldId="35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5:49:17.952" v="1"/>
        <pc:sldMkLst>
          <pc:docMk/>
          <pc:sldMk cId="3783873457" sldId="356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783873457" sldId="3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783873457" sldId="35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10:45.057" v="74"/>
        <pc:sldMkLst>
          <pc:docMk/>
          <pc:sldMk cId="1112121890" sldId="357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1112121890" sldId="35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45.026" v="69"/>
          <ac:spMkLst>
            <pc:docMk/>
            <pc:sldMk cId="1112121890" sldId="357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45.026" v="70"/>
          <ac:spMkLst>
            <pc:docMk/>
            <pc:sldMk cId="1112121890" sldId="357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45.042" v="71"/>
          <ac:spMkLst>
            <pc:docMk/>
            <pc:sldMk cId="1112121890" sldId="357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45.042" v="72"/>
          <ac:spMkLst>
            <pc:docMk/>
            <pc:sldMk cId="1112121890" sldId="357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45.057" v="73"/>
          <ac:spMkLst>
            <pc:docMk/>
            <pc:sldMk cId="1112121890" sldId="357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45.057" v="74"/>
          <ac:spMkLst>
            <pc:docMk/>
            <pc:sldMk cId="1112121890" sldId="357"/>
            <ac:spMk id="1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6D75422-29FC-B52E-BBEF-09D5BE44472A}" dt="2022-01-21T16:10:28.463" v="62" actId="1076"/>
        <pc:sldMkLst>
          <pc:docMk/>
          <pc:sldMk cId="369055597" sldId="358"/>
        </pc:sldMkLst>
        <pc:spChg chg="mod ord">
          <ac:chgData name="Giulia Vilone" userId="S::giulia.vilone@tudublin.ie::0c58d732-b0d9-492e-ba07-5ae44eefa3de" providerId="AD" clId="Web-{B6D75422-29FC-B52E-BBEF-09D5BE44472A}" dt="2022-01-21T15:49:17.952" v="1"/>
          <ac:spMkLst>
            <pc:docMk/>
            <pc:sldMk cId="369055597" sldId="35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28.463" v="62" actId="1076"/>
          <ac:spMkLst>
            <pc:docMk/>
            <pc:sldMk cId="369055597" sldId="358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10:28.463" v="61" actId="1076"/>
          <ac:spMkLst>
            <pc:docMk/>
            <pc:sldMk cId="369055597" sldId="358"/>
            <ac:spMk id="5" creationId="{00000000-0000-0000-0000-000000000000}"/>
          </ac:spMkLst>
        </pc:spChg>
      </pc:sldChg>
      <pc:sldChg chg="addSp modSp add del replId">
        <pc:chgData name="Giulia Vilone" userId="S::giulia.vilone@tudublin.ie::0c58d732-b0d9-492e-ba07-5ae44eefa3de" providerId="AD" clId="Web-{B6D75422-29FC-B52E-BBEF-09D5BE44472A}" dt="2022-01-21T16:12:48.935" v="94"/>
        <pc:sldMkLst>
          <pc:docMk/>
          <pc:sldMk cId="693835912" sldId="359"/>
        </pc:sldMkLst>
        <pc:spChg chg="add mod">
          <ac:chgData name="Giulia Vilone" userId="S::giulia.vilone@tudublin.ie::0c58d732-b0d9-492e-ba07-5ae44eefa3de" providerId="AD" clId="Web-{B6D75422-29FC-B52E-BBEF-09D5BE44472A}" dt="2022-01-21T16:11:50.028" v="80" actId="1076"/>
          <ac:spMkLst>
            <pc:docMk/>
            <pc:sldMk cId="693835912" sldId="359"/>
            <ac:spMk id="6" creationId="{3FDFCDF4-8143-437C-81F5-AD71E7C05F79}"/>
          </ac:spMkLst>
        </pc:spChg>
      </pc:sldChg>
      <pc:sldChg chg="addSp modSp add replId">
        <pc:chgData name="Giulia Vilone" userId="S::giulia.vilone@tudublin.ie::0c58d732-b0d9-492e-ba07-5ae44eefa3de" providerId="AD" clId="Web-{B6D75422-29FC-B52E-BBEF-09D5BE44472A}" dt="2022-01-21T16:12:46.247" v="93" actId="1076"/>
        <pc:sldMkLst>
          <pc:docMk/>
          <pc:sldMk cId="3141833888" sldId="360"/>
        </pc:sldMkLst>
        <pc:spChg chg="add mod">
          <ac:chgData name="Giulia Vilone" userId="S::giulia.vilone@tudublin.ie::0c58d732-b0d9-492e-ba07-5ae44eefa3de" providerId="AD" clId="Web-{B6D75422-29FC-B52E-BBEF-09D5BE44472A}" dt="2022-01-21T16:12:46.247" v="93" actId="1076"/>
          <ac:spMkLst>
            <pc:docMk/>
            <pc:sldMk cId="3141833888" sldId="360"/>
            <ac:spMk id="6" creationId="{211F7369-5486-41E4-8706-A129323DDFF7}"/>
          </ac:spMkLst>
        </pc:spChg>
      </pc:sldChg>
      <pc:sldChg chg="addSp delSp modSp add replId">
        <pc:chgData name="Giulia Vilone" userId="S::giulia.vilone@tudublin.ie::0c58d732-b0d9-492e-ba07-5ae44eefa3de" providerId="AD" clId="Web-{B6D75422-29FC-B52E-BBEF-09D5BE44472A}" dt="2022-01-21T16:13:31.061" v="100"/>
        <pc:sldMkLst>
          <pc:docMk/>
          <pc:sldMk cId="738425206" sldId="361"/>
        </pc:sldMkLst>
        <pc:spChg chg="add mod ord">
          <ac:chgData name="Giulia Vilone" userId="S::giulia.vilone@tudublin.ie::0c58d732-b0d9-492e-ba07-5ae44eefa3de" providerId="AD" clId="Web-{B6D75422-29FC-B52E-BBEF-09D5BE44472A}" dt="2022-01-21T16:13:21.217" v="99"/>
          <ac:spMkLst>
            <pc:docMk/>
            <pc:sldMk cId="738425206" sldId="361"/>
            <ac:spMk id="5" creationId="{44356C7A-D80C-41E3-A27E-99ADCEAECB7B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13:31.061" v="100"/>
          <ac:spMkLst>
            <pc:docMk/>
            <pc:sldMk cId="738425206" sldId="361"/>
            <ac:spMk id="6" creationId="{211F7369-5486-41E4-8706-A129323DDFF7}"/>
          </ac:spMkLst>
        </pc:spChg>
      </pc:sldChg>
      <pc:sldChg chg="addSp modSp add replId">
        <pc:chgData name="Giulia Vilone" userId="S::giulia.vilone@tudublin.ie::0c58d732-b0d9-492e-ba07-5ae44eefa3de" providerId="AD" clId="Web-{B6D75422-29FC-B52E-BBEF-09D5BE44472A}" dt="2022-01-21T16:14:14.968" v="109" actId="1076"/>
        <pc:sldMkLst>
          <pc:docMk/>
          <pc:sldMk cId="2426293423" sldId="362"/>
        </pc:sldMkLst>
        <pc:spChg chg="add mod">
          <ac:chgData name="Giulia Vilone" userId="S::giulia.vilone@tudublin.ie::0c58d732-b0d9-492e-ba07-5ae44eefa3de" providerId="AD" clId="Web-{B6D75422-29FC-B52E-BBEF-09D5BE44472A}" dt="2022-01-21T16:14:14.968" v="109" actId="1076"/>
          <ac:spMkLst>
            <pc:docMk/>
            <pc:sldMk cId="2426293423" sldId="362"/>
            <ac:spMk id="7" creationId="{F30E542A-8830-4BC6-9C5C-B8B649CEE906}"/>
          </ac:spMkLst>
        </pc:spChg>
      </pc:sldChg>
      <pc:sldChg chg="addSp delSp modSp add replId">
        <pc:chgData name="Giulia Vilone" userId="S::giulia.vilone@tudublin.ie::0c58d732-b0d9-492e-ba07-5ae44eefa3de" providerId="AD" clId="Web-{B6D75422-29FC-B52E-BBEF-09D5BE44472A}" dt="2022-01-21T16:14:49.297" v="115"/>
        <pc:sldMkLst>
          <pc:docMk/>
          <pc:sldMk cId="192348206" sldId="363"/>
        </pc:sldMkLst>
        <pc:spChg chg="add mod ord">
          <ac:chgData name="Giulia Vilone" userId="S::giulia.vilone@tudublin.ie::0c58d732-b0d9-492e-ba07-5ae44eefa3de" providerId="AD" clId="Web-{B6D75422-29FC-B52E-BBEF-09D5BE44472A}" dt="2022-01-21T16:14:49.297" v="115"/>
          <ac:spMkLst>
            <pc:docMk/>
            <pc:sldMk cId="192348206" sldId="363"/>
            <ac:spMk id="6" creationId="{BE0BE03F-A72D-4D32-99CF-7CBDF20FC456}"/>
          </ac:spMkLst>
        </pc:spChg>
        <pc:spChg chg="del">
          <ac:chgData name="Giulia Vilone" userId="S::giulia.vilone@tudublin.ie::0c58d732-b0d9-492e-ba07-5ae44eefa3de" providerId="AD" clId="Web-{B6D75422-29FC-B52E-BBEF-09D5BE44472A}" dt="2022-01-21T16:14:37.109" v="112"/>
          <ac:spMkLst>
            <pc:docMk/>
            <pc:sldMk cId="192348206" sldId="363"/>
            <ac:spMk id="7" creationId="{F30E542A-8830-4BC6-9C5C-B8B649CEE906}"/>
          </ac:spMkLst>
        </pc:spChg>
      </pc:sldChg>
      <pc:sldChg chg="addSp modSp add replId">
        <pc:chgData name="Giulia Vilone" userId="S::giulia.vilone@tudublin.ie::0c58d732-b0d9-492e-ba07-5ae44eefa3de" providerId="AD" clId="Web-{B6D75422-29FC-B52E-BBEF-09D5BE44472A}" dt="2022-01-21T16:15:33.532" v="119" actId="1076"/>
        <pc:sldMkLst>
          <pc:docMk/>
          <pc:sldMk cId="1543295531" sldId="364"/>
        </pc:sldMkLst>
        <pc:spChg chg="add mod">
          <ac:chgData name="Giulia Vilone" userId="S::giulia.vilone@tudublin.ie::0c58d732-b0d9-492e-ba07-5ae44eefa3de" providerId="AD" clId="Web-{B6D75422-29FC-B52E-BBEF-09D5BE44472A}" dt="2022-01-21T16:15:33.532" v="119" actId="1076"/>
          <ac:spMkLst>
            <pc:docMk/>
            <pc:sldMk cId="1543295531" sldId="364"/>
            <ac:spMk id="8" creationId="{7D5F79E3-87D6-48E1-B6AF-7770528B0602}"/>
          </ac:spMkLst>
        </pc:spChg>
      </pc:sldChg>
      <pc:sldChg chg="addSp delSp modSp add replId">
        <pc:chgData name="Giulia Vilone" userId="S::giulia.vilone@tudublin.ie::0c58d732-b0d9-492e-ba07-5ae44eefa3de" providerId="AD" clId="Web-{B6D75422-29FC-B52E-BBEF-09D5BE44472A}" dt="2022-01-21T16:50:49.110" v="637" actId="1076"/>
        <pc:sldMkLst>
          <pc:docMk/>
          <pc:sldMk cId="1638821550" sldId="365"/>
        </pc:sldMkLst>
        <pc:spChg chg="add mod">
          <ac:chgData name="Giulia Vilone" userId="S::giulia.vilone@tudublin.ie::0c58d732-b0d9-492e-ba07-5ae44eefa3de" providerId="AD" clId="Web-{B6D75422-29FC-B52E-BBEF-09D5BE44472A}" dt="2022-01-21T16:50:08.547" v="622" actId="1076"/>
          <ac:spMkLst>
            <pc:docMk/>
            <pc:sldMk cId="1638821550" sldId="365"/>
            <ac:spMk id="2" creationId="{8269ACC8-A6D8-4225-A901-17C9086BA7A2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22" v="601" actId="1076"/>
          <ac:spMkLst>
            <pc:docMk/>
            <pc:sldMk cId="1638821550" sldId="365"/>
            <ac:spMk id="5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53" v="606" actId="1076"/>
          <ac:spMkLst>
            <pc:docMk/>
            <pc:sldMk cId="1638821550" sldId="365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0:18.703" v="629" actId="1076"/>
          <ac:spMkLst>
            <pc:docMk/>
            <pc:sldMk cId="1638821550" sldId="365"/>
            <ac:spMk id="7" creationId="{86A1DEEE-1F21-495D-9A5F-3A936FBFD68F}"/>
          </ac:spMkLst>
        </pc:spChg>
        <pc:spChg chg="mod">
          <ac:chgData name="Giulia Vilone" userId="S::giulia.vilone@tudublin.ie::0c58d732-b0d9-492e-ba07-5ae44eefa3de" providerId="AD" clId="Web-{B6D75422-29FC-B52E-BBEF-09D5BE44472A}" dt="2022-01-21T16:50:23.360" v="630" actId="1076"/>
          <ac:spMkLst>
            <pc:docMk/>
            <pc:sldMk cId="1638821550" sldId="365"/>
            <ac:spMk id="8" creationId="{ECB69193-12D2-45D4-8B3F-19A0CA749A1C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50:08.562" v="623" actId="1076"/>
          <ac:spMkLst>
            <pc:docMk/>
            <pc:sldMk cId="1638821550" sldId="365"/>
            <ac:spMk id="9" creationId="{96D81008-684B-4EE3-8039-E93E66BB0CF1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50:08.562" v="624" actId="1076"/>
          <ac:spMkLst>
            <pc:docMk/>
            <pc:sldMk cId="1638821550" sldId="365"/>
            <ac:spMk id="10" creationId="{ACF58D3C-8DB0-4FB4-AB4F-C27F0E4D7FE7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50:08.562" v="625" actId="1076"/>
          <ac:spMkLst>
            <pc:docMk/>
            <pc:sldMk cId="1638821550" sldId="365"/>
            <ac:spMk id="11" creationId="{FFF7F201-CDE3-4EC5-93AF-8F409022ED8A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50:08.578" v="626" actId="1076"/>
          <ac:spMkLst>
            <pc:docMk/>
            <pc:sldMk cId="1638821550" sldId="365"/>
            <ac:spMk id="12" creationId="{6803FCA3-35BE-4AC0-B57E-DBAC2658C124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22" v="602" actId="1076"/>
          <ac:spMkLst>
            <pc:docMk/>
            <pc:sldMk cId="1638821550" sldId="365"/>
            <ac:spMk id="26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37" v="603" actId="1076"/>
          <ac:spMkLst>
            <pc:docMk/>
            <pc:sldMk cId="1638821550" sldId="365"/>
            <ac:spMk id="27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37" v="604" actId="1076"/>
          <ac:spMkLst>
            <pc:docMk/>
            <pc:sldMk cId="1638821550" sldId="365"/>
            <ac:spMk id="28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53" v="605" actId="1076"/>
          <ac:spMkLst>
            <pc:docMk/>
            <pc:sldMk cId="1638821550" sldId="365"/>
            <ac:spMk id="29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69" v="607" actId="1076"/>
          <ac:spMkLst>
            <pc:docMk/>
            <pc:sldMk cId="1638821550" sldId="365"/>
            <ac:spMk id="31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69" v="608" actId="1076"/>
          <ac:spMkLst>
            <pc:docMk/>
            <pc:sldMk cId="1638821550" sldId="365"/>
            <ac:spMk id="32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69" v="609" actId="1076"/>
          <ac:spMkLst>
            <pc:docMk/>
            <pc:sldMk cId="1638821550" sldId="365"/>
            <ac:spMk id="33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84" v="610" actId="1076"/>
          <ac:spMkLst>
            <pc:docMk/>
            <pc:sldMk cId="1638821550" sldId="365"/>
            <ac:spMk id="34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484" v="611" actId="1076"/>
          <ac:spMkLst>
            <pc:docMk/>
            <pc:sldMk cId="1638821550" sldId="365"/>
            <ac:spMk id="35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500" v="612" actId="1076"/>
          <ac:spMkLst>
            <pc:docMk/>
            <pc:sldMk cId="1638821550" sldId="365"/>
            <ac:spMk id="36" creationId="{00000000-0000-0000-0000-000000000000}"/>
          </ac:spMkLst>
        </pc:spChg>
        <pc:spChg chg="del topLvl">
          <ac:chgData name="Giulia Vilone" userId="S::giulia.vilone@tudublin.ie::0c58d732-b0d9-492e-ba07-5ae44eefa3de" providerId="AD" clId="Web-{B6D75422-29FC-B52E-BBEF-09D5BE44472A}" dt="2022-01-21T16:49:39.468" v="572"/>
          <ac:spMkLst>
            <pc:docMk/>
            <pc:sldMk cId="1638821550" sldId="365"/>
            <ac:spMk id="37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500" v="613" actId="1076"/>
          <ac:spMkLst>
            <pc:docMk/>
            <pc:sldMk cId="1638821550" sldId="365"/>
            <ac:spMk id="38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500" v="614" actId="1076"/>
          <ac:spMkLst>
            <pc:docMk/>
            <pc:sldMk cId="1638821550" sldId="365"/>
            <ac:spMk id="39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516" v="615" actId="1076"/>
          <ac:spMkLst>
            <pc:docMk/>
            <pc:sldMk cId="1638821550" sldId="365"/>
            <ac:spMk id="40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516" v="616" actId="1076"/>
          <ac:spMkLst>
            <pc:docMk/>
            <pc:sldMk cId="1638821550" sldId="365"/>
            <ac:spMk id="41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531" v="617" actId="1076"/>
          <ac:spMkLst>
            <pc:docMk/>
            <pc:sldMk cId="1638821550" sldId="365"/>
            <ac:spMk id="42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531" v="618" actId="1076"/>
          <ac:spMkLst>
            <pc:docMk/>
            <pc:sldMk cId="1638821550" sldId="365"/>
            <ac:spMk id="43" creationId="{00000000-0000-0000-0000-000000000000}"/>
          </ac:spMkLst>
        </pc:spChg>
        <pc:spChg chg="mod topLvl">
          <ac:chgData name="Giulia Vilone" userId="S::giulia.vilone@tudublin.ie::0c58d732-b0d9-492e-ba07-5ae44eefa3de" providerId="AD" clId="Web-{B6D75422-29FC-B52E-BBEF-09D5BE44472A}" dt="2022-01-21T16:50:08.531" v="619" actId="1076"/>
          <ac:spMkLst>
            <pc:docMk/>
            <pc:sldMk cId="1638821550" sldId="365"/>
            <ac:spMk id="44" creationId="{00000000-0000-0000-0000-000000000000}"/>
          </ac:spMkLst>
        </pc:spChg>
        <pc:spChg chg="del topLvl">
          <ac:chgData name="Giulia Vilone" userId="S::giulia.vilone@tudublin.ie::0c58d732-b0d9-492e-ba07-5ae44eefa3de" providerId="AD" clId="Web-{B6D75422-29FC-B52E-BBEF-09D5BE44472A}" dt="2022-01-21T16:47:51.106" v="556"/>
          <ac:spMkLst>
            <pc:docMk/>
            <pc:sldMk cId="1638821550" sldId="365"/>
            <ac:spMk id="45" creationId="{00000000-0000-0000-0000-000000000000}"/>
          </ac:spMkLst>
        </pc:spChg>
        <pc:spChg chg="del topLvl">
          <ac:chgData name="Giulia Vilone" userId="S::giulia.vilone@tudublin.ie::0c58d732-b0d9-492e-ba07-5ae44eefa3de" providerId="AD" clId="Web-{B6D75422-29FC-B52E-BBEF-09D5BE44472A}" dt="2022-01-21T16:47:48.888" v="555"/>
          <ac:spMkLst>
            <pc:docMk/>
            <pc:sldMk cId="1638821550" sldId="365"/>
            <ac:spMk id="46" creationId="{00000000-0000-0000-0000-000000000000}"/>
          </ac:spMkLst>
        </pc:spChg>
        <pc:spChg chg="add del ord">
          <ac:chgData name="Giulia Vilone" userId="S::giulia.vilone@tudublin.ie::0c58d732-b0d9-492e-ba07-5ae44eefa3de" providerId="AD" clId="Web-{B6D75422-29FC-B52E-BBEF-09D5BE44472A}" dt="2022-01-21T16:49:58.969" v="600"/>
          <ac:spMkLst>
            <pc:docMk/>
            <pc:sldMk cId="1638821550" sldId="365"/>
            <ac:spMk id="51" creationId="{772672A2-1F45-459D-AE11-D8B38E62E39D}"/>
          </ac:spMkLst>
        </pc:spChg>
        <pc:spChg chg="add ord">
          <ac:chgData name="Giulia Vilone" userId="S::giulia.vilone@tudublin.ie::0c58d732-b0d9-492e-ba07-5ae44eefa3de" providerId="AD" clId="Web-{B6D75422-29FC-B52E-BBEF-09D5BE44472A}" dt="2022-01-21T16:50:14.313" v="628"/>
          <ac:spMkLst>
            <pc:docMk/>
            <pc:sldMk cId="1638821550" sldId="365"/>
            <ac:spMk id="52" creationId="{C2FA3918-88F1-4DA1-A5D3-EA310CF0BDA8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50:32.704" v="632" actId="1076"/>
          <ac:spMkLst>
            <pc:docMk/>
            <pc:sldMk cId="1638821550" sldId="365"/>
            <ac:spMk id="53" creationId="{00C7855A-3A3C-46FC-A588-8940D4764896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50:43.704" v="635" actId="1076"/>
          <ac:spMkLst>
            <pc:docMk/>
            <pc:sldMk cId="1638821550" sldId="365"/>
            <ac:spMk id="54" creationId="{A42695D1-5E4F-4D9A-8808-27592C991922}"/>
          </ac:spMkLst>
        </pc:spChg>
        <pc:spChg chg="add mod">
          <ac:chgData name="Giulia Vilone" userId="S::giulia.vilone@tudublin.ie::0c58d732-b0d9-492e-ba07-5ae44eefa3de" providerId="AD" clId="Web-{B6D75422-29FC-B52E-BBEF-09D5BE44472A}" dt="2022-01-21T16:50:49.110" v="637" actId="1076"/>
          <ac:spMkLst>
            <pc:docMk/>
            <pc:sldMk cId="1638821550" sldId="365"/>
            <ac:spMk id="55" creationId="{2294747C-AD87-4320-AEDA-0398E83940DB}"/>
          </ac:spMkLst>
        </pc:spChg>
        <pc:grpChg chg="del">
          <ac:chgData name="Giulia Vilone" userId="S::giulia.vilone@tudublin.ie::0c58d732-b0d9-492e-ba07-5ae44eefa3de" providerId="AD" clId="Web-{B6D75422-29FC-B52E-BBEF-09D5BE44472A}" dt="2022-01-21T16:47:40.419" v="554"/>
          <ac:grpSpMkLst>
            <pc:docMk/>
            <pc:sldMk cId="1638821550" sldId="365"/>
            <ac:grpSpMk id="4" creationId="{A4462032-EBDE-401D-BBE3-83DB8DCBF46F}"/>
          </ac:grpSpMkLst>
        </pc:grpChg>
      </pc:sldChg>
      <pc:sldChg chg="add ord replId">
        <pc:chgData name="Giulia Vilone" userId="S::giulia.vilone@tudublin.ie::0c58d732-b0d9-492e-ba07-5ae44eefa3de" providerId="AD" clId="Web-{B6D75422-29FC-B52E-BBEF-09D5BE44472A}" dt="2022-01-21T17:26:12.279" v="707"/>
        <pc:sldMkLst>
          <pc:docMk/>
          <pc:sldMk cId="4044224822" sldId="366"/>
        </pc:sldMkLst>
      </pc:sldChg>
      <pc:sldChg chg="add ord replId">
        <pc:chgData name="Giulia Vilone" userId="S::giulia.vilone@tudublin.ie::0c58d732-b0d9-492e-ba07-5ae44eefa3de" providerId="AD" clId="Web-{B6D75422-29FC-B52E-BBEF-09D5BE44472A}" dt="2022-01-21T17:26:36.811" v="712"/>
        <pc:sldMkLst>
          <pc:docMk/>
          <pc:sldMk cId="3953300324" sldId="367"/>
        </pc:sldMkLst>
      </pc:sldChg>
      <pc:sldChg chg="add ord replId">
        <pc:chgData name="Giulia Vilone" userId="S::giulia.vilone@tudublin.ie::0c58d732-b0d9-492e-ba07-5ae44eefa3de" providerId="AD" clId="Web-{B6D75422-29FC-B52E-BBEF-09D5BE44472A}" dt="2022-01-21T17:26:36.826" v="713"/>
        <pc:sldMkLst>
          <pc:docMk/>
          <pc:sldMk cId="834975646" sldId="368"/>
        </pc:sldMkLst>
      </pc:sldChg>
      <pc:sldChg chg="add ord replId">
        <pc:chgData name="Giulia Vilone" userId="S::giulia.vilone@tudublin.ie::0c58d732-b0d9-492e-ba07-5ae44eefa3de" providerId="AD" clId="Web-{B6D75422-29FC-B52E-BBEF-09D5BE44472A}" dt="2022-01-21T17:27:22.827" v="727"/>
        <pc:sldMkLst>
          <pc:docMk/>
          <pc:sldMk cId="4073619353" sldId="369"/>
        </pc:sldMkLst>
      </pc:sldChg>
      <pc:sldMasterChg chg="del delSldLayout">
        <pc:chgData name="Giulia Vilone" userId="S::giulia.vilone@tudublin.ie::0c58d732-b0d9-492e-ba07-5ae44eefa3de" providerId="AD" clId="Web-{B6D75422-29FC-B52E-BBEF-09D5BE44472A}" dt="2022-01-21T15:49:08.389" v="0"/>
        <pc:sldMasterMkLst>
          <pc:docMk/>
          <pc:sldMasterMk cId="0" sldId="2147483720"/>
        </pc:sldMasterMkLst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21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22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23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24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25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26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27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28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29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30"/>
          </pc:sldLayoutMkLst>
        </pc:sldLayoutChg>
        <pc:sldLayoutChg chg="del">
          <pc:chgData name="Giulia Vilone" userId="S::giulia.vilone@tudublin.ie::0c58d732-b0d9-492e-ba07-5ae44eefa3de" providerId="AD" clId="Web-{B6D75422-29FC-B52E-BBEF-09D5BE44472A}" dt="2022-01-21T15:49:08.389" v="0"/>
          <pc:sldLayoutMkLst>
            <pc:docMk/>
            <pc:sldMasterMk cId="0" sldId="2147483720"/>
            <pc:sldLayoutMk cId="0" sldId="2147483731"/>
          </pc:sldLayoutMkLst>
        </pc:sldLayoutChg>
      </pc:sldMasterChg>
      <pc:sldMasterChg chg="add del addSldLayout delSldLayout modSldLayout">
        <pc:chgData name="Giulia Vilone" userId="S::giulia.vilone@tudublin.ie::0c58d732-b0d9-492e-ba07-5ae44eefa3de" providerId="AD" clId="Web-{B6D75422-29FC-B52E-BBEF-09D5BE44472A}" dt="2022-01-21T15:49:17.952" v="1"/>
        <pc:sldMasterMkLst>
          <pc:docMk/>
          <pc:sldMasterMk cId="4246551697" sldId="2147483732"/>
        </pc:sldMasterMkLst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2887119850" sldId="2147483733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1368993007" sldId="2147483734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683066817" sldId="2147483735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3949228177" sldId="2147483736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2493016329" sldId="2147483737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3223182068" sldId="2147483738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3844819373" sldId="2147483739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768842039" sldId="2147483740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3293315367" sldId="2147483741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1797238135" sldId="2147483742"/>
          </pc:sldLayoutMkLst>
        </pc:sldLayoutChg>
        <pc:sldLayoutChg chg="add del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4246551697" sldId="2147483732"/>
            <pc:sldLayoutMk cId="3562544453" sldId="2147483743"/>
          </pc:sldLayoutMkLst>
        </pc:sldLayoutChg>
      </pc:sldMasterChg>
      <pc:sldMasterChg chg="add addSldLayout modSldLayout">
        <pc:chgData name="Giulia Vilone" userId="S::giulia.vilone@tudublin.ie::0c58d732-b0d9-492e-ba07-5ae44eefa3de" providerId="AD" clId="Web-{B6D75422-29FC-B52E-BBEF-09D5BE44472A}" dt="2022-01-21T15:49:17.952" v="1"/>
        <pc:sldMasterMkLst>
          <pc:docMk/>
          <pc:sldMasterMk cId="397130039" sldId="2147483744"/>
        </pc:sldMasterMkLst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3023742588" sldId="2147483745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1669106741" sldId="2147483746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3352644402" sldId="2147483747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34186162" sldId="2147483748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2632964191" sldId="2147483749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2881423974" sldId="2147483750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3356419506" sldId="2147483751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1721321147" sldId="2147483752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1426727904" sldId="2147483753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3804633281" sldId="2147483754"/>
          </pc:sldLayoutMkLst>
        </pc:sldLayoutChg>
        <pc:sldLayoutChg chg="add mod replId">
          <pc:chgData name="Giulia Vilone" userId="S::giulia.vilone@tudublin.ie::0c58d732-b0d9-492e-ba07-5ae44eefa3de" providerId="AD" clId="Web-{B6D75422-29FC-B52E-BBEF-09D5BE44472A}" dt="2022-01-21T15:49:17.952" v="1"/>
          <pc:sldLayoutMkLst>
            <pc:docMk/>
            <pc:sldMasterMk cId="397130039" sldId="2147483744"/>
            <pc:sldLayoutMk cId="2405829788" sldId="2147483755"/>
          </pc:sldLayoutMkLst>
        </pc:sldLayoutChg>
      </pc:sldMasterChg>
    </pc:docChg>
  </pc:docChgLst>
  <pc:docChgLst>
    <pc:chgData name="Giulia Vilone" userId="S::giulia.vilone@tudublin.ie::0c58d732-b0d9-492e-ba07-5ae44eefa3de" providerId="AD" clId="Web-{0A774AAD-9654-CA3E-CF26-F985E4B25040}"/>
    <pc:docChg chg="modSld">
      <pc:chgData name="Giulia Vilone" userId="S::giulia.vilone@tudublin.ie::0c58d732-b0d9-492e-ba07-5ae44eefa3de" providerId="AD" clId="Web-{0A774AAD-9654-CA3E-CF26-F985E4B25040}" dt="2022-01-31T11:24:00.150" v="0" actId="20577"/>
      <pc:docMkLst>
        <pc:docMk/>
      </pc:docMkLst>
      <pc:sldChg chg="modSp">
        <pc:chgData name="Giulia Vilone" userId="S::giulia.vilone@tudublin.ie::0c58d732-b0d9-492e-ba07-5ae44eefa3de" providerId="AD" clId="Web-{0A774AAD-9654-CA3E-CF26-F985E4B25040}" dt="2022-01-31T11:24:00.150" v="0" actId="20577"/>
        <pc:sldMkLst>
          <pc:docMk/>
          <pc:sldMk cId="3570139523" sldId="309"/>
        </pc:sldMkLst>
        <pc:spChg chg="mod">
          <ac:chgData name="Giulia Vilone" userId="S::giulia.vilone@tudublin.ie::0c58d732-b0d9-492e-ba07-5ae44eefa3de" providerId="AD" clId="Web-{0A774AAD-9654-CA3E-CF26-F985E4B25040}" dt="2022-01-31T11:24:00.150" v="0" actId="20577"/>
          <ac:spMkLst>
            <pc:docMk/>
            <pc:sldMk cId="3570139523" sldId="309"/>
            <ac:spMk id="25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D83ED3D8-DD08-788D-0F7D-A5B90FA3E716}"/>
    <pc:docChg chg="modSld">
      <pc:chgData name="Giulia Vilone" userId="S::giulia.vilone@tudublin.ie::0c58d732-b0d9-492e-ba07-5ae44eefa3de" providerId="AD" clId="Web-{D83ED3D8-DD08-788D-0F7D-A5B90FA3E716}" dt="2022-02-03T17:59:14.109" v="5" actId="20577"/>
      <pc:docMkLst>
        <pc:docMk/>
      </pc:docMkLst>
      <pc:sldChg chg="modSp">
        <pc:chgData name="Giulia Vilone" userId="S::giulia.vilone@tudublin.ie::0c58d732-b0d9-492e-ba07-5ae44eefa3de" providerId="AD" clId="Web-{D83ED3D8-DD08-788D-0F7D-A5B90FA3E716}" dt="2022-02-03T17:59:14.109" v="5" actId="20577"/>
        <pc:sldMkLst>
          <pc:docMk/>
          <pc:sldMk cId="3115491933" sldId="285"/>
        </pc:sldMkLst>
        <pc:spChg chg="mod">
          <ac:chgData name="Giulia Vilone" userId="S::giulia.vilone@tudublin.ie::0c58d732-b0d9-492e-ba07-5ae44eefa3de" providerId="AD" clId="Web-{D83ED3D8-DD08-788D-0F7D-A5B90FA3E716}" dt="2022-02-03T17:59:14.109" v="5" actId="20577"/>
          <ac:spMkLst>
            <pc:docMk/>
            <pc:sldMk cId="3115491933" sldId="285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9FF2EDC6-0DBB-5095-FD07-A49822103EDD}"/>
    <pc:docChg chg="modSld">
      <pc:chgData name="Giulia Vilone" userId="S::giulia.vilone@tudublin.ie::0c58d732-b0d9-492e-ba07-5ae44eefa3de" providerId="AD" clId="Web-{9FF2EDC6-0DBB-5095-FD07-A49822103EDD}" dt="2022-01-31T11:28:40.362" v="1"/>
      <pc:docMkLst>
        <pc:docMk/>
      </pc:docMkLst>
      <pc:sldChg chg="delSp">
        <pc:chgData name="Giulia Vilone" userId="S::giulia.vilone@tudublin.ie::0c58d732-b0d9-492e-ba07-5ae44eefa3de" providerId="AD" clId="Web-{9FF2EDC6-0DBB-5095-FD07-A49822103EDD}" dt="2022-01-31T11:28:30.268" v="0"/>
        <pc:sldMkLst>
          <pc:docMk/>
          <pc:sldMk cId="1312265413" sldId="274"/>
        </pc:sldMkLst>
        <pc:spChg chg="del">
          <ac:chgData name="Giulia Vilone" userId="S::giulia.vilone@tudublin.ie::0c58d732-b0d9-492e-ba07-5ae44eefa3de" providerId="AD" clId="Web-{9FF2EDC6-0DBB-5095-FD07-A49822103EDD}" dt="2022-01-31T11:28:30.268" v="0"/>
          <ac:spMkLst>
            <pc:docMk/>
            <pc:sldMk cId="1312265413" sldId="274"/>
            <ac:spMk id="5" creationId="{1333207E-694C-4A51-AD85-9AA64F06FC52}"/>
          </ac:spMkLst>
        </pc:spChg>
      </pc:sldChg>
      <pc:sldChg chg="delSp">
        <pc:chgData name="Giulia Vilone" userId="S::giulia.vilone@tudublin.ie::0c58d732-b0d9-492e-ba07-5ae44eefa3de" providerId="AD" clId="Web-{9FF2EDC6-0DBB-5095-FD07-A49822103EDD}" dt="2022-01-31T11:28:40.362" v="1"/>
        <pc:sldMkLst>
          <pc:docMk/>
          <pc:sldMk cId="816889008" sldId="276"/>
        </pc:sldMkLst>
        <pc:spChg chg="del">
          <ac:chgData name="Giulia Vilone" userId="S::giulia.vilone@tudublin.ie::0c58d732-b0d9-492e-ba07-5ae44eefa3de" providerId="AD" clId="Web-{9FF2EDC6-0DBB-5095-FD07-A49822103EDD}" dt="2022-01-31T11:28:40.362" v="1"/>
          <ac:spMkLst>
            <pc:docMk/>
            <pc:sldMk cId="816889008" sldId="276"/>
            <ac:spMk id="5" creationId="{6EF6FA3E-49CC-413A-ACDC-A2E495C74D61}"/>
          </ac:spMkLst>
        </pc:spChg>
      </pc:sldChg>
    </pc:docChg>
  </pc:docChgLst>
  <pc:docChgLst>
    <pc:chgData name="Giulia Vilone" userId="S::giulia.vilone@tudublin.ie::0c58d732-b0d9-492e-ba07-5ae44eefa3de" providerId="AD" clId="Web-{A9150461-B61B-BC03-7FF6-F46E2E5E2B5C}"/>
    <pc:docChg chg="mod delSld modSld sldOrd addMainMaster delMainMaster modMainMaster setSldSz">
      <pc:chgData name="Giulia Vilone" userId="S::giulia.vilone@tudublin.ie::0c58d732-b0d9-492e-ba07-5ae44eefa3de" providerId="AD" clId="Web-{A9150461-B61B-BC03-7FF6-F46E2E5E2B5C}" dt="2022-02-04T13:14:44.496" v="56" actId="14100"/>
      <pc:docMkLst>
        <pc:docMk/>
      </pc:docMkLst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4236784207" sldId="256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236784207" sldId="2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236784207" sldId="256"/>
            <ac:spMk id="5" creationId="{D92E5DE4-13F6-47F2-8036-4393AC24AC91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8:59.551" v="5" actId="20577"/>
        <pc:sldMkLst>
          <pc:docMk/>
          <pc:sldMk cId="715933133" sldId="257"/>
        </pc:sldMkLst>
        <pc:spChg chg="mod ord">
          <ac:chgData name="Giulia Vilone" userId="S::giulia.vilone@tudublin.ie::0c58d732-b0d9-492e-ba07-5ae44eefa3de" providerId="AD" clId="Web-{A9150461-B61B-BC03-7FF6-F46E2E5E2B5C}" dt="2022-02-04T13:08:59.551" v="5" actId="20577"/>
          <ac:spMkLst>
            <pc:docMk/>
            <pc:sldMk cId="715933133" sldId="25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715933133" sldId="25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212633449" sldId="259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212633449" sldId="25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212633449" sldId="25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12633449" sldId="259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12633449" sldId="259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12633449" sldId="259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12633449" sldId="259"/>
            <ac:spMk id="1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12633449" sldId="259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12633449" sldId="259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12633449" sldId="259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12633449" sldId="259"/>
            <ac:spMk id="20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995619946" sldId="260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995619946" sldId="26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95619946" sldId="260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95619946" sldId="260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95619946" sldId="260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95619946" sldId="260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95619946" sldId="260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95619946" sldId="260"/>
            <ac:spMk id="17" creationId="{00000000-0000-0000-0000-000000000000}"/>
          </ac:spMkLst>
        </pc:sp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95619946" sldId="260"/>
            <ac:cxnSpMk id="2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95619946" sldId="260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95619946" sldId="260"/>
            <ac:cxnSpMk id="3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95619946" sldId="260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95619946" sldId="260"/>
            <ac:cxnSpMk id="4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95619946" sldId="260"/>
            <ac:cxnSpMk id="44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609840653" sldId="262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609840653" sldId="26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609840653" sldId="262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609840653" sldId="262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609840653" sldId="262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609840653" sldId="262"/>
            <ac:spMk id="8" creationId="{FD314979-7C75-4A70-A24D-ADB19805119B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609840653" sldId="26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609840653" sldId="262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609840653" sldId="262"/>
            <ac:spMk id="1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282330857" sldId="265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282330857" sldId="26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282330857" sldId="26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533534886" sldId="266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533534886" sldId="26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533534886" sldId="26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533534886" sldId="26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533534886" sldId="26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533534886" sldId="266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533534886" sldId="266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533534886" sldId="266"/>
            <ac:spMk id="1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973243697" sldId="267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973243697" sldId="26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973243697" sldId="26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73243697" sldId="267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73243697" sldId="267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73243697" sldId="267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73243697" sldId="267"/>
            <ac:spMk id="1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3:05.618" v="44" actId="1076"/>
        <pc:sldMkLst>
          <pc:docMk/>
          <pc:sldMk cId="124804162" sldId="269"/>
        </pc:sldMkLst>
        <pc:spChg chg="mod ord">
          <ac:chgData name="Giulia Vilone" userId="S::giulia.vilone@tudublin.ie::0c58d732-b0d9-492e-ba07-5ae44eefa3de" providerId="AD" clId="Web-{A9150461-B61B-BC03-7FF6-F46E2E5E2B5C}" dt="2022-02-04T13:13:05.618" v="44" actId="1076"/>
          <ac:spMkLst>
            <pc:docMk/>
            <pc:sldMk cId="124804162" sldId="26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24804162" sldId="26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7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7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7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7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7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7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7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7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7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8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24804162" sldId="269"/>
            <ac:spMk id="99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124804162" sldId="269"/>
            <ac:picMk id="70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5891355" sldId="270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5891355" sldId="27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3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5891355" sldId="270"/>
            <ac:spMk id="37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43397196" sldId="271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2" creationId="{21DF3C67-DDC7-4001-A401-5ADDF9BCB45C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3397196" sldId="27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2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3397196" sldId="271"/>
            <ac:spMk id="48" creationId="{00000000-0000-0000-0000-000000000000}"/>
          </ac:spMkLst>
        </pc:sp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3397196" sldId="271"/>
            <ac:cxnSpMk id="2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3397196" sldId="271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3397196" sldId="271"/>
            <ac:cxnSpMk id="3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3397196" sldId="271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3397196" sldId="271"/>
            <ac:cxnSpMk id="4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3397196" sldId="271"/>
            <ac:cxnSpMk id="44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2:53.962" v="43" actId="1076"/>
        <pc:sldMkLst>
          <pc:docMk/>
          <pc:sldMk cId="3570672269" sldId="272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570672269" sldId="27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570672269" sldId="272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12:53.931" v="41" actId="1076"/>
          <ac:picMkLst>
            <pc:docMk/>
            <pc:sldMk cId="3570672269" sldId="272"/>
            <ac:picMk id="8" creationId="{00000000-0000-0000-0000-000000000000}"/>
          </ac:picMkLst>
        </pc:pic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3570672269" sldId="272"/>
            <ac:picMk id="9" creationId="{00000000-0000-0000-0000-000000000000}"/>
          </ac:picMkLst>
        </pc:picChg>
        <pc:picChg chg="mod">
          <ac:chgData name="Giulia Vilone" userId="S::giulia.vilone@tudublin.ie::0c58d732-b0d9-492e-ba07-5ae44eefa3de" providerId="AD" clId="Web-{A9150461-B61B-BC03-7FF6-F46E2E5E2B5C}" dt="2022-02-04T13:12:53.946" v="42" actId="1076"/>
          <ac:picMkLst>
            <pc:docMk/>
            <pc:sldMk cId="3570672269" sldId="272"/>
            <ac:picMk id="11" creationId="{00000000-0000-0000-0000-000000000000}"/>
          </ac:picMkLst>
        </pc:picChg>
        <pc:picChg chg="mod">
          <ac:chgData name="Giulia Vilone" userId="S::giulia.vilone@tudublin.ie::0c58d732-b0d9-492e-ba07-5ae44eefa3de" providerId="AD" clId="Web-{A9150461-B61B-BC03-7FF6-F46E2E5E2B5C}" dt="2022-02-04T13:12:53.962" v="43" actId="1076"/>
          <ac:picMkLst>
            <pc:docMk/>
            <pc:sldMk cId="3570672269" sldId="272"/>
            <ac:picMk id="13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485213771" sldId="273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485213771" sldId="27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485213771" sldId="273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A9150461-B61B-BC03-7FF6-F46E2E5E2B5C}" dt="2022-02-04T13:06:58.236" v="0"/>
          <ac:graphicFrameMkLst>
            <pc:docMk/>
            <pc:sldMk cId="2485213771" sldId="273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312265413" sldId="274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312265413" sldId="27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1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312265413" sldId="274"/>
            <ac:spMk id="20" creationId="{B62503C3-8D6A-4BB3-8E8F-AFB4C46F88FE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A9150461-B61B-BC03-7FF6-F46E2E5E2B5C}" dt="2022-02-04T13:13:34.713" v="48"/>
        <pc:sldMkLst>
          <pc:docMk/>
          <pc:sldMk cId="816889008" sldId="276"/>
        </pc:sldMkLst>
        <pc:spChg chg="add mod">
          <ac:chgData name="Giulia Vilone" userId="S::giulia.vilone@tudublin.ie::0c58d732-b0d9-492e-ba07-5ae44eefa3de" providerId="AD" clId="Web-{A9150461-B61B-BC03-7FF6-F46E2E5E2B5C}" dt="2022-02-04T13:13:34.713" v="48"/>
          <ac:spMkLst>
            <pc:docMk/>
            <pc:sldMk cId="816889008" sldId="276"/>
            <ac:spMk id="2" creationId="{298688CC-C795-4193-8F23-768B087718CB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816889008" sldId="27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16889008" sldId="276"/>
            <ac:spMk id="24" creationId="{00000000-0000-0000-0000-000000000000}"/>
          </ac:spMkLst>
        </pc:spChg>
        <pc:spChg chg="del mod">
          <ac:chgData name="Giulia Vilone" userId="S::giulia.vilone@tudublin.ie::0c58d732-b0d9-492e-ba07-5ae44eefa3de" providerId="AD" clId="Web-{A9150461-B61B-BC03-7FF6-F46E2E5E2B5C}" dt="2022-02-04T13:13:34.182" v="47"/>
          <ac:spMkLst>
            <pc:docMk/>
            <pc:sldMk cId="816889008" sldId="276"/>
            <ac:spMk id="26" creationId="{7D6F78FF-2652-4A1B-AAD2-5EDDB46648E5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3:27.635" v="46" actId="14100"/>
        <pc:sldMkLst>
          <pc:docMk/>
          <pc:sldMk cId="576110718" sldId="277"/>
        </pc:sldMkLst>
        <pc:spChg chg="mod ord">
          <ac:chgData name="Giulia Vilone" userId="S::giulia.vilone@tudublin.ie::0c58d732-b0d9-492e-ba07-5ae44eefa3de" providerId="AD" clId="Web-{A9150461-B61B-BC03-7FF6-F46E2E5E2B5C}" dt="2022-02-04T13:13:27.635" v="46" actId="14100"/>
          <ac:spMkLst>
            <pc:docMk/>
            <pc:sldMk cId="576110718" sldId="27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576110718" sldId="27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1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76110718" sldId="277"/>
            <ac:spMk id="1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4:01.385" v="52"/>
        <pc:sldMkLst>
          <pc:docMk/>
          <pc:sldMk cId="2227557543" sldId="278"/>
        </pc:sldMkLst>
        <pc:spChg chg="mod ord">
          <ac:chgData name="Giulia Vilone" userId="S::giulia.vilone@tudublin.ie::0c58d732-b0d9-492e-ba07-5ae44eefa3de" providerId="AD" clId="Web-{A9150461-B61B-BC03-7FF6-F46E2E5E2B5C}" dt="2022-02-04T13:14:01.385" v="52"/>
          <ac:spMkLst>
            <pc:docMk/>
            <pc:sldMk cId="2227557543" sldId="2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227557543" sldId="27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409972681" sldId="281"/>
        </pc:sldMkLst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1409972681" sldId="281"/>
            <ac:picMk id="8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276128463" sldId="282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276128463" sldId="28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276128463" sldId="282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1276128463" sldId="282"/>
            <ac:picMk id="1026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998578523" sldId="283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998578523" sldId="28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998578523" sldId="28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605073774" sldId="284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605073774" sldId="284"/>
            <ac:spMk id="9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605073774" sldId="284"/>
            <ac:picMk id="8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115491933" sldId="285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115491933" sldId="28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115491933" sldId="28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062258700" sldId="286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062258700" sldId="28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062258700" sldId="28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062258700" sldId="286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062258700" sldId="286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062258700" sldId="28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062258700" sldId="286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062258700" sldId="28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062258700" sldId="286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062258700" sldId="286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232524830" sldId="287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232524830" sldId="28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232524830" sldId="28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683331521" sldId="288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683331521" sldId="28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683331521" sldId="28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683331521" sldId="288"/>
            <ac:spMk id="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0:23.146" v="25" actId="14100"/>
        <pc:sldMkLst>
          <pc:docMk/>
          <pc:sldMk cId="507623542" sldId="291"/>
        </pc:sldMkLst>
        <pc:spChg chg="mod ord">
          <ac:chgData name="Giulia Vilone" userId="S::giulia.vilone@tudublin.ie::0c58d732-b0d9-492e-ba07-5ae44eefa3de" providerId="AD" clId="Web-{A9150461-B61B-BC03-7FF6-F46E2E5E2B5C}" dt="2022-02-04T13:10:23.146" v="25" actId="14100"/>
          <ac:spMkLst>
            <pc:docMk/>
            <pc:sldMk cId="507623542" sldId="29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507623542" sldId="29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07623542" sldId="29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07623542" sldId="291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07623542" sldId="291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507623542" sldId="291"/>
            <ac:spMk id="7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0:32.068" v="27" actId="1076"/>
        <pc:sldMkLst>
          <pc:docMk/>
          <pc:sldMk cId="3736172760" sldId="295"/>
        </pc:sldMkLst>
        <pc:spChg chg="mod ord">
          <ac:chgData name="Giulia Vilone" userId="S::giulia.vilone@tudublin.ie::0c58d732-b0d9-492e-ba07-5ae44eefa3de" providerId="AD" clId="Web-{A9150461-B61B-BC03-7FF6-F46E2E5E2B5C}" dt="2022-02-04T13:10:32.068" v="27" actId="1076"/>
          <ac:spMkLst>
            <pc:docMk/>
            <pc:sldMk cId="3736172760" sldId="29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736172760" sldId="29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736172760" sldId="295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736172760" sldId="295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736172760" sldId="295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736172760" sldId="295"/>
            <ac:spMk id="10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0:48.912" v="29"/>
        <pc:sldMkLst>
          <pc:docMk/>
          <pc:sldMk cId="1182058204" sldId="296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182058204" sldId="29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6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10:48.912" v="29"/>
          <ac:spMkLst>
            <pc:docMk/>
            <pc:sldMk cId="1182058204" sldId="296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3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4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4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82058204" sldId="296"/>
            <ac:spMk id="44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A9150461-B61B-BC03-7FF6-F46E2E5E2B5C}" dt="2022-02-04T13:10:59.569" v="32"/>
        <pc:sldMkLst>
          <pc:docMk/>
          <pc:sldMk cId="1162315600" sldId="297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162315600" sldId="29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8" creationId="{8433A218-8BF6-41ED-996A-251D9BF198C3}"/>
          </ac:spMkLst>
        </pc:spChg>
        <pc:spChg chg="add del mod">
          <ac:chgData name="Giulia Vilone" userId="S::giulia.vilone@tudublin.ie::0c58d732-b0d9-492e-ba07-5ae44eefa3de" providerId="AD" clId="Web-{A9150461-B61B-BC03-7FF6-F46E2E5E2B5C}" dt="2022-02-04T13:10:59.569" v="32"/>
          <ac:spMkLst>
            <pc:docMk/>
            <pc:sldMk cId="1162315600" sldId="297"/>
            <ac:spMk id="9" creationId="{949D4ACF-D356-437A-91CC-820050227923}"/>
          </ac:spMkLst>
        </pc:spChg>
        <pc:spChg chg="add">
          <ac:chgData name="Giulia Vilone" userId="S::giulia.vilone@tudublin.ie::0c58d732-b0d9-492e-ba07-5ae44eefa3de" providerId="AD" clId="Web-{A9150461-B61B-BC03-7FF6-F46E2E5E2B5C}" dt="2022-02-04T13:10:57.053" v="31"/>
          <ac:spMkLst>
            <pc:docMk/>
            <pc:sldMk cId="1162315600" sldId="297"/>
            <ac:spMk id="10" creationId="{CFADE0AC-EE40-422B-9B75-770D9B16869C}"/>
          </ac:spMkLst>
        </pc:spChg>
        <pc:spChg chg="del mod ord">
          <ac:chgData name="Giulia Vilone" userId="S::giulia.vilone@tudublin.ie::0c58d732-b0d9-492e-ba07-5ae44eefa3de" providerId="AD" clId="Web-{A9150461-B61B-BC03-7FF6-F46E2E5E2B5C}" dt="2022-02-04T13:10:56.428" v="30"/>
          <ac:spMkLst>
            <pc:docMk/>
            <pc:sldMk cId="1162315600" sldId="297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3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3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4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4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4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62315600" sldId="297"/>
            <ac:spMk id="46" creationId="{EEF9FEBE-0C7B-4430-8190-29C87AF11227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1:24.726" v="34" actId="20577"/>
        <pc:sldMkLst>
          <pc:docMk/>
          <pc:sldMk cId="1958132764" sldId="298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2" creationId="{A32BD298-A5FB-4F85-A0EF-320860637D71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958132764" sldId="29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4" creationId="{B67D3312-6B04-430B-95A8-78F35A978357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6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11:24.726" v="34" actId="20577"/>
          <ac:spMkLst>
            <pc:docMk/>
            <pc:sldMk cId="1958132764" sldId="298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3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4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4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4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4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58132764" sldId="298"/>
            <ac:spMk id="46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1:45.929" v="37"/>
        <pc:sldMkLst>
          <pc:docMk/>
          <pc:sldMk cId="1152390603" sldId="299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2" creationId="{359DBB67-0E37-4A96-B058-E4F235842081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152390603" sldId="29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4" creationId="{9EA8A797-C97F-4853-AB5F-12DF236B2779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24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11:45.929" v="37"/>
          <ac:spMkLst>
            <pc:docMk/>
            <pc:sldMk cId="1152390603" sldId="299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3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4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4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4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4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4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5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5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54" creationId="{26BBB9CF-B0CA-41D4-9C76-8C7332F1F9EE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55" creationId="{97B583E0-E2C9-4C8F-B31C-D3D952255937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52390603" sldId="299"/>
            <ac:spMk id="58" creationId="{9561BD72-1E70-4A0B-BCDE-B99F4443F553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448374512" sldId="300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448374512" sldId="300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448374512" sldId="300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911231093" sldId="302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911231093" sldId="302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911231093" sldId="302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775173261" sldId="303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775173261" sldId="30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775173261" sldId="30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775173261" sldId="303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775173261" sldId="303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775173261" sldId="303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775173261" sldId="303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775173261" sldId="303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775173261" sldId="303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775173261" sldId="303"/>
            <ac:spMk id="24" creationId="{00000000-0000-0000-0000-000000000000}"/>
          </ac:spMkLst>
        </pc:sp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775173261" sldId="303"/>
            <ac:cxnSpMk id="2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775173261" sldId="303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775173261" sldId="303"/>
            <ac:cxnSpMk id="3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775173261" sldId="303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775173261" sldId="303"/>
            <ac:cxnSpMk id="4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775173261" sldId="303"/>
            <ac:cxnSpMk id="44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2:02.086" v="38"/>
        <pc:sldMkLst>
          <pc:docMk/>
          <pc:sldMk cId="3696324038" sldId="304"/>
        </pc:sldMkLst>
        <pc:spChg chg="mod ord">
          <ac:chgData name="Giulia Vilone" userId="S::giulia.vilone@tudublin.ie::0c58d732-b0d9-492e-ba07-5ae44eefa3de" providerId="AD" clId="Web-{A9150461-B61B-BC03-7FF6-F46E2E5E2B5C}" dt="2022-02-04T13:12:02.086" v="38"/>
          <ac:spMkLst>
            <pc:docMk/>
            <pc:sldMk cId="3696324038" sldId="30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696324038" sldId="30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696324038" sldId="30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696324038" sldId="304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696324038" sldId="304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696324038" sldId="304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696324038" sldId="304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696324038" sldId="304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696324038" sldId="304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696324038" sldId="304"/>
            <ac:spMk id="37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809438243" sldId="305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809438243" sldId="305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809438243" sldId="305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681624466" sldId="306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681624466" sldId="306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681624466" sldId="306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884351494" sldId="307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884351494" sldId="307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884351494" sldId="307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46683279" sldId="308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6683279" sldId="308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6683279" sldId="308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570139523" sldId="309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570139523" sldId="309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570139523" sldId="309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934923508" sldId="310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934923508" sldId="31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934923508" sldId="31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880374059" sldId="311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880374059" sldId="31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880374059" sldId="31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880374059" sldId="311"/>
            <ac:spMk id="5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3880374059" sldId="311"/>
            <ac:picMk id="17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37989880" sldId="312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37989880" sldId="312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337989880" sldId="312"/>
            <ac:picMk id="6" creationId="{00000000-0000-0000-0000-000000000000}"/>
          </ac:picMkLst>
        </pc:picChg>
      </pc:sldChg>
      <pc:sldChg chg="modSp del mod modClrScheme chgLayout">
        <pc:chgData name="Giulia Vilone" userId="S::giulia.vilone@tudublin.ie::0c58d732-b0d9-492e-ba07-5ae44eefa3de" providerId="AD" clId="Web-{A9150461-B61B-BC03-7FF6-F46E2E5E2B5C}" dt="2022-02-04T13:14:33.183" v="54"/>
        <pc:sldMkLst>
          <pc:docMk/>
          <pc:sldMk cId="1966986374" sldId="313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966986374" sldId="31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163647131" sldId="317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163647131" sldId="317"/>
            <ac:spMk id="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163647131" sldId="317"/>
            <ac:spMk id="2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172558312" sldId="333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172558312" sldId="33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72558312" sldId="333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72558312" sldId="333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72558312" sldId="333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72558312" sldId="333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72558312" sldId="333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72558312" sldId="333"/>
            <ac:spMk id="2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87780213" sldId="334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87780213" sldId="33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2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7780213" sldId="334"/>
            <ac:spMk id="2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109460504" sldId="336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109460504" sldId="33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109460504" sldId="33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109460504" sldId="336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109460504" sldId="33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109460504" sldId="33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109460504" sldId="33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109460504" sldId="336"/>
            <ac:spMk id="20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3109460504" sldId="336"/>
            <ac:picMk id="16" creationId="{00000000-0000-0000-0000-000000000000}"/>
          </ac:picMkLst>
        </pc:pic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3109460504" sldId="336"/>
            <ac:picMk id="17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960993595" sldId="337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960993595" sldId="33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960993595" sldId="33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60993595" sldId="337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60993595" sldId="337"/>
            <ac:spMk id="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664818294" sldId="338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664818294" sldId="33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664818294" sldId="33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844773540" sldId="339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844773540" sldId="33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7" creationId="{86A1DEEE-1F21-495D-9A5F-3A936FBFD68F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8" creationId="{ECB69193-12D2-45D4-8B3F-19A0CA749A1C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3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3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4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4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4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4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844773540" sldId="339"/>
            <ac:spMk id="46" creationId="{00000000-0000-0000-0000-000000000000}"/>
          </ac:spMkLst>
        </pc:spChg>
        <pc:grpChg chg="mod">
          <ac:chgData name="Giulia Vilone" userId="S::giulia.vilone@tudublin.ie::0c58d732-b0d9-492e-ba07-5ae44eefa3de" providerId="AD" clId="Web-{A9150461-B61B-BC03-7FF6-F46E2E5E2B5C}" dt="2022-02-04T13:06:58.236" v="0"/>
          <ac:grpSpMkLst>
            <pc:docMk/>
            <pc:sldMk cId="1844773540" sldId="339"/>
            <ac:grpSpMk id="4" creationId="{A4462032-EBDE-401D-BBE3-83DB8DCBF46F}"/>
          </ac:grpSpMkLst>
        </pc:gr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717620055" sldId="341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717620055" sldId="34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717620055" sldId="34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717620055" sldId="34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717620055" sldId="341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717620055" sldId="341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717620055" sldId="341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717620055" sldId="341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717620055" sldId="341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717620055" sldId="341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717620055" sldId="341"/>
            <ac:spMk id="37" creationId="{00000000-0000-0000-0000-000000000000}"/>
          </ac:spMkLst>
        </pc:spChg>
        <pc:grpChg chg="mod">
          <ac:chgData name="Giulia Vilone" userId="S::giulia.vilone@tudublin.ie::0c58d732-b0d9-492e-ba07-5ae44eefa3de" providerId="AD" clId="Web-{A9150461-B61B-BC03-7FF6-F46E2E5E2B5C}" dt="2022-02-04T13:06:58.236" v="0"/>
          <ac:grpSpMkLst>
            <pc:docMk/>
            <pc:sldMk cId="2717620055" sldId="341"/>
            <ac:grpSpMk id="5" creationId="{EA06C19F-198A-42DC-8FF2-0A793AC640A6}"/>
          </ac:grpSpMkLst>
        </pc:gr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985823803" sldId="342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985823803" sldId="34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2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85823803" sldId="342"/>
            <ac:spMk id="30" creationId="{00000000-0000-0000-0000-000000000000}"/>
          </ac:spMkLst>
        </pc:sp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85823803" sldId="342"/>
            <ac:cxnSpMk id="2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85823803" sldId="342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85823803" sldId="342"/>
            <ac:cxnSpMk id="3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85823803" sldId="342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85823803" sldId="342"/>
            <ac:cxnSpMk id="4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985823803" sldId="342"/>
            <ac:cxnSpMk id="44" creationId="{00000000-0000-0000-0000-000000000000}"/>
          </ac:cxnSpMkLst>
        </pc:cxnChg>
      </pc:sldChg>
      <pc:sldChg chg="modSp mod ord modClrScheme chgLayout">
        <pc:chgData name="Giulia Vilone" userId="S::giulia.vilone@tudublin.ie::0c58d732-b0d9-492e-ba07-5ae44eefa3de" providerId="AD" clId="Web-{A9150461-B61B-BC03-7FF6-F46E2E5E2B5C}" dt="2022-02-04T13:14:31.323" v="53"/>
        <pc:sldMkLst>
          <pc:docMk/>
          <pc:sldMk cId="2728513778" sldId="343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728513778" sldId="34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728513778" sldId="343"/>
            <ac:spMk id="5" creationId="{77687EB9-0E15-4BC5-BE91-BCB2CAA87AA9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815663113" sldId="344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815663113" sldId="344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815663113" sldId="344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815663113" sldId="344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815663113" sldId="344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815663113" sldId="344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815663113" sldId="344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815663113" sldId="344"/>
            <ac:spMk id="24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2815663113" sldId="344"/>
            <ac:picMk id="25" creationId="{00000000-0000-0000-0000-000000000000}"/>
          </ac:picMkLst>
        </pc:pic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2815663113" sldId="344"/>
            <ac:picMk id="26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4243452873" sldId="345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243452873" sldId="34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243452873" sldId="34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243452873" sldId="345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243452873" sldId="345"/>
            <ac:spMk id="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4:44.496" v="56" actId="14100"/>
        <pc:sldMkLst>
          <pc:docMk/>
          <pc:sldMk cId="3582878290" sldId="346"/>
        </pc:sldMkLst>
        <pc:spChg chg="mod ord">
          <ac:chgData name="Giulia Vilone" userId="S::giulia.vilone@tudublin.ie::0c58d732-b0d9-492e-ba07-5ae44eefa3de" providerId="AD" clId="Web-{A9150461-B61B-BC03-7FF6-F46E2E5E2B5C}" dt="2022-02-04T13:14:44.496" v="56" actId="14100"/>
          <ac:spMkLst>
            <pc:docMk/>
            <pc:sldMk cId="3582878290" sldId="34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582878290" sldId="34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302534579" sldId="351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302534579" sldId="35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302534579" sldId="35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133683989" sldId="352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33683989" sldId="35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133683989" sldId="35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33683989" sldId="352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33683989" sldId="352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33683989" sldId="352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33683989" sldId="352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33683989" sldId="352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33683989" sldId="352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133683989" sldId="352"/>
            <ac:spMk id="24" creationId="{00000000-0000-0000-0000-000000000000}"/>
          </ac:spMkLst>
        </pc:sp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133683989" sldId="352"/>
            <ac:cxnSpMk id="2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133683989" sldId="352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133683989" sldId="352"/>
            <ac:cxnSpMk id="3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133683989" sldId="352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133683989" sldId="352"/>
            <ac:cxnSpMk id="4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1133683989" sldId="352"/>
            <ac:cxnSpMk id="44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2:06.773" v="39"/>
        <pc:sldMkLst>
          <pc:docMk/>
          <pc:sldMk cId="843706190" sldId="353"/>
        </pc:sldMkLst>
        <pc:spChg chg="mod ord">
          <ac:chgData name="Giulia Vilone" userId="S::giulia.vilone@tudublin.ie::0c58d732-b0d9-492e-ba07-5ae44eefa3de" providerId="AD" clId="Web-{A9150461-B61B-BC03-7FF6-F46E2E5E2B5C}" dt="2022-02-04T13:12:06.773" v="39"/>
          <ac:spMkLst>
            <pc:docMk/>
            <pc:sldMk cId="843706190" sldId="35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843706190" sldId="353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843706190" sldId="353"/>
            <ac:picMk id="6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12:11.477" v="40"/>
        <pc:sldMkLst>
          <pc:docMk/>
          <pc:sldMk cId="3421229309" sldId="354"/>
        </pc:sldMkLst>
        <pc:spChg chg="mod ord">
          <ac:chgData name="Giulia Vilone" userId="S::giulia.vilone@tudublin.ie::0c58d732-b0d9-492e-ba07-5ae44eefa3de" providerId="AD" clId="Web-{A9150461-B61B-BC03-7FF6-F46E2E5E2B5C}" dt="2022-02-04T13:12:11.477" v="40"/>
          <ac:spMkLst>
            <pc:docMk/>
            <pc:sldMk cId="3421229309" sldId="35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421229309" sldId="35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421229309" sldId="354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421229309" sldId="354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421229309" sldId="354"/>
            <ac:spMk id="10" creationId="{00000000-0000-0000-0000-000000000000}"/>
          </ac:spMkLst>
        </pc:sp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421229309" sldId="354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421229309" sldId="354"/>
            <ac:cxnSpMk id="2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3421229309" sldId="354"/>
            <ac:cxnSpMk id="35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646371837" sldId="355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646371837" sldId="35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646371837" sldId="355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A9150461-B61B-BC03-7FF6-F46E2E5E2B5C}" dt="2022-02-04T13:06:58.236" v="0"/>
          <ac:picMkLst>
            <pc:docMk/>
            <pc:sldMk cId="3646371837" sldId="355"/>
            <ac:picMk id="6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783873457" sldId="356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783873457" sldId="3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783873457" sldId="35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783873457" sldId="35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783873457" sldId="356"/>
            <ac:spMk id="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9:21.036" v="13" actId="1076"/>
        <pc:sldMkLst>
          <pc:docMk/>
          <pc:sldMk cId="1112121890" sldId="357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112121890" sldId="35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20.957" v="7" actId="1076"/>
          <ac:spMkLst>
            <pc:docMk/>
            <pc:sldMk cId="1112121890" sldId="357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20.957" v="6" actId="1076"/>
          <ac:spMkLst>
            <pc:docMk/>
            <pc:sldMk cId="1112121890" sldId="357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20.973" v="8" actId="1076"/>
          <ac:spMkLst>
            <pc:docMk/>
            <pc:sldMk cId="1112121890" sldId="357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20.989" v="9" actId="1076"/>
          <ac:spMkLst>
            <pc:docMk/>
            <pc:sldMk cId="1112121890" sldId="357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21.004" v="10" actId="1076"/>
          <ac:spMkLst>
            <pc:docMk/>
            <pc:sldMk cId="1112121890" sldId="357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21.020" v="11" actId="1076"/>
          <ac:spMkLst>
            <pc:docMk/>
            <pc:sldMk cId="1112121890" sldId="357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21.020" v="12" actId="1076"/>
          <ac:spMkLst>
            <pc:docMk/>
            <pc:sldMk cId="1112121890" sldId="357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21.036" v="13" actId="1076"/>
          <ac:spMkLst>
            <pc:docMk/>
            <pc:sldMk cId="1112121890" sldId="357"/>
            <ac:spMk id="1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9:55.349" v="23" actId="1076"/>
        <pc:sldMkLst>
          <pc:docMk/>
          <pc:sldMk cId="369055597" sldId="358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69055597" sldId="35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55.349" v="23" actId="1076"/>
          <ac:spMkLst>
            <pc:docMk/>
            <pc:sldMk cId="369055597" sldId="358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9:55.333" v="22" actId="1076"/>
          <ac:spMkLst>
            <pc:docMk/>
            <pc:sldMk cId="369055597" sldId="358"/>
            <ac:spMk id="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141833888" sldId="360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141833888" sldId="36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141833888" sldId="36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141833888" sldId="360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141833888" sldId="360"/>
            <ac:spMk id="6" creationId="{211F7369-5486-41E4-8706-A129323DDFF7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738425206" sldId="361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738425206" sldId="36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738425206" sldId="36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738425206" sldId="36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738425206" sldId="361"/>
            <ac:spMk id="5" creationId="{44356C7A-D80C-41E3-A27E-99ADCEAECB7B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2426293423" sldId="362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426293423" sldId="36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2426293423" sldId="36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426293423" sldId="362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426293423" sldId="362"/>
            <ac:spMk id="5" creationId="{44356C7A-D80C-41E3-A27E-99ADCEAECB7B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2426293423" sldId="362"/>
            <ac:spMk id="7" creationId="{F30E542A-8830-4BC6-9C5C-B8B649CEE906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92348206" sldId="363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92348206" sldId="36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92348206" sldId="36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2348206" sldId="363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2348206" sldId="363"/>
            <ac:spMk id="5" creationId="{44356C7A-D80C-41E3-A27E-99ADCEAECB7B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92348206" sldId="363"/>
            <ac:spMk id="6" creationId="{BE0BE03F-A72D-4D32-99CF-7CBDF20FC456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543295531" sldId="364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543295531" sldId="36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543295531" sldId="36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543295531" sldId="36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543295531" sldId="364"/>
            <ac:spMk id="5" creationId="{44356C7A-D80C-41E3-A27E-99ADCEAECB7B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543295531" sldId="364"/>
            <ac:spMk id="6" creationId="{BE0BE03F-A72D-4D32-99CF-7CBDF20FC456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543295531" sldId="364"/>
            <ac:spMk id="8" creationId="{7D5F79E3-87D6-48E1-B6AF-7770528B0602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1638821550" sldId="365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2" creationId="{8269ACC8-A6D8-4225-A901-17C9086BA7A2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1638821550" sldId="36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7" creationId="{86A1DEEE-1F21-495D-9A5F-3A936FBFD68F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8" creationId="{ECB69193-12D2-45D4-8B3F-19A0CA749A1C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9" creationId="{96D81008-684B-4EE3-8039-E93E66BB0CF1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10" creationId="{ACF58D3C-8DB0-4FB4-AB4F-C27F0E4D7FE7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11" creationId="{FFF7F201-CDE3-4EC5-93AF-8F409022ED8A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12" creationId="{6803FCA3-35BE-4AC0-B57E-DBAC2658C124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3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4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4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4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52" creationId="{C2FA3918-88F1-4DA1-A5D3-EA310CF0BDA8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53" creationId="{00C7855A-3A3C-46FC-A588-8940D4764896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54" creationId="{A42695D1-5E4F-4D9A-8808-27592C991922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1638821550" sldId="365"/>
            <ac:spMk id="55" creationId="{2294747C-AD87-4320-AEDA-0398E83940DB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4044224822" sldId="366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044224822" sldId="36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044224822" sldId="36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44224822" sldId="36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44224822" sldId="36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44224822" sldId="366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44224822" sldId="366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44224822" sldId="36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44224822" sldId="366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44224822" sldId="366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44224822" sldId="366"/>
            <ac:spMk id="37" creationId="{00000000-0000-0000-0000-000000000000}"/>
          </ac:spMkLst>
        </pc:spChg>
        <pc:grpChg chg="mod">
          <ac:chgData name="Giulia Vilone" userId="S::giulia.vilone@tudublin.ie::0c58d732-b0d9-492e-ba07-5ae44eefa3de" providerId="AD" clId="Web-{A9150461-B61B-BC03-7FF6-F46E2E5E2B5C}" dt="2022-02-04T13:06:58.236" v="0"/>
          <ac:grpSpMkLst>
            <pc:docMk/>
            <pc:sldMk cId="4044224822" sldId="366"/>
            <ac:grpSpMk id="5" creationId="{EA06C19F-198A-42DC-8FF2-0A793AC640A6}"/>
          </ac:grpSpMkLst>
        </pc:gr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3953300324" sldId="367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2" creationId="{8269ACC8-A6D8-4225-A901-17C9086BA7A2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3953300324" sldId="36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7" creationId="{86A1DEEE-1F21-495D-9A5F-3A936FBFD68F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8" creationId="{ECB69193-12D2-45D4-8B3F-19A0CA749A1C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9" creationId="{96D81008-684B-4EE3-8039-E93E66BB0CF1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10" creationId="{ACF58D3C-8DB0-4FB4-AB4F-C27F0E4D7FE7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11" creationId="{FFF7F201-CDE3-4EC5-93AF-8F409022ED8A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12" creationId="{6803FCA3-35BE-4AC0-B57E-DBAC2658C124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3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4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4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4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52" creationId="{C2FA3918-88F1-4DA1-A5D3-EA310CF0BDA8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53" creationId="{00C7855A-3A3C-46FC-A588-8940D4764896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54" creationId="{A42695D1-5E4F-4D9A-8808-27592C991922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3953300324" sldId="367"/>
            <ac:spMk id="55" creationId="{2294747C-AD87-4320-AEDA-0398E83940DB}"/>
          </ac:spMkLst>
        </pc:s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834975646" sldId="368"/>
        </pc:sldMkLst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834975646" sldId="36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7" creationId="{86A1DEEE-1F21-495D-9A5F-3A936FBFD68F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8" creationId="{ECB69193-12D2-45D4-8B3F-19A0CA749A1C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3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3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3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4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4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4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4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834975646" sldId="368"/>
            <ac:spMk id="46" creationId="{00000000-0000-0000-0000-000000000000}"/>
          </ac:spMkLst>
        </pc:spChg>
        <pc:grpChg chg="mod">
          <ac:chgData name="Giulia Vilone" userId="S::giulia.vilone@tudublin.ie::0c58d732-b0d9-492e-ba07-5ae44eefa3de" providerId="AD" clId="Web-{A9150461-B61B-BC03-7FF6-F46E2E5E2B5C}" dt="2022-02-04T13:06:58.236" v="0"/>
          <ac:grpSpMkLst>
            <pc:docMk/>
            <pc:sldMk cId="834975646" sldId="368"/>
            <ac:grpSpMk id="4" creationId="{A4462032-EBDE-401D-BBE3-83DB8DCBF46F}"/>
          </ac:grpSpMkLst>
        </pc:grpChg>
      </pc:sldChg>
      <pc:sldChg chg="modSp mod modClrScheme chgLayout">
        <pc:chgData name="Giulia Vilone" userId="S::giulia.vilone@tudublin.ie::0c58d732-b0d9-492e-ba07-5ae44eefa3de" providerId="AD" clId="Web-{A9150461-B61B-BC03-7FF6-F46E2E5E2B5C}" dt="2022-02-04T13:07:01.923" v="1"/>
        <pc:sldMkLst>
          <pc:docMk/>
          <pc:sldMk cId="4073619353" sldId="369"/>
        </pc:sld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A9150461-B61B-BC03-7FF6-F46E2E5E2B5C}" dt="2022-02-04T13:07:01.923" v="1"/>
          <ac:spMkLst>
            <pc:docMk/>
            <pc:sldMk cId="4073619353" sldId="36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2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k cId="4073619353" sldId="369"/>
            <ac:spMk id="30" creationId="{00000000-0000-0000-0000-000000000000}"/>
          </ac:spMkLst>
        </pc:sp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073619353" sldId="369"/>
            <ac:cxnSpMk id="2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073619353" sldId="369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073619353" sldId="369"/>
            <ac:cxnSpMk id="3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073619353" sldId="369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073619353" sldId="369"/>
            <ac:cxnSpMk id="4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A9150461-B61B-BC03-7FF6-F46E2E5E2B5C}" dt="2022-02-04T13:06:58.236" v="0"/>
          <ac:cxnSpMkLst>
            <pc:docMk/>
            <pc:sldMk cId="4073619353" sldId="369"/>
            <ac:cxnSpMk id="44" creationId="{00000000-0000-0000-0000-000000000000}"/>
          </ac:cxnSpMkLst>
        </pc:cxnChg>
      </pc:sldChg>
      <pc:sldMasterChg chg="modSp del delSldLayout modSldLayout">
        <pc:chgData name="Giulia Vilone" userId="S::giulia.vilone@tudublin.ie::0c58d732-b0d9-492e-ba07-5ae44eefa3de" providerId="AD" clId="Web-{A9150461-B61B-BC03-7FF6-F46E2E5E2B5C}" dt="2022-02-04T13:07:01.923" v="1"/>
        <pc:sldMasterMkLst>
          <pc:docMk/>
          <pc:sldMasterMk cId="397130039" sldId="2147483744"/>
        </pc:sldMasterMkLst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asterMk cId="397130039" sldId="2147483744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asterMk cId="397130039" sldId="214748374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asterMk cId="397130039" sldId="214748374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asterMk cId="397130039" sldId="2147483744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A9150461-B61B-BC03-7FF6-F46E2E5E2B5C}" dt="2022-02-04T13:06:58.236" v="0"/>
          <ac:spMkLst>
            <pc:docMk/>
            <pc:sldMasterMk cId="397130039" sldId="2147483744"/>
            <ac:spMk id="6" creationId="{00000000-0000-0000-0000-000000000000}"/>
          </ac:spMkLst>
        </pc:spChg>
        <pc:sldLayoutChg chg="modSp 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3023742588" sldId="2147483745"/>
          </pc:sldLayoutMkLst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3023742588" sldId="214748374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3023742588" sldId="2147483745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3023742588" sldId="2147483745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1669106741" sldId="2147483746"/>
          </pc:sldLayoutMkLst>
        </pc:sldLayoutChg>
        <pc:sldLayoutChg chg="modSp 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3352644402" sldId="2147483747"/>
          </pc:sldLayoutMkLst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3352644402" sldId="2147483747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3352644402" sldId="2147483747"/>
              <ac:spMk id="3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34186162" sldId="2147483748"/>
          </pc:sldLayoutMkLst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34186162" sldId="2147483748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34186162" sldId="2147483748"/>
              <ac:spMk id="4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2632964191" sldId="2147483749"/>
          </pc:sldLayoutMkLst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2632964191" sldId="2147483749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2632964191" sldId="2147483749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2632964191" sldId="2147483749"/>
              <ac:spMk id="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2632964191" sldId="2147483749"/>
              <ac:spMk id="6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2881423974" sldId="2147483750"/>
          </pc:sldLayoutMkLst>
        </pc:sldLayoutChg>
        <pc:sldLayoutChg chg="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3356419506" sldId="2147483751"/>
          </pc:sldLayoutMkLst>
        </pc:sldLayoutChg>
        <pc:sldLayoutChg chg="modSp 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1721321147" sldId="2147483752"/>
          </pc:sldLayoutMkLst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1721321147" sldId="2147483752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1721321147" sldId="2147483752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1721321147" sldId="2147483752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1721321147" sldId="2147483752"/>
              <ac:spMk id="9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1426727904" sldId="2147483753"/>
          </pc:sldLayoutMkLst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1426727904" sldId="2147483753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1426727904" sldId="2147483753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1426727904" sldId="2147483753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3804633281" sldId="2147483754"/>
          </pc:sldLayoutMkLst>
        </pc:sldLayoutChg>
        <pc:sldLayoutChg chg="modSp del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97130039" sldId="2147483744"/>
            <pc:sldLayoutMk cId="2405829788" sldId="2147483755"/>
          </pc:sldLayoutMkLst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2405829788" sldId="214748375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A9150461-B61B-BC03-7FF6-F46E2E5E2B5C}" dt="2022-02-04T13:06:58.236" v="0"/>
            <ac:spMkLst>
              <pc:docMk/>
              <pc:sldMasterMk cId="397130039" sldId="2147483744"/>
              <pc:sldLayoutMk cId="2405829788" sldId="2147483755"/>
              <ac:spMk id="3" creationId="{00000000-0000-0000-0000-000000000000}"/>
            </ac:spMkLst>
          </pc:spChg>
        </pc:sldLayoutChg>
      </pc:sldMasterChg>
      <pc:sldMasterChg chg="add addSldLayout modSldLayout">
        <pc:chgData name="Giulia Vilone" userId="S::giulia.vilone@tudublin.ie::0c58d732-b0d9-492e-ba07-5ae44eefa3de" providerId="AD" clId="Web-{A9150461-B61B-BC03-7FF6-F46E2E5E2B5C}" dt="2022-02-04T13:07:01.923" v="1"/>
        <pc:sldMasterMkLst>
          <pc:docMk/>
          <pc:sldMasterMk cId="3278165259" sldId="2147483756"/>
        </pc:sldMasterMkLst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523395349" sldId="2147483757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31140637" sldId="2147483758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51140292" sldId="2147483759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3724013108" sldId="2147483760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3522322252" sldId="2147483761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318217396" sldId="2147483762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4109937099" sldId="2147483763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3443306864" sldId="2147483764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1741681588" sldId="2147483765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3298252677" sldId="2147483766"/>
          </pc:sldLayoutMkLst>
        </pc:sldLayoutChg>
        <pc:sldLayoutChg chg="add mod replId">
          <pc:chgData name="Giulia Vilone" userId="S::giulia.vilone@tudublin.ie::0c58d732-b0d9-492e-ba07-5ae44eefa3de" providerId="AD" clId="Web-{A9150461-B61B-BC03-7FF6-F46E2E5E2B5C}" dt="2022-02-04T13:07:01.923" v="1"/>
          <pc:sldLayoutMkLst>
            <pc:docMk/>
            <pc:sldMasterMk cId="3278165259" sldId="2147483756"/>
            <pc:sldLayoutMk cId="75888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9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5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1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3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1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2E5DE4-13F6-47F2-8036-4393AC24A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2004" y="5718179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7248128" y="3305911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9" name="Oval 8"/>
          <p:cNvSpPr/>
          <p:nvPr/>
        </p:nvSpPr>
        <p:spPr>
          <a:xfrm>
            <a:off x="6816080" y="1829747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2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4206295" y="-600016"/>
            <a:ext cx="2628294" cy="7343804"/>
          </a:xfrm>
          <a:prstGeom prst="bentArrow">
            <a:avLst>
              <a:gd name="adj1" fmla="val 32776"/>
              <a:gd name="adj2" fmla="val 50000"/>
              <a:gd name="adj3" fmla="val 44328"/>
              <a:gd name="adj4" fmla="val 352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31904" y="1829747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3611864" y="1829747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1991544" y="1829747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7284272" y="3197899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225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1664" y="4625778"/>
            <a:ext cx="6228552" cy="184410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4835790" y="365803"/>
            <a:ext cx="2700300" cy="622855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</p:spTree>
    <p:extLst>
      <p:ext uri="{BB962C8B-B14F-4D97-AF65-F5344CB8AC3E}">
        <p14:creationId xmlns:p14="http://schemas.microsoft.com/office/powerpoint/2010/main" val="36905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1664" y="4636617"/>
            <a:ext cx="6228552" cy="184410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4835790" y="376643"/>
            <a:ext cx="2700300" cy="622855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9" name="Oval 8"/>
          <p:cNvSpPr/>
          <p:nvPr/>
        </p:nvSpPr>
        <p:spPr>
          <a:xfrm>
            <a:off x="4130318" y="2140770"/>
            <a:ext cx="1836064" cy="9791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236902" y="2140770"/>
            <a:ext cx="1836064" cy="9791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3071664" y="2996963"/>
            <a:ext cx="1836064" cy="9791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5154196" y="2956761"/>
            <a:ext cx="1836064" cy="9791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7425454" y="2899129"/>
            <a:ext cx="1836064" cy="9791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5369737" y="5106563"/>
            <a:ext cx="1854136" cy="9743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/>
              <a:t>Process</a:t>
            </a:r>
          </a:p>
          <a:p>
            <a:pPr algn="ctr"/>
            <a:r>
              <a:rPr lang="en-IE" sz="1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212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IE" dirty="0"/>
              <a:t>We describe a collection of processes as a “job”.</a:t>
            </a:r>
            <a:endParaRPr lang="en-US">
              <a:cs typeface="Calibri Light" panose="020F0302020204030204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IE" dirty="0"/>
              <a:t>When the operating systems is presented with a job (or group of processes) to run, the </a:t>
            </a:r>
            <a:r>
              <a:rPr lang="en-IE" b="1" dirty="0"/>
              <a:t>Job Scheduler</a:t>
            </a:r>
            <a:r>
              <a:rPr lang="en-IE" dirty="0"/>
              <a:t> has the task of deciding which order to run the processes.</a:t>
            </a:r>
            <a:endParaRPr lang="en-IE" dirty="0">
              <a:cs typeface="Calibri Light" panose="020F0302020204030204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IE" dirty="0"/>
              <a:t>The </a:t>
            </a:r>
            <a:r>
              <a:rPr lang="en-IE" b="1" dirty="0"/>
              <a:t>Job Scheduler</a:t>
            </a:r>
            <a:r>
              <a:rPr lang="en-IE" dirty="0"/>
              <a:t> wants to ensure that the all components of the operating system are busy, and there is no component that is idle.</a:t>
            </a:r>
            <a:endParaRPr lang="en-IE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549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4147" y="1993393"/>
            <a:ext cx="8073824" cy="3996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Let’s think about this program:</a:t>
            </a:r>
          </a:p>
          <a:p>
            <a:endParaRPr lang="en-IE" dirty="0">
              <a:latin typeface="Calibri Light"/>
              <a:cs typeface="Calibri Light"/>
            </a:endParaRP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252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9221" y="3519256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4147" y="1993393"/>
            <a:ext cx="8073824" cy="4030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Let’s think about this program:</a:t>
            </a:r>
          </a:p>
          <a:p>
            <a:endParaRPr lang="en-IE" dirty="0">
              <a:latin typeface="Calibri Light"/>
              <a:cs typeface="Calibri Light"/>
            </a:endParaRP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8333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9221" y="3519256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4147" y="1993393"/>
            <a:ext cx="8073824" cy="4030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Let’s think about this program:</a:t>
            </a:r>
          </a:p>
          <a:p>
            <a:endParaRPr lang="en-IE" dirty="0">
              <a:latin typeface="Calibri Light"/>
              <a:cs typeface="Calibri Light"/>
            </a:endParaRP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Down Arrow Callout 4">
            <a:extLst>
              <a:ext uri="{FF2B5EF4-FFF2-40B4-BE49-F238E27FC236}">
                <a16:creationId xmlns:a16="http://schemas.microsoft.com/office/drawing/2014/main" id="{211F7369-5486-41E4-8706-A129323DDFF7}"/>
              </a:ext>
            </a:extLst>
          </p:cNvPr>
          <p:cNvSpPr/>
          <p:nvPr/>
        </p:nvSpPr>
        <p:spPr>
          <a:xfrm>
            <a:off x="7718065" y="2193753"/>
            <a:ext cx="1296144" cy="1512168"/>
          </a:xfrm>
          <a:prstGeom prst="downArrowCallou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Reading from keyboard</a:t>
            </a:r>
          </a:p>
        </p:txBody>
      </p:sp>
    </p:spTree>
    <p:extLst>
      <p:ext uri="{BB962C8B-B14F-4D97-AF65-F5344CB8AC3E}">
        <p14:creationId xmlns:p14="http://schemas.microsoft.com/office/powerpoint/2010/main" val="314183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56C7A-D80C-41E3-A27E-99ADCEAECB7B}"/>
              </a:ext>
            </a:extLst>
          </p:cNvPr>
          <p:cNvSpPr/>
          <p:nvPr/>
        </p:nvSpPr>
        <p:spPr>
          <a:xfrm>
            <a:off x="2809222" y="4874655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9221" y="3519256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4147" y="1993393"/>
            <a:ext cx="8073824" cy="4030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Let’s think about this program:</a:t>
            </a:r>
          </a:p>
          <a:p>
            <a:endParaRPr lang="en-IE" dirty="0">
              <a:latin typeface="Calibri Light"/>
              <a:cs typeface="Calibri Light"/>
            </a:endParaRP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842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56C7A-D80C-41E3-A27E-99ADCEAECB7B}"/>
              </a:ext>
            </a:extLst>
          </p:cNvPr>
          <p:cNvSpPr/>
          <p:nvPr/>
        </p:nvSpPr>
        <p:spPr>
          <a:xfrm>
            <a:off x="2809222" y="4874655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9221" y="3519256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4147" y="1993393"/>
            <a:ext cx="8073824" cy="4030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Let’s think about this program:</a:t>
            </a:r>
          </a:p>
          <a:p>
            <a:endParaRPr lang="en-IE" dirty="0">
              <a:latin typeface="Calibri Light"/>
              <a:cs typeface="Calibri Light"/>
            </a:endParaRP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7" name="Up Arrow Callout 5">
            <a:extLst>
              <a:ext uri="{FF2B5EF4-FFF2-40B4-BE49-F238E27FC236}">
                <a16:creationId xmlns:a16="http://schemas.microsoft.com/office/drawing/2014/main" id="{F30E542A-8830-4BC6-9C5C-B8B649CEE906}"/>
              </a:ext>
            </a:extLst>
          </p:cNvPr>
          <p:cNvSpPr/>
          <p:nvPr/>
        </p:nvSpPr>
        <p:spPr>
          <a:xfrm>
            <a:off x="7679184" y="5386289"/>
            <a:ext cx="1594688" cy="1375691"/>
          </a:xfrm>
          <a:prstGeom prst="upArrowCallou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Writing To</a:t>
            </a:r>
            <a:endParaRPr lang="en-US" sz="1800" dirty="0"/>
          </a:p>
          <a:p>
            <a:pPr algn="ctr"/>
            <a:r>
              <a:rPr lang="en-IE" sz="1800" dirty="0">
                <a:solidFill>
                  <a:schemeClr val="tx1"/>
                </a:solidFill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42629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0BE03F-A72D-4D32-99CF-7CBDF20FC456}"/>
              </a:ext>
            </a:extLst>
          </p:cNvPr>
          <p:cNvSpPr/>
          <p:nvPr/>
        </p:nvSpPr>
        <p:spPr>
          <a:xfrm>
            <a:off x="2809222" y="4192690"/>
            <a:ext cx="748883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6C7A-D80C-41E3-A27E-99ADCEAECB7B}"/>
              </a:ext>
            </a:extLst>
          </p:cNvPr>
          <p:cNvSpPr/>
          <p:nvPr/>
        </p:nvSpPr>
        <p:spPr>
          <a:xfrm>
            <a:off x="2809222" y="4874655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9221" y="3519256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4147" y="1993393"/>
            <a:ext cx="8073824" cy="4030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Let’s think about this program:</a:t>
            </a:r>
          </a:p>
          <a:p>
            <a:endParaRPr lang="en-IE" dirty="0">
              <a:latin typeface="Calibri Light"/>
              <a:cs typeface="Calibri Light"/>
            </a:endParaRP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34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980"/>
            <a:ext cx="9144000" cy="68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2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0BE03F-A72D-4D32-99CF-7CBDF20FC456}"/>
              </a:ext>
            </a:extLst>
          </p:cNvPr>
          <p:cNvSpPr/>
          <p:nvPr/>
        </p:nvSpPr>
        <p:spPr>
          <a:xfrm>
            <a:off x="2809222" y="4192690"/>
            <a:ext cx="748883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6C7A-D80C-41E3-A27E-99ADCEAECB7B}"/>
              </a:ext>
            </a:extLst>
          </p:cNvPr>
          <p:cNvSpPr/>
          <p:nvPr/>
        </p:nvSpPr>
        <p:spPr>
          <a:xfrm>
            <a:off x="2809222" y="4874655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9221" y="3519256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4147" y="1993393"/>
            <a:ext cx="8073824" cy="4030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Let’s think about this program:</a:t>
            </a:r>
          </a:p>
          <a:p>
            <a:endParaRPr lang="en-IE" dirty="0">
              <a:latin typeface="Calibri Light"/>
              <a:cs typeface="Calibri Light"/>
            </a:endParaRP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250" lvl="2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F79E3-87D6-48E1-B6AF-7770528B0602}"/>
              </a:ext>
            </a:extLst>
          </p:cNvPr>
          <p:cNvSpPr/>
          <p:nvPr/>
        </p:nvSpPr>
        <p:spPr>
          <a:xfrm>
            <a:off x="7416742" y="4014782"/>
            <a:ext cx="1728192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Doing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154329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799856" y="1988840"/>
            <a:ext cx="3024336" cy="47525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6" name="Rectangle 5"/>
          <p:cNvSpPr/>
          <p:nvPr/>
        </p:nvSpPr>
        <p:spPr>
          <a:xfrm>
            <a:off x="5519936" y="3717032"/>
            <a:ext cx="1584176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9936" y="4437112"/>
            <a:ext cx="1584176" cy="1872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9936" y="2348880"/>
            <a:ext cx="1584176" cy="12961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8251" y="2077339"/>
            <a:ext cx="3572835" cy="4073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Some programs do a lot of I/O, e.g. Graphics programs:</a:t>
            </a:r>
            <a:endParaRPr lang="en-US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762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799856" y="1988840"/>
            <a:ext cx="3024336" cy="47525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40722" y="1709253"/>
            <a:ext cx="3579765" cy="3795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IE" sz="2800" dirty="0"/>
              <a:t>Others do a lot of computation, but little I/O, e.g. maths programs:</a:t>
            </a:r>
            <a:endParaRPr lang="en-US" sz="2800"/>
          </a:p>
          <a:p>
            <a:pPr algn="r"/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5519936" y="2924944"/>
            <a:ext cx="1584176" cy="2808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</a:p>
        </p:txBody>
      </p:sp>
      <p:sp>
        <p:nvSpPr>
          <p:cNvPr id="8" name="Rectangle 7"/>
          <p:cNvSpPr/>
          <p:nvPr/>
        </p:nvSpPr>
        <p:spPr>
          <a:xfrm>
            <a:off x="5519936" y="5805264"/>
            <a:ext cx="1584176" cy="504056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9936" y="2348880"/>
            <a:ext cx="1584176" cy="504056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736172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661987" y="1848386"/>
            <a:ext cx="8065294" cy="3766185"/>
          </a:xfrm>
        </p:spPr>
        <p:txBody>
          <a:bodyPr>
            <a:normAutofit/>
          </a:bodyPr>
          <a:lstStyle/>
          <a:p>
            <a:r>
              <a:rPr lang="en-IE" sz="2800" dirty="0"/>
              <a:t>If the job scheduler gets jobs like this:</a:t>
            </a:r>
          </a:p>
          <a:p>
            <a:endParaRPr lang="en-IE" sz="2800" dirty="0"/>
          </a:p>
        </p:txBody>
      </p:sp>
      <p:sp>
        <p:nvSpPr>
          <p:cNvPr id="4" name="Right Arrow 3"/>
          <p:cNvSpPr/>
          <p:nvPr/>
        </p:nvSpPr>
        <p:spPr>
          <a:xfrm>
            <a:off x="1919536" y="2492896"/>
            <a:ext cx="8640960" cy="3816424"/>
          </a:xfrm>
          <a:prstGeom prst="rightArrow">
            <a:avLst>
              <a:gd name="adj1" fmla="val 50000"/>
              <a:gd name="adj2" fmla="val 378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Oval 4"/>
          <p:cNvSpPr/>
          <p:nvPr/>
        </p:nvSpPr>
        <p:spPr>
          <a:xfrm>
            <a:off x="8112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6" name="Oval 25"/>
          <p:cNvSpPr/>
          <p:nvPr/>
        </p:nvSpPr>
        <p:spPr>
          <a:xfrm>
            <a:off x="6600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7" name="Oval 26"/>
          <p:cNvSpPr/>
          <p:nvPr/>
        </p:nvSpPr>
        <p:spPr>
          <a:xfrm>
            <a:off x="5087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8" name="Oval 27"/>
          <p:cNvSpPr/>
          <p:nvPr/>
        </p:nvSpPr>
        <p:spPr>
          <a:xfrm>
            <a:off x="3575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9" name="Oval 28"/>
          <p:cNvSpPr/>
          <p:nvPr/>
        </p:nvSpPr>
        <p:spPr>
          <a:xfrm>
            <a:off x="2063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6" name="Rectangle 5"/>
          <p:cNvSpPr/>
          <p:nvPr/>
        </p:nvSpPr>
        <p:spPr>
          <a:xfrm>
            <a:off x="8472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1" name="Rectangle 30"/>
          <p:cNvSpPr/>
          <p:nvPr/>
        </p:nvSpPr>
        <p:spPr>
          <a:xfrm>
            <a:off x="8472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2" name="Rectangle 31"/>
          <p:cNvSpPr/>
          <p:nvPr/>
        </p:nvSpPr>
        <p:spPr>
          <a:xfrm>
            <a:off x="8472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3" name="Rectangle 32"/>
          <p:cNvSpPr/>
          <p:nvPr/>
        </p:nvSpPr>
        <p:spPr>
          <a:xfrm>
            <a:off x="6960096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4" name="Rectangle 33"/>
          <p:cNvSpPr/>
          <p:nvPr/>
        </p:nvSpPr>
        <p:spPr>
          <a:xfrm>
            <a:off x="6960096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5" name="Rectangle 34"/>
          <p:cNvSpPr/>
          <p:nvPr/>
        </p:nvSpPr>
        <p:spPr>
          <a:xfrm>
            <a:off x="6960096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6" name="Rectangle 35"/>
          <p:cNvSpPr/>
          <p:nvPr/>
        </p:nvSpPr>
        <p:spPr>
          <a:xfrm>
            <a:off x="5447928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8" name="Rectangle 37"/>
          <p:cNvSpPr/>
          <p:nvPr/>
        </p:nvSpPr>
        <p:spPr>
          <a:xfrm>
            <a:off x="5447928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9" name="Rectangle 38"/>
          <p:cNvSpPr/>
          <p:nvPr/>
        </p:nvSpPr>
        <p:spPr>
          <a:xfrm>
            <a:off x="3935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0" name="Rectangle 39"/>
          <p:cNvSpPr/>
          <p:nvPr/>
        </p:nvSpPr>
        <p:spPr>
          <a:xfrm>
            <a:off x="3935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1" name="Rectangle 40"/>
          <p:cNvSpPr/>
          <p:nvPr/>
        </p:nvSpPr>
        <p:spPr>
          <a:xfrm>
            <a:off x="3935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2" name="Rectangle 41"/>
          <p:cNvSpPr/>
          <p:nvPr/>
        </p:nvSpPr>
        <p:spPr>
          <a:xfrm>
            <a:off x="2423592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3" name="Rectangle 42"/>
          <p:cNvSpPr/>
          <p:nvPr/>
        </p:nvSpPr>
        <p:spPr>
          <a:xfrm>
            <a:off x="2423592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4" name="Rectangle 43"/>
          <p:cNvSpPr/>
          <p:nvPr/>
        </p:nvSpPr>
        <p:spPr>
          <a:xfrm>
            <a:off x="2423592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</p:spTree>
    <p:extLst>
      <p:ext uri="{BB962C8B-B14F-4D97-AF65-F5344CB8AC3E}">
        <p14:creationId xmlns:p14="http://schemas.microsoft.com/office/powerpoint/2010/main" val="118205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919536" y="2492896"/>
            <a:ext cx="8640960" cy="3816424"/>
          </a:xfrm>
          <a:prstGeom prst="rightArrow">
            <a:avLst>
              <a:gd name="adj1" fmla="val 50000"/>
              <a:gd name="adj2" fmla="val 378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Oval 4"/>
          <p:cNvSpPr/>
          <p:nvPr/>
        </p:nvSpPr>
        <p:spPr>
          <a:xfrm>
            <a:off x="8112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6" name="Oval 25"/>
          <p:cNvSpPr/>
          <p:nvPr/>
        </p:nvSpPr>
        <p:spPr>
          <a:xfrm>
            <a:off x="6600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7" name="Oval 26"/>
          <p:cNvSpPr/>
          <p:nvPr/>
        </p:nvSpPr>
        <p:spPr>
          <a:xfrm>
            <a:off x="5087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8" name="Oval 27"/>
          <p:cNvSpPr/>
          <p:nvPr/>
        </p:nvSpPr>
        <p:spPr>
          <a:xfrm>
            <a:off x="3575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9" name="Oval 28"/>
          <p:cNvSpPr/>
          <p:nvPr/>
        </p:nvSpPr>
        <p:spPr>
          <a:xfrm>
            <a:off x="2063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6" name="Rectangle 5"/>
          <p:cNvSpPr/>
          <p:nvPr/>
        </p:nvSpPr>
        <p:spPr>
          <a:xfrm>
            <a:off x="8472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1" name="Rectangle 30"/>
          <p:cNvSpPr/>
          <p:nvPr/>
        </p:nvSpPr>
        <p:spPr>
          <a:xfrm>
            <a:off x="8472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2" name="Rectangle 31"/>
          <p:cNvSpPr/>
          <p:nvPr/>
        </p:nvSpPr>
        <p:spPr>
          <a:xfrm>
            <a:off x="8472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3" name="Rectangle 32"/>
          <p:cNvSpPr/>
          <p:nvPr/>
        </p:nvSpPr>
        <p:spPr>
          <a:xfrm>
            <a:off x="6960096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4" name="Rectangle 33"/>
          <p:cNvSpPr/>
          <p:nvPr/>
        </p:nvSpPr>
        <p:spPr>
          <a:xfrm>
            <a:off x="6960096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5" name="Rectangle 34"/>
          <p:cNvSpPr/>
          <p:nvPr/>
        </p:nvSpPr>
        <p:spPr>
          <a:xfrm>
            <a:off x="6960096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6" name="Rectangle 35"/>
          <p:cNvSpPr/>
          <p:nvPr/>
        </p:nvSpPr>
        <p:spPr>
          <a:xfrm>
            <a:off x="5447928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8" name="Rectangle 37"/>
          <p:cNvSpPr/>
          <p:nvPr/>
        </p:nvSpPr>
        <p:spPr>
          <a:xfrm>
            <a:off x="5447928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9" name="Rectangle 38"/>
          <p:cNvSpPr/>
          <p:nvPr/>
        </p:nvSpPr>
        <p:spPr>
          <a:xfrm>
            <a:off x="3935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0" name="Rectangle 39"/>
          <p:cNvSpPr/>
          <p:nvPr/>
        </p:nvSpPr>
        <p:spPr>
          <a:xfrm>
            <a:off x="3935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1" name="Rectangle 40"/>
          <p:cNvSpPr/>
          <p:nvPr/>
        </p:nvSpPr>
        <p:spPr>
          <a:xfrm>
            <a:off x="3935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2" name="Rectangle 41"/>
          <p:cNvSpPr/>
          <p:nvPr/>
        </p:nvSpPr>
        <p:spPr>
          <a:xfrm>
            <a:off x="2423592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3" name="Rectangle 42"/>
          <p:cNvSpPr/>
          <p:nvPr/>
        </p:nvSpPr>
        <p:spPr>
          <a:xfrm>
            <a:off x="2423592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4" name="Rectangle 43"/>
          <p:cNvSpPr/>
          <p:nvPr/>
        </p:nvSpPr>
        <p:spPr>
          <a:xfrm>
            <a:off x="2423592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" name="Left Brace 1"/>
          <p:cNvSpPr/>
          <p:nvPr/>
        </p:nvSpPr>
        <p:spPr>
          <a:xfrm rot="5400000">
            <a:off x="3269686" y="1754814"/>
            <a:ext cx="504056" cy="2700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0" name="Left Brace 29"/>
          <p:cNvSpPr/>
          <p:nvPr/>
        </p:nvSpPr>
        <p:spPr>
          <a:xfrm rot="5400000">
            <a:off x="7050106" y="998730"/>
            <a:ext cx="504056" cy="42124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3A218-8BF6-41ED-996A-251D9BF198C3}"/>
              </a:ext>
            </a:extLst>
          </p:cNvPr>
          <p:cNvSpPr txBox="1"/>
          <p:nvPr/>
        </p:nvSpPr>
        <p:spPr>
          <a:xfrm>
            <a:off x="6473021" y="2415654"/>
            <a:ext cx="1685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CPU Heavy</a:t>
            </a:r>
            <a:endParaRPr lang="en-US" sz="2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F9FEBE-0C7B-4430-8190-29C87AF11227}"/>
              </a:ext>
            </a:extLst>
          </p:cNvPr>
          <p:cNvSpPr txBox="1"/>
          <p:nvPr/>
        </p:nvSpPr>
        <p:spPr>
          <a:xfrm>
            <a:off x="2668707" y="2415654"/>
            <a:ext cx="1685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I/O Heavy</a:t>
            </a:r>
            <a:endParaRPr lang="en-US" sz="200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FADE0AC-EE40-422B-9B75-770D9B16869C}"/>
              </a:ext>
            </a:extLst>
          </p:cNvPr>
          <p:cNvSpPr txBox="1">
            <a:spLocks/>
          </p:cNvSpPr>
          <p:nvPr/>
        </p:nvSpPr>
        <p:spPr>
          <a:xfrm>
            <a:off x="661987" y="1848386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00" dirty="0"/>
              <a:t>If the job scheduler gets jobs like this: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162315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721519" y="1822797"/>
            <a:ext cx="9374981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sz="2800" dirty="0"/>
              <a:t>So, the job scheduler will take these jobs:</a:t>
            </a:r>
          </a:p>
          <a:p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8112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6" name="Oval 25"/>
          <p:cNvSpPr/>
          <p:nvPr/>
        </p:nvSpPr>
        <p:spPr>
          <a:xfrm>
            <a:off x="6600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7" name="Oval 26"/>
          <p:cNvSpPr/>
          <p:nvPr/>
        </p:nvSpPr>
        <p:spPr>
          <a:xfrm>
            <a:off x="5087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8" name="Oval 27"/>
          <p:cNvSpPr/>
          <p:nvPr/>
        </p:nvSpPr>
        <p:spPr>
          <a:xfrm>
            <a:off x="3575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9" name="Oval 28"/>
          <p:cNvSpPr/>
          <p:nvPr/>
        </p:nvSpPr>
        <p:spPr>
          <a:xfrm>
            <a:off x="2063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6" name="Rectangle 5"/>
          <p:cNvSpPr/>
          <p:nvPr/>
        </p:nvSpPr>
        <p:spPr>
          <a:xfrm>
            <a:off x="8472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1" name="Rectangle 30"/>
          <p:cNvSpPr/>
          <p:nvPr/>
        </p:nvSpPr>
        <p:spPr>
          <a:xfrm>
            <a:off x="8472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2" name="Rectangle 31"/>
          <p:cNvSpPr/>
          <p:nvPr/>
        </p:nvSpPr>
        <p:spPr>
          <a:xfrm>
            <a:off x="8472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3" name="Rectangle 32"/>
          <p:cNvSpPr/>
          <p:nvPr/>
        </p:nvSpPr>
        <p:spPr>
          <a:xfrm>
            <a:off x="6960096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4" name="Rectangle 33"/>
          <p:cNvSpPr/>
          <p:nvPr/>
        </p:nvSpPr>
        <p:spPr>
          <a:xfrm>
            <a:off x="6960096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5" name="Rectangle 34"/>
          <p:cNvSpPr/>
          <p:nvPr/>
        </p:nvSpPr>
        <p:spPr>
          <a:xfrm>
            <a:off x="6960096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6" name="Rectangle 35"/>
          <p:cNvSpPr/>
          <p:nvPr/>
        </p:nvSpPr>
        <p:spPr>
          <a:xfrm>
            <a:off x="5447928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8" name="Rectangle 37"/>
          <p:cNvSpPr/>
          <p:nvPr/>
        </p:nvSpPr>
        <p:spPr>
          <a:xfrm>
            <a:off x="5447928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9" name="Rectangle 38"/>
          <p:cNvSpPr/>
          <p:nvPr/>
        </p:nvSpPr>
        <p:spPr>
          <a:xfrm>
            <a:off x="3935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0" name="Rectangle 39"/>
          <p:cNvSpPr/>
          <p:nvPr/>
        </p:nvSpPr>
        <p:spPr>
          <a:xfrm>
            <a:off x="3935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1" name="Rectangle 40"/>
          <p:cNvSpPr/>
          <p:nvPr/>
        </p:nvSpPr>
        <p:spPr>
          <a:xfrm>
            <a:off x="3935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2" name="Rectangle 41"/>
          <p:cNvSpPr/>
          <p:nvPr/>
        </p:nvSpPr>
        <p:spPr>
          <a:xfrm>
            <a:off x="2423592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3" name="Rectangle 42"/>
          <p:cNvSpPr/>
          <p:nvPr/>
        </p:nvSpPr>
        <p:spPr>
          <a:xfrm>
            <a:off x="2423592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4" name="Rectangle 43"/>
          <p:cNvSpPr/>
          <p:nvPr/>
        </p:nvSpPr>
        <p:spPr>
          <a:xfrm>
            <a:off x="2423592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5" name="Left Brace 44"/>
          <p:cNvSpPr/>
          <p:nvPr/>
        </p:nvSpPr>
        <p:spPr>
          <a:xfrm rot="5400000">
            <a:off x="3269686" y="1754814"/>
            <a:ext cx="504056" cy="2700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6" name="Left Brace 45"/>
          <p:cNvSpPr/>
          <p:nvPr/>
        </p:nvSpPr>
        <p:spPr>
          <a:xfrm rot="5400000">
            <a:off x="7050106" y="998730"/>
            <a:ext cx="504056" cy="42124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BD298-A5FB-4F85-A0EF-320860637D71}"/>
              </a:ext>
            </a:extLst>
          </p:cNvPr>
          <p:cNvSpPr txBox="1"/>
          <p:nvPr/>
        </p:nvSpPr>
        <p:spPr>
          <a:xfrm>
            <a:off x="6473021" y="2415654"/>
            <a:ext cx="1685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CPU Heavy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D3312-6B04-430B-95A8-78F35A978357}"/>
              </a:ext>
            </a:extLst>
          </p:cNvPr>
          <p:cNvSpPr txBox="1"/>
          <p:nvPr/>
        </p:nvSpPr>
        <p:spPr>
          <a:xfrm>
            <a:off x="2668707" y="2415654"/>
            <a:ext cx="1685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I/O Heavy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8132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721519" y="1882506"/>
            <a:ext cx="10172699" cy="3766185"/>
          </a:xfrm>
        </p:spPr>
        <p:txBody>
          <a:bodyPr>
            <a:normAutofit/>
          </a:bodyPr>
          <a:lstStyle/>
          <a:p>
            <a:r>
              <a:rPr lang="en-IE" sz="2800" dirty="0"/>
              <a:t>And swap them around, and pass them onto the Process Scheduler </a:t>
            </a:r>
          </a:p>
        </p:txBody>
      </p:sp>
      <p:sp>
        <p:nvSpPr>
          <p:cNvPr id="5" name="Oval 4"/>
          <p:cNvSpPr/>
          <p:nvPr/>
        </p:nvSpPr>
        <p:spPr>
          <a:xfrm>
            <a:off x="8112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6" name="Oval 25"/>
          <p:cNvSpPr/>
          <p:nvPr/>
        </p:nvSpPr>
        <p:spPr>
          <a:xfrm>
            <a:off x="5087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7" name="Oval 26"/>
          <p:cNvSpPr/>
          <p:nvPr/>
        </p:nvSpPr>
        <p:spPr>
          <a:xfrm>
            <a:off x="2063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8" name="Oval 27"/>
          <p:cNvSpPr/>
          <p:nvPr/>
        </p:nvSpPr>
        <p:spPr>
          <a:xfrm>
            <a:off x="3575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9" name="Oval 28"/>
          <p:cNvSpPr/>
          <p:nvPr/>
        </p:nvSpPr>
        <p:spPr>
          <a:xfrm>
            <a:off x="6600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6" name="Rectangle 5"/>
          <p:cNvSpPr/>
          <p:nvPr/>
        </p:nvSpPr>
        <p:spPr>
          <a:xfrm>
            <a:off x="8472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1" name="Rectangle 30"/>
          <p:cNvSpPr/>
          <p:nvPr/>
        </p:nvSpPr>
        <p:spPr>
          <a:xfrm>
            <a:off x="8472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2" name="Rectangle 31"/>
          <p:cNvSpPr/>
          <p:nvPr/>
        </p:nvSpPr>
        <p:spPr>
          <a:xfrm>
            <a:off x="8472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3" name="Rectangle 32"/>
          <p:cNvSpPr/>
          <p:nvPr/>
        </p:nvSpPr>
        <p:spPr>
          <a:xfrm>
            <a:off x="5447928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4" name="Rectangle 33"/>
          <p:cNvSpPr/>
          <p:nvPr/>
        </p:nvSpPr>
        <p:spPr>
          <a:xfrm>
            <a:off x="5447928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5" name="Rectangle 34"/>
          <p:cNvSpPr/>
          <p:nvPr/>
        </p:nvSpPr>
        <p:spPr>
          <a:xfrm>
            <a:off x="5447928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6" name="Rectangle 35"/>
          <p:cNvSpPr/>
          <p:nvPr/>
        </p:nvSpPr>
        <p:spPr>
          <a:xfrm>
            <a:off x="2423592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8" name="Rectangle 37"/>
          <p:cNvSpPr/>
          <p:nvPr/>
        </p:nvSpPr>
        <p:spPr>
          <a:xfrm>
            <a:off x="2423592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9" name="Rectangle 38"/>
          <p:cNvSpPr/>
          <p:nvPr/>
        </p:nvSpPr>
        <p:spPr>
          <a:xfrm>
            <a:off x="3935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0" name="Rectangle 39"/>
          <p:cNvSpPr/>
          <p:nvPr/>
        </p:nvSpPr>
        <p:spPr>
          <a:xfrm>
            <a:off x="3935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1" name="Rectangle 40"/>
          <p:cNvSpPr/>
          <p:nvPr/>
        </p:nvSpPr>
        <p:spPr>
          <a:xfrm>
            <a:off x="3935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2" name="Rectangle 41"/>
          <p:cNvSpPr/>
          <p:nvPr/>
        </p:nvSpPr>
        <p:spPr>
          <a:xfrm>
            <a:off x="6960096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3" name="Rectangle 42"/>
          <p:cNvSpPr/>
          <p:nvPr/>
        </p:nvSpPr>
        <p:spPr>
          <a:xfrm>
            <a:off x="6960096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4" name="Rectangle 43"/>
          <p:cNvSpPr/>
          <p:nvPr/>
        </p:nvSpPr>
        <p:spPr>
          <a:xfrm>
            <a:off x="6960096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4" name="Left Brace 23"/>
          <p:cNvSpPr/>
          <p:nvPr/>
        </p:nvSpPr>
        <p:spPr>
          <a:xfrm rot="5400000">
            <a:off x="8616280" y="2780928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6" name="Left Brace 45"/>
          <p:cNvSpPr/>
          <p:nvPr/>
        </p:nvSpPr>
        <p:spPr>
          <a:xfrm rot="5400000">
            <a:off x="5558370" y="2780928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8" name="Left Brace 47"/>
          <p:cNvSpPr/>
          <p:nvPr/>
        </p:nvSpPr>
        <p:spPr>
          <a:xfrm rot="5400000">
            <a:off x="2534034" y="2780928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0" name="Left Brace 49"/>
          <p:cNvSpPr/>
          <p:nvPr/>
        </p:nvSpPr>
        <p:spPr>
          <a:xfrm rot="16200000">
            <a:off x="4007768" y="4797152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1" name="Left Brace 50"/>
          <p:cNvSpPr/>
          <p:nvPr/>
        </p:nvSpPr>
        <p:spPr>
          <a:xfrm rot="16200000">
            <a:off x="7104112" y="4797152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DBB67-0E37-4A96-B058-E4F235842081}"/>
              </a:ext>
            </a:extLst>
          </p:cNvPr>
          <p:cNvSpPr txBox="1"/>
          <p:nvPr/>
        </p:nvSpPr>
        <p:spPr>
          <a:xfrm>
            <a:off x="1943671" y="2671550"/>
            <a:ext cx="1685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CPU Heavy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8A797-C97F-4853-AB5F-12DF236B2779}"/>
              </a:ext>
            </a:extLst>
          </p:cNvPr>
          <p:cNvSpPr txBox="1"/>
          <p:nvPr/>
        </p:nvSpPr>
        <p:spPr>
          <a:xfrm>
            <a:off x="3444923" y="5588758"/>
            <a:ext cx="1685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I/O Heavy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BBB9CF-B0CA-41D4-9C76-8C7332F1F9EE}"/>
              </a:ext>
            </a:extLst>
          </p:cNvPr>
          <p:cNvSpPr txBox="1"/>
          <p:nvPr/>
        </p:nvSpPr>
        <p:spPr>
          <a:xfrm>
            <a:off x="4963238" y="2671549"/>
            <a:ext cx="1685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CPU Heavy</a:t>
            </a:r>
            <a:endParaRPr lang="en-US" sz="2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B583E0-E2C9-4C8F-B31C-D3D952255937}"/>
              </a:ext>
            </a:extLst>
          </p:cNvPr>
          <p:cNvSpPr txBox="1"/>
          <p:nvPr/>
        </p:nvSpPr>
        <p:spPr>
          <a:xfrm>
            <a:off x="8025454" y="2671549"/>
            <a:ext cx="1685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CPU Heavy</a:t>
            </a:r>
            <a:endParaRPr lang="en-US" sz="2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61BD72-1E70-4A0B-BCDE-B99F4443F553}"/>
              </a:ext>
            </a:extLst>
          </p:cNvPr>
          <p:cNvSpPr txBox="1"/>
          <p:nvPr/>
        </p:nvSpPr>
        <p:spPr>
          <a:xfrm>
            <a:off x="6473020" y="5563168"/>
            <a:ext cx="1685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I/O Heavy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390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In this case, the Job Scheduler wants to balance the processes coming in, so that the components of the operating system are all kept busy.</a:t>
            </a:r>
            <a:endParaRPr lang="en-US" sz="280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If we don’t change the order of processes, the CPU will be very busy, but the I/O component will be idle, and then vice versa. </a:t>
            </a:r>
            <a:endParaRPr lang="en-IE" sz="280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This is not an optimal use of resources, so we swap them around. </a:t>
            </a: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8374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We'll call jobs that are CPU-bound </a:t>
            </a:r>
            <a:r>
              <a:rPr lang="en-IE" sz="2800" b="1" dirty="0"/>
              <a:t>Batch Jobs</a:t>
            </a:r>
            <a:r>
              <a:rPr lang="en-IE" sz="2800" dirty="0"/>
              <a:t>, and we’ll call jobs that have a lot of I/O operations </a:t>
            </a:r>
            <a:r>
              <a:rPr lang="en-IE" sz="2800" b="1" dirty="0"/>
              <a:t>Interactive Jobs</a:t>
            </a:r>
            <a:r>
              <a:rPr lang="en-IE" sz="2800" dirty="0"/>
              <a:t>.</a:t>
            </a:r>
            <a:endParaRPr lang="en-IE" sz="2800" dirty="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>
                <a:ea typeface="+mn-lt"/>
                <a:cs typeface="+mn-lt"/>
              </a:rPr>
              <a:t>This is the first level of swapping of processes that will occur, and more will be done by the </a:t>
            </a:r>
            <a:r>
              <a:rPr lang="en-IE" sz="2800" b="1" dirty="0">
                <a:ea typeface="+mn-lt"/>
                <a:cs typeface="+mn-lt"/>
              </a:rPr>
              <a:t>Process Scheduler</a:t>
            </a:r>
            <a:r>
              <a:rPr lang="en-IE" sz="2800" dirty="0">
                <a:ea typeface="+mn-lt"/>
                <a:cs typeface="+mn-lt"/>
              </a:rPr>
              <a:t>. The </a:t>
            </a:r>
            <a:r>
              <a:rPr lang="en-IE" sz="2800" b="1" dirty="0">
                <a:ea typeface="+mn-lt"/>
                <a:cs typeface="+mn-lt"/>
              </a:rPr>
              <a:t>Job Scheduler</a:t>
            </a:r>
            <a:r>
              <a:rPr lang="en-IE" sz="2800" dirty="0">
                <a:ea typeface="+mn-lt"/>
                <a:cs typeface="+mn-lt"/>
              </a:rPr>
              <a:t> is looking at jobs (or groups of processes) and looking at the whole process from a high-level.</a:t>
            </a:r>
            <a:endParaRPr lang="en-US" sz="28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IE" sz="2800" dirty="0">
                <a:ea typeface="+mn-lt"/>
                <a:cs typeface="+mn-lt"/>
              </a:rPr>
              <a:t>For obvious reasons, the Job Scheduler is also called the </a:t>
            </a:r>
            <a:r>
              <a:rPr lang="en-IE" sz="2800" b="1" dirty="0">
                <a:ea typeface="+mn-lt"/>
                <a:cs typeface="+mn-lt"/>
              </a:rPr>
              <a:t>High-Level Scheduler</a:t>
            </a:r>
            <a:r>
              <a:rPr lang="en-IE" sz="2800" dirty="0">
                <a:ea typeface="+mn-lt"/>
                <a:cs typeface="+mn-lt"/>
              </a:rPr>
              <a:t>.</a:t>
            </a: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364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Job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Every process has a field that records their current status, called the </a:t>
            </a:r>
            <a:r>
              <a:rPr lang="en-IE" sz="2800" b="1" dirty="0"/>
              <a:t>Process Status</a:t>
            </a:r>
            <a:r>
              <a:rPr lang="en-IE" sz="2800" dirty="0"/>
              <a:t>.</a:t>
            </a:r>
            <a:endParaRPr lang="en-US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When the process is first passed to the </a:t>
            </a:r>
            <a:r>
              <a:rPr lang="en-IE" sz="2800" b="1" dirty="0"/>
              <a:t>Job Scheduler</a:t>
            </a:r>
            <a:r>
              <a:rPr lang="en-IE" sz="2800" dirty="0"/>
              <a:t> from the operating system, its status is always set as </a:t>
            </a:r>
            <a:r>
              <a:rPr lang="en-IE" sz="2800" b="1" dirty="0"/>
              <a:t>HOLD</a:t>
            </a:r>
            <a:r>
              <a:rPr lang="en-IE" sz="2800" dirty="0"/>
              <a:t>.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When the </a:t>
            </a:r>
            <a:r>
              <a:rPr lang="en-IE" sz="2800" b="1" dirty="0"/>
              <a:t>Job Scheduler</a:t>
            </a:r>
            <a:r>
              <a:rPr lang="en-IE" sz="2800" dirty="0"/>
              <a:t> passes the process onto the </a:t>
            </a:r>
            <a:r>
              <a:rPr lang="en-IE" sz="2800" b="1" dirty="0"/>
              <a:t>Process Scheduler</a:t>
            </a:r>
            <a:r>
              <a:rPr lang="en-IE" sz="2800" dirty="0"/>
              <a:t>, its status is always changed to </a:t>
            </a:r>
            <a:r>
              <a:rPr lang="en-IE" sz="2800" b="1" dirty="0"/>
              <a:t>READY</a:t>
            </a:r>
            <a:r>
              <a:rPr lang="en-IE" sz="2800" dirty="0"/>
              <a:t>.</a:t>
            </a:r>
            <a:endParaRPr lang="en-IE" sz="2800" dirty="0">
              <a:cs typeface="Calibri Light" panose="020F0302020204030204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123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IE" sz="2800" dirty="0"/>
              <a:t>If you were assembling some IKEA furniture and following the step-by-step guide of 20 steps. </a:t>
            </a:r>
            <a:endParaRPr lang="en-US" sz="2800">
              <a:cs typeface="Calibri Light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IE" sz="2800" dirty="0"/>
              <a:t>Imagine you did step 1, then step 2, then step 3, suddenly the doorbell rang, </a:t>
            </a:r>
            <a:endParaRPr lang="en-IE" sz="2800" dirty="0"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IE" sz="2800" dirty="0"/>
              <a:t>and you are interrupted.</a:t>
            </a:r>
            <a:endParaRPr lang="en-IE" sz="2800" dirty="0">
              <a:cs typeface="Calibri Light" panose="020F03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52" y="3717032"/>
            <a:ext cx="4155320" cy="30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71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3512" y="1651612"/>
            <a:ext cx="8784976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5740" y="414234"/>
            <a:ext cx="8079581" cy="1658198"/>
          </a:xfrm>
        </p:spPr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28" name="Oval 27"/>
          <p:cNvSpPr/>
          <p:nvPr/>
        </p:nvSpPr>
        <p:spPr>
          <a:xfrm>
            <a:off x="6816080" y="1795628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2</a:t>
            </a:r>
          </a:p>
        </p:txBody>
      </p:sp>
      <p:sp>
        <p:nvSpPr>
          <p:cNvPr id="29" name="Bent Arrow 28"/>
          <p:cNvSpPr/>
          <p:nvPr/>
        </p:nvSpPr>
        <p:spPr>
          <a:xfrm rot="5400000">
            <a:off x="4206295" y="-634135"/>
            <a:ext cx="2628294" cy="7343804"/>
          </a:xfrm>
          <a:prstGeom prst="bentArrow">
            <a:avLst>
              <a:gd name="adj1" fmla="val 32776"/>
              <a:gd name="adj2" fmla="val 50000"/>
              <a:gd name="adj3" fmla="val 44328"/>
              <a:gd name="adj4" fmla="val 352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31904" y="1795628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3611864" y="1795628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991544" y="1795628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7284272" y="3163780"/>
            <a:ext cx="1260000" cy="75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Process</a:t>
            </a:r>
          </a:p>
          <a:p>
            <a:pPr algn="ctr"/>
            <a:r>
              <a:rPr lang="en-IE" sz="1400" b="1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32004" y="5684060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37" name="Right Arrow Callout 36"/>
          <p:cNvSpPr/>
          <p:nvPr/>
        </p:nvSpPr>
        <p:spPr>
          <a:xfrm rot="5400000">
            <a:off x="7248128" y="3271792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15" name="Oval 14"/>
          <p:cNvSpPr/>
          <p:nvPr/>
        </p:nvSpPr>
        <p:spPr>
          <a:xfrm>
            <a:off x="4367808" y="4603940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67808" y="5828076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READY</a:t>
            </a:r>
            <a:endParaRPr lang="en-IE" sz="1200" b="1" i="1" dirty="0"/>
          </a:p>
        </p:txBody>
      </p:sp>
    </p:spTree>
    <p:extLst>
      <p:ext uri="{BB962C8B-B14F-4D97-AF65-F5344CB8AC3E}">
        <p14:creationId xmlns:p14="http://schemas.microsoft.com/office/powerpoint/2010/main" val="3589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0587" y="2852142"/>
            <a:ext cx="8076999" cy="31358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Other statuses that a process can have are: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7516" y="4429574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37" name="Right Arrow Callout 36"/>
          <p:cNvSpPr/>
          <p:nvPr/>
        </p:nvSpPr>
        <p:spPr>
          <a:xfrm rot="5400000">
            <a:off x="5093640" y="2017306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12" name="Oval 11"/>
          <p:cNvSpPr/>
          <p:nvPr/>
        </p:nvSpPr>
        <p:spPr>
          <a:xfrm>
            <a:off x="2285328" y="3277446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41912" y="4932711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WAITING</a:t>
            </a:r>
            <a:endParaRPr lang="en-IE" sz="1200" b="1" i="1" dirty="0"/>
          </a:p>
        </p:txBody>
      </p:sp>
      <p:sp>
        <p:nvSpPr>
          <p:cNvPr id="18" name="Oval 17"/>
          <p:cNvSpPr/>
          <p:nvPr/>
        </p:nvSpPr>
        <p:spPr>
          <a:xfrm>
            <a:off x="2285328" y="4645598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READY</a:t>
            </a:r>
            <a:endParaRPr lang="en-IE" sz="1200" b="1" i="1" dirty="0"/>
          </a:p>
        </p:txBody>
      </p:sp>
      <p:sp>
        <p:nvSpPr>
          <p:cNvPr id="19" name="Oval 18"/>
          <p:cNvSpPr/>
          <p:nvPr/>
        </p:nvSpPr>
        <p:spPr>
          <a:xfrm>
            <a:off x="7541912" y="4357566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RUNNING</a:t>
            </a:r>
            <a:endParaRPr lang="en-IE" sz="1200" b="1" i="1" dirty="0"/>
          </a:p>
        </p:txBody>
      </p:sp>
      <p:sp>
        <p:nvSpPr>
          <p:cNvPr id="20" name="Oval 19"/>
          <p:cNvSpPr/>
          <p:nvPr/>
        </p:nvSpPr>
        <p:spPr>
          <a:xfrm>
            <a:off x="7541912" y="3277446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3696324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sz="3200" dirty="0"/>
              <a:t>Think about traffic lights:</a:t>
            </a:r>
          </a:p>
          <a:p>
            <a:endParaRPr lang="en-IE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36" y="2195362"/>
            <a:ext cx="3582020" cy="46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6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sz="3200" dirty="0"/>
              <a:t>This is the sequence:</a:t>
            </a:r>
          </a:p>
          <a:p>
            <a:endParaRPr lang="en-IE" sz="2800" dirty="0"/>
          </a:p>
        </p:txBody>
      </p:sp>
      <p:sp>
        <p:nvSpPr>
          <p:cNvPr id="5" name="Oval 4"/>
          <p:cNvSpPr/>
          <p:nvPr/>
        </p:nvSpPr>
        <p:spPr>
          <a:xfrm>
            <a:off x="3933228" y="2749927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 i="1" dirty="0"/>
          </a:p>
        </p:txBody>
      </p:sp>
      <p:sp>
        <p:nvSpPr>
          <p:cNvPr id="7" name="Oval 6"/>
          <p:cNvSpPr/>
          <p:nvPr/>
        </p:nvSpPr>
        <p:spPr>
          <a:xfrm>
            <a:off x="7212184" y="2742501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i="1" dirty="0"/>
          </a:p>
        </p:txBody>
      </p:sp>
      <p:sp>
        <p:nvSpPr>
          <p:cNvPr id="10" name="Oval 9"/>
          <p:cNvSpPr/>
          <p:nvPr/>
        </p:nvSpPr>
        <p:spPr>
          <a:xfrm>
            <a:off x="5591944" y="5270063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 i="1" dirty="0"/>
          </a:p>
        </p:txBody>
      </p:sp>
      <p:cxnSp>
        <p:nvCxnSpPr>
          <p:cNvPr id="21" name="Curved Connector 20"/>
          <p:cNvCxnSpPr>
            <a:cxnSpLocks/>
          </p:cNvCxnSpPr>
          <p:nvPr/>
        </p:nvCxnSpPr>
        <p:spPr>
          <a:xfrm rot="16200000" flipH="1">
            <a:off x="4042518" y="4260637"/>
            <a:ext cx="1980136" cy="111871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</p:cNvCxnSpPr>
          <p:nvPr/>
        </p:nvCxnSpPr>
        <p:spPr>
          <a:xfrm flipV="1">
            <a:off x="6671944" y="3829927"/>
            <a:ext cx="1080240" cy="1980136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cxnSpLocks/>
          </p:cNvCxnSpPr>
          <p:nvPr/>
        </p:nvCxnSpPr>
        <p:spPr>
          <a:xfrm rot="10800000" flipV="1">
            <a:off x="5013228" y="3282501"/>
            <a:ext cx="2198956" cy="7426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29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3813" y="1941627"/>
            <a:ext cx="7500936" cy="44216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9" name="Oval 8"/>
          <p:cNvSpPr/>
          <p:nvPr/>
        </p:nvSpPr>
        <p:spPr>
          <a:xfrm>
            <a:off x="2783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64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/>
              <a:t>FINISHED</a:t>
            </a:r>
            <a:endParaRPr lang="en-IE" sz="1000" b="1" i="1" dirty="0"/>
          </a:p>
        </p:txBody>
      </p:sp>
      <p:sp>
        <p:nvSpPr>
          <p:cNvPr id="14" name="Oval 13"/>
          <p:cNvSpPr/>
          <p:nvPr/>
        </p:nvSpPr>
        <p:spPr>
          <a:xfrm>
            <a:off x="3791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READY</a:t>
            </a:r>
            <a:endParaRPr lang="en-IE" sz="1200" b="1" i="1" dirty="0"/>
          </a:p>
        </p:txBody>
      </p:sp>
      <p:sp>
        <p:nvSpPr>
          <p:cNvPr id="16" name="Oval 15"/>
          <p:cNvSpPr/>
          <p:nvPr/>
        </p:nvSpPr>
        <p:spPr>
          <a:xfrm>
            <a:off x="6744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RUNNING</a:t>
            </a:r>
            <a:endParaRPr lang="en-IE" sz="1200" b="1" i="1" dirty="0"/>
          </a:p>
        </p:txBody>
      </p:sp>
      <p:sp>
        <p:nvSpPr>
          <p:cNvPr id="17" name="Oval 16"/>
          <p:cNvSpPr/>
          <p:nvPr/>
        </p:nvSpPr>
        <p:spPr>
          <a:xfrm>
            <a:off x="5231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WAITING</a:t>
            </a:r>
            <a:endParaRPr lang="en-IE" sz="1200" b="1" i="1" dirty="0"/>
          </a:p>
        </p:txBody>
      </p:sp>
      <p:cxnSp>
        <p:nvCxnSpPr>
          <p:cNvPr id="23" name="Curved Connector 22"/>
          <p:cNvCxnSpPr>
            <a:stCxn id="17" idx="2"/>
            <a:endCxn id="14" idx="4"/>
          </p:cNvCxnSpPr>
          <p:nvPr/>
        </p:nvCxnSpPr>
        <p:spPr>
          <a:xfrm rot="10800000">
            <a:off x="4799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4"/>
            <a:endCxn id="17" idx="6"/>
          </p:cNvCxnSpPr>
          <p:nvPr/>
        </p:nvCxnSpPr>
        <p:spPr>
          <a:xfrm rot="5400000">
            <a:off x="6762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4" idx="7"/>
            <a:endCxn id="16" idx="1"/>
          </p:cNvCxnSpPr>
          <p:nvPr/>
        </p:nvCxnSpPr>
        <p:spPr>
          <a:xfrm rot="5400000" flipH="1" flipV="1">
            <a:off x="6276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3"/>
            <a:endCxn id="14" idx="5"/>
          </p:cNvCxnSpPr>
          <p:nvPr/>
        </p:nvCxnSpPr>
        <p:spPr>
          <a:xfrm rot="5400000">
            <a:off x="6276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14" idx="0"/>
          </p:cNvCxnSpPr>
          <p:nvPr/>
        </p:nvCxnSpPr>
        <p:spPr>
          <a:xfrm>
            <a:off x="3791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7842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19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7918" y="1668672"/>
            <a:ext cx="7987136" cy="49675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2351584" y="3429000"/>
            <a:ext cx="7776864" cy="30963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351584" y="1772816"/>
            <a:ext cx="7776864" cy="1494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JOB SCHEDULER</a:t>
            </a:r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4799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762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6276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6276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3791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7842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83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91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READY</a:t>
            </a:r>
            <a:endParaRPr lang="en-IE" sz="1200" b="1" i="1" dirty="0"/>
          </a:p>
        </p:txBody>
      </p:sp>
      <p:sp>
        <p:nvSpPr>
          <p:cNvPr id="21" name="Oval 20"/>
          <p:cNvSpPr/>
          <p:nvPr/>
        </p:nvSpPr>
        <p:spPr>
          <a:xfrm>
            <a:off x="5231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WAITING</a:t>
            </a:r>
            <a:endParaRPr lang="en-IE" sz="1200" b="1" i="1" dirty="0"/>
          </a:p>
        </p:txBody>
      </p:sp>
      <p:sp>
        <p:nvSpPr>
          <p:cNvPr id="22" name="Oval 21"/>
          <p:cNvSpPr/>
          <p:nvPr/>
        </p:nvSpPr>
        <p:spPr>
          <a:xfrm>
            <a:off x="6744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RUNNING</a:t>
            </a:r>
            <a:endParaRPr lang="en-IE" sz="1200" b="1" i="1" dirty="0"/>
          </a:p>
        </p:txBody>
      </p:sp>
      <p:sp>
        <p:nvSpPr>
          <p:cNvPr id="24" name="Oval 23"/>
          <p:cNvSpPr/>
          <p:nvPr/>
        </p:nvSpPr>
        <p:spPr>
          <a:xfrm>
            <a:off x="7464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1133683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4799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762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6276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6276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3791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7842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laque 47"/>
          <p:cNvSpPr/>
          <p:nvPr/>
        </p:nvSpPr>
        <p:spPr>
          <a:xfrm>
            <a:off x="5591944" y="3068960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Scheduler</a:t>
            </a:r>
          </a:p>
          <a:p>
            <a:pPr algn="ctr"/>
            <a:r>
              <a:rPr lang="en-IE" sz="1400" b="1" dirty="0"/>
              <a:t>Dispatch</a:t>
            </a:r>
          </a:p>
        </p:txBody>
      </p:sp>
      <p:sp>
        <p:nvSpPr>
          <p:cNvPr id="18" name="Plaque 17"/>
          <p:cNvSpPr/>
          <p:nvPr/>
        </p:nvSpPr>
        <p:spPr>
          <a:xfrm>
            <a:off x="5591944" y="436510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Interrupt</a:t>
            </a:r>
          </a:p>
        </p:txBody>
      </p:sp>
      <p:sp>
        <p:nvSpPr>
          <p:cNvPr id="19" name="Plaque 18"/>
          <p:cNvSpPr/>
          <p:nvPr/>
        </p:nvSpPr>
        <p:spPr>
          <a:xfrm>
            <a:off x="3287688" y="3045566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Admitted</a:t>
            </a:r>
          </a:p>
        </p:txBody>
      </p:sp>
      <p:sp>
        <p:nvSpPr>
          <p:cNvPr id="20" name="Plaque 19"/>
          <p:cNvSpPr/>
          <p:nvPr/>
        </p:nvSpPr>
        <p:spPr>
          <a:xfrm>
            <a:off x="7896200" y="305643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Exit</a:t>
            </a:r>
          </a:p>
        </p:txBody>
      </p:sp>
      <p:sp>
        <p:nvSpPr>
          <p:cNvPr id="21" name="Plaque 20"/>
          <p:cNvSpPr/>
          <p:nvPr/>
        </p:nvSpPr>
        <p:spPr>
          <a:xfrm>
            <a:off x="7320136" y="4941168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I/O or</a:t>
            </a:r>
          </a:p>
          <a:p>
            <a:pPr algn="ctr"/>
            <a:r>
              <a:rPr lang="en-IE" sz="1400" b="1" dirty="0"/>
              <a:t>Event wait</a:t>
            </a:r>
          </a:p>
        </p:txBody>
      </p:sp>
      <p:sp>
        <p:nvSpPr>
          <p:cNvPr id="22" name="Plaque 21"/>
          <p:cNvSpPr/>
          <p:nvPr/>
        </p:nvSpPr>
        <p:spPr>
          <a:xfrm>
            <a:off x="3719736" y="4941168"/>
            <a:ext cx="1872208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I/O or</a:t>
            </a:r>
          </a:p>
          <a:p>
            <a:pPr algn="ctr"/>
            <a:r>
              <a:rPr lang="en-IE" sz="1400" b="1" dirty="0"/>
              <a:t>Event  completion</a:t>
            </a:r>
          </a:p>
        </p:txBody>
      </p:sp>
      <p:sp>
        <p:nvSpPr>
          <p:cNvPr id="24" name="Oval 23"/>
          <p:cNvSpPr/>
          <p:nvPr/>
        </p:nvSpPr>
        <p:spPr>
          <a:xfrm>
            <a:off x="2783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91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READY</a:t>
            </a:r>
            <a:endParaRPr lang="en-IE" sz="1200" b="1" i="1" dirty="0"/>
          </a:p>
        </p:txBody>
      </p:sp>
      <p:sp>
        <p:nvSpPr>
          <p:cNvPr id="26" name="Oval 25"/>
          <p:cNvSpPr/>
          <p:nvPr/>
        </p:nvSpPr>
        <p:spPr>
          <a:xfrm>
            <a:off x="5231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WAITING</a:t>
            </a:r>
            <a:endParaRPr lang="en-IE" sz="1200" b="1" i="1" dirty="0"/>
          </a:p>
        </p:txBody>
      </p:sp>
      <p:sp>
        <p:nvSpPr>
          <p:cNvPr id="28" name="Oval 27"/>
          <p:cNvSpPr/>
          <p:nvPr/>
        </p:nvSpPr>
        <p:spPr>
          <a:xfrm>
            <a:off x="6744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RUNNING</a:t>
            </a:r>
            <a:endParaRPr lang="en-IE" sz="1200" b="1" i="1" dirty="0"/>
          </a:p>
        </p:txBody>
      </p:sp>
      <p:sp>
        <p:nvSpPr>
          <p:cNvPr id="29" name="Oval 28"/>
          <p:cNvSpPr/>
          <p:nvPr/>
        </p:nvSpPr>
        <p:spPr>
          <a:xfrm>
            <a:off x="7464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/>
              <a:t>FINISHED</a:t>
            </a:r>
            <a:endParaRPr lang="en-IE" sz="1000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F3C67-DDC7-4001-A401-5ADDF9BCB45C}"/>
              </a:ext>
            </a:extLst>
          </p:cNvPr>
          <p:cNvSpPr/>
          <p:nvPr/>
        </p:nvSpPr>
        <p:spPr>
          <a:xfrm>
            <a:off x="2493813" y="1941627"/>
            <a:ext cx="7500936" cy="44216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3397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As mentioned previously the process is first passed to the </a:t>
            </a:r>
            <a:r>
              <a:rPr lang="en-IE" sz="2800" b="1" dirty="0"/>
              <a:t>Job Scheduler</a:t>
            </a:r>
            <a:r>
              <a:rPr lang="en-IE" sz="2800" dirty="0"/>
              <a:t> from the operating system, its status is always set as </a:t>
            </a:r>
            <a:r>
              <a:rPr lang="en-IE" sz="2800" b="1" dirty="0"/>
              <a:t>HOLD</a:t>
            </a:r>
            <a:r>
              <a:rPr lang="en-IE" sz="2800" dirty="0"/>
              <a:t>. When the </a:t>
            </a:r>
            <a:r>
              <a:rPr lang="en-IE" sz="2800" b="1" dirty="0"/>
              <a:t>Job Scheduler</a:t>
            </a:r>
            <a:r>
              <a:rPr lang="en-IE" sz="2800" dirty="0"/>
              <a:t> passes the process onto the </a:t>
            </a:r>
            <a:r>
              <a:rPr lang="en-IE" sz="2800" b="1" dirty="0"/>
              <a:t>Process Scheduler</a:t>
            </a:r>
            <a:r>
              <a:rPr lang="en-IE" sz="2800" dirty="0"/>
              <a:t>, its status is always changed to </a:t>
            </a:r>
            <a:r>
              <a:rPr lang="en-IE" sz="2800" b="1" dirty="0"/>
              <a:t>READY</a:t>
            </a:r>
            <a:r>
              <a:rPr lang="en-IE" sz="2800" dirty="0"/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09438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When the CPU is available, the </a:t>
            </a:r>
            <a:r>
              <a:rPr lang="en-IE" sz="2800" b="1" dirty="0"/>
              <a:t>Process Scheduler</a:t>
            </a:r>
            <a:r>
              <a:rPr lang="en-IE" sz="2800" dirty="0"/>
              <a:t> will look at all the upcoming processes and will select one of them (based on a predefined algorithm). 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IE" sz="2800" dirty="0"/>
              <a:t>Assuming there is memory free, the process will start running and its status is changed to </a:t>
            </a:r>
            <a:r>
              <a:rPr lang="en-IE" sz="2800" b="1" dirty="0"/>
              <a:t>RUNNING</a:t>
            </a:r>
            <a:r>
              <a:rPr lang="en-IE" sz="2800" dirty="0"/>
              <a:t> by the </a:t>
            </a:r>
            <a:r>
              <a:rPr lang="en-IE" sz="2800" b="1" dirty="0"/>
              <a:t>Process Scheduler</a:t>
            </a:r>
            <a:r>
              <a:rPr lang="en-IE" sz="2800" dirty="0"/>
              <a:t>.</a:t>
            </a:r>
            <a:endParaRPr lang="en-US" sz="2800">
              <a:cs typeface="Calibri Ligh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4351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After a predefined time, the process will be interrupted, and another process will take over the CPU, and the interrupted process will have its status changed to </a:t>
            </a:r>
            <a:r>
              <a:rPr lang="en-IE" sz="2800" b="1" dirty="0"/>
              <a:t>READY </a:t>
            </a:r>
            <a:r>
              <a:rPr lang="en-IE" sz="2800" dirty="0"/>
              <a:t>by the </a:t>
            </a:r>
            <a:r>
              <a:rPr lang="en-IE" sz="2800" b="1" dirty="0"/>
              <a:t>Process Scheduler. </a:t>
            </a:r>
            <a:r>
              <a:rPr lang="en-IE" sz="2800" dirty="0"/>
              <a:t>The status is saved the </a:t>
            </a:r>
            <a:r>
              <a:rPr lang="en-IE" sz="2800" b="1" dirty="0"/>
              <a:t>Process Control Block (PCB) </a:t>
            </a:r>
            <a:r>
              <a:rPr lang="en-IE" sz="2800" dirty="0"/>
              <a:t>assigned to the process. We will remember that this swapping of processes is called a </a:t>
            </a:r>
            <a:r>
              <a:rPr lang="en-IE" sz="2800" b="1" dirty="0"/>
              <a:t>pre-emptive scheduling policy</a:t>
            </a:r>
            <a:r>
              <a:rPr lang="en-IE" sz="2800" dirty="0"/>
              <a:t>.</a:t>
            </a:r>
            <a:endParaRPr lang="en-US" sz="280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When the CPU is available for this process again, the process status is changed to </a:t>
            </a:r>
            <a:r>
              <a:rPr lang="en-IE" sz="2800" b="1" dirty="0"/>
              <a:t>RUNNING </a:t>
            </a:r>
            <a:r>
              <a:rPr lang="en-IE" sz="2800" dirty="0"/>
              <a:t>by the </a:t>
            </a:r>
            <a:r>
              <a:rPr lang="en-IE" sz="2800" b="1" dirty="0"/>
              <a:t>Process Scheduler</a:t>
            </a:r>
            <a:r>
              <a:rPr lang="en-IE" sz="2800" dirty="0"/>
              <a:t>.</a:t>
            </a:r>
            <a:endParaRPr lang="en-IE" dirty="0">
              <a:cs typeface="Calibri Light" panose="020F0302020204030204"/>
            </a:endParaRP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162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kea shel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98" y="3692434"/>
            <a:ext cx="3173338" cy="31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You would stop what you are doing and deal with whoever is at the door.</a:t>
            </a:r>
            <a:endParaRPr lang="en-US" sz="280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Then you would return to the assembly, check what step you were on, and then continue </a:t>
            </a:r>
            <a:endParaRPr lang="en-IE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IE" sz="2800" dirty="0"/>
              <a:t>on from there (step 4). </a:t>
            </a:r>
            <a:endParaRPr lang="en-IE">
              <a:cs typeface="Calibri Light" panose="020F0302020204030204"/>
            </a:endParaRPr>
          </a:p>
          <a:p>
            <a:pPr marL="109220" indent="0">
              <a:buNone/>
            </a:pPr>
            <a:endParaRPr lang="en-IE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6128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56" y="1944688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89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If the process must wait for some I/O from the user or some other event, it is put in a status of </a:t>
            </a:r>
            <a:r>
              <a:rPr lang="en-IE" sz="2800" b="1" dirty="0"/>
              <a:t>WAITING </a:t>
            </a:r>
            <a:r>
              <a:rPr lang="en-IE" sz="2800" dirty="0"/>
              <a:t>by the </a:t>
            </a:r>
            <a:r>
              <a:rPr lang="en-IE" sz="2800" b="1" dirty="0"/>
              <a:t>Process Scheduler</a:t>
            </a:r>
            <a:r>
              <a:rPr lang="en-IE" sz="2800" dirty="0"/>
              <a:t>.</a:t>
            </a:r>
            <a:endParaRPr lang="en-US" sz="280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When the I/O device lets the </a:t>
            </a:r>
            <a:r>
              <a:rPr lang="en-IE" sz="2800" b="1" dirty="0"/>
              <a:t>Process Scheduler</a:t>
            </a:r>
            <a:r>
              <a:rPr lang="en-IE" sz="2800" dirty="0"/>
              <a:t> know that the I/O is completed, the process status will be changed to </a:t>
            </a:r>
            <a:r>
              <a:rPr lang="en-IE" sz="2800" b="1" dirty="0"/>
              <a:t>READY</a:t>
            </a:r>
            <a:r>
              <a:rPr lang="en-IE" sz="2800" dirty="0"/>
              <a:t> by the </a:t>
            </a:r>
            <a:r>
              <a:rPr lang="en-IE" sz="2800" b="1" dirty="0"/>
              <a:t>Process Scheduler</a:t>
            </a:r>
            <a:r>
              <a:rPr lang="en-IE" sz="2800" dirty="0"/>
              <a:t>.</a:t>
            </a:r>
            <a:endParaRPr lang="en-IE" dirty="0">
              <a:cs typeface="Calibri Light" panose="020F0302020204030204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683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Finally, the process status will be changed to </a:t>
            </a:r>
            <a:r>
              <a:rPr lang="en-IE" sz="2800" b="1" dirty="0"/>
              <a:t>FINISHED</a:t>
            </a:r>
            <a:r>
              <a:rPr lang="en-IE" sz="2800" dirty="0"/>
              <a:t> either when the process has successful completed, or if an error occurs and the process has to terminate prematurely. The status change is usually handled by the </a:t>
            </a:r>
            <a:r>
              <a:rPr lang="en-IE" sz="2800" b="1" dirty="0"/>
              <a:t>Process Scheduler</a:t>
            </a:r>
            <a:r>
              <a:rPr lang="en-IE" sz="2800" dirty="0"/>
              <a:t> informing the </a:t>
            </a:r>
            <a:r>
              <a:rPr lang="en-IE" sz="2800" b="1" dirty="0"/>
              <a:t>Job Scheduler</a:t>
            </a:r>
            <a:r>
              <a:rPr lang="en-IE" sz="2800" dirty="0"/>
              <a:t> of the process completion, and the</a:t>
            </a:r>
            <a:r>
              <a:rPr lang="en-IE" sz="2800" b="1" dirty="0"/>
              <a:t> Job Scheduler</a:t>
            </a:r>
            <a:r>
              <a:rPr lang="en-IE" sz="2800" dirty="0"/>
              <a:t> of changing the status.</a:t>
            </a:r>
            <a:endParaRPr lang="en-US" sz="280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0139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7919" y="1685732"/>
            <a:ext cx="7978607" cy="49419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2351584" y="3429000"/>
            <a:ext cx="7776864" cy="30963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351584" y="1772816"/>
            <a:ext cx="7776864" cy="1494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JOB SCHEDULER</a:t>
            </a:r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4799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762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6276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6276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3791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7842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83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91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READY</a:t>
            </a:r>
            <a:endParaRPr lang="en-IE" sz="1200" b="1" i="1" dirty="0"/>
          </a:p>
        </p:txBody>
      </p:sp>
      <p:sp>
        <p:nvSpPr>
          <p:cNvPr id="21" name="Oval 20"/>
          <p:cNvSpPr/>
          <p:nvPr/>
        </p:nvSpPr>
        <p:spPr>
          <a:xfrm>
            <a:off x="5231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WAITING</a:t>
            </a:r>
            <a:endParaRPr lang="en-IE" sz="1200" b="1" i="1" dirty="0"/>
          </a:p>
        </p:txBody>
      </p:sp>
      <p:sp>
        <p:nvSpPr>
          <p:cNvPr id="22" name="Oval 21"/>
          <p:cNvSpPr/>
          <p:nvPr/>
        </p:nvSpPr>
        <p:spPr>
          <a:xfrm>
            <a:off x="6744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RUNNING</a:t>
            </a:r>
            <a:endParaRPr lang="en-IE" sz="1200" b="1" i="1" dirty="0"/>
          </a:p>
        </p:txBody>
      </p:sp>
      <p:sp>
        <p:nvSpPr>
          <p:cNvPr id="24" name="Oval 23"/>
          <p:cNvSpPr/>
          <p:nvPr/>
        </p:nvSpPr>
        <p:spPr>
          <a:xfrm>
            <a:off x="7464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1775173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The Process status is only one of a collection of descriptors that are associated with a process.</a:t>
            </a:r>
            <a:endParaRPr lang="en-US" sz="280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Each process has a data structure called a Process Control Block (PCB) associated with it, rather like a passport.</a:t>
            </a:r>
            <a:endParaRPr lang="en-IE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2330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7568" y="1941626"/>
            <a:ext cx="8208912" cy="4814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5" name="Round Same Side Corner Rectangle 4"/>
          <p:cNvSpPr/>
          <p:nvPr/>
        </p:nvSpPr>
        <p:spPr>
          <a:xfrm rot="5400000">
            <a:off x="3863792" y="2881460"/>
            <a:ext cx="4464416" cy="3024336"/>
          </a:xfrm>
          <a:prstGeom prst="round2SameRect">
            <a:avLst/>
          </a:prstGeom>
          <a:solidFill>
            <a:srgbClr val="8C003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1800" b="1" dirty="0">
                <a:solidFill>
                  <a:srgbClr val="FF9933"/>
                </a:solidFill>
              </a:rPr>
              <a:t>Operating System</a:t>
            </a:r>
          </a:p>
          <a:p>
            <a:pPr algn="ctr"/>
            <a:endParaRPr lang="en-IE" sz="1800" b="1" dirty="0">
              <a:solidFill>
                <a:srgbClr val="FF9933"/>
              </a:solidFill>
            </a:endParaRPr>
          </a:p>
          <a:p>
            <a:pPr algn="ctr"/>
            <a:endParaRPr lang="en-IE" sz="1800" b="1" dirty="0">
              <a:solidFill>
                <a:srgbClr val="FF9933"/>
              </a:solidFill>
            </a:endParaRPr>
          </a:p>
          <a:p>
            <a:pPr algn="ctr"/>
            <a:endParaRPr lang="en-IE" sz="1800" b="1" dirty="0">
              <a:solidFill>
                <a:srgbClr val="FF9933"/>
              </a:solidFill>
            </a:endParaRPr>
          </a:p>
          <a:p>
            <a:pPr algn="ctr"/>
            <a:endParaRPr lang="en-IE" sz="1800" b="1" dirty="0">
              <a:solidFill>
                <a:srgbClr val="FF9933"/>
              </a:solidFill>
            </a:endParaRPr>
          </a:p>
          <a:p>
            <a:pPr algn="ctr"/>
            <a:endParaRPr lang="en-IE" sz="1800" b="1" dirty="0">
              <a:solidFill>
                <a:srgbClr val="FF9933"/>
              </a:solidFill>
            </a:endParaRPr>
          </a:p>
          <a:p>
            <a:pPr algn="ctr"/>
            <a:endParaRPr lang="en-IE" sz="1800" b="1" dirty="0">
              <a:solidFill>
                <a:srgbClr val="FF9933"/>
              </a:solidFill>
            </a:endParaRPr>
          </a:p>
          <a:p>
            <a:pPr algn="ctr"/>
            <a:endParaRPr lang="en-IE" sz="1800" b="1" dirty="0">
              <a:solidFill>
                <a:srgbClr val="FF9933"/>
              </a:solidFill>
            </a:endParaRPr>
          </a:p>
          <a:p>
            <a:pPr algn="ctr"/>
            <a:endParaRPr lang="en-IE" sz="1800" b="1" dirty="0">
              <a:solidFill>
                <a:srgbClr val="FF9933"/>
              </a:solidFill>
            </a:endParaRPr>
          </a:p>
          <a:p>
            <a:pPr algn="ctr"/>
            <a:r>
              <a:rPr lang="en-IE" sz="1800" b="1" dirty="0">
                <a:solidFill>
                  <a:srgbClr val="FF9933"/>
                </a:solidFill>
              </a:rPr>
              <a:t>Process Control Block (PCB)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498" y="4040175"/>
            <a:ext cx="730073" cy="8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74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26409" y="2855830"/>
            <a:ext cx="2968469" cy="72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>
                <a:solidFill>
                  <a:schemeClr val="tx1"/>
                </a:solidFill>
              </a:rPr>
              <a:t>Process Status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6409" y="3575910"/>
            <a:ext cx="2968469" cy="2304336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>
                <a:solidFill>
                  <a:schemeClr val="tx1"/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Process Priority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637932" y="2135830"/>
            <a:ext cx="2968469" cy="720000"/>
          </a:xfrm>
          <a:prstGeom prst="snip1Rect">
            <a:avLst>
              <a:gd name="adj" fmla="val 3856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/>
              <a:t>Process ID</a:t>
            </a:r>
          </a:p>
        </p:txBody>
      </p:sp>
      <p:sp>
        <p:nvSpPr>
          <p:cNvPr id="6" name="Snip Single Corner Rectangle 5"/>
          <p:cNvSpPr/>
          <p:nvPr/>
        </p:nvSpPr>
        <p:spPr>
          <a:xfrm flipV="1">
            <a:off x="4651207" y="5907266"/>
            <a:ext cx="2984147" cy="6929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2550" y="6086978"/>
            <a:ext cx="1449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dirty="0"/>
              <a:t>Accounting</a:t>
            </a:r>
            <a:endParaRPr lang="en-IE" sz="1800" dirty="0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3890977" y="2855870"/>
            <a:ext cx="4464416" cy="3024336"/>
          </a:xfrm>
          <a:prstGeom prst="round2Same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14979-7C75-4A70-A24D-ADB19805119B}"/>
              </a:ext>
            </a:extLst>
          </p:cNvPr>
          <p:cNvSpPr/>
          <p:nvPr/>
        </p:nvSpPr>
        <p:spPr>
          <a:xfrm>
            <a:off x="2207568" y="1941626"/>
            <a:ext cx="8208912" cy="4814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609840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E" sz="2800" b="1" dirty="0"/>
              <a:t>PROCESS IDENTIFIER</a:t>
            </a:r>
            <a:endParaRPr lang="en-US" sz="2800" dirty="0">
              <a:cs typeface="Calibri Light" panose="020F0302020204030204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IE" sz="2800" dirty="0"/>
              <a:t>Each process is uniquely identified by both the user’s identification, and a pointer connecting it to its descriptor.</a:t>
            </a:r>
            <a:endParaRPr lang="en-IE" sz="280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34923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800" b="1" dirty="0"/>
              <a:t>PROCESS STATUS</a:t>
            </a:r>
            <a:endParaRPr lang="en-US" sz="2800">
              <a:cs typeface="Calibri Light"/>
            </a:endParaRPr>
          </a:p>
          <a:p>
            <a:pPr marL="0" lvl="1" indent="0">
              <a:buNone/>
            </a:pPr>
            <a:r>
              <a:rPr lang="en-IE" sz="2800" dirty="0"/>
              <a:t>The current status of the process, it is either:</a:t>
            </a:r>
            <a:endParaRPr lang="en-IE" sz="2800" dirty="0">
              <a:cs typeface="Calibri Light" panose="020F0302020204030204"/>
            </a:endParaRPr>
          </a:p>
          <a:p>
            <a:pPr lvl="1"/>
            <a:endParaRPr lang="en-IE" dirty="0"/>
          </a:p>
        </p:txBody>
      </p:sp>
      <p:sp>
        <p:nvSpPr>
          <p:cNvPr id="14" name="Oval 13"/>
          <p:cNvSpPr/>
          <p:nvPr/>
        </p:nvSpPr>
        <p:spPr>
          <a:xfrm>
            <a:off x="2567608" y="4355565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1904" y="3262467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READY</a:t>
            </a:r>
            <a:endParaRPr lang="en-IE" sz="1200" b="1" i="1" dirty="0"/>
          </a:p>
        </p:txBody>
      </p:sp>
      <p:sp>
        <p:nvSpPr>
          <p:cNvPr id="16" name="Oval 15"/>
          <p:cNvSpPr/>
          <p:nvPr/>
        </p:nvSpPr>
        <p:spPr>
          <a:xfrm>
            <a:off x="5245543" y="552107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WAITING</a:t>
            </a:r>
            <a:endParaRPr lang="en-IE" sz="1200" b="1" i="1" dirty="0"/>
          </a:p>
        </p:txBody>
      </p:sp>
      <p:sp>
        <p:nvSpPr>
          <p:cNvPr id="17" name="Oval 16"/>
          <p:cNvSpPr/>
          <p:nvPr/>
        </p:nvSpPr>
        <p:spPr>
          <a:xfrm>
            <a:off x="5231904" y="4350249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RUNNING</a:t>
            </a:r>
            <a:endParaRPr lang="en-IE" sz="1200" b="1" i="1" dirty="0"/>
          </a:p>
        </p:txBody>
      </p:sp>
      <p:sp>
        <p:nvSpPr>
          <p:cNvPr id="18" name="Oval 17"/>
          <p:cNvSpPr/>
          <p:nvPr/>
        </p:nvSpPr>
        <p:spPr>
          <a:xfrm>
            <a:off x="7824192" y="4349626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2533534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800" b="1" dirty="0"/>
              <a:t>PROCESS STATE</a:t>
            </a:r>
            <a:endParaRPr lang="en-IE" sz="2800" b="1" dirty="0">
              <a:cs typeface="Calibri Light"/>
            </a:endParaRPr>
          </a:p>
          <a:p>
            <a:pPr marL="0" lvl="1" indent="0">
              <a:buNone/>
            </a:pPr>
            <a:r>
              <a:rPr lang="en-IE" sz="2800" b="1" dirty="0"/>
              <a:t>Program counter</a:t>
            </a:r>
            <a:endParaRPr lang="en-IE" sz="2800" b="1">
              <a:cs typeface="Calibri Light" panose="020F0302020204030204"/>
            </a:endParaRPr>
          </a:p>
          <a:p>
            <a:pPr marL="0" lvl="1" indent="0">
              <a:buNone/>
            </a:pPr>
            <a:r>
              <a:rPr lang="en-IE" sz="2800" dirty="0"/>
              <a:t>Record the current value of the program counter, which </a:t>
            </a:r>
            <a:r>
              <a:rPr lang="en-IE" sz="2800" dirty="0">
                <a:ea typeface="+mn-lt"/>
                <a:cs typeface="+mn-lt"/>
              </a:rPr>
              <a:t>is a pointer to the address of the next instruction to be executed for the process</a:t>
            </a:r>
            <a:endParaRPr lang="en-IE" sz="2800" dirty="0">
              <a:cs typeface="Calibri Light" panose="020F0302020204030204"/>
            </a:endParaRPr>
          </a:p>
        </p:txBody>
      </p:sp>
      <p:sp>
        <p:nvSpPr>
          <p:cNvPr id="4" name="Cube 3"/>
          <p:cNvSpPr/>
          <p:nvPr/>
        </p:nvSpPr>
        <p:spPr>
          <a:xfrm>
            <a:off x="5519936" y="5285264"/>
            <a:ext cx="1260000" cy="1260000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00" dirty="0"/>
          </a:p>
        </p:txBody>
      </p:sp>
      <p:sp>
        <p:nvSpPr>
          <p:cNvPr id="5" name="Rectangle 4"/>
          <p:cNvSpPr/>
          <p:nvPr/>
        </p:nvSpPr>
        <p:spPr>
          <a:xfrm>
            <a:off x="6060016" y="4811399"/>
            <a:ext cx="180000" cy="6359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7" name="Flowchart: Delay 6"/>
          <p:cNvSpPr/>
          <p:nvPr/>
        </p:nvSpPr>
        <p:spPr>
          <a:xfrm rot="16200000">
            <a:off x="5843968" y="4097208"/>
            <a:ext cx="648000" cy="720000"/>
          </a:xfrm>
          <a:prstGeom prst="flowChartDela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ounded Rectangle 11"/>
          <p:cNvSpPr/>
          <p:nvPr/>
        </p:nvSpPr>
        <p:spPr>
          <a:xfrm>
            <a:off x="5591944" y="5717312"/>
            <a:ext cx="792088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>
                <a:solidFill>
                  <a:schemeClr val="tx1"/>
                </a:solidFill>
              </a:rPr>
              <a:t>08</a:t>
            </a:r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531E-6 L -1.66667E-6 0.078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886 L -1.66667E-6 0.0053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This is how the computer runs multiple processes simultaneously … you do a few steps on one process, get interrupted, work on other processes, then return to the first process, remembering where you left off from, and continue on.</a:t>
            </a:r>
            <a:endParaRPr lang="en-US" sz="2800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IE" sz="2800" dirty="0"/>
              <a:t>This swapping of processes is called a </a:t>
            </a:r>
            <a:r>
              <a:rPr lang="en-IE" sz="2800" b="1" dirty="0"/>
              <a:t>pre-emptive scheduling policy</a:t>
            </a:r>
            <a:r>
              <a:rPr lang="en-IE" sz="2800" dirty="0"/>
              <a:t>.</a:t>
            </a:r>
            <a:endParaRPr lang="en-IE" sz="2800" dirty="0">
              <a:cs typeface="Calibri Light" panose="020F0302020204030204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8578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4492" y="1993960"/>
            <a:ext cx="6615889" cy="3783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IE" sz="2800" b="1" dirty="0"/>
              <a:t>PROCESS STATE</a:t>
            </a:r>
            <a:endParaRPr lang="en-US" sz="2800" dirty="0">
              <a:cs typeface="Calibri Light" panose="020F0302020204030204"/>
            </a:endParaRPr>
          </a:p>
          <a:p>
            <a:pPr marL="0" lvl="1" indent="0" algn="r">
              <a:buNone/>
            </a:pPr>
            <a:r>
              <a:rPr lang="en-IE" sz="2800" b="1" dirty="0"/>
              <a:t>Register Contents</a:t>
            </a:r>
            <a:endParaRPr lang="en-IE" sz="2800" b="1">
              <a:cs typeface="Calibri Light" panose="020F0302020204030204"/>
            </a:endParaRPr>
          </a:p>
          <a:p>
            <a:pPr marL="0" lvl="1" indent="0" algn="r">
              <a:buNone/>
            </a:pPr>
            <a:r>
              <a:rPr lang="en-IE" sz="2800" dirty="0"/>
              <a:t>Record the values of </a:t>
            </a:r>
            <a:r>
              <a:rPr lang="en-IE" sz="2800" dirty="0">
                <a:ea typeface="+mn-lt"/>
                <a:cs typeface="+mn-lt"/>
              </a:rPr>
              <a:t>the CPU register set where process needs to be stored for execution for running state.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" y="1992527"/>
            <a:ext cx="3092924" cy="3092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68" y="4081235"/>
            <a:ext cx="3302683" cy="2657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1" y="2282891"/>
            <a:ext cx="3092924" cy="30929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10" y="2568591"/>
            <a:ext cx="3092924" cy="30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72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0575" y="1974282"/>
            <a:ext cx="3610744" cy="4073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E" sz="2800" b="1" dirty="0"/>
              <a:t>PROCESS STATE</a:t>
            </a:r>
            <a:endParaRPr lang="en-US" sz="2800">
              <a:cs typeface="Calibri Light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IE" sz="2800" b="1" dirty="0"/>
              <a:t>Main Memory</a:t>
            </a:r>
            <a:endParaRPr lang="en-IE" sz="2800" b="1">
              <a:cs typeface="Calibri Light" panose="020F0302020204030204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IE" sz="2800" dirty="0"/>
              <a:t>Record all important information from memory, including most importantly the process location.</a:t>
            </a:r>
            <a:endParaRPr lang="en-IE" sz="2800" dirty="0">
              <a:cs typeface="Calibri Light" panose="020F0302020204030204"/>
            </a:endParaRPr>
          </a:p>
        </p:txBody>
      </p:sp>
      <p:pic>
        <p:nvPicPr>
          <p:cNvPr id="70" name="Picture 69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9856" y="2708920"/>
            <a:ext cx="5868144" cy="4140252"/>
          </a:xfrm>
          <a:prstGeom prst="rect">
            <a:avLst/>
          </a:prstGeom>
        </p:spPr>
      </p:pic>
      <p:sp>
        <p:nvSpPr>
          <p:cNvPr id="71" name="Flowchart: Terminator 70"/>
          <p:cNvSpPr/>
          <p:nvPr/>
        </p:nvSpPr>
        <p:spPr>
          <a:xfrm>
            <a:off x="6815064" y="486916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9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2" name="Flowchart: Terminator 71"/>
          <p:cNvSpPr/>
          <p:nvPr/>
        </p:nvSpPr>
        <p:spPr>
          <a:xfrm>
            <a:off x="8255224" y="479715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10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3" name="Flowchart: Terminator 72"/>
          <p:cNvSpPr/>
          <p:nvPr/>
        </p:nvSpPr>
        <p:spPr>
          <a:xfrm>
            <a:off x="9623376" y="472514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11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4" name="Flowchart: Terminator 73"/>
          <p:cNvSpPr/>
          <p:nvPr/>
        </p:nvSpPr>
        <p:spPr>
          <a:xfrm>
            <a:off x="6751694" y="537321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5" name="Flowchart: Terminator 74"/>
          <p:cNvSpPr/>
          <p:nvPr/>
        </p:nvSpPr>
        <p:spPr>
          <a:xfrm>
            <a:off x="8183217" y="530079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6" name="Flowchart: Terminator 75"/>
          <p:cNvSpPr/>
          <p:nvPr/>
        </p:nvSpPr>
        <p:spPr>
          <a:xfrm>
            <a:off x="9551369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6751694" y="594886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8" name="Flowchart: Terminator 77"/>
          <p:cNvSpPr/>
          <p:nvPr/>
        </p:nvSpPr>
        <p:spPr>
          <a:xfrm>
            <a:off x="8191854" y="580484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" name="Flowchart: Terminator 78"/>
          <p:cNvSpPr/>
          <p:nvPr/>
        </p:nvSpPr>
        <p:spPr>
          <a:xfrm>
            <a:off x="6743057" y="6380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0" name="Flowchart: Terminator 79"/>
          <p:cNvSpPr/>
          <p:nvPr/>
        </p:nvSpPr>
        <p:spPr>
          <a:xfrm>
            <a:off x="8191854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81" name="Cube 80"/>
          <p:cNvSpPr/>
          <p:nvPr/>
        </p:nvSpPr>
        <p:spPr>
          <a:xfrm flipV="1">
            <a:off x="641952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 flipV="1">
            <a:off x="7967192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83" name="Flowchart: Terminator 82"/>
          <p:cNvSpPr/>
          <p:nvPr/>
        </p:nvSpPr>
        <p:spPr>
          <a:xfrm>
            <a:off x="832723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1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4" name="Flowchart: Terminator 83"/>
          <p:cNvSpPr/>
          <p:nvPr/>
        </p:nvSpPr>
        <p:spPr>
          <a:xfrm>
            <a:off x="9623376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2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6815064" y="378904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6" name="Cube 85"/>
          <p:cNvSpPr/>
          <p:nvPr/>
        </p:nvSpPr>
        <p:spPr>
          <a:xfrm flipV="1">
            <a:off x="7967192" y="343738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87" name="Flowchart: Terminator 86"/>
          <p:cNvSpPr/>
          <p:nvPr/>
        </p:nvSpPr>
        <p:spPr>
          <a:xfrm>
            <a:off x="8255224" y="371703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4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8" name="Flowchart: Terminator 87"/>
          <p:cNvSpPr/>
          <p:nvPr/>
        </p:nvSpPr>
        <p:spPr>
          <a:xfrm>
            <a:off x="9623376" y="371703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5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9" name="Flowchart: Terminator 88"/>
          <p:cNvSpPr/>
          <p:nvPr/>
        </p:nvSpPr>
        <p:spPr>
          <a:xfrm>
            <a:off x="6815064" y="436510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6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8255224" y="429309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7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9623376" y="422108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8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6823702" y="32845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Cube 92"/>
          <p:cNvSpPr/>
          <p:nvPr/>
        </p:nvSpPr>
        <p:spPr>
          <a:xfrm flipV="1">
            <a:off x="9335344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4" name="Cube 93"/>
          <p:cNvSpPr/>
          <p:nvPr/>
        </p:nvSpPr>
        <p:spPr>
          <a:xfrm flipV="1">
            <a:off x="6527032" y="35010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5" name="Cube 94"/>
          <p:cNvSpPr/>
          <p:nvPr/>
        </p:nvSpPr>
        <p:spPr>
          <a:xfrm flipV="1">
            <a:off x="6527032" y="4085456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6" name="Cube 95"/>
          <p:cNvSpPr/>
          <p:nvPr/>
        </p:nvSpPr>
        <p:spPr>
          <a:xfrm flipV="1">
            <a:off x="9407352" y="34290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7" name="Cube 96"/>
          <p:cNvSpPr/>
          <p:nvPr/>
        </p:nvSpPr>
        <p:spPr>
          <a:xfrm flipV="1">
            <a:off x="8039200" y="401344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9551369" y="573284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9551369" y="616488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4804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800" b="1" dirty="0"/>
              <a:t>PROCESS STATE</a:t>
            </a:r>
            <a:endParaRPr lang="en-US" sz="2800">
              <a:cs typeface="Calibri Light"/>
            </a:endParaRPr>
          </a:p>
          <a:p>
            <a:pPr marL="0" lvl="1" indent="0">
              <a:buNone/>
            </a:pPr>
            <a:r>
              <a:rPr lang="en-IE" sz="2800" b="1" dirty="0"/>
              <a:t>Resources</a:t>
            </a:r>
            <a:endParaRPr lang="en-IE" sz="2800" b="1">
              <a:cs typeface="Calibri Light" panose="020F0302020204030204"/>
            </a:endParaRPr>
          </a:p>
          <a:p>
            <a:pPr marL="0" lvl="1" indent="0">
              <a:buNone/>
            </a:pPr>
            <a:r>
              <a:rPr lang="en-IE" sz="2800" dirty="0"/>
              <a:t>Record the resources that have been allocated to this job, including files, disk drives, and printers.</a:t>
            </a:r>
            <a:endParaRPr lang="en-IE" sz="2800" dirty="0">
              <a:cs typeface="Calibri Light" panose="020F030202020403020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84557"/>
              </p:ext>
            </p:extLst>
          </p:nvPr>
        </p:nvGraphicFramePr>
        <p:xfrm>
          <a:off x="2205586" y="4020008"/>
          <a:ext cx="74888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TXT</a:t>
                      </a:r>
                      <a:r>
                        <a:rPr lang="en-IE" baseline="0" dirty="0"/>
                        <a:t> file starting at memory address 0x456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DAT</a:t>
                      </a:r>
                      <a:r>
                        <a:rPr lang="en-IE" baseline="0" dirty="0"/>
                        <a:t> file starting at memory address 0x087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Disk Drive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TXT</a:t>
                      </a:r>
                      <a:r>
                        <a:rPr lang="en-IE" baseline="0" dirty="0"/>
                        <a:t> file starting at memory address 0x673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Printer</a:t>
                      </a:r>
                      <a:r>
                        <a:rPr lang="en-IE" baseline="0" dirty="0"/>
                        <a:t> at IP address 172.242.34.65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13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7148" y="1993394"/>
            <a:ext cx="8139041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IE" sz="2800" b="1" dirty="0"/>
              <a:t>PROCESS STATE</a:t>
            </a:r>
            <a:endParaRPr lang="en-US" sz="2800">
              <a:cs typeface="Calibri Light" panose="020F0302020204030204"/>
            </a:endParaRPr>
          </a:p>
          <a:p>
            <a:pPr marL="0" lvl="1" indent="0" algn="r">
              <a:buNone/>
            </a:pPr>
            <a:r>
              <a:rPr lang="en-IE" sz="2800" b="1" dirty="0"/>
              <a:t>Process Priority</a:t>
            </a:r>
            <a:endParaRPr lang="en-IE" sz="2800" b="1">
              <a:cs typeface="Calibri Light" panose="020F0302020204030204"/>
            </a:endParaRPr>
          </a:p>
          <a:p>
            <a:pPr marL="0" lvl="1" indent="0" algn="r">
              <a:buNone/>
            </a:pPr>
            <a:r>
              <a:rPr lang="en-IE" sz="2800" dirty="0"/>
              <a:t>The process is assigned a priority, and the operating system uses priorities to schedule processes.</a:t>
            </a:r>
            <a:endParaRPr lang="en-IE" sz="2800" dirty="0">
              <a:cs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166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7" name="Right Arrow 6"/>
          <p:cNvSpPr/>
          <p:nvPr/>
        </p:nvSpPr>
        <p:spPr>
          <a:xfrm>
            <a:off x="364772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Rectangle 7"/>
          <p:cNvSpPr/>
          <p:nvPr/>
        </p:nvSpPr>
        <p:spPr>
          <a:xfrm>
            <a:off x="415178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9" name="Right Arrow 8"/>
          <p:cNvSpPr/>
          <p:nvPr/>
        </p:nvSpPr>
        <p:spPr>
          <a:xfrm>
            <a:off x="472784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0" name="Rectangle 9"/>
          <p:cNvSpPr/>
          <p:nvPr/>
        </p:nvSpPr>
        <p:spPr>
          <a:xfrm>
            <a:off x="523190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11" name="Right Arrow 10"/>
          <p:cNvSpPr/>
          <p:nvPr/>
        </p:nvSpPr>
        <p:spPr>
          <a:xfrm>
            <a:off x="580796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ectangle 11"/>
          <p:cNvSpPr/>
          <p:nvPr/>
        </p:nvSpPr>
        <p:spPr>
          <a:xfrm>
            <a:off x="631202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13" name="Right Arrow 12"/>
          <p:cNvSpPr/>
          <p:nvPr/>
        </p:nvSpPr>
        <p:spPr>
          <a:xfrm>
            <a:off x="688808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739214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15" name="Right Arrow 14"/>
          <p:cNvSpPr/>
          <p:nvPr/>
        </p:nvSpPr>
        <p:spPr>
          <a:xfrm>
            <a:off x="796820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Rectangle 15"/>
          <p:cNvSpPr/>
          <p:nvPr/>
        </p:nvSpPr>
        <p:spPr>
          <a:xfrm>
            <a:off x="847226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17" name="Bent Arrow 16"/>
          <p:cNvSpPr/>
          <p:nvPr/>
        </p:nvSpPr>
        <p:spPr>
          <a:xfrm flipV="1">
            <a:off x="1919536" y="322136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8930698" y="446349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10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12</a:t>
            </a:r>
          </a:p>
          <a:p>
            <a:pPr algn="ctr"/>
            <a:endParaRPr lang="en-IE" sz="1800" dirty="0"/>
          </a:p>
        </p:txBody>
      </p:sp>
      <p:sp>
        <p:nvSpPr>
          <p:cNvPr id="7" name="Right Arrow 6"/>
          <p:cNvSpPr/>
          <p:nvPr/>
        </p:nvSpPr>
        <p:spPr>
          <a:xfrm>
            <a:off x="364772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Rectangle 7"/>
          <p:cNvSpPr/>
          <p:nvPr/>
        </p:nvSpPr>
        <p:spPr>
          <a:xfrm>
            <a:off x="415178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54</a:t>
            </a:r>
          </a:p>
          <a:p>
            <a:pPr algn="ctr"/>
            <a:endParaRPr lang="en-IE" sz="1800" dirty="0"/>
          </a:p>
        </p:txBody>
      </p:sp>
      <p:sp>
        <p:nvSpPr>
          <p:cNvPr id="9" name="Right Arrow 8"/>
          <p:cNvSpPr/>
          <p:nvPr/>
        </p:nvSpPr>
        <p:spPr>
          <a:xfrm>
            <a:off x="472784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0" name="Rectangle 9"/>
          <p:cNvSpPr/>
          <p:nvPr/>
        </p:nvSpPr>
        <p:spPr>
          <a:xfrm>
            <a:off x="523190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66</a:t>
            </a:r>
          </a:p>
          <a:p>
            <a:pPr algn="ctr"/>
            <a:endParaRPr lang="en-IE" sz="1800" dirty="0"/>
          </a:p>
        </p:txBody>
      </p:sp>
      <p:sp>
        <p:nvSpPr>
          <p:cNvPr id="11" name="Right Arrow 10"/>
          <p:cNvSpPr/>
          <p:nvPr/>
        </p:nvSpPr>
        <p:spPr>
          <a:xfrm>
            <a:off x="580796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ectangle 11"/>
          <p:cNvSpPr/>
          <p:nvPr/>
        </p:nvSpPr>
        <p:spPr>
          <a:xfrm>
            <a:off x="631202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23</a:t>
            </a:r>
          </a:p>
          <a:p>
            <a:pPr algn="ctr"/>
            <a:endParaRPr lang="en-IE" sz="1800" dirty="0"/>
          </a:p>
        </p:txBody>
      </p:sp>
      <p:sp>
        <p:nvSpPr>
          <p:cNvPr id="13" name="Right Arrow 12"/>
          <p:cNvSpPr/>
          <p:nvPr/>
        </p:nvSpPr>
        <p:spPr>
          <a:xfrm>
            <a:off x="688808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739214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13</a:t>
            </a:r>
          </a:p>
          <a:p>
            <a:pPr algn="ctr"/>
            <a:endParaRPr lang="en-IE" sz="1800" dirty="0"/>
          </a:p>
        </p:txBody>
      </p:sp>
      <p:sp>
        <p:nvSpPr>
          <p:cNvPr id="15" name="Right Arrow 14"/>
          <p:cNvSpPr/>
          <p:nvPr/>
        </p:nvSpPr>
        <p:spPr>
          <a:xfrm>
            <a:off x="796820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Rectangle 15"/>
          <p:cNvSpPr/>
          <p:nvPr/>
        </p:nvSpPr>
        <p:spPr>
          <a:xfrm>
            <a:off x="847226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32</a:t>
            </a:r>
          </a:p>
          <a:p>
            <a:pPr algn="ctr"/>
            <a:endParaRPr lang="en-IE" sz="1800" dirty="0"/>
          </a:p>
        </p:txBody>
      </p:sp>
      <p:sp>
        <p:nvSpPr>
          <p:cNvPr id="17" name="Bent Arrow 16"/>
          <p:cNvSpPr/>
          <p:nvPr/>
        </p:nvSpPr>
        <p:spPr>
          <a:xfrm flipV="1">
            <a:off x="1919536" y="322136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8930698" y="446349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62503C3-8D6A-4BB3-8E8F-AFB4C46F88FE}"/>
              </a:ext>
            </a:extLst>
          </p:cNvPr>
          <p:cNvSpPr txBox="1">
            <a:spLocks/>
          </p:cNvSpPr>
          <p:nvPr/>
        </p:nvSpPr>
        <p:spPr>
          <a:xfrm>
            <a:off x="2956530" y="1993394"/>
            <a:ext cx="8123812" cy="376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IE" sz="2800" b="1" dirty="0"/>
              <a:t>PROCESS STATE</a:t>
            </a:r>
            <a:endParaRPr lang="en-US" sz="2800">
              <a:cs typeface="Calibri Light" panose="020F0302020204030204"/>
            </a:endParaRPr>
          </a:p>
          <a:p>
            <a:pPr marL="0" lvl="1" indent="0" algn="r">
              <a:buFont typeface="Arial" pitchFamily="34" charset="0"/>
              <a:buNone/>
            </a:pPr>
            <a:r>
              <a:rPr lang="en-IE" sz="2800" b="1" dirty="0"/>
              <a:t>Process Priority</a:t>
            </a:r>
            <a:endParaRPr lang="en-IE" sz="2800" b="1">
              <a:cs typeface="Calibri Light" panose="020F0302020204030204"/>
            </a:endParaRPr>
          </a:p>
          <a:p>
            <a:pPr marL="0" lvl="1" indent="0" algn="r">
              <a:buFont typeface="Arial" pitchFamily="34" charset="0"/>
              <a:buNone/>
            </a:pPr>
            <a:r>
              <a:rPr lang="en-IE" sz="2800" dirty="0"/>
              <a:t>The process is assigned a priority, and the operating system uses priorities to schedule processes.</a:t>
            </a: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2265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12</a:t>
            </a:r>
          </a:p>
          <a:p>
            <a:pPr algn="ctr"/>
            <a:endParaRPr lang="en-IE" sz="1800" dirty="0"/>
          </a:p>
        </p:txBody>
      </p:sp>
      <p:sp>
        <p:nvSpPr>
          <p:cNvPr id="7" name="Right Arrow 6"/>
          <p:cNvSpPr/>
          <p:nvPr/>
        </p:nvSpPr>
        <p:spPr>
          <a:xfrm>
            <a:off x="364772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Rectangle 7"/>
          <p:cNvSpPr/>
          <p:nvPr/>
        </p:nvSpPr>
        <p:spPr>
          <a:xfrm>
            <a:off x="415178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54</a:t>
            </a:r>
          </a:p>
          <a:p>
            <a:pPr algn="ctr"/>
            <a:endParaRPr lang="en-IE" sz="1800" dirty="0"/>
          </a:p>
        </p:txBody>
      </p:sp>
      <p:sp>
        <p:nvSpPr>
          <p:cNvPr id="9" name="Right Arrow 8"/>
          <p:cNvSpPr/>
          <p:nvPr/>
        </p:nvSpPr>
        <p:spPr>
          <a:xfrm>
            <a:off x="472784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0" name="Rectangle 9"/>
          <p:cNvSpPr/>
          <p:nvPr/>
        </p:nvSpPr>
        <p:spPr>
          <a:xfrm>
            <a:off x="523190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66</a:t>
            </a:r>
          </a:p>
          <a:p>
            <a:pPr algn="ctr"/>
            <a:endParaRPr lang="en-IE" sz="1800" dirty="0"/>
          </a:p>
        </p:txBody>
      </p:sp>
      <p:sp>
        <p:nvSpPr>
          <p:cNvPr id="11" name="Right Arrow 10"/>
          <p:cNvSpPr/>
          <p:nvPr/>
        </p:nvSpPr>
        <p:spPr>
          <a:xfrm>
            <a:off x="580796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ectangle 11"/>
          <p:cNvSpPr/>
          <p:nvPr/>
        </p:nvSpPr>
        <p:spPr>
          <a:xfrm>
            <a:off x="631202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23</a:t>
            </a:r>
          </a:p>
          <a:p>
            <a:pPr algn="ctr"/>
            <a:endParaRPr lang="en-IE" sz="1800" dirty="0"/>
          </a:p>
        </p:txBody>
      </p:sp>
      <p:sp>
        <p:nvSpPr>
          <p:cNvPr id="13" name="Right Arrow 12"/>
          <p:cNvSpPr/>
          <p:nvPr/>
        </p:nvSpPr>
        <p:spPr>
          <a:xfrm>
            <a:off x="688808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739214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13</a:t>
            </a:r>
          </a:p>
          <a:p>
            <a:pPr algn="ctr"/>
            <a:endParaRPr lang="en-IE" sz="1800" dirty="0"/>
          </a:p>
        </p:txBody>
      </p:sp>
      <p:sp>
        <p:nvSpPr>
          <p:cNvPr id="15" name="Right Arrow 14"/>
          <p:cNvSpPr/>
          <p:nvPr/>
        </p:nvSpPr>
        <p:spPr>
          <a:xfrm>
            <a:off x="796820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Rectangle 15"/>
          <p:cNvSpPr/>
          <p:nvPr/>
        </p:nvSpPr>
        <p:spPr>
          <a:xfrm>
            <a:off x="8472264" y="4085457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32</a:t>
            </a:r>
          </a:p>
          <a:p>
            <a:pPr algn="ctr"/>
            <a:endParaRPr lang="en-IE" sz="1800" dirty="0"/>
          </a:p>
        </p:txBody>
      </p:sp>
      <p:sp>
        <p:nvSpPr>
          <p:cNvPr id="17" name="Bent Arrow 16"/>
          <p:cNvSpPr/>
          <p:nvPr/>
        </p:nvSpPr>
        <p:spPr>
          <a:xfrm flipV="1">
            <a:off x="1919536" y="322136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8930698" y="446349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170" y="4481214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9816" y="4509121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19936" y="4509121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00056" y="4481214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80176" y="4481214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60296" y="4509121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688CC-C795-4193-8F23-768B0877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148" y="1993394"/>
            <a:ext cx="8139041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IE" sz="2800" b="1" dirty="0"/>
              <a:t>PROCESS STATE</a:t>
            </a:r>
            <a:endParaRPr lang="en-US" sz="2800">
              <a:cs typeface="Calibri Light" panose="020F0302020204030204"/>
            </a:endParaRPr>
          </a:p>
          <a:p>
            <a:pPr marL="0" lvl="1" indent="0" algn="r">
              <a:buNone/>
            </a:pPr>
            <a:r>
              <a:rPr lang="en-IE" sz="2800" b="1" dirty="0"/>
              <a:t>Process Priority</a:t>
            </a:r>
            <a:endParaRPr lang="en-IE" sz="2800" b="1">
              <a:cs typeface="Calibri Light" panose="020F0302020204030204"/>
            </a:endParaRPr>
          </a:p>
          <a:p>
            <a:pPr marL="0" lvl="1" indent="0" algn="r">
              <a:buNone/>
            </a:pPr>
            <a:r>
              <a:rPr lang="en-IE" sz="2800" dirty="0"/>
              <a:t>The process is assigned a priority, and the operating system uses priorities to schedule processes.</a:t>
            </a: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6889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4960" y="1993393"/>
            <a:ext cx="10169323" cy="4465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800" b="1" dirty="0"/>
              <a:t>ACCOUNTING</a:t>
            </a:r>
            <a:endParaRPr lang="en-US" sz="2800"/>
          </a:p>
          <a:p>
            <a:pPr marL="0" lvl="1" indent="0">
              <a:buNone/>
            </a:pPr>
            <a:r>
              <a:rPr lang="en-IE" sz="2800" dirty="0"/>
              <a:t>This section records some of the performance statistics associated with this process, including:</a:t>
            </a:r>
            <a:endParaRPr lang="en-IE" sz="2800" dirty="0">
              <a:cs typeface="Calibri Light" panose="020F0302020204030204"/>
            </a:endParaRPr>
          </a:p>
          <a:p>
            <a:pPr lvl="2">
              <a:buChar char="•"/>
            </a:pPr>
            <a:r>
              <a:rPr lang="en-IE" sz="2400" dirty="0"/>
              <a:t>CPU time used so far</a:t>
            </a:r>
            <a:endParaRPr lang="en-IE" sz="2400" dirty="0">
              <a:cs typeface="Calibri Light" panose="020F0302020204030204"/>
            </a:endParaRPr>
          </a:p>
          <a:p>
            <a:pPr lvl="2">
              <a:buChar char="•"/>
            </a:pPr>
            <a:r>
              <a:rPr lang="en-IE" sz="2400" dirty="0"/>
              <a:t>Time process has been in the system</a:t>
            </a:r>
            <a:endParaRPr lang="en-IE" sz="2400" dirty="0">
              <a:cs typeface="Calibri Light" panose="020F0302020204030204"/>
            </a:endParaRPr>
          </a:p>
          <a:p>
            <a:pPr lvl="2">
              <a:buChar char="•"/>
            </a:pPr>
            <a:r>
              <a:rPr lang="en-IE" sz="2400" dirty="0"/>
              <a:t>Time taken in memory (Main and secondary)</a:t>
            </a:r>
            <a:endParaRPr lang="en-IE" sz="2400" dirty="0">
              <a:cs typeface="Calibri Light" panose="020F0302020204030204"/>
            </a:endParaRPr>
          </a:p>
          <a:p>
            <a:pPr lvl="2">
              <a:buChar char="•"/>
            </a:pPr>
            <a:r>
              <a:rPr lang="en-IE" sz="2400" dirty="0"/>
              <a:t>Space taken in memory (Main and secondary)</a:t>
            </a:r>
            <a:endParaRPr lang="en-IE" sz="2400" dirty="0">
              <a:cs typeface="Calibri Light" panose="020F0302020204030204"/>
            </a:endParaRPr>
          </a:p>
          <a:p>
            <a:pPr lvl="2">
              <a:buChar char="•"/>
            </a:pPr>
            <a:r>
              <a:rPr lang="en-IE" sz="2400" dirty="0"/>
              <a:t>System programs used, compliers, editors, etc.</a:t>
            </a:r>
            <a:endParaRPr lang="en-IE" sz="2400" dirty="0">
              <a:cs typeface="Calibri Light" panose="020F0302020204030204"/>
            </a:endParaRPr>
          </a:p>
          <a:p>
            <a:pPr lvl="2">
              <a:buChar char="•"/>
            </a:pPr>
            <a:r>
              <a:rPr lang="en-IE" sz="2400" dirty="0"/>
              <a:t>Number and type of I/O operations</a:t>
            </a:r>
            <a:endParaRPr lang="en-IE" sz="2400" dirty="0">
              <a:cs typeface="Calibri Light" panose="020F0302020204030204"/>
            </a:endParaRPr>
          </a:p>
          <a:p>
            <a:pPr lvl="2">
              <a:buChar char="•"/>
            </a:pPr>
            <a:r>
              <a:rPr lang="en-IE" sz="2400" dirty="0"/>
              <a:t>Time spent waiting for I/O operations completion</a:t>
            </a:r>
            <a:endParaRPr lang="en-IE" sz="2400" dirty="0">
              <a:cs typeface="Calibri Light" panose="020F0302020204030204"/>
            </a:endParaRPr>
          </a:p>
          <a:p>
            <a:pPr lvl="2">
              <a:buChar char="•"/>
            </a:pPr>
            <a:r>
              <a:rPr lang="en-IE" sz="2400" dirty="0"/>
              <a:t>Number of Input records read, and Output records written</a:t>
            </a:r>
            <a:endParaRPr lang="en-IE" sz="2400" dirty="0">
              <a:cs typeface="Calibri Light" panose="020F0302020204030204"/>
            </a:endParaRPr>
          </a:p>
          <a:p>
            <a:pPr lvl="2"/>
            <a:endParaRPr lang="en-IE" sz="2400" dirty="0"/>
          </a:p>
          <a:p>
            <a:pPr lvl="2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227557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75088" y="2804651"/>
            <a:ext cx="2968469" cy="72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>
                <a:solidFill>
                  <a:schemeClr val="tx1"/>
                </a:solidFill>
              </a:rPr>
              <a:t>Process Status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75088" y="3524731"/>
            <a:ext cx="2968469" cy="2304336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>
                <a:solidFill>
                  <a:schemeClr val="tx1"/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Process Priority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3386611" y="2084651"/>
            <a:ext cx="2968469" cy="720000"/>
          </a:xfrm>
          <a:prstGeom prst="snip1Rect">
            <a:avLst>
              <a:gd name="adj" fmla="val 3856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/>
              <a:t>Process ID</a:t>
            </a:r>
          </a:p>
        </p:txBody>
      </p:sp>
      <p:sp>
        <p:nvSpPr>
          <p:cNvPr id="22" name="Snip Single Corner Rectangle 21"/>
          <p:cNvSpPr/>
          <p:nvPr/>
        </p:nvSpPr>
        <p:spPr>
          <a:xfrm flipV="1">
            <a:off x="3399885" y="5856087"/>
            <a:ext cx="2984147" cy="6929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91228" y="6035799"/>
            <a:ext cx="1449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dirty="0"/>
              <a:t>Accounting</a:t>
            </a:r>
            <a:endParaRPr lang="en-IE" sz="1800" dirty="0"/>
          </a:p>
        </p:txBody>
      </p:sp>
      <p:sp>
        <p:nvSpPr>
          <p:cNvPr id="24" name="Round Same Side Corner Rectangle 23"/>
          <p:cNvSpPr/>
          <p:nvPr/>
        </p:nvSpPr>
        <p:spPr>
          <a:xfrm rot="5400000">
            <a:off x="2639656" y="2804691"/>
            <a:ext cx="4464416" cy="3024336"/>
          </a:xfrm>
          <a:prstGeom prst="round2Same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</p:spTree>
    <p:extLst>
      <p:ext uri="{BB962C8B-B14F-4D97-AF65-F5344CB8AC3E}">
        <p14:creationId xmlns:p14="http://schemas.microsoft.com/office/powerpoint/2010/main" val="1172558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Control Block (PCB)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72064" y="2804731"/>
            <a:ext cx="3168352" cy="7200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>
                <a:solidFill>
                  <a:schemeClr val="bg1">
                    <a:lumMod val="50000"/>
                  </a:schemeClr>
                </a:solidFill>
              </a:rPr>
              <a:t>“WAITING”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72064" y="3524811"/>
            <a:ext cx="3168352" cy="2304336"/>
          </a:xfrm>
          <a:prstGeom prst="rect">
            <a:avLst/>
          </a:prstGeom>
          <a:solidFill>
            <a:srgbClr val="99FF99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>
                <a:solidFill>
                  <a:schemeClr val="bg1">
                    <a:lumMod val="50000"/>
                  </a:schemeClr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bg1">
                    <a:lumMod val="50000"/>
                  </a:schemeClr>
                </a:solidFill>
              </a:rPr>
              <a:t>245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bg1">
                    <a:lumMod val="50000"/>
                  </a:schemeClr>
                </a:solidFill>
              </a:rPr>
              <a:t>R1:23, R2:63, R3:71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bg1">
                    <a:lumMod val="50000"/>
                  </a:schemeClr>
                </a:solidFill>
              </a:rPr>
              <a:t>Process Address: 345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bg1">
                    <a:lumMod val="50000"/>
                  </a:schemeClr>
                </a:solidFill>
              </a:rPr>
              <a:t>File1, File5, Disk4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75088" y="2804651"/>
            <a:ext cx="2968469" cy="72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>
                <a:solidFill>
                  <a:schemeClr val="tx1"/>
                </a:solidFill>
              </a:rPr>
              <a:t>Process Status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75088" y="3524731"/>
            <a:ext cx="2968469" cy="2304336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>
                <a:solidFill>
                  <a:schemeClr val="tx1"/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dirty="0">
                <a:solidFill>
                  <a:schemeClr val="tx1"/>
                </a:solidFill>
              </a:rPr>
              <a:t>Process Priority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3386611" y="2084651"/>
            <a:ext cx="2968469" cy="720000"/>
          </a:xfrm>
          <a:prstGeom prst="snip1Rect">
            <a:avLst>
              <a:gd name="adj" fmla="val 3856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/>
              <a:t>Process ID</a:t>
            </a:r>
          </a:p>
        </p:txBody>
      </p:sp>
      <p:sp>
        <p:nvSpPr>
          <p:cNvPr id="22" name="Snip Single Corner Rectangle 21"/>
          <p:cNvSpPr/>
          <p:nvPr/>
        </p:nvSpPr>
        <p:spPr>
          <a:xfrm flipV="1">
            <a:off x="3399885" y="5856087"/>
            <a:ext cx="2984147" cy="6929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91228" y="6035799"/>
            <a:ext cx="1449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dirty="0"/>
              <a:t>Accounting</a:t>
            </a:r>
            <a:endParaRPr lang="en-IE" sz="1800" dirty="0"/>
          </a:p>
        </p:txBody>
      </p:sp>
      <p:sp>
        <p:nvSpPr>
          <p:cNvPr id="24" name="Round Same Side Corner Rectangle 23"/>
          <p:cNvSpPr/>
          <p:nvPr/>
        </p:nvSpPr>
        <p:spPr>
          <a:xfrm rot="5400000">
            <a:off x="2639656" y="2804691"/>
            <a:ext cx="4464416" cy="3024336"/>
          </a:xfrm>
          <a:prstGeom prst="round2Same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5" name="Snip Single Corner Rectangle 24"/>
          <p:cNvSpPr/>
          <p:nvPr/>
        </p:nvSpPr>
        <p:spPr>
          <a:xfrm>
            <a:off x="6712540" y="2084651"/>
            <a:ext cx="3096000" cy="720000"/>
          </a:xfrm>
          <a:prstGeom prst="snip1Rect">
            <a:avLst>
              <a:gd name="adj" fmla="val 3856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b="1" dirty="0"/>
              <a:t>475</a:t>
            </a:r>
          </a:p>
        </p:txBody>
      </p:sp>
      <p:sp>
        <p:nvSpPr>
          <p:cNvPr id="26" name="Snip Single Corner Rectangle 25"/>
          <p:cNvSpPr/>
          <p:nvPr/>
        </p:nvSpPr>
        <p:spPr>
          <a:xfrm flipV="1">
            <a:off x="6681008" y="5829067"/>
            <a:ext cx="3127876" cy="692980"/>
          </a:xfrm>
          <a:prstGeom prst="snip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8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12541" y="6017911"/>
            <a:ext cx="3020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dirty="0">
                <a:solidFill>
                  <a:schemeClr val="bg1">
                    <a:lumMod val="50000"/>
                  </a:schemeClr>
                </a:solidFill>
              </a:rPr>
              <a:t>CPU: 3, Total Time:34…..</a:t>
            </a:r>
          </a:p>
        </p:txBody>
      </p:sp>
      <p:sp>
        <p:nvSpPr>
          <p:cNvPr id="28" name="Round Same Side Corner Rectangle 27"/>
          <p:cNvSpPr/>
          <p:nvPr/>
        </p:nvSpPr>
        <p:spPr>
          <a:xfrm rot="5400000">
            <a:off x="6024032" y="2732684"/>
            <a:ext cx="4464416" cy="3168352"/>
          </a:xfrm>
          <a:prstGeom prst="round2Same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</p:spTree>
    <p:extLst>
      <p:ext uri="{BB962C8B-B14F-4D97-AF65-F5344CB8AC3E}">
        <p14:creationId xmlns:p14="http://schemas.microsoft.com/office/powerpoint/2010/main" val="87780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IE" sz="960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687EB9-0E15-4BC5-BE91-BCB2CAA87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endParaRPr lang="en-GB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991" y="1993394"/>
            <a:ext cx="10228854" cy="4064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E" sz="2800" dirty="0"/>
              <a:t>A “Process” is the basic unit of execution in the operating system</a:t>
            </a:r>
            <a:endParaRPr lang="en-IE" sz="2800" dirty="0">
              <a:cs typeface="Calibri Light" panose="020F030202020403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IE" sz="2800" dirty="0">
              <a:cs typeface="Calibri Light" panose="020F03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E" sz="2800" dirty="0"/>
              <a:t>A “Process” is the name we give to a program when it is running in memory</a:t>
            </a:r>
            <a:endParaRPr lang="en-IE" sz="2800" dirty="0">
              <a:cs typeface="Calibri Light" panose="020F0302020204030204"/>
            </a:endParaRPr>
          </a:p>
          <a:p>
            <a:pPr marL="347345" lvl="1">
              <a:lnSpc>
                <a:spcPct val="100000"/>
              </a:lnSpc>
              <a:buChar char="•"/>
            </a:pPr>
            <a:r>
              <a:rPr lang="en-IE" dirty="0"/>
              <a:t>So, a “Program” is the complied executable</a:t>
            </a:r>
            <a:endParaRPr lang="en-IE">
              <a:cs typeface="Calibri Light" panose="020F0302020204030204"/>
            </a:endParaRPr>
          </a:p>
          <a:p>
            <a:pPr marL="347345" lvl="1">
              <a:lnSpc>
                <a:spcPct val="100000"/>
              </a:lnSpc>
              <a:buChar char="•"/>
            </a:pPr>
            <a:r>
              <a:rPr lang="en-IE" dirty="0"/>
              <a:t>And a “Process” is the running executable with the execution state. </a:t>
            </a:r>
            <a:endParaRPr lang="en-IE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593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0"/>
            <a:ext cx="910850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04407"/>
            <a:ext cx="9144000" cy="54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same program being run by two different users in the operating system are two different processes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5560" y="2852936"/>
            <a:ext cx="8208912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/>
              <a:t>User 1</a:t>
            </a:r>
          </a:p>
        </p:txBody>
      </p:sp>
      <p:sp>
        <p:nvSpPr>
          <p:cNvPr id="5" name="Oval 4"/>
          <p:cNvSpPr/>
          <p:nvPr/>
        </p:nvSpPr>
        <p:spPr>
          <a:xfrm>
            <a:off x="3719736" y="2924944"/>
            <a:ext cx="5760640" cy="144016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Process</a:t>
            </a:r>
          </a:p>
          <a:p>
            <a:pPr algn="ctr"/>
            <a:r>
              <a:rPr lang="en-IE" sz="2400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3863752" y="3284984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Running</a:t>
            </a:r>
          </a:p>
          <a:p>
            <a:pPr algn="ctr"/>
            <a:r>
              <a:rPr lang="en-IE" sz="1400" b="1" dirty="0"/>
              <a:t>Executable 1</a:t>
            </a:r>
          </a:p>
        </p:txBody>
      </p:sp>
      <p:sp>
        <p:nvSpPr>
          <p:cNvPr id="10" name="Oval 9"/>
          <p:cNvSpPr/>
          <p:nvPr/>
        </p:nvSpPr>
        <p:spPr>
          <a:xfrm>
            <a:off x="7320136" y="3284984"/>
            <a:ext cx="2016224" cy="648072"/>
          </a:xfrm>
          <a:prstGeom prst="ellipse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Execution</a:t>
            </a:r>
          </a:p>
          <a:p>
            <a:pPr algn="ctr"/>
            <a:r>
              <a:rPr lang="en-IE" sz="1400" b="1" dirty="0"/>
              <a:t>State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5560" y="4725144"/>
            <a:ext cx="8208912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/>
              <a:t>User 2</a:t>
            </a:r>
          </a:p>
        </p:txBody>
      </p:sp>
      <p:sp>
        <p:nvSpPr>
          <p:cNvPr id="20" name="Oval 19"/>
          <p:cNvSpPr/>
          <p:nvPr/>
        </p:nvSpPr>
        <p:spPr>
          <a:xfrm>
            <a:off x="3719736" y="4725144"/>
            <a:ext cx="5760640" cy="144016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Process</a:t>
            </a:r>
          </a:p>
          <a:p>
            <a:pPr algn="ctr"/>
            <a:r>
              <a:rPr lang="en-IE" sz="2400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7320136" y="5085184"/>
            <a:ext cx="2016224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Execution</a:t>
            </a:r>
          </a:p>
          <a:p>
            <a:pPr algn="ctr"/>
            <a:r>
              <a:rPr lang="en-IE" sz="1400" b="1" dirty="0"/>
              <a:t>State 2</a:t>
            </a:r>
          </a:p>
        </p:txBody>
      </p:sp>
      <p:sp>
        <p:nvSpPr>
          <p:cNvPr id="19" name="Oval 18"/>
          <p:cNvSpPr/>
          <p:nvPr/>
        </p:nvSpPr>
        <p:spPr>
          <a:xfrm>
            <a:off x="3863752" y="5157192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/>
              <a:t>Running</a:t>
            </a:r>
          </a:p>
          <a:p>
            <a:pPr algn="ctr"/>
            <a:r>
              <a:rPr lang="en-IE" sz="1400" b="1" dirty="0"/>
              <a:t>Executable 1</a:t>
            </a:r>
          </a:p>
        </p:txBody>
      </p:sp>
    </p:spTree>
    <p:extLst>
      <p:ext uri="{BB962C8B-B14F-4D97-AF65-F5344CB8AC3E}">
        <p14:creationId xmlns:p14="http://schemas.microsoft.com/office/powerpoint/2010/main" val="121263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Processor Manager is made up of two sub-managers: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3792" y="4509120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5339916" y="2096852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</p:spTree>
    <p:extLst>
      <p:ext uri="{BB962C8B-B14F-4D97-AF65-F5344CB8AC3E}">
        <p14:creationId xmlns:p14="http://schemas.microsoft.com/office/powerpoint/2010/main" val="378387345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971</TotalTime>
  <Words>2191</Words>
  <Application>Microsoft Macintosh PowerPoint</Application>
  <PresentationFormat>Widescreen</PresentationFormat>
  <Paragraphs>477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Black</vt:lpstr>
      <vt:lpstr>Baskerville Old Face</vt:lpstr>
      <vt:lpstr>Calibri Light</vt:lpstr>
      <vt:lpstr>Courier New</vt:lpstr>
      <vt:lpstr>Metropolitan</vt:lpstr>
      <vt:lpstr>Processor Management</vt:lpstr>
      <vt:lpstr>PowerPoint Presentation</vt:lpstr>
      <vt:lpstr>Processor Management</vt:lpstr>
      <vt:lpstr>Processor Management</vt:lpstr>
      <vt:lpstr>Processor Management</vt:lpstr>
      <vt:lpstr>Processor Management</vt:lpstr>
      <vt:lpstr>PowerPoint Presentation</vt:lpstr>
      <vt:lpstr>Processor Management</vt:lpstr>
      <vt:lpstr>Processor Management</vt:lpstr>
      <vt:lpstr>Processor Management</vt:lpstr>
      <vt:lpstr>Processor Management</vt:lpstr>
      <vt:lpstr>Processor Management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Processor Management</vt:lpstr>
      <vt:lpstr>Processor Management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Processor Management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Paul Kelly</cp:lastModifiedBy>
  <cp:revision>407</cp:revision>
  <dcterms:created xsi:type="dcterms:W3CDTF">2015-01-19T19:52:08Z</dcterms:created>
  <dcterms:modified xsi:type="dcterms:W3CDTF">2023-02-13T15:34:35Z</dcterms:modified>
</cp:coreProperties>
</file>