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85" r:id="rId3"/>
    <p:sldId id="386" r:id="rId4"/>
    <p:sldId id="402" r:id="rId5"/>
    <p:sldId id="387" r:id="rId6"/>
    <p:sldId id="388" r:id="rId7"/>
    <p:sldId id="389" r:id="rId8"/>
    <p:sldId id="391" r:id="rId9"/>
    <p:sldId id="392" r:id="rId10"/>
    <p:sldId id="393" r:id="rId11"/>
    <p:sldId id="394" r:id="rId12"/>
    <p:sldId id="395" r:id="rId13"/>
    <p:sldId id="403" r:id="rId14"/>
    <p:sldId id="396" r:id="rId15"/>
    <p:sldId id="397" r:id="rId16"/>
    <p:sldId id="398" r:id="rId17"/>
    <p:sldId id="399" r:id="rId18"/>
    <p:sldId id="400" r:id="rId19"/>
    <p:sldId id="401" r:id="rId20"/>
    <p:sldId id="281" r:id="rId21"/>
    <p:sldId id="327" r:id="rId22"/>
    <p:sldId id="288" r:id="rId23"/>
    <p:sldId id="319" r:id="rId24"/>
    <p:sldId id="311" r:id="rId25"/>
    <p:sldId id="312" r:id="rId26"/>
    <p:sldId id="313" r:id="rId27"/>
    <p:sldId id="413" r:id="rId28"/>
    <p:sldId id="315" r:id="rId29"/>
    <p:sldId id="414" r:id="rId30"/>
    <p:sldId id="415" r:id="rId31"/>
    <p:sldId id="318" r:id="rId32"/>
    <p:sldId id="416" r:id="rId33"/>
    <p:sldId id="321" r:id="rId34"/>
    <p:sldId id="300" r:id="rId35"/>
    <p:sldId id="404" r:id="rId36"/>
    <p:sldId id="410" r:id="rId37"/>
    <p:sldId id="411" r:id="rId38"/>
    <p:sldId id="407" r:id="rId39"/>
    <p:sldId id="412" r:id="rId40"/>
    <p:sldId id="326" r:id="rId41"/>
    <p:sldId id="331" r:id="rId42"/>
    <p:sldId id="332" r:id="rId43"/>
    <p:sldId id="330" r:id="rId44"/>
    <p:sldId id="333" r:id="rId45"/>
    <p:sldId id="334" r:id="rId46"/>
    <p:sldId id="337" r:id="rId47"/>
    <p:sldId id="335" r:id="rId48"/>
    <p:sldId id="338" r:id="rId49"/>
    <p:sldId id="339" r:id="rId50"/>
    <p:sldId id="340" r:id="rId51"/>
    <p:sldId id="341" r:id="rId52"/>
    <p:sldId id="343" r:id="rId53"/>
    <p:sldId id="342" r:id="rId54"/>
    <p:sldId id="346" r:id="rId55"/>
    <p:sldId id="347" r:id="rId56"/>
    <p:sldId id="344" r:id="rId57"/>
    <p:sldId id="345" r:id="rId58"/>
    <p:sldId id="352" r:id="rId59"/>
    <p:sldId id="353" r:id="rId60"/>
    <p:sldId id="354" r:id="rId61"/>
    <p:sldId id="355" r:id="rId62"/>
    <p:sldId id="356" r:id="rId63"/>
    <p:sldId id="35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0066"/>
    <a:srgbClr val="8C003C"/>
    <a:srgbClr val="8C0049"/>
    <a:srgbClr val="8C001A"/>
    <a:srgbClr val="993366"/>
    <a:srgbClr val="9E0000"/>
    <a:srgbClr val="CC0000"/>
    <a:srgbClr val="E114E6"/>
    <a:srgbClr val="842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334C-E079-2D4D-A6A3-00BBFA6540EC}" v="5" dt="2023-02-17T17:34:48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2361" autoAdjust="0"/>
  </p:normalViewPr>
  <p:slideViewPr>
    <p:cSldViewPr>
      <p:cViewPr varScale="1">
        <p:scale>
          <a:sx n="100" d="100"/>
          <a:sy n="100" d="100"/>
        </p:scale>
        <p:origin x="184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elly" userId="a8eab0d472cb567b" providerId="LiveId" clId="{2A4A334C-E079-2D4D-A6A3-00BBFA6540EC}"/>
    <pc:docChg chg="undo custSel addSld delSld modSld sldOrd">
      <pc:chgData name="Paul Kelly" userId="a8eab0d472cb567b" providerId="LiveId" clId="{2A4A334C-E079-2D4D-A6A3-00BBFA6540EC}" dt="2023-02-17T17:42:44.307" v="1097" actId="2696"/>
      <pc:docMkLst>
        <pc:docMk/>
      </pc:docMkLst>
      <pc:sldChg chg="del">
        <pc:chgData name="Paul Kelly" userId="a8eab0d472cb567b" providerId="LiveId" clId="{2A4A334C-E079-2D4D-A6A3-00BBFA6540EC}" dt="2023-02-17T12:37:16.744" v="5" actId="2696"/>
        <pc:sldMkLst>
          <pc:docMk/>
          <pc:sldMk cId="1322086365" sldId="282"/>
        </pc:sldMkLst>
      </pc:sldChg>
      <pc:sldChg chg="del">
        <pc:chgData name="Paul Kelly" userId="a8eab0d472cb567b" providerId="LiveId" clId="{2A4A334C-E079-2D4D-A6A3-00BBFA6540EC}" dt="2023-02-17T12:37:16.749" v="6" actId="2696"/>
        <pc:sldMkLst>
          <pc:docMk/>
          <pc:sldMk cId="1633853628" sldId="283"/>
        </pc:sldMkLst>
      </pc:sldChg>
      <pc:sldChg chg="del">
        <pc:chgData name="Paul Kelly" userId="a8eab0d472cb567b" providerId="LiveId" clId="{2A4A334C-E079-2D4D-A6A3-00BBFA6540EC}" dt="2023-02-17T12:37:16.765" v="9" actId="2696"/>
        <pc:sldMkLst>
          <pc:docMk/>
          <pc:sldMk cId="1733874652" sldId="284"/>
        </pc:sldMkLst>
      </pc:sldChg>
      <pc:sldChg chg="del">
        <pc:chgData name="Paul Kelly" userId="a8eab0d472cb567b" providerId="LiveId" clId="{2A4A334C-E079-2D4D-A6A3-00BBFA6540EC}" dt="2023-02-17T12:37:16.760" v="8" actId="2696"/>
        <pc:sldMkLst>
          <pc:docMk/>
          <pc:sldMk cId="643522186" sldId="285"/>
        </pc:sldMkLst>
      </pc:sldChg>
      <pc:sldChg chg="del">
        <pc:chgData name="Paul Kelly" userId="a8eab0d472cb567b" providerId="LiveId" clId="{2A4A334C-E079-2D4D-A6A3-00BBFA6540EC}" dt="2023-02-17T12:37:16.791" v="12" actId="2696"/>
        <pc:sldMkLst>
          <pc:docMk/>
          <pc:sldMk cId="527234986" sldId="286"/>
        </pc:sldMkLst>
      </pc:sldChg>
      <pc:sldChg chg="del">
        <pc:chgData name="Paul Kelly" userId="a8eab0d472cb567b" providerId="LiveId" clId="{2A4A334C-E079-2D4D-A6A3-00BBFA6540EC}" dt="2023-02-17T12:37:16.755" v="7" actId="2696"/>
        <pc:sldMkLst>
          <pc:docMk/>
          <pc:sldMk cId="810213327" sldId="287"/>
        </pc:sldMkLst>
      </pc:sldChg>
      <pc:sldChg chg="del">
        <pc:chgData name="Paul Kelly" userId="a8eab0d472cb567b" providerId="LiveId" clId="{2A4A334C-E079-2D4D-A6A3-00BBFA6540EC}" dt="2023-02-17T12:33:02.509" v="0" actId="2696"/>
        <pc:sldMkLst>
          <pc:docMk/>
          <pc:sldMk cId="2226518649" sldId="350"/>
        </pc:sldMkLst>
      </pc:sldChg>
      <pc:sldChg chg="modSp mod ord">
        <pc:chgData name="Paul Kelly" userId="a8eab0d472cb567b" providerId="LiveId" clId="{2A4A334C-E079-2D4D-A6A3-00BBFA6540EC}" dt="2023-02-17T17:27:26.589" v="934" actId="20577"/>
        <pc:sldMkLst>
          <pc:docMk/>
          <pc:sldMk cId="3788333723" sldId="362"/>
        </pc:sldMkLst>
        <pc:spChg chg="mod">
          <ac:chgData name="Paul Kelly" userId="a8eab0d472cb567b" providerId="LiveId" clId="{2A4A334C-E079-2D4D-A6A3-00BBFA6540EC}" dt="2023-02-17T17:27:26.589" v="934" actId="20577"/>
          <ac:spMkLst>
            <pc:docMk/>
            <pc:sldMk cId="3788333723" sldId="362"/>
            <ac:spMk id="2" creationId="{00000000-0000-0000-0000-000000000000}"/>
          </ac:spMkLst>
        </pc:spChg>
      </pc:sldChg>
      <pc:sldChg chg="del">
        <pc:chgData name="Paul Kelly" userId="a8eab0d472cb567b" providerId="LiveId" clId="{2A4A334C-E079-2D4D-A6A3-00BBFA6540EC}" dt="2023-02-17T12:33:02.560" v="2" actId="2696"/>
        <pc:sldMkLst>
          <pc:docMk/>
          <pc:sldMk cId="2398916520" sldId="363"/>
        </pc:sldMkLst>
      </pc:sldChg>
      <pc:sldChg chg="del">
        <pc:chgData name="Paul Kelly" userId="a8eab0d472cb567b" providerId="LiveId" clId="{2A4A334C-E079-2D4D-A6A3-00BBFA6540EC}" dt="2023-02-17T12:33:02.572" v="4" actId="2696"/>
        <pc:sldMkLst>
          <pc:docMk/>
          <pc:sldMk cId="2792094736" sldId="364"/>
        </pc:sldMkLst>
      </pc:sldChg>
      <pc:sldChg chg="del">
        <pc:chgData name="Paul Kelly" userId="a8eab0d472cb567b" providerId="LiveId" clId="{2A4A334C-E079-2D4D-A6A3-00BBFA6540EC}" dt="2023-02-17T12:33:02.563" v="3" actId="2696"/>
        <pc:sldMkLst>
          <pc:docMk/>
          <pc:sldMk cId="4141433275" sldId="365"/>
        </pc:sldMkLst>
      </pc:sldChg>
      <pc:sldChg chg="del ord">
        <pc:chgData name="Paul Kelly" userId="a8eab0d472cb567b" providerId="LiveId" clId="{2A4A334C-E079-2D4D-A6A3-00BBFA6540EC}" dt="2023-02-17T17:42:44.307" v="1097" actId="2696"/>
        <pc:sldMkLst>
          <pc:docMk/>
          <pc:sldMk cId="1665664593" sldId="367"/>
        </pc:sldMkLst>
      </pc:sldChg>
      <pc:sldChg chg="del">
        <pc:chgData name="Paul Kelly" userId="a8eab0d472cb567b" providerId="LiveId" clId="{2A4A334C-E079-2D4D-A6A3-00BBFA6540EC}" dt="2023-02-17T12:37:16.769" v="10" actId="2696"/>
        <pc:sldMkLst>
          <pc:docMk/>
          <pc:sldMk cId="877472737" sldId="368"/>
        </pc:sldMkLst>
      </pc:sldChg>
      <pc:sldChg chg="modSp mod">
        <pc:chgData name="Paul Kelly" userId="a8eab0d472cb567b" providerId="LiveId" clId="{2A4A334C-E079-2D4D-A6A3-00BBFA6540EC}" dt="2023-02-17T12:46:13.697" v="262" actId="20577"/>
        <pc:sldMkLst>
          <pc:docMk/>
          <pc:sldMk cId="555036877" sldId="369"/>
        </pc:sldMkLst>
        <pc:spChg chg="mod">
          <ac:chgData name="Paul Kelly" userId="a8eab0d472cb567b" providerId="LiveId" clId="{2A4A334C-E079-2D4D-A6A3-00BBFA6540EC}" dt="2023-02-17T12:46:13.697" v="262" actId="20577"/>
          <ac:spMkLst>
            <pc:docMk/>
            <pc:sldMk cId="555036877" sldId="369"/>
            <ac:spMk id="2" creationId="{00000000-0000-0000-0000-000000000000}"/>
          </ac:spMkLst>
        </pc:spChg>
      </pc:sldChg>
      <pc:sldChg chg="del">
        <pc:chgData name="Paul Kelly" userId="a8eab0d472cb567b" providerId="LiveId" clId="{2A4A334C-E079-2D4D-A6A3-00BBFA6540EC}" dt="2023-02-17T12:43:07.102" v="213" actId="2696"/>
        <pc:sldMkLst>
          <pc:docMk/>
          <pc:sldMk cId="376036750" sldId="370"/>
        </pc:sldMkLst>
      </pc:sldChg>
      <pc:sldChg chg="del">
        <pc:chgData name="Paul Kelly" userId="a8eab0d472cb567b" providerId="LiveId" clId="{2A4A334C-E079-2D4D-A6A3-00BBFA6540EC}" dt="2023-02-17T12:43:07.183" v="228" actId="2696"/>
        <pc:sldMkLst>
          <pc:docMk/>
          <pc:sldMk cId="2222145621" sldId="371"/>
        </pc:sldMkLst>
      </pc:sldChg>
      <pc:sldChg chg="del">
        <pc:chgData name="Paul Kelly" userId="a8eab0d472cb567b" providerId="LiveId" clId="{2A4A334C-E079-2D4D-A6A3-00BBFA6540EC}" dt="2023-02-17T12:43:07.154" v="224" actId="2696"/>
        <pc:sldMkLst>
          <pc:docMk/>
          <pc:sldMk cId="2314250685" sldId="372"/>
        </pc:sldMkLst>
      </pc:sldChg>
      <pc:sldChg chg="del">
        <pc:chgData name="Paul Kelly" userId="a8eab0d472cb567b" providerId="LiveId" clId="{2A4A334C-E079-2D4D-A6A3-00BBFA6540EC}" dt="2023-02-17T12:43:07.117" v="216" actId="2696"/>
        <pc:sldMkLst>
          <pc:docMk/>
          <pc:sldMk cId="1837768333" sldId="373"/>
        </pc:sldMkLst>
      </pc:sldChg>
      <pc:sldChg chg="del">
        <pc:chgData name="Paul Kelly" userId="a8eab0d472cb567b" providerId="LiveId" clId="{2A4A334C-E079-2D4D-A6A3-00BBFA6540EC}" dt="2023-02-17T12:43:07.205" v="231" actId="2696"/>
        <pc:sldMkLst>
          <pc:docMk/>
          <pc:sldMk cId="3655945541" sldId="374"/>
        </pc:sldMkLst>
      </pc:sldChg>
      <pc:sldChg chg="del">
        <pc:chgData name="Paul Kelly" userId="a8eab0d472cb567b" providerId="LiveId" clId="{2A4A334C-E079-2D4D-A6A3-00BBFA6540EC}" dt="2023-02-17T12:43:07.146" v="222" actId="2696"/>
        <pc:sldMkLst>
          <pc:docMk/>
          <pc:sldMk cId="4190228642" sldId="375"/>
        </pc:sldMkLst>
      </pc:sldChg>
      <pc:sldChg chg="del">
        <pc:chgData name="Paul Kelly" userId="a8eab0d472cb567b" providerId="LiveId" clId="{2A4A334C-E079-2D4D-A6A3-00BBFA6540EC}" dt="2023-02-17T12:43:07.188" v="229" actId="2696"/>
        <pc:sldMkLst>
          <pc:docMk/>
          <pc:sldMk cId="3476563708" sldId="376"/>
        </pc:sldMkLst>
      </pc:sldChg>
      <pc:sldChg chg="del">
        <pc:chgData name="Paul Kelly" userId="a8eab0d472cb567b" providerId="LiveId" clId="{2A4A334C-E079-2D4D-A6A3-00BBFA6540EC}" dt="2023-02-17T12:43:07.112" v="215" actId="2696"/>
        <pc:sldMkLst>
          <pc:docMk/>
          <pc:sldMk cId="3170624496" sldId="377"/>
        </pc:sldMkLst>
      </pc:sldChg>
      <pc:sldChg chg="del">
        <pc:chgData name="Paul Kelly" userId="a8eab0d472cb567b" providerId="LiveId" clId="{2A4A334C-E079-2D4D-A6A3-00BBFA6540EC}" dt="2023-02-17T12:43:07.215" v="232" actId="2696"/>
        <pc:sldMkLst>
          <pc:docMk/>
          <pc:sldMk cId="3188196883" sldId="378"/>
        </pc:sldMkLst>
      </pc:sldChg>
      <pc:sldChg chg="del">
        <pc:chgData name="Paul Kelly" userId="a8eab0d472cb567b" providerId="LiveId" clId="{2A4A334C-E079-2D4D-A6A3-00BBFA6540EC}" dt="2023-02-17T12:43:07.165" v="226" actId="2696"/>
        <pc:sldMkLst>
          <pc:docMk/>
          <pc:sldMk cId="614287028" sldId="379"/>
        </pc:sldMkLst>
      </pc:sldChg>
      <pc:sldChg chg="del">
        <pc:chgData name="Paul Kelly" userId="a8eab0d472cb567b" providerId="LiveId" clId="{2A4A334C-E079-2D4D-A6A3-00BBFA6540EC}" dt="2023-02-17T12:43:07.170" v="227" actId="2696"/>
        <pc:sldMkLst>
          <pc:docMk/>
          <pc:sldMk cId="3901483662" sldId="380"/>
        </pc:sldMkLst>
      </pc:sldChg>
      <pc:sldChg chg="del">
        <pc:chgData name="Paul Kelly" userId="a8eab0d472cb567b" providerId="LiveId" clId="{2A4A334C-E079-2D4D-A6A3-00BBFA6540EC}" dt="2023-02-17T12:43:07.141" v="221" actId="2696"/>
        <pc:sldMkLst>
          <pc:docMk/>
          <pc:sldMk cId="3397661546" sldId="381"/>
        </pc:sldMkLst>
      </pc:sldChg>
      <pc:sldChg chg="del">
        <pc:chgData name="Paul Kelly" userId="a8eab0d472cb567b" providerId="LiveId" clId="{2A4A334C-E079-2D4D-A6A3-00BBFA6540EC}" dt="2023-02-17T12:43:07.159" v="225" actId="2696"/>
        <pc:sldMkLst>
          <pc:docMk/>
          <pc:sldMk cId="1782037817" sldId="382"/>
        </pc:sldMkLst>
      </pc:sldChg>
      <pc:sldChg chg="del">
        <pc:chgData name="Paul Kelly" userId="a8eab0d472cb567b" providerId="LiveId" clId="{2A4A334C-E079-2D4D-A6A3-00BBFA6540EC}" dt="2023-02-17T12:43:07.122" v="217" actId="2696"/>
        <pc:sldMkLst>
          <pc:docMk/>
          <pc:sldMk cId="3026664316" sldId="383"/>
        </pc:sldMkLst>
      </pc:sldChg>
      <pc:sldChg chg="del">
        <pc:chgData name="Paul Kelly" userId="a8eab0d472cb567b" providerId="LiveId" clId="{2A4A334C-E079-2D4D-A6A3-00BBFA6540EC}" dt="2023-02-17T12:43:07.132" v="219" actId="2696"/>
        <pc:sldMkLst>
          <pc:docMk/>
          <pc:sldMk cId="2416940975" sldId="384"/>
        </pc:sldMkLst>
      </pc:sldChg>
      <pc:sldChg chg="modSp mod">
        <pc:chgData name="Paul Kelly" userId="a8eab0d472cb567b" providerId="LiveId" clId="{2A4A334C-E079-2D4D-A6A3-00BBFA6540EC}" dt="2023-02-17T12:39:19.351" v="163" actId="27636"/>
        <pc:sldMkLst>
          <pc:docMk/>
          <pc:sldMk cId="3563468611" sldId="398"/>
        </pc:sldMkLst>
        <pc:spChg chg="mod">
          <ac:chgData name="Paul Kelly" userId="a8eab0d472cb567b" providerId="LiveId" clId="{2A4A334C-E079-2D4D-A6A3-00BBFA6540EC}" dt="2023-02-17T12:39:19.351" v="163" actId="27636"/>
          <ac:spMkLst>
            <pc:docMk/>
            <pc:sldMk cId="3563468611" sldId="398"/>
            <ac:spMk id="2" creationId="{00000000-0000-0000-0000-000000000000}"/>
          </ac:spMkLst>
        </pc:spChg>
      </pc:sldChg>
      <pc:sldChg chg="del">
        <pc:chgData name="Paul Kelly" userId="a8eab0d472cb567b" providerId="LiveId" clId="{2A4A334C-E079-2D4D-A6A3-00BBFA6540EC}" dt="2023-02-17T12:33:02.548" v="1" actId="2696"/>
        <pc:sldMkLst>
          <pc:docMk/>
          <pc:sldMk cId="1210964358" sldId="417"/>
        </pc:sldMkLst>
      </pc:sldChg>
      <pc:sldChg chg="del">
        <pc:chgData name="Paul Kelly" userId="a8eab0d472cb567b" providerId="LiveId" clId="{2A4A334C-E079-2D4D-A6A3-00BBFA6540EC}" dt="2023-02-17T12:37:16.781" v="11" actId="2696"/>
        <pc:sldMkLst>
          <pc:docMk/>
          <pc:sldMk cId="1353240869" sldId="418"/>
        </pc:sldMkLst>
      </pc:sldChg>
      <pc:sldChg chg="del">
        <pc:chgData name="Paul Kelly" userId="a8eab0d472cb567b" providerId="LiveId" clId="{2A4A334C-E079-2D4D-A6A3-00BBFA6540EC}" dt="2023-02-17T12:43:07.262" v="233" actId="2696"/>
        <pc:sldMkLst>
          <pc:docMk/>
          <pc:sldMk cId="789532723" sldId="419"/>
        </pc:sldMkLst>
      </pc:sldChg>
      <pc:sldChg chg="del">
        <pc:chgData name="Paul Kelly" userId="a8eab0d472cb567b" providerId="LiveId" clId="{2A4A334C-E079-2D4D-A6A3-00BBFA6540EC}" dt="2023-02-17T12:43:07.106" v="214" actId="2696"/>
        <pc:sldMkLst>
          <pc:docMk/>
          <pc:sldMk cId="4011368242" sldId="420"/>
        </pc:sldMkLst>
      </pc:sldChg>
      <pc:sldChg chg="del">
        <pc:chgData name="Paul Kelly" userId="a8eab0d472cb567b" providerId="LiveId" clId="{2A4A334C-E079-2D4D-A6A3-00BBFA6540EC}" dt="2023-02-17T12:43:07.126" v="218" actId="2696"/>
        <pc:sldMkLst>
          <pc:docMk/>
          <pc:sldMk cId="2629295359" sldId="421"/>
        </pc:sldMkLst>
      </pc:sldChg>
      <pc:sldChg chg="del">
        <pc:chgData name="Paul Kelly" userId="a8eab0d472cb567b" providerId="LiveId" clId="{2A4A334C-E079-2D4D-A6A3-00BBFA6540EC}" dt="2023-02-17T12:43:07.191" v="230" actId="2696"/>
        <pc:sldMkLst>
          <pc:docMk/>
          <pc:sldMk cId="2205379055" sldId="422"/>
        </pc:sldMkLst>
      </pc:sldChg>
      <pc:sldChg chg="del">
        <pc:chgData name="Paul Kelly" userId="a8eab0d472cb567b" providerId="LiveId" clId="{2A4A334C-E079-2D4D-A6A3-00BBFA6540EC}" dt="2023-02-17T12:43:07.149" v="223" actId="2696"/>
        <pc:sldMkLst>
          <pc:docMk/>
          <pc:sldMk cId="3540945608" sldId="423"/>
        </pc:sldMkLst>
      </pc:sldChg>
      <pc:sldChg chg="del">
        <pc:chgData name="Paul Kelly" userId="a8eab0d472cb567b" providerId="LiveId" clId="{2A4A334C-E079-2D4D-A6A3-00BBFA6540EC}" dt="2023-02-17T12:43:07.136" v="220" actId="2696"/>
        <pc:sldMkLst>
          <pc:docMk/>
          <pc:sldMk cId="3099376323" sldId="424"/>
        </pc:sldMkLst>
      </pc:sldChg>
      <pc:sldChg chg="add del">
        <pc:chgData name="Paul Kelly" userId="a8eab0d472cb567b" providerId="LiveId" clId="{2A4A334C-E079-2D4D-A6A3-00BBFA6540EC}" dt="2023-02-17T12:37:31.623" v="14" actId="2696"/>
        <pc:sldMkLst>
          <pc:docMk/>
          <pc:sldMk cId="2779763692" sldId="426"/>
        </pc:sldMkLst>
      </pc:sldChg>
      <pc:sldChg chg="delSp modSp add mod ord">
        <pc:chgData name="Paul Kelly" userId="a8eab0d472cb567b" providerId="LiveId" clId="{2A4A334C-E079-2D4D-A6A3-00BBFA6540EC}" dt="2023-02-17T17:31:03.743" v="964" actId="15"/>
        <pc:sldMkLst>
          <pc:docMk/>
          <pc:sldMk cId="3495481939" sldId="426"/>
        </pc:sldMkLst>
        <pc:spChg chg="mod">
          <ac:chgData name="Paul Kelly" userId="a8eab0d472cb567b" providerId="LiveId" clId="{2A4A334C-E079-2D4D-A6A3-00BBFA6540EC}" dt="2023-02-17T17:31:03.743" v="964" actId="15"/>
          <ac:spMkLst>
            <pc:docMk/>
            <pc:sldMk cId="3495481939" sldId="426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27:46.414" v="936"/>
          <ac:spMkLst>
            <pc:docMk/>
            <pc:sldMk cId="3495481939" sldId="426"/>
            <ac:spMk id="3" creationId="{00000000-0000-0000-0000-000000000000}"/>
          </ac:spMkLst>
        </pc:spChg>
        <pc:spChg chg="del mod">
          <ac:chgData name="Paul Kelly" userId="a8eab0d472cb567b" providerId="LiveId" clId="{2A4A334C-E079-2D4D-A6A3-00BBFA6540EC}" dt="2023-02-17T12:38:11.097" v="78" actId="478"/>
          <ac:spMkLst>
            <pc:docMk/>
            <pc:sldMk cId="3495481939" sldId="426"/>
            <ac:spMk id="4" creationId="{E789840E-C914-4DB7-8AA7-0B49C3D09EE4}"/>
          </ac:spMkLst>
        </pc:spChg>
      </pc:sldChg>
      <pc:sldChg chg="addSp delSp modSp add del mod ord setBg">
        <pc:chgData name="Paul Kelly" userId="a8eab0d472cb567b" providerId="LiveId" clId="{2A4A334C-E079-2D4D-A6A3-00BBFA6540EC}" dt="2023-02-17T17:42:44.243" v="1094" actId="2696"/>
        <pc:sldMkLst>
          <pc:docMk/>
          <pc:sldMk cId="3072112318" sldId="427"/>
        </pc:sldMkLst>
        <pc:spChg chg="mod">
          <ac:chgData name="Paul Kelly" userId="a8eab0d472cb567b" providerId="LiveId" clId="{2A4A334C-E079-2D4D-A6A3-00BBFA6540EC}" dt="2023-02-17T12:39:59.922" v="195" actId="20577"/>
          <ac:spMkLst>
            <pc:docMk/>
            <pc:sldMk cId="3072112318" sldId="427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2:39:30.972" v="166" actId="26606"/>
          <ac:spMkLst>
            <pc:docMk/>
            <pc:sldMk cId="3072112318" sldId="427"/>
            <ac:spMk id="3" creationId="{00000000-0000-0000-0000-000000000000}"/>
          </ac:spMkLst>
        </pc:spChg>
        <pc:spChg chg="add del">
          <ac:chgData name="Paul Kelly" userId="a8eab0d472cb567b" providerId="LiveId" clId="{2A4A334C-E079-2D4D-A6A3-00BBFA6540EC}" dt="2023-02-17T12:39:30.972" v="166" actId="26606"/>
          <ac:spMkLst>
            <pc:docMk/>
            <pc:sldMk cId="3072112318" sldId="427"/>
            <ac:spMk id="9" creationId="{8936FD8C-AFAD-4D71-8838-D5AF061BEB18}"/>
          </ac:spMkLst>
        </pc:spChg>
        <pc:spChg chg="add del">
          <ac:chgData name="Paul Kelly" userId="a8eab0d472cb567b" providerId="LiveId" clId="{2A4A334C-E079-2D4D-A6A3-00BBFA6540EC}" dt="2023-02-17T12:39:30.972" v="166" actId="26606"/>
          <ac:spMkLst>
            <pc:docMk/>
            <pc:sldMk cId="3072112318" sldId="427"/>
            <ac:spMk id="11" creationId="{DFACF551-333C-4400-9712-C8D645B65ACF}"/>
          </ac:spMkLst>
        </pc:spChg>
        <pc:picChg chg="add mod">
          <ac:chgData name="Paul Kelly" userId="a8eab0d472cb567b" providerId="LiveId" clId="{2A4A334C-E079-2D4D-A6A3-00BBFA6540EC}" dt="2023-02-17T12:39:35.386" v="168" actId="1076"/>
          <ac:picMkLst>
            <pc:docMk/>
            <pc:sldMk cId="3072112318" sldId="427"/>
            <ac:picMk id="4" creationId="{B0CC4E43-69C1-4DDA-CE9A-9DAAD60B0330}"/>
          </ac:picMkLst>
        </pc:picChg>
      </pc:sldChg>
      <pc:sldChg chg="modSp add del mod ord">
        <pc:chgData name="Paul Kelly" userId="a8eab0d472cb567b" providerId="LiveId" clId="{2A4A334C-E079-2D4D-A6A3-00BBFA6540EC}" dt="2023-02-17T17:42:44.261" v="1095" actId="2696"/>
        <pc:sldMkLst>
          <pc:docMk/>
          <pc:sldMk cId="2587309250" sldId="428"/>
        </pc:sldMkLst>
        <pc:spChg chg="mod">
          <ac:chgData name="Paul Kelly" userId="a8eab0d472cb567b" providerId="LiveId" clId="{2A4A334C-E079-2D4D-A6A3-00BBFA6540EC}" dt="2023-02-17T12:41:04.257" v="212" actId="20577"/>
          <ac:spMkLst>
            <pc:docMk/>
            <pc:sldMk cId="2587309250" sldId="428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2:40:41.372" v="204" actId="20577"/>
          <ac:spMkLst>
            <pc:docMk/>
            <pc:sldMk cId="2587309250" sldId="428"/>
            <ac:spMk id="3" creationId="{00000000-0000-0000-0000-000000000000}"/>
          </ac:spMkLst>
        </pc:spChg>
      </pc:sldChg>
      <pc:sldChg chg="delSp modSp add mod ord">
        <pc:chgData name="Paul Kelly" userId="a8eab0d472cb567b" providerId="LiveId" clId="{2A4A334C-E079-2D4D-A6A3-00BBFA6540EC}" dt="2023-02-17T16:53:58.345" v="762" actId="20577"/>
        <pc:sldMkLst>
          <pc:docMk/>
          <pc:sldMk cId="1610466324" sldId="429"/>
        </pc:sldMkLst>
        <pc:spChg chg="mod">
          <ac:chgData name="Paul Kelly" userId="a8eab0d472cb567b" providerId="LiveId" clId="{2A4A334C-E079-2D4D-A6A3-00BBFA6540EC}" dt="2023-02-17T16:53:58.345" v="762" actId="20577"/>
          <ac:spMkLst>
            <pc:docMk/>
            <pc:sldMk cId="1610466324" sldId="429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52:51.020" v="732" actId="20577"/>
          <ac:spMkLst>
            <pc:docMk/>
            <pc:sldMk cId="1610466324" sldId="429"/>
            <ac:spMk id="3" creationId="{00000000-0000-0000-0000-000000000000}"/>
          </ac:spMkLst>
        </pc:spChg>
        <pc:spChg chg="del">
          <ac:chgData name="Paul Kelly" userId="a8eab0d472cb567b" providerId="LiveId" clId="{2A4A334C-E079-2D4D-A6A3-00BBFA6540EC}" dt="2023-02-17T12:46:37.051" v="266" actId="478"/>
          <ac:spMkLst>
            <pc:docMk/>
            <pc:sldMk cId="1610466324" sldId="429"/>
            <ac:spMk id="4" creationId="{E789840E-C914-4DB7-8AA7-0B49C3D09EE4}"/>
          </ac:spMkLst>
        </pc:spChg>
      </pc:sldChg>
      <pc:sldChg chg="addSp delSp modSp add mod ord setBg">
        <pc:chgData name="Paul Kelly" userId="a8eab0d472cb567b" providerId="LiveId" clId="{2A4A334C-E079-2D4D-A6A3-00BBFA6540EC}" dt="2023-02-17T16:54:33.383" v="767" actId="20578"/>
        <pc:sldMkLst>
          <pc:docMk/>
          <pc:sldMk cId="712880638" sldId="430"/>
        </pc:sldMkLst>
        <pc:spChg chg="del mod">
          <ac:chgData name="Paul Kelly" userId="a8eab0d472cb567b" providerId="LiveId" clId="{2A4A334C-E079-2D4D-A6A3-00BBFA6540EC}" dt="2023-02-17T12:48:46.651" v="323" actId="26606"/>
          <ac:spMkLst>
            <pc:docMk/>
            <pc:sldMk cId="712880638" sldId="430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2:48:46.651" v="323" actId="26606"/>
          <ac:spMkLst>
            <pc:docMk/>
            <pc:sldMk cId="712880638" sldId="430"/>
            <ac:spMk id="3" creationId="{00000000-0000-0000-0000-000000000000}"/>
          </ac:spMkLst>
        </pc:spChg>
        <pc:graphicFrameChg chg="add">
          <ac:chgData name="Paul Kelly" userId="a8eab0d472cb567b" providerId="LiveId" clId="{2A4A334C-E079-2D4D-A6A3-00BBFA6540EC}" dt="2023-02-17T12:48:46.651" v="323" actId="26606"/>
          <ac:graphicFrameMkLst>
            <pc:docMk/>
            <pc:sldMk cId="712880638" sldId="430"/>
            <ac:graphicFrameMk id="7" creationId="{BAF7F88A-08F9-C1C6-2E39-05FA94E1E807}"/>
          </ac:graphicFrameMkLst>
        </pc:graphicFrameChg>
        <pc:picChg chg="add del">
          <ac:chgData name="Paul Kelly" userId="a8eab0d472cb567b" providerId="LiveId" clId="{2A4A334C-E079-2D4D-A6A3-00BBFA6540EC}" dt="2023-02-17T12:48:46.618" v="322" actId="26606"/>
          <ac:picMkLst>
            <pc:docMk/>
            <pc:sldMk cId="712880638" sldId="430"/>
            <ac:picMk id="5" creationId="{04EE02B5-4DDA-760E-1DEF-EDC16391AA8C}"/>
          </ac:picMkLst>
        </pc:picChg>
      </pc:sldChg>
      <pc:sldChg chg="modSp add mod ord">
        <pc:chgData name="Paul Kelly" userId="a8eab0d472cb567b" providerId="LiveId" clId="{2A4A334C-E079-2D4D-A6A3-00BBFA6540EC}" dt="2023-02-17T17:23:30.677" v="867" actId="27636"/>
        <pc:sldMkLst>
          <pc:docMk/>
          <pc:sldMk cId="1535285402" sldId="431"/>
        </pc:sldMkLst>
        <pc:spChg chg="mod">
          <ac:chgData name="Paul Kelly" userId="a8eab0d472cb567b" providerId="LiveId" clId="{2A4A334C-E079-2D4D-A6A3-00BBFA6540EC}" dt="2023-02-17T17:23:30.677" v="867" actId="27636"/>
          <ac:spMkLst>
            <pc:docMk/>
            <pc:sldMk cId="1535285402" sldId="431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19:33.017" v="822" actId="20577"/>
          <ac:spMkLst>
            <pc:docMk/>
            <pc:sldMk cId="1535285402" sldId="431"/>
            <ac:spMk id="3" creationId="{00000000-0000-0000-0000-000000000000}"/>
          </ac:spMkLst>
        </pc:spChg>
      </pc:sldChg>
      <pc:sldChg chg="addSp delSp modSp add mod setBg">
        <pc:chgData name="Paul Kelly" userId="a8eab0d472cb567b" providerId="LiveId" clId="{2A4A334C-E079-2D4D-A6A3-00BBFA6540EC}" dt="2023-02-17T16:40:37.322" v="395" actId="20577"/>
        <pc:sldMkLst>
          <pc:docMk/>
          <pc:sldMk cId="2696421842" sldId="432"/>
        </pc:sldMkLst>
        <pc:spChg chg="mod">
          <ac:chgData name="Paul Kelly" userId="a8eab0d472cb567b" providerId="LiveId" clId="{2A4A334C-E079-2D4D-A6A3-00BBFA6540EC}" dt="2023-02-17T16:40:37.322" v="395" actId="20577"/>
          <ac:spMkLst>
            <pc:docMk/>
            <pc:sldMk cId="2696421842" sldId="432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39:54.497" v="354" actId="26606"/>
          <ac:spMkLst>
            <pc:docMk/>
            <pc:sldMk cId="2696421842" sldId="432"/>
            <ac:spMk id="3" creationId="{00000000-0000-0000-0000-000000000000}"/>
          </ac:spMkLst>
        </pc:spChg>
        <pc:spChg chg="del">
          <ac:chgData name="Paul Kelly" userId="a8eab0d472cb567b" providerId="LiveId" clId="{2A4A334C-E079-2D4D-A6A3-00BBFA6540EC}" dt="2023-02-17T16:39:09.459" v="351" actId="478"/>
          <ac:spMkLst>
            <pc:docMk/>
            <pc:sldMk cId="2696421842" sldId="432"/>
            <ac:spMk id="4" creationId="{E789840E-C914-4DB7-8AA7-0B49C3D09EE4}"/>
          </ac:spMkLst>
        </pc:spChg>
        <pc:spChg chg="add">
          <ac:chgData name="Paul Kelly" userId="a8eab0d472cb567b" providerId="LiveId" clId="{2A4A334C-E079-2D4D-A6A3-00BBFA6540EC}" dt="2023-02-17T16:39:54.497" v="354" actId="26606"/>
          <ac:spMkLst>
            <pc:docMk/>
            <pc:sldMk cId="2696421842" sldId="432"/>
            <ac:spMk id="8" creationId="{B1CCD5EF-766D-43B9-A25D-19122E5FB181}"/>
          </ac:spMkLst>
        </pc:spChg>
        <pc:spChg chg="add">
          <ac:chgData name="Paul Kelly" userId="a8eab0d472cb567b" providerId="LiveId" clId="{2A4A334C-E079-2D4D-A6A3-00BBFA6540EC}" dt="2023-02-17T16:39:54.497" v="354" actId="26606"/>
          <ac:spMkLst>
            <pc:docMk/>
            <pc:sldMk cId="2696421842" sldId="432"/>
            <ac:spMk id="10" creationId="{FD9699C9-77F1-4E33-A750-CB78C7EA29E6}"/>
          </ac:spMkLst>
        </pc:spChg>
      </pc:sldChg>
      <pc:sldChg chg="addSp delSp modSp add mod ord setBg">
        <pc:chgData name="Paul Kelly" userId="a8eab0d472cb567b" providerId="LiveId" clId="{2A4A334C-E079-2D4D-A6A3-00BBFA6540EC}" dt="2023-02-17T16:41:31.692" v="427" actId="27614"/>
        <pc:sldMkLst>
          <pc:docMk/>
          <pc:sldMk cId="2550049729" sldId="433"/>
        </pc:sldMkLst>
        <pc:spChg chg="del">
          <ac:chgData name="Paul Kelly" userId="a8eab0d472cb567b" providerId="LiveId" clId="{2A4A334C-E079-2D4D-A6A3-00BBFA6540EC}" dt="2023-02-17T16:41:08.205" v="422" actId="478"/>
          <ac:spMkLst>
            <pc:docMk/>
            <pc:sldMk cId="2550049729" sldId="433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41:12.816" v="425" actId="26606"/>
          <ac:spMkLst>
            <pc:docMk/>
            <pc:sldMk cId="2550049729" sldId="433"/>
            <ac:spMk id="3" creationId="{00000000-0000-0000-0000-000000000000}"/>
          </ac:spMkLst>
        </pc:spChg>
        <pc:spChg chg="add del mod">
          <ac:chgData name="Paul Kelly" userId="a8eab0d472cb567b" providerId="LiveId" clId="{2A4A334C-E079-2D4D-A6A3-00BBFA6540EC}" dt="2023-02-17T16:41:09.783" v="423" actId="478"/>
          <ac:spMkLst>
            <pc:docMk/>
            <pc:sldMk cId="2550049729" sldId="433"/>
            <ac:spMk id="5" creationId="{52AF3DC6-12BD-11C8-8708-4347C588428E}"/>
          </ac:spMkLst>
        </pc:spChg>
        <pc:spChg chg="add">
          <ac:chgData name="Paul Kelly" userId="a8eab0d472cb567b" providerId="LiveId" clId="{2A4A334C-E079-2D4D-A6A3-00BBFA6540EC}" dt="2023-02-17T16:41:12.816" v="425" actId="26606"/>
          <ac:spMkLst>
            <pc:docMk/>
            <pc:sldMk cId="2550049729" sldId="433"/>
            <ac:spMk id="11" creationId="{8936FD8C-AFAD-4D71-8838-D5AF061BEB18}"/>
          </ac:spMkLst>
        </pc:spChg>
        <pc:spChg chg="add">
          <ac:chgData name="Paul Kelly" userId="a8eab0d472cb567b" providerId="LiveId" clId="{2A4A334C-E079-2D4D-A6A3-00BBFA6540EC}" dt="2023-02-17T16:41:12.816" v="425" actId="26606"/>
          <ac:spMkLst>
            <pc:docMk/>
            <pc:sldMk cId="2550049729" sldId="433"/>
            <ac:spMk id="13" creationId="{DFACF551-333C-4400-9712-C8D645B65ACF}"/>
          </ac:spMkLst>
        </pc:spChg>
        <pc:picChg chg="add mod">
          <ac:chgData name="Paul Kelly" userId="a8eab0d472cb567b" providerId="LiveId" clId="{2A4A334C-E079-2D4D-A6A3-00BBFA6540EC}" dt="2023-02-17T16:41:31.692" v="427" actId="27614"/>
          <ac:picMkLst>
            <pc:docMk/>
            <pc:sldMk cId="2550049729" sldId="433"/>
            <ac:picMk id="6" creationId="{4230C6FC-B9E5-6439-ADF6-3007F604805A}"/>
          </ac:picMkLst>
        </pc:picChg>
      </pc:sldChg>
      <pc:sldChg chg="modSp add mod">
        <pc:chgData name="Paul Kelly" userId="a8eab0d472cb567b" providerId="LiveId" clId="{2A4A334C-E079-2D4D-A6A3-00BBFA6540EC}" dt="2023-02-17T16:45:04.638" v="551" actId="255"/>
        <pc:sldMkLst>
          <pc:docMk/>
          <pc:sldMk cId="1661349079" sldId="434"/>
        </pc:sldMkLst>
        <pc:spChg chg="mod">
          <ac:chgData name="Paul Kelly" userId="a8eab0d472cb567b" providerId="LiveId" clId="{2A4A334C-E079-2D4D-A6A3-00BBFA6540EC}" dt="2023-02-17T16:45:04.638" v="551" actId="255"/>
          <ac:spMkLst>
            <pc:docMk/>
            <pc:sldMk cId="1661349079" sldId="434"/>
            <ac:spMk id="2" creationId="{00000000-0000-0000-0000-000000000000}"/>
          </ac:spMkLst>
        </pc:spChg>
      </pc:sldChg>
      <pc:sldChg chg="modSp add mod ord">
        <pc:chgData name="Paul Kelly" userId="a8eab0d472cb567b" providerId="LiveId" clId="{2A4A334C-E079-2D4D-A6A3-00BBFA6540EC}" dt="2023-02-17T16:46:24.883" v="613" actId="20577"/>
        <pc:sldMkLst>
          <pc:docMk/>
          <pc:sldMk cId="2556951871" sldId="435"/>
        </pc:sldMkLst>
        <pc:spChg chg="mod">
          <ac:chgData name="Paul Kelly" userId="a8eab0d472cb567b" providerId="LiveId" clId="{2A4A334C-E079-2D4D-A6A3-00BBFA6540EC}" dt="2023-02-17T16:46:24.883" v="613" actId="20577"/>
          <ac:spMkLst>
            <pc:docMk/>
            <pc:sldMk cId="2556951871" sldId="435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44:31.004" v="471" actId="20577"/>
          <ac:spMkLst>
            <pc:docMk/>
            <pc:sldMk cId="2556951871" sldId="435"/>
            <ac:spMk id="3" creationId="{00000000-0000-0000-0000-000000000000}"/>
          </ac:spMkLst>
        </pc:spChg>
      </pc:sldChg>
      <pc:sldChg chg="modSp add mod">
        <pc:chgData name="Paul Kelly" userId="a8eab0d472cb567b" providerId="LiveId" clId="{2A4A334C-E079-2D4D-A6A3-00BBFA6540EC}" dt="2023-02-17T16:47:37.259" v="717" actId="12"/>
        <pc:sldMkLst>
          <pc:docMk/>
          <pc:sldMk cId="102913220" sldId="436"/>
        </pc:sldMkLst>
        <pc:spChg chg="mod">
          <ac:chgData name="Paul Kelly" userId="a8eab0d472cb567b" providerId="LiveId" clId="{2A4A334C-E079-2D4D-A6A3-00BBFA6540EC}" dt="2023-02-17T16:47:37.259" v="717" actId="12"/>
          <ac:spMkLst>
            <pc:docMk/>
            <pc:sldMk cId="102913220" sldId="436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47:05.750" v="709" actId="20577"/>
          <ac:spMkLst>
            <pc:docMk/>
            <pc:sldMk cId="102913220" sldId="436"/>
            <ac:spMk id="3" creationId="{00000000-0000-0000-0000-000000000000}"/>
          </ac:spMkLst>
        </pc:spChg>
      </pc:sldChg>
      <pc:sldChg chg="modSp add mod">
        <pc:chgData name="Paul Kelly" userId="a8eab0d472cb567b" providerId="LiveId" clId="{2A4A334C-E079-2D4D-A6A3-00BBFA6540EC}" dt="2023-02-17T16:54:11.791" v="766" actId="20577"/>
        <pc:sldMkLst>
          <pc:docMk/>
          <pc:sldMk cId="910820059" sldId="437"/>
        </pc:sldMkLst>
        <pc:spChg chg="mod">
          <ac:chgData name="Paul Kelly" userId="a8eab0d472cb567b" providerId="LiveId" clId="{2A4A334C-E079-2D4D-A6A3-00BBFA6540EC}" dt="2023-02-17T16:54:11.791" v="766" actId="20577"/>
          <ac:spMkLst>
            <pc:docMk/>
            <pc:sldMk cId="910820059" sldId="437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53:21.364" v="755" actId="20577"/>
          <ac:spMkLst>
            <pc:docMk/>
            <pc:sldMk cId="910820059" sldId="437"/>
            <ac:spMk id="3" creationId="{00000000-0000-0000-0000-000000000000}"/>
          </ac:spMkLst>
        </pc:spChg>
      </pc:sldChg>
      <pc:sldChg chg="add del">
        <pc:chgData name="Paul Kelly" userId="a8eab0d472cb567b" providerId="LiveId" clId="{2A4A334C-E079-2D4D-A6A3-00BBFA6540EC}" dt="2023-02-17T16:48:19.751" v="719" actId="2696"/>
        <pc:sldMkLst>
          <pc:docMk/>
          <pc:sldMk cId="3661296691" sldId="437"/>
        </pc:sldMkLst>
      </pc:sldChg>
      <pc:sldChg chg="modSp add mod ord">
        <pc:chgData name="Paul Kelly" userId="a8eab0d472cb567b" providerId="LiveId" clId="{2A4A334C-E079-2D4D-A6A3-00BBFA6540EC}" dt="2023-02-17T16:57:05.650" v="802" actId="20577"/>
        <pc:sldMkLst>
          <pc:docMk/>
          <pc:sldMk cId="785486027" sldId="438"/>
        </pc:sldMkLst>
        <pc:spChg chg="mod">
          <ac:chgData name="Paul Kelly" userId="a8eab0d472cb567b" providerId="LiveId" clId="{2A4A334C-E079-2D4D-A6A3-00BBFA6540EC}" dt="2023-02-17T16:57:05.650" v="802" actId="20577"/>
          <ac:spMkLst>
            <pc:docMk/>
            <pc:sldMk cId="785486027" sldId="438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6:56:42.190" v="799" actId="20577"/>
          <ac:spMkLst>
            <pc:docMk/>
            <pc:sldMk cId="785486027" sldId="438"/>
            <ac:spMk id="3" creationId="{00000000-0000-0000-0000-000000000000}"/>
          </ac:spMkLst>
        </pc:spChg>
      </pc:sldChg>
      <pc:sldChg chg="modSp add mod ord">
        <pc:chgData name="Paul Kelly" userId="a8eab0d472cb567b" providerId="LiveId" clId="{2A4A334C-E079-2D4D-A6A3-00BBFA6540EC}" dt="2023-02-17T17:19:08.978" v="813" actId="20577"/>
        <pc:sldMkLst>
          <pc:docMk/>
          <pc:sldMk cId="3723586522" sldId="439"/>
        </pc:sldMkLst>
        <pc:spChg chg="mod">
          <ac:chgData name="Paul Kelly" userId="a8eab0d472cb567b" providerId="LiveId" clId="{2A4A334C-E079-2D4D-A6A3-00BBFA6540EC}" dt="2023-02-17T17:19:08.978" v="813" actId="20577"/>
          <ac:spMkLst>
            <pc:docMk/>
            <pc:sldMk cId="3723586522" sldId="439"/>
            <ac:spMk id="2" creationId="{00000000-0000-0000-0000-000000000000}"/>
          </ac:spMkLst>
        </pc:spChg>
      </pc:sldChg>
      <pc:sldChg chg="add ord">
        <pc:chgData name="Paul Kelly" userId="a8eab0d472cb567b" providerId="LiveId" clId="{2A4A334C-E079-2D4D-A6A3-00BBFA6540EC}" dt="2023-02-17T17:19:18.467" v="815" actId="20578"/>
        <pc:sldMkLst>
          <pc:docMk/>
          <pc:sldMk cId="1861941505" sldId="440"/>
        </pc:sldMkLst>
      </pc:sldChg>
      <pc:sldChg chg="addSp modSp add mod setBg">
        <pc:chgData name="Paul Kelly" userId="a8eab0d472cb567b" providerId="LiveId" clId="{2A4A334C-E079-2D4D-A6A3-00BBFA6540EC}" dt="2023-02-17T17:25:16.978" v="894" actId="1076"/>
        <pc:sldMkLst>
          <pc:docMk/>
          <pc:sldMk cId="976812385" sldId="441"/>
        </pc:sldMkLst>
        <pc:spChg chg="mod">
          <ac:chgData name="Paul Kelly" userId="a8eab0d472cb567b" providerId="LiveId" clId="{2A4A334C-E079-2D4D-A6A3-00BBFA6540EC}" dt="2023-02-17T17:25:14.043" v="893" actId="26606"/>
          <ac:spMkLst>
            <pc:docMk/>
            <pc:sldMk cId="976812385" sldId="441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25:14.043" v="893" actId="26606"/>
          <ac:spMkLst>
            <pc:docMk/>
            <pc:sldMk cId="976812385" sldId="441"/>
            <ac:spMk id="3" creationId="{00000000-0000-0000-0000-000000000000}"/>
          </ac:spMkLst>
        </pc:spChg>
        <pc:picChg chg="add mod">
          <ac:chgData name="Paul Kelly" userId="a8eab0d472cb567b" providerId="LiveId" clId="{2A4A334C-E079-2D4D-A6A3-00BBFA6540EC}" dt="2023-02-17T17:25:16.978" v="894" actId="1076"/>
          <ac:picMkLst>
            <pc:docMk/>
            <pc:sldMk cId="976812385" sldId="441"/>
            <ac:picMk id="4" creationId="{102D4880-6491-A814-6566-7DEA7A4CCFF8}"/>
          </ac:picMkLst>
        </pc:picChg>
      </pc:sldChg>
      <pc:sldChg chg="modSp add del mod">
        <pc:chgData name="Paul Kelly" userId="a8eab0d472cb567b" providerId="LiveId" clId="{2A4A334C-E079-2D4D-A6A3-00BBFA6540EC}" dt="2023-02-17T17:42:44.277" v="1096" actId="2696"/>
        <pc:sldMkLst>
          <pc:docMk/>
          <pc:sldMk cId="1463534656" sldId="442"/>
        </pc:sldMkLst>
        <pc:spChg chg="mod">
          <ac:chgData name="Paul Kelly" userId="a8eab0d472cb567b" providerId="LiveId" clId="{2A4A334C-E079-2D4D-A6A3-00BBFA6540EC}" dt="2023-02-17T17:26:42.460" v="933" actId="20577"/>
          <ac:spMkLst>
            <pc:docMk/>
            <pc:sldMk cId="1463534656" sldId="442"/>
            <ac:spMk id="3" creationId="{00000000-0000-0000-0000-000000000000}"/>
          </ac:spMkLst>
        </pc:spChg>
      </pc:sldChg>
      <pc:sldChg chg="addSp modSp add del mod setBg">
        <pc:chgData name="Paul Kelly" userId="a8eab0d472cb567b" providerId="LiveId" clId="{2A4A334C-E079-2D4D-A6A3-00BBFA6540EC}" dt="2023-02-17T17:42:44.229" v="1093" actId="2696"/>
        <pc:sldMkLst>
          <pc:docMk/>
          <pc:sldMk cId="2748010783" sldId="443"/>
        </pc:sldMkLst>
        <pc:spChg chg="mod">
          <ac:chgData name="Paul Kelly" userId="a8eab0d472cb567b" providerId="LiveId" clId="{2A4A334C-E079-2D4D-A6A3-00BBFA6540EC}" dt="2023-02-17T17:35:11.833" v="1092" actId="255"/>
          <ac:spMkLst>
            <pc:docMk/>
            <pc:sldMk cId="2748010783" sldId="443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35:06.041" v="1091" actId="26606"/>
          <ac:spMkLst>
            <pc:docMk/>
            <pc:sldMk cId="2748010783" sldId="443"/>
            <ac:spMk id="3" creationId="{00000000-0000-0000-0000-000000000000}"/>
          </ac:spMkLst>
        </pc:spChg>
        <pc:spChg chg="add">
          <ac:chgData name="Paul Kelly" userId="a8eab0d472cb567b" providerId="LiveId" clId="{2A4A334C-E079-2D4D-A6A3-00BBFA6540EC}" dt="2023-02-17T17:35:06.041" v="1091" actId="26606"/>
          <ac:spMkLst>
            <pc:docMk/>
            <pc:sldMk cId="2748010783" sldId="443"/>
            <ac:spMk id="8" creationId="{B1CCD5EF-766D-43B9-A25D-19122E5FB181}"/>
          </ac:spMkLst>
        </pc:spChg>
        <pc:spChg chg="add">
          <ac:chgData name="Paul Kelly" userId="a8eab0d472cb567b" providerId="LiveId" clId="{2A4A334C-E079-2D4D-A6A3-00BBFA6540EC}" dt="2023-02-17T17:35:06.041" v="1091" actId="26606"/>
          <ac:spMkLst>
            <pc:docMk/>
            <pc:sldMk cId="2748010783" sldId="443"/>
            <ac:spMk id="10" creationId="{FD9699C9-77F1-4E33-A750-CB78C7EA29E6}"/>
          </ac:spMkLst>
        </pc:spChg>
      </pc:sldChg>
      <pc:sldChg chg="addSp modSp add mod">
        <pc:chgData name="Paul Kelly" userId="a8eab0d472cb567b" providerId="LiveId" clId="{2A4A334C-E079-2D4D-A6A3-00BBFA6540EC}" dt="2023-02-17T17:32:15.662" v="971" actId="255"/>
        <pc:sldMkLst>
          <pc:docMk/>
          <pc:sldMk cId="726224391" sldId="444"/>
        </pc:sldMkLst>
        <pc:spChg chg="mod">
          <ac:chgData name="Paul Kelly" userId="a8eab0d472cb567b" providerId="LiveId" clId="{2A4A334C-E079-2D4D-A6A3-00BBFA6540EC}" dt="2023-02-17T17:32:15.662" v="971" actId="255"/>
          <ac:spMkLst>
            <pc:docMk/>
            <pc:sldMk cId="726224391" sldId="444"/>
            <ac:spMk id="2" creationId="{00000000-0000-0000-0000-000000000000}"/>
          </ac:spMkLst>
        </pc:spChg>
        <pc:picChg chg="add mod">
          <ac:chgData name="Paul Kelly" userId="a8eab0d472cb567b" providerId="LiveId" clId="{2A4A334C-E079-2D4D-A6A3-00BBFA6540EC}" dt="2023-02-17T17:32:08.696" v="969" actId="1076"/>
          <ac:picMkLst>
            <pc:docMk/>
            <pc:sldMk cId="726224391" sldId="444"/>
            <ac:picMk id="4" creationId="{6CF27F98-2991-7D73-AFF5-8EB72266A64F}"/>
          </ac:picMkLst>
        </pc:picChg>
      </pc:sldChg>
      <pc:sldChg chg="delSp modSp add mod">
        <pc:chgData name="Paul Kelly" userId="a8eab0d472cb567b" providerId="LiveId" clId="{2A4A334C-E079-2D4D-A6A3-00BBFA6540EC}" dt="2023-02-17T17:33:23.657" v="1024" actId="14100"/>
        <pc:sldMkLst>
          <pc:docMk/>
          <pc:sldMk cId="149363326" sldId="445"/>
        </pc:sldMkLst>
        <pc:spChg chg="mod">
          <ac:chgData name="Paul Kelly" userId="a8eab0d472cb567b" providerId="LiveId" clId="{2A4A334C-E079-2D4D-A6A3-00BBFA6540EC}" dt="2023-02-17T17:33:23.657" v="1024" actId="14100"/>
          <ac:spMkLst>
            <pc:docMk/>
            <pc:sldMk cId="149363326" sldId="445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32:36.327" v="1011" actId="20577"/>
          <ac:spMkLst>
            <pc:docMk/>
            <pc:sldMk cId="149363326" sldId="445"/>
            <ac:spMk id="3" creationId="{00000000-0000-0000-0000-000000000000}"/>
          </ac:spMkLst>
        </pc:spChg>
        <pc:picChg chg="del">
          <ac:chgData name="Paul Kelly" userId="a8eab0d472cb567b" providerId="LiveId" clId="{2A4A334C-E079-2D4D-A6A3-00BBFA6540EC}" dt="2023-02-17T17:32:25.634" v="973" actId="478"/>
          <ac:picMkLst>
            <pc:docMk/>
            <pc:sldMk cId="149363326" sldId="445"/>
            <ac:picMk id="4" creationId="{6CF27F98-2991-7D73-AFF5-8EB72266A64F}"/>
          </ac:picMkLst>
        </pc:picChg>
      </pc:sldChg>
      <pc:sldChg chg="addSp delSp modSp add mod setBg">
        <pc:chgData name="Paul Kelly" userId="a8eab0d472cb567b" providerId="LiveId" clId="{2A4A334C-E079-2D4D-A6A3-00BBFA6540EC}" dt="2023-02-17T17:34:54.468" v="1090" actId="26606"/>
        <pc:sldMkLst>
          <pc:docMk/>
          <pc:sldMk cId="2369171560" sldId="446"/>
        </pc:sldMkLst>
        <pc:spChg chg="del">
          <ac:chgData name="Paul Kelly" userId="a8eab0d472cb567b" providerId="LiveId" clId="{2A4A334C-E079-2D4D-A6A3-00BBFA6540EC}" dt="2023-02-17T17:34:48.217" v="1087" actId="478"/>
          <ac:spMkLst>
            <pc:docMk/>
            <pc:sldMk cId="2369171560" sldId="446"/>
            <ac:spMk id="2" creationId="{00000000-0000-0000-0000-000000000000}"/>
          </ac:spMkLst>
        </pc:spChg>
        <pc:spChg chg="mod">
          <ac:chgData name="Paul Kelly" userId="a8eab0d472cb567b" providerId="LiveId" clId="{2A4A334C-E079-2D4D-A6A3-00BBFA6540EC}" dt="2023-02-17T17:34:54.468" v="1090" actId="26606"/>
          <ac:spMkLst>
            <pc:docMk/>
            <pc:sldMk cId="2369171560" sldId="446"/>
            <ac:spMk id="3" creationId="{00000000-0000-0000-0000-000000000000}"/>
          </ac:spMkLst>
        </pc:spChg>
        <pc:spChg chg="add del mod">
          <ac:chgData name="Paul Kelly" userId="a8eab0d472cb567b" providerId="LiveId" clId="{2A4A334C-E079-2D4D-A6A3-00BBFA6540EC}" dt="2023-02-17T17:34:48.986" v="1088"/>
          <ac:spMkLst>
            <pc:docMk/>
            <pc:sldMk cId="2369171560" sldId="446"/>
            <ac:spMk id="5" creationId="{98581553-53FB-10D9-6A96-F0FB7C8F211D}"/>
          </ac:spMkLst>
        </pc:spChg>
        <pc:spChg chg="add">
          <ac:chgData name="Paul Kelly" userId="a8eab0d472cb567b" providerId="LiveId" clId="{2A4A334C-E079-2D4D-A6A3-00BBFA6540EC}" dt="2023-02-17T17:34:54.468" v="1090" actId="26606"/>
          <ac:spMkLst>
            <pc:docMk/>
            <pc:sldMk cId="2369171560" sldId="446"/>
            <ac:spMk id="11" creationId="{8936FD8C-AFAD-4D71-8838-D5AF061BEB18}"/>
          </ac:spMkLst>
        </pc:spChg>
        <pc:spChg chg="add">
          <ac:chgData name="Paul Kelly" userId="a8eab0d472cb567b" providerId="LiveId" clId="{2A4A334C-E079-2D4D-A6A3-00BBFA6540EC}" dt="2023-02-17T17:34:54.468" v="1090" actId="26606"/>
          <ac:spMkLst>
            <pc:docMk/>
            <pc:sldMk cId="2369171560" sldId="446"/>
            <ac:spMk id="13" creationId="{DFACF551-333C-4400-9712-C8D645B65ACF}"/>
          </ac:spMkLst>
        </pc:spChg>
        <pc:graphicFrameChg chg="add mod modGraphic">
          <ac:chgData name="Paul Kelly" userId="a8eab0d472cb567b" providerId="LiveId" clId="{2A4A334C-E079-2D4D-A6A3-00BBFA6540EC}" dt="2023-02-17T17:34:54.468" v="1090" actId="26606"/>
          <ac:graphicFrameMkLst>
            <pc:docMk/>
            <pc:sldMk cId="2369171560" sldId="446"/>
            <ac:graphicFrameMk id="6" creationId="{14A5615E-D84C-59F5-77E5-80BB1ED037A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3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6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2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Processor Scheduling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652570-2890-4F46-95E1-DF6C87541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#6 Ensure Fairness for all Jobs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Give everyone an equal amount of CPU time and I/O time.</a:t>
            </a:r>
            <a:endParaRPr lang="en-US" sz="280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This could be achieved by giving all jobs equal priority, regardless of it’s characteristics.</a:t>
            </a:r>
            <a:endParaRPr lang="en-IE" sz="28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479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08920"/>
            <a:ext cx="8229600" cy="1143000"/>
          </a:xfrm>
        </p:spPr>
        <p:txBody>
          <a:bodyPr/>
          <a:lstStyle/>
          <a:p>
            <a:pPr algn="ctr"/>
            <a:r>
              <a:rPr lang="en-IE" dirty="0"/>
              <a:t>Process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44984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Scheduling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4125" y="1993394"/>
            <a:ext cx="9494442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Here are six commonly used process scheduling algorithms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85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Scheduling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4125" y="1993394"/>
            <a:ext cx="9323846" cy="431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2800" dirty="0"/>
              <a:t>Here are six commonly used process scheduling algorithms</a:t>
            </a:r>
            <a:endParaRPr lang="en-US" dirty="0"/>
          </a:p>
          <a:p>
            <a:pPr marL="85026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E" sz="2800" dirty="0"/>
              <a:t>First Come, First Served (FCFS)</a:t>
            </a:r>
            <a:endParaRPr lang="en-IE" sz="2800" dirty="0">
              <a:cs typeface="Calibri Light" panose="020F0302020204030204"/>
            </a:endParaRPr>
          </a:p>
          <a:p>
            <a:pPr marL="85026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E" sz="2800" dirty="0"/>
              <a:t>Shortest Job Next (SJN)</a:t>
            </a:r>
            <a:endParaRPr lang="en-IE" sz="2800" dirty="0">
              <a:cs typeface="Calibri Light" panose="020F0302020204030204"/>
            </a:endParaRPr>
          </a:p>
          <a:p>
            <a:pPr marL="85026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E" sz="2800" dirty="0"/>
              <a:t>Priority Scheduling</a:t>
            </a:r>
            <a:endParaRPr lang="en-IE" sz="2800" dirty="0">
              <a:cs typeface="Calibri Light" panose="020F0302020204030204"/>
            </a:endParaRPr>
          </a:p>
          <a:p>
            <a:pPr marL="85026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E" sz="2800" dirty="0"/>
              <a:t>Shortest Remaining Time (SRT)</a:t>
            </a:r>
            <a:endParaRPr lang="en-IE" sz="2800" dirty="0">
              <a:cs typeface="Calibri Light" panose="020F0302020204030204"/>
            </a:endParaRPr>
          </a:p>
          <a:p>
            <a:pPr marL="85026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E" sz="2800" dirty="0"/>
              <a:t>Round Robin</a:t>
            </a:r>
            <a:endParaRPr lang="en-IE" sz="2800" dirty="0">
              <a:cs typeface="Calibri Light" panose="020F0302020204030204"/>
            </a:endParaRPr>
          </a:p>
          <a:p>
            <a:pPr marL="85026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IE" sz="2800" dirty="0"/>
              <a:t>Multi-Level Queues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10000"/>
              </a:lnSpc>
            </a:pP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941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a typeface="+mj-lt"/>
                <a:cs typeface="+mj-lt"/>
              </a:rPr>
              <a:t>#1 First Come, First Served (FCFS)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A very simple algorithm that uses a FIFO structure.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Implemented as a non-pre-emptive scheduling algorithm.</a:t>
            </a:r>
            <a:endParaRPr lang="en-IE" sz="2800" dirty="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Works well for </a:t>
            </a:r>
            <a:r>
              <a:rPr lang="en-IE" sz="2800" b="1" dirty="0"/>
              <a:t>Batch Processes</a:t>
            </a:r>
            <a:r>
              <a:rPr lang="en-IE" sz="2800" dirty="0"/>
              <a:t>, where users don’t expect any interaction.</a:t>
            </a:r>
            <a:endParaRPr lang="en-IE" sz="2800" dirty="0">
              <a:cs typeface="Calibri Ligh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145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a typeface="+mj-lt"/>
                <a:cs typeface="+mj-lt"/>
              </a:rPr>
              <a:t>#2 Shortest Job Next (SJN)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Also called </a:t>
            </a:r>
            <a:r>
              <a:rPr lang="en-IE" sz="2800" b="1" dirty="0"/>
              <a:t>Shortest Job First (SJF)</a:t>
            </a:r>
            <a:r>
              <a:rPr lang="en-IE" sz="2800" dirty="0"/>
              <a:t>.</a:t>
            </a:r>
            <a:endParaRPr lang="en-IE" sz="2800" dirty="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A very simple algorithm that schedules processes based on CPU cycle time.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Implemented as a non-pre-emptive scheduling algorithm.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Works well for </a:t>
            </a:r>
            <a:r>
              <a:rPr lang="en-IE" sz="2800" b="1" dirty="0"/>
              <a:t>Batch Processes</a:t>
            </a:r>
            <a:r>
              <a:rPr lang="en-IE" sz="2800" dirty="0"/>
              <a:t>, where it is easy to estimate CPU time.</a:t>
            </a:r>
            <a:endParaRPr lang="en-IE" sz="2800" dirty="0">
              <a:cs typeface="Calibri Light" panose="020F0302020204030204"/>
            </a:endParaRP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67240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#3 Priority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An algorithm that schedules processes based on priority.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IE" sz="2800" dirty="0"/>
              <a:t>Implemented as a non-pre-emptive scheduling algorithm.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One of the most common algorithms used in systems that are mainly </a:t>
            </a:r>
            <a:r>
              <a:rPr lang="en-IE" sz="2800" b="1" dirty="0"/>
              <a:t>Batch Processes</a:t>
            </a:r>
            <a:r>
              <a:rPr lang="en-IE" sz="2800" dirty="0"/>
              <a:t>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If two jobs come in of equal priority are READY, if works on a FIRST COME, FIRST SERVED basis.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346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#4 Shortest Remaining Time (SRT)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A pre-emptive scheduling version of the Shortest Job Next (SJN) algorithm.</a:t>
            </a:r>
            <a:endParaRPr lang="en-US" sz="280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An algorithm that schedules processes based on the one which is nearest to completion.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It can only be implemented on systems that are only </a:t>
            </a:r>
            <a:r>
              <a:rPr lang="en-IE" sz="2800" b="1" dirty="0"/>
              <a:t>Batch Processes</a:t>
            </a:r>
            <a:r>
              <a:rPr lang="en-IE" sz="2800" dirty="0"/>
              <a:t>, since you must know the CPU time required to complete each job.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054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#5 Round Robin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A pre-emptive scheduling algorithm that is used extensively in interactive systems</a:t>
            </a:r>
            <a:endParaRPr lang="en-US" sz="280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All active processes are given a pre-determined slice of time (“</a:t>
            </a:r>
            <a:r>
              <a:rPr lang="en-IE" sz="2800" i="1" dirty="0"/>
              <a:t>time quantum</a:t>
            </a:r>
            <a:r>
              <a:rPr lang="en-IE" sz="2800" dirty="0"/>
              <a:t>”).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Choosing the time quantum is the key decision, for interactive systems the quantum must be small, whereas for batch systems it can be longer.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020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#6 Multi-Level Queues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This isn’t really a separate scheduling algorithm; it can be used with others.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Jobs are grouped together based on common characteristics.</a:t>
            </a:r>
            <a:endParaRPr lang="en-IE" sz="2800" dirty="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dirty="0"/>
              <a:t>For example, CPU-bound jobs based in one queue, and the I/O-bound jobs in another queue, and the process scheduler can select jobs from each queue based on balancing the load.</a:t>
            </a:r>
            <a:endParaRPr lang="en-IE" dirty="0">
              <a:cs typeface="Calibri Ligh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26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2864" y="2636912"/>
            <a:ext cx="8229600" cy="1143000"/>
          </a:xfrm>
        </p:spPr>
        <p:txBody>
          <a:bodyPr/>
          <a:lstStyle/>
          <a:p>
            <a:pPr algn="ctr"/>
            <a:r>
              <a:rPr lang="en-IE" dirty="0"/>
              <a:t>Process Scheduling Policies</a:t>
            </a:r>
          </a:p>
        </p:txBody>
      </p:sp>
    </p:spTree>
    <p:extLst>
      <p:ext uri="{BB962C8B-B14F-4D97-AF65-F5344CB8AC3E}">
        <p14:creationId xmlns:p14="http://schemas.microsoft.com/office/powerpoint/2010/main" val="249396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060848"/>
            <a:ext cx="5544616" cy="31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Deadlock can be said to occur when a process is allocated some non-sharable resources (such as files, printers or scanners), but is forced to wait for other non-sharable resources.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771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27009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2768" y="3383768"/>
            <a:ext cx="28083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Rectangle 5"/>
          <p:cNvSpPr/>
          <p:nvPr/>
        </p:nvSpPr>
        <p:spPr>
          <a:xfrm>
            <a:off x="1202768" y="4319872"/>
            <a:ext cx="28083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</p:spTree>
    <p:extLst>
      <p:ext uri="{BB962C8B-B14F-4D97-AF65-F5344CB8AC3E}">
        <p14:creationId xmlns:p14="http://schemas.microsoft.com/office/powerpoint/2010/main" val="311090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0693" y="3315273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00433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4960" y="2331312"/>
            <a:ext cx="2707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92D050"/>
                </a:solidFill>
              </a:rPr>
              <a:t>Is it free?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545426" y="2115288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2A5C6-DEFE-47ED-B77A-E5628E9A2D09}"/>
              </a:ext>
            </a:extLst>
          </p:cNvPr>
          <p:cNvSpPr/>
          <p:nvPr/>
        </p:nvSpPr>
        <p:spPr>
          <a:xfrm>
            <a:off x="1190693" y="3315273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77716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7" name="Plaque 6"/>
          <p:cNvSpPr/>
          <p:nvPr/>
        </p:nvSpPr>
        <p:spPr>
          <a:xfrm>
            <a:off x="5700623" y="3750136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>
                <a:solidFill>
                  <a:schemeClr val="tx1"/>
                </a:solidFill>
              </a:rPr>
              <a:t>YES</a:t>
            </a:r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1D235-0492-474A-B65B-33A072A5A1B4}"/>
              </a:ext>
            </a:extLst>
          </p:cNvPr>
          <p:cNvSpPr/>
          <p:nvPr/>
        </p:nvSpPr>
        <p:spPr>
          <a:xfrm>
            <a:off x="5424960" y="2331312"/>
            <a:ext cx="2707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92D050"/>
                </a:solidFill>
              </a:rPr>
              <a:t>Is it free?</a:t>
            </a:r>
          </a:p>
        </p:txBody>
      </p:sp>
      <p:sp>
        <p:nvSpPr>
          <p:cNvPr id="11" name="Oval Callout 5">
            <a:extLst>
              <a:ext uri="{FF2B5EF4-FFF2-40B4-BE49-F238E27FC236}">
                <a16:creationId xmlns:a16="http://schemas.microsoft.com/office/drawing/2014/main" id="{97D3E870-92E3-4DB6-A464-9E32FEB3EB24}"/>
              </a:ext>
            </a:extLst>
          </p:cNvPr>
          <p:cNvSpPr/>
          <p:nvPr/>
        </p:nvSpPr>
        <p:spPr>
          <a:xfrm>
            <a:off x="4545426" y="2115288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68147-44BC-4525-8E1F-3F31D138180B}"/>
              </a:ext>
            </a:extLst>
          </p:cNvPr>
          <p:cNvSpPr/>
          <p:nvPr/>
        </p:nvSpPr>
        <p:spPr>
          <a:xfrm>
            <a:off x="1190693" y="3315273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74393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7" name="Plaque 6"/>
          <p:cNvSpPr/>
          <p:nvPr/>
        </p:nvSpPr>
        <p:spPr>
          <a:xfrm>
            <a:off x="5700623" y="3750136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3600" b="1" dirty="0">
                <a:solidFill>
                  <a:schemeClr val="tx1"/>
                </a:solidFill>
              </a:rPr>
              <a:t>Continue</a:t>
            </a:r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1D235-0492-474A-B65B-33A072A5A1B4}"/>
              </a:ext>
            </a:extLst>
          </p:cNvPr>
          <p:cNvSpPr/>
          <p:nvPr/>
        </p:nvSpPr>
        <p:spPr>
          <a:xfrm>
            <a:off x="5424960" y="2331312"/>
            <a:ext cx="2707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92D050"/>
                </a:solidFill>
              </a:rPr>
              <a:t>Is it free?</a:t>
            </a:r>
          </a:p>
        </p:txBody>
      </p:sp>
      <p:sp>
        <p:nvSpPr>
          <p:cNvPr id="11" name="Oval Callout 5">
            <a:extLst>
              <a:ext uri="{FF2B5EF4-FFF2-40B4-BE49-F238E27FC236}">
                <a16:creationId xmlns:a16="http://schemas.microsoft.com/office/drawing/2014/main" id="{97D3E870-92E3-4DB6-A464-9E32FEB3EB24}"/>
              </a:ext>
            </a:extLst>
          </p:cNvPr>
          <p:cNvSpPr/>
          <p:nvPr/>
        </p:nvSpPr>
        <p:spPr>
          <a:xfrm>
            <a:off x="4545426" y="2115288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68147-44BC-4525-8E1F-3F31D138180B}"/>
              </a:ext>
            </a:extLst>
          </p:cNvPr>
          <p:cNvSpPr/>
          <p:nvPr/>
        </p:nvSpPr>
        <p:spPr>
          <a:xfrm>
            <a:off x="1190693" y="3315273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068513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884" y="4259939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03093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884" y="4259939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4" name="Oval Callout 6">
            <a:extLst>
              <a:ext uri="{FF2B5EF4-FFF2-40B4-BE49-F238E27FC236}">
                <a16:creationId xmlns:a16="http://schemas.microsoft.com/office/drawing/2014/main" id="{258713C7-139E-47CC-A48B-AABD9DAC373B}"/>
              </a:ext>
            </a:extLst>
          </p:cNvPr>
          <p:cNvSpPr/>
          <p:nvPr/>
        </p:nvSpPr>
        <p:spPr>
          <a:xfrm>
            <a:off x="4631044" y="3137283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DCA6B-0897-468A-A5E1-A34A502F9DB5}"/>
              </a:ext>
            </a:extLst>
          </p:cNvPr>
          <p:cNvSpPr/>
          <p:nvPr/>
        </p:nvSpPr>
        <p:spPr>
          <a:xfrm>
            <a:off x="5510578" y="3346908"/>
            <a:ext cx="2707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92D050"/>
                </a:solidFill>
              </a:rPr>
              <a:t>Is it free?</a:t>
            </a:r>
          </a:p>
        </p:txBody>
      </p:sp>
    </p:spTree>
    <p:extLst>
      <p:ext uri="{BB962C8B-B14F-4D97-AF65-F5344CB8AC3E}">
        <p14:creationId xmlns:p14="http://schemas.microsoft.com/office/powerpoint/2010/main" val="150221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Scheduling Policies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are good policies to schedule processes?</a:t>
            </a:r>
          </a:p>
          <a:p>
            <a:pPr lvl="2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5195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884" y="4259939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4" name="Oval Callout 6">
            <a:extLst>
              <a:ext uri="{FF2B5EF4-FFF2-40B4-BE49-F238E27FC236}">
                <a16:creationId xmlns:a16="http://schemas.microsoft.com/office/drawing/2014/main" id="{258713C7-139E-47CC-A48B-AABD9DAC373B}"/>
              </a:ext>
            </a:extLst>
          </p:cNvPr>
          <p:cNvSpPr/>
          <p:nvPr/>
        </p:nvSpPr>
        <p:spPr>
          <a:xfrm>
            <a:off x="4631044" y="3137283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DCA6B-0897-468A-A5E1-A34A502F9DB5}"/>
              </a:ext>
            </a:extLst>
          </p:cNvPr>
          <p:cNvSpPr/>
          <p:nvPr/>
        </p:nvSpPr>
        <p:spPr>
          <a:xfrm>
            <a:off x="5510578" y="3346908"/>
            <a:ext cx="2707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92D050"/>
                </a:solidFill>
              </a:rPr>
              <a:t>Is it free?</a:t>
            </a:r>
          </a:p>
        </p:txBody>
      </p:sp>
      <p:sp>
        <p:nvSpPr>
          <p:cNvPr id="6" name="Plaque 5">
            <a:extLst>
              <a:ext uri="{FF2B5EF4-FFF2-40B4-BE49-F238E27FC236}">
                <a16:creationId xmlns:a16="http://schemas.microsoft.com/office/drawing/2014/main" id="{92F66322-E565-4681-B0C2-224141291BF9}"/>
              </a:ext>
            </a:extLst>
          </p:cNvPr>
          <p:cNvSpPr/>
          <p:nvPr/>
        </p:nvSpPr>
        <p:spPr>
          <a:xfrm>
            <a:off x="5734870" y="4722022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>
                <a:solidFill>
                  <a:schemeClr val="tx1"/>
                </a:solidFill>
              </a:rPr>
              <a:t>NO</a:t>
            </a:r>
            <a:endParaRPr lang="en-IE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2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0693" y="4251378"/>
            <a:ext cx="2952328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622482" y="3145844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Plaque 7"/>
          <p:cNvSpPr/>
          <p:nvPr/>
        </p:nvSpPr>
        <p:spPr>
          <a:xfrm>
            <a:off x="5486578" y="4704898"/>
            <a:ext cx="2736304" cy="660846"/>
          </a:xfrm>
          <a:prstGeom prst="plaqu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>
                <a:solidFill>
                  <a:schemeClr val="tx1"/>
                </a:solidFill>
              </a:rPr>
              <a:t>WAIT</a:t>
            </a:r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86FEE-2B6A-4541-88C1-4A4EFC80E5C9}"/>
              </a:ext>
            </a:extLst>
          </p:cNvPr>
          <p:cNvSpPr/>
          <p:nvPr/>
        </p:nvSpPr>
        <p:spPr>
          <a:xfrm>
            <a:off x="5502016" y="3355469"/>
            <a:ext cx="2707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Is it free?</a:t>
            </a:r>
          </a:p>
        </p:txBody>
      </p:sp>
    </p:spTree>
    <p:extLst>
      <p:ext uri="{BB962C8B-B14F-4D97-AF65-F5344CB8AC3E}">
        <p14:creationId xmlns:p14="http://schemas.microsoft.com/office/powerpoint/2010/main" val="1887141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0693" y="4251378"/>
            <a:ext cx="2952328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622482" y="3145844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Plaque 7"/>
          <p:cNvSpPr/>
          <p:nvPr/>
        </p:nvSpPr>
        <p:spPr>
          <a:xfrm>
            <a:off x="5486578" y="4704898"/>
            <a:ext cx="2736304" cy="660846"/>
          </a:xfrm>
          <a:prstGeom prst="plaqu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>
                <a:solidFill>
                  <a:schemeClr val="tx1"/>
                </a:solidFill>
              </a:rPr>
              <a:t>WAIT</a:t>
            </a:r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86FEE-2B6A-4541-88C1-4A4EFC80E5C9}"/>
              </a:ext>
            </a:extLst>
          </p:cNvPr>
          <p:cNvSpPr/>
          <p:nvPr/>
        </p:nvSpPr>
        <p:spPr>
          <a:xfrm>
            <a:off x="5502016" y="3355469"/>
            <a:ext cx="2707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Is it free?</a:t>
            </a:r>
          </a:p>
        </p:txBody>
      </p:sp>
      <p:pic>
        <p:nvPicPr>
          <p:cNvPr id="6" name="Picture 5" descr="Icon, circle&#10;&#10;Description automatically generated">
            <a:extLst>
              <a:ext uri="{FF2B5EF4-FFF2-40B4-BE49-F238E27FC236}">
                <a16:creationId xmlns:a16="http://schemas.microsoft.com/office/drawing/2014/main" id="{481019B0-6727-451C-9E64-31F8146FA0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63" y="4427460"/>
            <a:ext cx="1682130" cy="16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013279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4148" y="1993394"/>
            <a:ext cx="3561533" cy="3766185"/>
          </a:xfrm>
        </p:spPr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49206" y="1458400"/>
            <a:ext cx="38880" cy="4671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98A966-28FD-4157-8541-E440BD1FCAA7}"/>
              </a:ext>
            </a:extLst>
          </p:cNvPr>
          <p:cNvSpPr txBox="1">
            <a:spLocks/>
          </p:cNvSpPr>
          <p:nvPr/>
        </p:nvSpPr>
        <p:spPr>
          <a:xfrm>
            <a:off x="6525302" y="1992257"/>
            <a:ext cx="3561533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/>
                <a:cs typeface="Courier New"/>
              </a:rPr>
              <a:t>PROGRAM </a:t>
            </a:r>
            <a:r>
              <a:rPr lang="en-IE" sz="2400" dirty="0" err="1">
                <a:latin typeface="Courier New"/>
                <a:cs typeface="Courier New"/>
              </a:rPr>
              <a:t>ProcB</a:t>
            </a:r>
            <a:r>
              <a:rPr lang="en-IE" sz="2400" dirty="0">
                <a:latin typeface="Courier New"/>
                <a:cs typeface="Courier New"/>
              </a:rPr>
              <a:t>:</a:t>
            </a:r>
            <a:endParaRPr lang="en-US" sz="2400" dirty="0">
              <a:latin typeface="Courier New"/>
              <a:cs typeface="Courier New"/>
            </a:endParaRP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(File2);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(File1);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62783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6E712086-B9C2-4DB3-A13E-7FCF38826E5C}"/>
              </a:ext>
            </a:extLst>
          </p:cNvPr>
          <p:cNvSpPr/>
          <p:nvPr/>
        </p:nvSpPr>
        <p:spPr>
          <a:xfrm>
            <a:off x="2279576" y="3334377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8C58ED1E-045F-4D13-BA7D-5551AA6AC722}"/>
              </a:ext>
            </a:extLst>
          </p:cNvPr>
          <p:cNvSpPr/>
          <p:nvPr/>
        </p:nvSpPr>
        <p:spPr>
          <a:xfrm>
            <a:off x="6815285" y="3334377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4148" y="1993394"/>
            <a:ext cx="3561533" cy="3766185"/>
          </a:xfrm>
        </p:spPr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49206" y="1458400"/>
            <a:ext cx="38880" cy="4671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98A966-28FD-4157-8541-E440BD1FCAA7}"/>
              </a:ext>
            </a:extLst>
          </p:cNvPr>
          <p:cNvSpPr txBox="1">
            <a:spLocks/>
          </p:cNvSpPr>
          <p:nvPr/>
        </p:nvSpPr>
        <p:spPr>
          <a:xfrm>
            <a:off x="6525302" y="1992257"/>
            <a:ext cx="3561533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/>
                <a:cs typeface="Courier New"/>
              </a:rPr>
              <a:t>PROGRAM </a:t>
            </a:r>
            <a:r>
              <a:rPr lang="en-IE" sz="2400" dirty="0" err="1">
                <a:latin typeface="Courier New"/>
                <a:cs typeface="Courier New"/>
              </a:rPr>
              <a:t>ProcB</a:t>
            </a:r>
            <a:r>
              <a:rPr lang="en-IE" sz="2400" dirty="0">
                <a:latin typeface="Courier New"/>
                <a:cs typeface="Courier New"/>
              </a:rPr>
              <a:t>:</a:t>
            </a:r>
            <a:endParaRPr lang="en-US" sz="2400" dirty="0">
              <a:latin typeface="Courier New"/>
              <a:cs typeface="Courier New"/>
            </a:endParaRP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(File2);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(File1);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663581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6E712086-B9C2-4DB3-A13E-7FCF38826E5C}"/>
              </a:ext>
            </a:extLst>
          </p:cNvPr>
          <p:cNvSpPr/>
          <p:nvPr/>
        </p:nvSpPr>
        <p:spPr>
          <a:xfrm>
            <a:off x="2279576" y="3334377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8C58ED1E-045F-4D13-BA7D-5551AA6AC722}"/>
              </a:ext>
            </a:extLst>
          </p:cNvPr>
          <p:cNvSpPr/>
          <p:nvPr/>
        </p:nvSpPr>
        <p:spPr>
          <a:xfrm>
            <a:off x="6815285" y="3334377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4148" y="1993394"/>
            <a:ext cx="3561533" cy="3766185"/>
          </a:xfrm>
        </p:spPr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49206" y="1458400"/>
            <a:ext cx="38880" cy="4671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98A966-28FD-4157-8541-E440BD1FCAA7}"/>
              </a:ext>
            </a:extLst>
          </p:cNvPr>
          <p:cNvSpPr txBox="1">
            <a:spLocks/>
          </p:cNvSpPr>
          <p:nvPr/>
        </p:nvSpPr>
        <p:spPr>
          <a:xfrm>
            <a:off x="6525302" y="1992257"/>
            <a:ext cx="3561533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/>
                <a:cs typeface="Courier New"/>
              </a:rPr>
              <a:t>PROGRAM </a:t>
            </a:r>
            <a:r>
              <a:rPr lang="en-IE" sz="2400" dirty="0" err="1">
                <a:latin typeface="Courier New"/>
                <a:cs typeface="Courier New"/>
              </a:rPr>
              <a:t>ProcB</a:t>
            </a:r>
            <a:r>
              <a:rPr lang="en-IE" sz="2400" dirty="0">
                <a:latin typeface="Courier New"/>
                <a:cs typeface="Courier New"/>
              </a:rPr>
              <a:t>:</a:t>
            </a:r>
            <a:endParaRPr lang="en-US" sz="2400" dirty="0">
              <a:latin typeface="Courier New"/>
              <a:cs typeface="Courier New"/>
            </a:endParaRP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(File2);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(File1);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pic>
        <p:nvPicPr>
          <p:cNvPr id="6" name="Picture 5" descr="A picture containing beverage, coffee cup&#10;&#10;Description automatically generated">
            <a:extLst>
              <a:ext uri="{FF2B5EF4-FFF2-40B4-BE49-F238E27FC236}">
                <a16:creationId xmlns:a16="http://schemas.microsoft.com/office/drawing/2014/main" id="{68680BF8-803B-4C15-BD0E-7265DAC66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70" y="3248780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3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6E712086-B9C2-4DB3-A13E-7FCF38826E5C}"/>
              </a:ext>
            </a:extLst>
          </p:cNvPr>
          <p:cNvSpPr/>
          <p:nvPr/>
        </p:nvSpPr>
        <p:spPr>
          <a:xfrm>
            <a:off x="2279576" y="3334377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8C58ED1E-045F-4D13-BA7D-5551AA6AC722}"/>
              </a:ext>
            </a:extLst>
          </p:cNvPr>
          <p:cNvSpPr/>
          <p:nvPr/>
        </p:nvSpPr>
        <p:spPr>
          <a:xfrm>
            <a:off x="6815285" y="3334377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4148" y="1993394"/>
            <a:ext cx="3561533" cy="3766185"/>
          </a:xfrm>
        </p:spPr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49206" y="1458400"/>
            <a:ext cx="38880" cy="4671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98A966-28FD-4157-8541-E440BD1FCAA7}"/>
              </a:ext>
            </a:extLst>
          </p:cNvPr>
          <p:cNvSpPr txBox="1">
            <a:spLocks/>
          </p:cNvSpPr>
          <p:nvPr/>
        </p:nvSpPr>
        <p:spPr>
          <a:xfrm>
            <a:off x="6525302" y="1992257"/>
            <a:ext cx="3561533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/>
                <a:cs typeface="Courier New"/>
              </a:rPr>
              <a:t>PROGRAM </a:t>
            </a:r>
            <a:r>
              <a:rPr lang="en-IE" sz="2400" dirty="0" err="1">
                <a:latin typeface="Courier New"/>
                <a:cs typeface="Courier New"/>
              </a:rPr>
              <a:t>ProcB</a:t>
            </a:r>
            <a:r>
              <a:rPr lang="en-IE" sz="2400" dirty="0">
                <a:latin typeface="Courier New"/>
                <a:cs typeface="Courier New"/>
              </a:rPr>
              <a:t>:</a:t>
            </a:r>
            <a:endParaRPr lang="en-US" sz="2400" dirty="0">
              <a:latin typeface="Courier New"/>
              <a:cs typeface="Courier New"/>
            </a:endParaRP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(File2);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(File1);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pic>
        <p:nvPicPr>
          <p:cNvPr id="6" name="Picture 5" descr="A picture containing beverage, coffee cup&#10;&#10;Description automatically generated">
            <a:extLst>
              <a:ext uri="{FF2B5EF4-FFF2-40B4-BE49-F238E27FC236}">
                <a16:creationId xmlns:a16="http://schemas.microsoft.com/office/drawing/2014/main" id="{68680BF8-803B-4C15-BD0E-7265DAC66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70" y="3248780"/>
            <a:ext cx="572599" cy="644174"/>
          </a:xfrm>
          <a:prstGeom prst="rect">
            <a:avLst/>
          </a:prstGeom>
        </p:spPr>
      </p:pic>
      <p:pic>
        <p:nvPicPr>
          <p:cNvPr id="11" name="Picture 10" descr="A picture containing beverage, coffee cup&#10;&#10;Description automatically generated">
            <a:extLst>
              <a:ext uri="{FF2B5EF4-FFF2-40B4-BE49-F238E27FC236}">
                <a16:creationId xmlns:a16="http://schemas.microsoft.com/office/drawing/2014/main" id="{9F4A1354-6B9E-45FF-B8A0-498943BEA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00" y="3274797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3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2BDDDC-7FAE-48C9-991E-B0711E7BCC8B}"/>
              </a:ext>
            </a:extLst>
          </p:cNvPr>
          <p:cNvSpPr/>
          <p:nvPr/>
        </p:nvSpPr>
        <p:spPr>
          <a:xfrm>
            <a:off x="2279576" y="4258182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2DE85-9A78-4017-BB3D-8F400AC58263}"/>
              </a:ext>
            </a:extLst>
          </p:cNvPr>
          <p:cNvSpPr/>
          <p:nvPr/>
        </p:nvSpPr>
        <p:spPr>
          <a:xfrm>
            <a:off x="6401091" y="4258182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6E712086-B9C2-4DB3-A13E-7FCF38826E5C}"/>
              </a:ext>
            </a:extLst>
          </p:cNvPr>
          <p:cNvSpPr/>
          <p:nvPr/>
        </p:nvSpPr>
        <p:spPr>
          <a:xfrm>
            <a:off x="2279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8C58ED1E-045F-4D13-BA7D-5551AA6AC722}"/>
              </a:ext>
            </a:extLst>
          </p:cNvPr>
          <p:cNvSpPr/>
          <p:nvPr/>
        </p:nvSpPr>
        <p:spPr>
          <a:xfrm>
            <a:off x="6312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4148" y="1993394"/>
            <a:ext cx="3561533" cy="3766185"/>
          </a:xfrm>
        </p:spPr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49206" y="1458400"/>
            <a:ext cx="38880" cy="4671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98A966-28FD-4157-8541-E440BD1FCAA7}"/>
              </a:ext>
            </a:extLst>
          </p:cNvPr>
          <p:cNvSpPr txBox="1">
            <a:spLocks/>
          </p:cNvSpPr>
          <p:nvPr/>
        </p:nvSpPr>
        <p:spPr>
          <a:xfrm>
            <a:off x="6525302" y="1992257"/>
            <a:ext cx="3561533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/>
                <a:cs typeface="Courier New"/>
              </a:rPr>
              <a:t>PROGRAM </a:t>
            </a:r>
            <a:r>
              <a:rPr lang="en-IE" sz="2400" dirty="0" err="1">
                <a:latin typeface="Courier New"/>
                <a:cs typeface="Courier New"/>
              </a:rPr>
              <a:t>ProcB</a:t>
            </a:r>
            <a:r>
              <a:rPr lang="en-IE" sz="2400" dirty="0">
                <a:latin typeface="Courier New"/>
                <a:cs typeface="Courier New"/>
              </a:rPr>
              <a:t>:</a:t>
            </a:r>
            <a:endParaRPr lang="en-US" sz="2400" dirty="0">
              <a:latin typeface="Courier New"/>
              <a:cs typeface="Courier New"/>
            </a:endParaRP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(File2);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(File1);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pic>
        <p:nvPicPr>
          <p:cNvPr id="6" name="Picture 5" descr="A picture containing beverage, coffee cup&#10;&#10;Description automatically generated">
            <a:extLst>
              <a:ext uri="{FF2B5EF4-FFF2-40B4-BE49-F238E27FC236}">
                <a16:creationId xmlns:a16="http://schemas.microsoft.com/office/drawing/2014/main" id="{653D0D3F-85E8-49E9-8824-A22E07402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70" y="2822287"/>
            <a:ext cx="572599" cy="644174"/>
          </a:xfrm>
          <a:prstGeom prst="rect">
            <a:avLst/>
          </a:prstGeom>
        </p:spPr>
      </p:pic>
      <p:pic>
        <p:nvPicPr>
          <p:cNvPr id="8" name="Picture 7" descr="A picture containing beverage, coffee cup&#10;&#10;Description automatically generated">
            <a:extLst>
              <a:ext uri="{FF2B5EF4-FFF2-40B4-BE49-F238E27FC236}">
                <a16:creationId xmlns:a16="http://schemas.microsoft.com/office/drawing/2014/main" id="{CDE03328-E345-4BD9-99A4-14DC8150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45" y="2856834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91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2BDDDC-7FAE-48C9-991E-B0711E7BCC8B}"/>
              </a:ext>
            </a:extLst>
          </p:cNvPr>
          <p:cNvSpPr/>
          <p:nvPr/>
        </p:nvSpPr>
        <p:spPr>
          <a:xfrm>
            <a:off x="2279576" y="4258182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2DE85-9A78-4017-BB3D-8F400AC58263}"/>
              </a:ext>
            </a:extLst>
          </p:cNvPr>
          <p:cNvSpPr/>
          <p:nvPr/>
        </p:nvSpPr>
        <p:spPr>
          <a:xfrm>
            <a:off x="6401091" y="4258182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6E712086-B9C2-4DB3-A13E-7FCF38826E5C}"/>
              </a:ext>
            </a:extLst>
          </p:cNvPr>
          <p:cNvSpPr/>
          <p:nvPr/>
        </p:nvSpPr>
        <p:spPr>
          <a:xfrm>
            <a:off x="2279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8C58ED1E-045F-4D13-BA7D-5551AA6AC722}"/>
              </a:ext>
            </a:extLst>
          </p:cNvPr>
          <p:cNvSpPr/>
          <p:nvPr/>
        </p:nvSpPr>
        <p:spPr>
          <a:xfrm>
            <a:off x="6312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Deadlock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4148" y="1993394"/>
            <a:ext cx="3561533" cy="3766185"/>
          </a:xfrm>
        </p:spPr>
        <p:txBody>
          <a:bodyPr/>
          <a:lstStyle/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49206" y="1458400"/>
            <a:ext cx="38880" cy="4671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98A966-28FD-4157-8541-E440BD1FCAA7}"/>
              </a:ext>
            </a:extLst>
          </p:cNvPr>
          <p:cNvSpPr txBox="1">
            <a:spLocks/>
          </p:cNvSpPr>
          <p:nvPr/>
        </p:nvSpPr>
        <p:spPr>
          <a:xfrm>
            <a:off x="6525302" y="1992257"/>
            <a:ext cx="3561533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/>
                <a:cs typeface="Courier New"/>
              </a:rPr>
              <a:t>PROGRAM </a:t>
            </a:r>
            <a:r>
              <a:rPr lang="en-IE" sz="2400" dirty="0" err="1">
                <a:latin typeface="Courier New"/>
                <a:cs typeface="Courier New"/>
              </a:rPr>
              <a:t>ProcB</a:t>
            </a:r>
            <a:r>
              <a:rPr lang="en-IE" sz="2400" dirty="0">
                <a:latin typeface="Courier New"/>
                <a:cs typeface="Courier New"/>
              </a:rPr>
              <a:t>:</a:t>
            </a:r>
            <a:endParaRPr lang="en-US" sz="2400" dirty="0">
              <a:latin typeface="Courier New"/>
              <a:cs typeface="Courier New"/>
            </a:endParaRP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(File2);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220" indent="0">
              <a:buNone/>
            </a:pPr>
            <a:r>
              <a:rPr lang="en-IE" sz="2400" dirty="0">
                <a:latin typeface="Courier New"/>
                <a:cs typeface="Courier New"/>
              </a:rPr>
              <a:t>  Open (File1);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220" indent="0">
              <a:buFont typeface="Arial" pitchFamily="34" charset="0"/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pic>
        <p:nvPicPr>
          <p:cNvPr id="6" name="Picture 5" descr="A picture containing beverage, coffee cup&#10;&#10;Description automatically generated">
            <a:extLst>
              <a:ext uri="{FF2B5EF4-FFF2-40B4-BE49-F238E27FC236}">
                <a16:creationId xmlns:a16="http://schemas.microsoft.com/office/drawing/2014/main" id="{653D0D3F-85E8-49E9-8824-A22E07402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70" y="2822287"/>
            <a:ext cx="572599" cy="644174"/>
          </a:xfrm>
          <a:prstGeom prst="rect">
            <a:avLst/>
          </a:prstGeom>
        </p:spPr>
      </p:pic>
      <p:pic>
        <p:nvPicPr>
          <p:cNvPr id="8" name="Picture 7" descr="A picture containing beverage, coffee cup&#10;&#10;Description automatically generated">
            <a:extLst>
              <a:ext uri="{FF2B5EF4-FFF2-40B4-BE49-F238E27FC236}">
                <a16:creationId xmlns:a16="http://schemas.microsoft.com/office/drawing/2014/main" id="{CDE03328-E345-4BD9-99A4-14DC8150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45" y="2856834"/>
            <a:ext cx="572599" cy="644174"/>
          </a:xfrm>
          <a:prstGeom prst="rect">
            <a:avLst/>
          </a:prstGeom>
        </p:spPr>
      </p:pic>
      <p:pic>
        <p:nvPicPr>
          <p:cNvPr id="10" name="Picture 9" descr="Icon, circle&#10;&#10;Description automatically generated">
            <a:extLst>
              <a:ext uri="{FF2B5EF4-FFF2-40B4-BE49-F238E27FC236}">
                <a16:creationId xmlns:a16="http://schemas.microsoft.com/office/drawing/2014/main" id="{43FA645C-C531-4833-9AD9-B39369742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72" y="4936605"/>
            <a:ext cx="841065" cy="841065"/>
          </a:xfrm>
          <a:prstGeom prst="rect">
            <a:avLst/>
          </a:prstGeom>
        </p:spPr>
      </p:pic>
      <p:pic>
        <p:nvPicPr>
          <p:cNvPr id="15" name="Picture 14" descr="Icon, circle&#10;&#10;Description automatically generated">
            <a:extLst>
              <a:ext uri="{FF2B5EF4-FFF2-40B4-BE49-F238E27FC236}">
                <a16:creationId xmlns:a16="http://schemas.microsoft.com/office/drawing/2014/main" id="{2CDF7685-F87D-4BA3-BB17-B0E4EF0FA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7" y="4936605"/>
            <a:ext cx="841065" cy="8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Scheduling Policies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are good policies to schedule processes?</a:t>
            </a:r>
          </a:p>
          <a:p>
            <a:endParaRPr lang="en-IE" sz="2800" dirty="0"/>
          </a:p>
          <a:p>
            <a:pPr marL="850392" lvl="1" indent="-457200">
              <a:buFont typeface="+mj-lt"/>
              <a:buAutoNum type="arabicPeriod"/>
            </a:pPr>
            <a:r>
              <a:rPr lang="en-IE" sz="2800" dirty="0"/>
              <a:t>Maximum Throughput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sz="2800" dirty="0"/>
              <a:t>Minimize Response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sz="2800" dirty="0"/>
              <a:t>Minimize Turnaround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sz="2800" dirty="0"/>
              <a:t>Minimize Waiting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sz="2800" dirty="0"/>
              <a:t>Maximise CPU Efficiency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sz="2800" dirty="0"/>
              <a:t>Ensure Fairness For All Jobs</a:t>
            </a:r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2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56535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Seven Types of Deadlock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4"/>
            <a:ext cx="8073824" cy="4073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3570" indent="-514350">
              <a:buFont typeface="+mj-lt"/>
              <a:buAutoNum type="arabicPeriod"/>
            </a:pPr>
            <a:r>
              <a:rPr lang="en-IE" sz="2800" dirty="0"/>
              <a:t>Deadlock on file requests</a:t>
            </a:r>
            <a:endParaRPr lang="en-IE" sz="2800" dirty="0">
              <a:cs typeface="Calibri Light"/>
            </a:endParaRPr>
          </a:p>
          <a:p>
            <a:pPr marL="623570" indent="-514350">
              <a:buFont typeface="+mj-lt"/>
              <a:buAutoNum type="arabicPeriod"/>
            </a:pPr>
            <a:r>
              <a:rPr lang="en-IE" sz="2800" dirty="0"/>
              <a:t>Deadlock in databases</a:t>
            </a:r>
            <a:endParaRPr lang="en-IE" sz="2800" dirty="0">
              <a:cs typeface="Calibri Light"/>
            </a:endParaRPr>
          </a:p>
          <a:p>
            <a:pPr marL="623570" indent="-514350">
              <a:buFont typeface="+mj-lt"/>
              <a:buAutoNum type="arabicPeriod"/>
            </a:pPr>
            <a:r>
              <a:rPr lang="en-IE" sz="2800" dirty="0"/>
              <a:t>Deadlock in dedicated device allocation</a:t>
            </a:r>
            <a:endParaRPr lang="en-IE" sz="2800" dirty="0">
              <a:cs typeface="Calibri Light"/>
            </a:endParaRPr>
          </a:p>
          <a:p>
            <a:pPr marL="623570" indent="-514350">
              <a:buFont typeface="+mj-lt"/>
              <a:buAutoNum type="arabicPeriod"/>
            </a:pPr>
            <a:r>
              <a:rPr lang="en-IE" sz="2800" dirty="0"/>
              <a:t>Deadlock in multiple device allocation</a:t>
            </a:r>
            <a:endParaRPr lang="en-IE" sz="2800" dirty="0">
              <a:cs typeface="Calibri Light"/>
            </a:endParaRPr>
          </a:p>
          <a:p>
            <a:pPr marL="623570" indent="-514350">
              <a:buFont typeface="+mj-lt"/>
              <a:buAutoNum type="arabicPeriod"/>
            </a:pPr>
            <a:r>
              <a:rPr lang="en-IE" sz="2800" dirty="0"/>
              <a:t>Deadlock in spooling</a:t>
            </a:r>
            <a:endParaRPr lang="en-IE" sz="2800" dirty="0">
              <a:cs typeface="Calibri Light"/>
            </a:endParaRPr>
          </a:p>
          <a:p>
            <a:pPr marL="623570" indent="-514350">
              <a:buFont typeface="+mj-lt"/>
              <a:buAutoNum type="arabicPeriod"/>
            </a:pPr>
            <a:r>
              <a:rPr lang="en-IE" sz="2800" dirty="0"/>
              <a:t>Deadlock in a network</a:t>
            </a:r>
            <a:endParaRPr lang="en-IE" sz="2800" dirty="0">
              <a:cs typeface="Calibri Light"/>
            </a:endParaRPr>
          </a:p>
          <a:p>
            <a:pPr marL="623570" indent="-514350">
              <a:buFont typeface="+mj-lt"/>
              <a:buAutoNum type="arabicPeriod"/>
            </a:pPr>
            <a:r>
              <a:rPr lang="en-IE" sz="2800" dirty="0"/>
              <a:t>Deadlock in disk sharing</a:t>
            </a:r>
            <a:endParaRPr lang="en-IE" sz="2800" dirty="0">
              <a:cs typeface="Calibri Ligh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5194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on File Requests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sz="2800" dirty="0"/>
              <a:t>We just saw it</a:t>
            </a:r>
          </a:p>
          <a:p>
            <a:endParaRPr lang="en-IE" sz="2800" dirty="0"/>
          </a:p>
        </p:txBody>
      </p:sp>
      <p:sp>
        <p:nvSpPr>
          <p:cNvPr id="16" name="Oval 15"/>
          <p:cNvSpPr/>
          <p:nvPr/>
        </p:nvSpPr>
        <p:spPr>
          <a:xfrm>
            <a:off x="8256416" y="3492851"/>
            <a:ext cx="1584000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 B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5618936" y="2124699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chemeClr val="tx1"/>
                </a:solidFill>
              </a:rPr>
              <a:t>File 1</a:t>
            </a:r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5585379" y="5076851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chemeClr val="tx1"/>
                </a:solidFill>
              </a:rPr>
              <a:t>File  2</a:t>
            </a:r>
            <a:endParaRPr lang="en-IE" sz="18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3"/>
          </p:cNvCxnSpPr>
          <p:nvPr/>
        </p:nvCxnSpPr>
        <p:spPr>
          <a:xfrm flipH="1">
            <a:off x="7025715" y="484488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7" idx="3"/>
          </p:cNvCxnSpPr>
          <p:nvPr/>
        </p:nvCxnSpPr>
        <p:spPr>
          <a:xfrm flipH="1" flipV="1">
            <a:off x="7059273" y="280877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35662" y="279171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35661" y="484488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860828"/>
            <a:ext cx="841065" cy="841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644804"/>
            <a:ext cx="1368152" cy="15391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1" y="2497213"/>
            <a:ext cx="1368152" cy="15391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72" y="2883758"/>
            <a:ext cx="841065" cy="84106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2783632" y="3492851"/>
            <a:ext cx="1584000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 A</a:t>
            </a:r>
          </a:p>
        </p:txBody>
      </p:sp>
    </p:spTree>
    <p:extLst>
      <p:ext uri="{BB962C8B-B14F-4D97-AF65-F5344CB8AC3E}">
        <p14:creationId xmlns:p14="http://schemas.microsoft.com/office/powerpoint/2010/main" val="1086324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on File Requests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Only occurs because a process is allowed to lock a resource for the duration of its execution.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5023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Databases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Similar</a:t>
            </a:r>
          </a:p>
          <a:p>
            <a:endParaRPr lang="en-IE" sz="2800" dirty="0"/>
          </a:p>
        </p:txBody>
      </p:sp>
      <p:sp>
        <p:nvSpPr>
          <p:cNvPr id="16" name="Oval 15"/>
          <p:cNvSpPr/>
          <p:nvPr/>
        </p:nvSpPr>
        <p:spPr>
          <a:xfrm>
            <a:off x="8256416" y="3399022"/>
            <a:ext cx="2232072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Transaction</a:t>
            </a:r>
          </a:p>
          <a:p>
            <a:pPr algn="ctr"/>
            <a:r>
              <a:rPr lang="en-IE" sz="1800" b="1" dirty="0"/>
              <a:t>B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5618936" y="203087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b="1" dirty="0">
              <a:solidFill>
                <a:schemeClr val="tx1"/>
              </a:solidFill>
            </a:endParaRPr>
          </a:p>
          <a:p>
            <a:pPr algn="ctr"/>
            <a:r>
              <a:rPr lang="en-IE" sz="2400" b="1" dirty="0">
                <a:solidFill>
                  <a:schemeClr val="tx1"/>
                </a:solidFill>
              </a:rPr>
              <a:t>Record 1</a:t>
            </a:r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5585379" y="498302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b="1" dirty="0">
              <a:solidFill>
                <a:schemeClr val="tx1"/>
              </a:solidFill>
            </a:endParaRPr>
          </a:p>
          <a:p>
            <a:pPr algn="ctr"/>
            <a:r>
              <a:rPr lang="en-IE" sz="2400" b="1" dirty="0">
                <a:solidFill>
                  <a:schemeClr val="tx1"/>
                </a:solidFill>
              </a:rPr>
              <a:t>Record 2</a:t>
            </a:r>
            <a:endParaRPr lang="en-IE" sz="18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3"/>
          </p:cNvCxnSpPr>
          <p:nvPr/>
        </p:nvCxnSpPr>
        <p:spPr>
          <a:xfrm flipH="1">
            <a:off x="7025715" y="4751052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 flipV="1">
            <a:off x="7059273" y="2714947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7568" y="3399022"/>
            <a:ext cx="2160064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Transaction</a:t>
            </a:r>
          </a:p>
          <a:p>
            <a:pPr algn="ctr"/>
            <a:r>
              <a:rPr lang="en-IE" sz="1800" b="1" dirty="0"/>
              <a:t>A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051298" y="2714947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051299" y="4751052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766999"/>
            <a:ext cx="841065" cy="841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550975"/>
            <a:ext cx="1368152" cy="15391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1" y="2403384"/>
            <a:ext cx="1368152" cy="15391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72" y="2789929"/>
            <a:ext cx="841065" cy="8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4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Databases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19536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TA: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balance1 [ 100 ]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balance1 = balance1 - 100 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 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balance1 [ 0 ]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balance2 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919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42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Databases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19536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TA: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balance1 [ 100 ]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balance1 = balance1 - 100 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 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balance1 [ 0 ]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balance2 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919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024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023993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TB: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balance2 [ 100 ]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balance2 = balance2 - 100 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 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abort T2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balance2 [ 0 ]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balance1 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76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1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023993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TB: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balance2 [ 100 ]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balance2 = balance2 - 100 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 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abort T2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balance2 [ 0 ]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balance1 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544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19536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TA: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balance1 [ 100 ]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balance1 = balance1 - 100 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 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balance1 [ 0 ]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balance2 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Databases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919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024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12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0" y="5301208"/>
            <a:ext cx="3168353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Rectangle 8"/>
          <p:cNvSpPr/>
          <p:nvPr/>
        </p:nvSpPr>
        <p:spPr>
          <a:xfrm>
            <a:off x="6096001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0" name="Rectangle 9"/>
          <p:cNvSpPr/>
          <p:nvPr/>
        </p:nvSpPr>
        <p:spPr>
          <a:xfrm>
            <a:off x="1991544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" name="Rectangle 1"/>
          <p:cNvSpPr/>
          <p:nvPr/>
        </p:nvSpPr>
        <p:spPr>
          <a:xfrm>
            <a:off x="1991544" y="5301208"/>
            <a:ext cx="3168353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Databases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919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024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8EE676-2B9F-429E-BB03-B42002D6F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93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TB: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balance2 [ 100 ]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balance2 = balance2 - 100 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 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abort T2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balance2 [ 0 ]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balance1 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37A725E-74CF-424F-BA63-6369316F4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TA: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balance1 [ 100 ]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balance1 = balance1 - 100 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 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balance1 [ 0 ]</a:t>
            </a:r>
          </a:p>
          <a:p>
            <a:pPr>
              <a:spcBef>
                <a:spcPct val="50000"/>
              </a:spcBef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balance2 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09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3570" indent="-514350"/>
            <a:r>
              <a:rPr lang="en-IE" sz="4000" dirty="0"/>
              <a:t>Deadlock in Dedicated Device Allocation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For example, DVD Read/Write drives</a:t>
            </a:r>
          </a:p>
        </p:txBody>
      </p:sp>
    </p:spTree>
    <p:extLst>
      <p:ext uri="{BB962C8B-B14F-4D97-AF65-F5344CB8AC3E}">
        <p14:creationId xmlns:p14="http://schemas.microsoft.com/office/powerpoint/2010/main" val="4248470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4078" indent="-514350"/>
            <a:r>
              <a:rPr lang="en-IE" sz="4000" dirty="0"/>
              <a:t>Deadlock in Dedicated Device Allocation</a:t>
            </a:r>
          </a:p>
        </p:txBody>
      </p:sp>
      <p:sp>
        <p:nvSpPr>
          <p:cNvPr id="5" name="Oval 4"/>
          <p:cNvSpPr/>
          <p:nvPr/>
        </p:nvSpPr>
        <p:spPr>
          <a:xfrm>
            <a:off x="8256416" y="3322254"/>
            <a:ext cx="2232072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B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H="1">
            <a:off x="7025715" y="4674284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059273" y="2638179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07568" y="3322254"/>
            <a:ext cx="2160064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A</a:t>
            </a:r>
          </a:p>
        </p:txBody>
      </p:sp>
      <p:cxnSp>
        <p:nvCxnSpPr>
          <p:cNvPr id="11" name="Straight Arrow Connector 10"/>
          <p:cNvCxnSpPr>
            <a:stCxn id="10" idx="7"/>
          </p:cNvCxnSpPr>
          <p:nvPr/>
        </p:nvCxnSpPr>
        <p:spPr>
          <a:xfrm flipV="1">
            <a:off x="4051298" y="2638179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051299" y="4674284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690231"/>
            <a:ext cx="841065" cy="841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474207"/>
            <a:ext cx="1368152" cy="1539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1" y="2326616"/>
            <a:ext cx="1368152" cy="1539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72" y="2713161"/>
            <a:ext cx="841065" cy="841065"/>
          </a:xfrm>
          <a:prstGeom prst="rect">
            <a:avLst/>
          </a:prstGeom>
        </p:spPr>
      </p:pic>
      <p:sp>
        <p:nvSpPr>
          <p:cNvPr id="18" name="Donut 17"/>
          <p:cNvSpPr/>
          <p:nvPr/>
        </p:nvSpPr>
        <p:spPr>
          <a:xfrm>
            <a:off x="5591944" y="1918402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r>
              <a:rPr lang="en-IE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Donut 18"/>
          <p:cNvSpPr/>
          <p:nvPr/>
        </p:nvSpPr>
        <p:spPr>
          <a:xfrm>
            <a:off x="5654218" y="4942738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r>
              <a:rPr lang="en-IE" sz="18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513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#1 Maximum throughput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Get as many jobs done as quickly as possible. </a:t>
            </a:r>
            <a:endParaRPr lang="en-US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There are several ways to achieve this, e.g. run only short jobs, run jobs without interruptions.</a:t>
            </a:r>
            <a:endParaRPr lang="en-IE" sz="28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1024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en-IE" sz="4000" dirty="0"/>
              <a:t>Deadlock in Multiple Device Allocation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More than over device, e.g. DVD-R, printer, scanner.</a:t>
            </a:r>
          </a:p>
        </p:txBody>
      </p:sp>
    </p:spTree>
    <p:extLst>
      <p:ext uri="{BB962C8B-B14F-4D97-AF65-F5344CB8AC3E}">
        <p14:creationId xmlns:p14="http://schemas.microsoft.com/office/powerpoint/2010/main" val="1069058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en-IE" sz="4000" dirty="0"/>
              <a:t>Deadlock in Multiple Device Allocation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8256416" y="3364903"/>
            <a:ext cx="2232072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B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H="1">
            <a:off x="7025715" y="4716933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1"/>
          </p:cNvCxnSpPr>
          <p:nvPr/>
        </p:nvCxnSpPr>
        <p:spPr>
          <a:xfrm flipH="1" flipV="1">
            <a:off x="7059273" y="2680828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07568" y="3364903"/>
            <a:ext cx="2160064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A</a:t>
            </a:r>
          </a:p>
        </p:txBody>
      </p:sp>
      <p:cxnSp>
        <p:nvCxnSpPr>
          <p:cNvPr id="9" name="Straight Arrow Connector 8"/>
          <p:cNvCxnSpPr>
            <a:stCxn id="8" idx="7"/>
          </p:cNvCxnSpPr>
          <p:nvPr/>
        </p:nvCxnSpPr>
        <p:spPr>
          <a:xfrm flipV="1">
            <a:off x="4051298" y="2680828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51299" y="4716933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732880"/>
            <a:ext cx="841065" cy="841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516856"/>
            <a:ext cx="1368152" cy="1539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1" y="2369265"/>
            <a:ext cx="1368152" cy="153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72" y="2755810"/>
            <a:ext cx="841065" cy="841065"/>
          </a:xfrm>
          <a:prstGeom prst="rect">
            <a:avLst/>
          </a:prstGeom>
        </p:spPr>
      </p:pic>
      <p:sp>
        <p:nvSpPr>
          <p:cNvPr id="15" name="Donut 14"/>
          <p:cNvSpPr/>
          <p:nvPr/>
        </p:nvSpPr>
        <p:spPr>
          <a:xfrm>
            <a:off x="5591944" y="1961051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r>
              <a:rPr lang="en-IE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Bevel 16"/>
          <p:cNvSpPr/>
          <p:nvPr/>
        </p:nvSpPr>
        <p:spPr>
          <a:xfrm>
            <a:off x="5618936" y="5111771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chemeClr val="tx1"/>
                </a:solidFill>
              </a:rPr>
              <a:t>Scanner 1</a:t>
            </a:r>
          </a:p>
        </p:txBody>
      </p:sp>
    </p:spTree>
    <p:extLst>
      <p:ext uri="{BB962C8B-B14F-4D97-AF65-F5344CB8AC3E}">
        <p14:creationId xmlns:p14="http://schemas.microsoft.com/office/powerpoint/2010/main" val="3800095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3570" indent="-514350"/>
            <a:r>
              <a:rPr lang="en-IE" sz="4400" dirty="0"/>
              <a:t>Deadlock in Multiple Device Allocation</a:t>
            </a:r>
            <a:endParaRPr lang="en-IE" dirty="0">
              <a:cs typeface="Calibri Light" panose="020F03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56416" y="2036426"/>
            <a:ext cx="2232072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B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372452" y="3620426"/>
            <a:ext cx="0" cy="16182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 flipV="1">
            <a:off x="6918652" y="2473113"/>
            <a:ext cx="1289331" cy="296426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75520" y="2036250"/>
            <a:ext cx="2160064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A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917795" y="2472937"/>
            <a:ext cx="1640031" cy="22801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855552" y="3620250"/>
            <a:ext cx="0" cy="163533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5" y="1849983"/>
            <a:ext cx="955801" cy="1075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86" y="2254257"/>
            <a:ext cx="654622" cy="654622"/>
          </a:xfrm>
          <a:prstGeom prst="rect">
            <a:avLst/>
          </a:prstGeom>
        </p:spPr>
      </p:pic>
      <p:sp>
        <p:nvSpPr>
          <p:cNvPr id="15" name="Donut 14"/>
          <p:cNvSpPr/>
          <p:nvPr/>
        </p:nvSpPr>
        <p:spPr>
          <a:xfrm>
            <a:off x="5557825" y="1730745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pPr algn="ctr"/>
            <a:r>
              <a:rPr lang="en-IE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Bevel 16"/>
          <p:cNvSpPr/>
          <p:nvPr/>
        </p:nvSpPr>
        <p:spPr>
          <a:xfrm>
            <a:off x="8669063" y="5358044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chemeClr val="tx1"/>
                </a:solidFill>
              </a:rPr>
              <a:t>Scanner 1</a:t>
            </a:r>
          </a:p>
        </p:txBody>
      </p:sp>
      <p:sp>
        <p:nvSpPr>
          <p:cNvPr id="21" name="Oval 20"/>
          <p:cNvSpPr/>
          <p:nvPr/>
        </p:nvSpPr>
        <p:spPr>
          <a:xfrm>
            <a:off x="5137281" y="5204778"/>
            <a:ext cx="2160064" cy="158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C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7297346" y="5996690"/>
            <a:ext cx="1371717" cy="88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evel 27"/>
          <p:cNvSpPr/>
          <p:nvPr/>
        </p:nvSpPr>
        <p:spPr>
          <a:xfrm>
            <a:off x="2152163" y="5192089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chemeClr val="tx1"/>
                </a:solidFill>
              </a:rPr>
              <a:t>Printer</a:t>
            </a:r>
          </a:p>
          <a:p>
            <a:pPr algn="ctr"/>
            <a:r>
              <a:rPr lang="en-IE" sz="1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3558941" y="5830736"/>
            <a:ext cx="1578340" cy="16604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44" y="5528110"/>
            <a:ext cx="955801" cy="1075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52" y="3760013"/>
            <a:ext cx="955801" cy="1075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69" y="5669467"/>
            <a:ext cx="654622" cy="65462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41" y="4110604"/>
            <a:ext cx="654622" cy="6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1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Spooling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is Spooling?</a:t>
            </a:r>
          </a:p>
          <a:p>
            <a:endParaRPr lang="en-IE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915730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Spooling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is Spooling?</a:t>
            </a:r>
          </a:p>
          <a:p>
            <a:endParaRPr lang="en-IE" sz="2800" dirty="0"/>
          </a:p>
          <a:p>
            <a:r>
              <a:rPr lang="en-IE" sz="2800" dirty="0"/>
              <a:t>SPOOL is an acronym for </a:t>
            </a:r>
            <a:r>
              <a:rPr lang="en-IE" sz="2800" i="1" dirty="0"/>
              <a:t>Simultaneous Peripheral Operations On-Line</a:t>
            </a:r>
            <a:r>
              <a:rPr lang="en-IE" sz="2800" dirty="0"/>
              <a:t>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466156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Spooling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9533" y="2011680"/>
            <a:ext cx="7337568" cy="3766185"/>
          </a:xfrm>
        </p:spPr>
        <p:txBody>
          <a:bodyPr>
            <a:normAutofit/>
          </a:bodyPr>
          <a:lstStyle/>
          <a:p>
            <a:r>
              <a:rPr lang="en-IE" sz="2800" dirty="0"/>
              <a:t>What is Spooling?</a:t>
            </a:r>
          </a:p>
          <a:p>
            <a:endParaRPr lang="en-IE" sz="2800" dirty="0"/>
          </a:p>
          <a:p>
            <a:r>
              <a:rPr lang="en-IE" sz="2800" dirty="0"/>
              <a:t>SPOOL is an acronym for </a:t>
            </a:r>
            <a:r>
              <a:rPr lang="en-IE" sz="2800" i="1" dirty="0"/>
              <a:t>Simultaneous Peripheral Operations On-Line</a:t>
            </a:r>
            <a:r>
              <a:rPr lang="en-IE" sz="2800" dirty="0"/>
              <a:t>.</a:t>
            </a:r>
          </a:p>
          <a:p>
            <a:endParaRPr lang="en-IE" sz="2800" dirty="0"/>
          </a:p>
          <a:p>
            <a:r>
              <a:rPr lang="en-IE" sz="2800" dirty="0"/>
              <a:t>A simple example of a spooling application is print spooling, which places a print job a queue for extended or later processing.</a:t>
            </a:r>
          </a:p>
          <a:p>
            <a:endParaRPr lang="en-IE" sz="2800" dirty="0"/>
          </a:p>
          <a:p>
            <a:endParaRPr lang="en-I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0000">
            <a:off x="8079426" y="604994"/>
            <a:ext cx="3392645" cy="32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8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Spooling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is Spooling?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9" y="2653176"/>
            <a:ext cx="5872377" cy="3960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8534" y="3793005"/>
            <a:ext cx="12266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solidFill>
                  <a:srgbClr val="3F3F3F"/>
                </a:solidFill>
                <a:latin typeface="Arial Black"/>
              </a:rPr>
              <a:t>Spool 1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4718" y="4631511"/>
            <a:ext cx="12266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solidFill>
                  <a:srgbClr val="3F3F3F"/>
                </a:solidFill>
                <a:latin typeface="Arial Black"/>
              </a:rPr>
              <a:t>Spool 2</a:t>
            </a:r>
          </a:p>
        </p:txBody>
      </p:sp>
    </p:spTree>
    <p:extLst>
      <p:ext uri="{BB962C8B-B14F-4D97-AF65-F5344CB8AC3E}">
        <p14:creationId xmlns:p14="http://schemas.microsoft.com/office/powerpoint/2010/main" val="3249885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Spooling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If all of you guys had a 10-page assignment to hand up by 11am and you all printed your files at the same time at 10:55am, the spool might first accept page 1 from everyone, then page 2, and so on... 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IE" sz="2800" dirty="0"/>
              <a:t>But, if it gets to page 9 and then the spooler is full, things get stuck. The printer might not want to print any jobs unless it has a full 10 pages from any one job, so we are deadlocked.</a:t>
            </a:r>
            <a:endParaRPr lang="en-US" sz="2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4317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Disk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For example, at an insurance company the system performs many daily transactions. One day the following series of events ties up the system: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7824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Disk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1. Customer Service (P1) wishes to show a payment so it issues a command to read the balance, which is stored on track 20 of a disk.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#2 Minimize Response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Ensure that interactive requests are dealt with as quickly as possible.</a:t>
            </a:r>
            <a:endParaRPr lang="en-US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This could be achieved by scheduling just with a lot of I/O jobs first and leave the computational jobs for later.</a:t>
            </a:r>
            <a:endParaRPr lang="en-IE" sz="28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8967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Disk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2. While the control unit is moving the arm to track 20, P1 is put on hold and the I/O channel is free to process the next I/O request.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Disk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3. While the arm is moving into position, Accounts Payable (P2) gains control of the I/O channel and issues a command to write someone else’s payment to a record stored on track 310. If the command is not “locked out,” P2 will be put on hold while the control unit moves the arm to track 310.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Disk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4. Because P2 is “on hold” while the arm is moving, the channel can be captured again by P1, which reconfirms its command to “read from track 20.”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/>
              <a:t>Deadlock in Disk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5. Because the last command from P2 had forced the arm mechanism to track 310, the disk control unit begins to reposition the arm to track 20 to satisfy P1. The I/O channel would be released because P1 is once again put on hold, so it could be captured by P2, which issues a WRITE command only to discover that the arm mechanism needs to be repositioned.</a:t>
            </a:r>
            <a:endParaRPr lang="en-US" sz="280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789840E-C914-4DB7-8AA7-0B49C3D09EE4}"/>
              </a:ext>
            </a:extLst>
          </p:cNvPr>
          <p:cNvSpPr>
            <a:spLocks noGrp="1"/>
          </p:cNvSpPr>
          <p:nvPr/>
        </p:nvSpPr>
        <p:spPr>
          <a:xfrm>
            <a:off x="2056796" y="5516221"/>
            <a:ext cx="8073824" cy="738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4000" b="1" dirty="0">
                <a:solidFill>
                  <a:srgbClr val="C00000"/>
                </a:solidFill>
              </a:rPr>
              <a:t>This is LIVELOCK.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#3 Minimize Turnaround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Ensure that jobs are completed as quickly as possible.</a:t>
            </a:r>
            <a:endParaRPr lang="en-US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This could be achieved by scheduling just with a lot of computation jobs first, and leave the I/O jobs for later, so there is no user delays.</a:t>
            </a:r>
            <a:endParaRPr lang="en-IE" sz="28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418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#4 Minimize Waiting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Move jobs out of the READY status as soon as possible.</a:t>
            </a:r>
            <a:endParaRPr lang="en-US" sz="280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This could be achieved by reduce the number of users allowed on the system, so that the CPU would be available whenever a job enters the READY status.</a:t>
            </a:r>
            <a:endParaRPr lang="en-IE" sz="28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185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#5 Maximise CPU Efficiency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Keep the CPU busy 100% of the time.</a:t>
            </a:r>
            <a:endParaRPr lang="en-US" sz="280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This could be achieved by scheduling just with a lot of computation jobs, and never run the I/O jobs.</a:t>
            </a:r>
            <a:endParaRPr lang="en-IE" sz="28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  <a:p>
            <a:pPr lvl="2">
              <a:lnSpc>
                <a:spcPct val="100000"/>
              </a:lnSpc>
            </a:pPr>
            <a:endParaRPr lang="en-IE" sz="24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25202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1668</TotalTime>
  <Words>2383</Words>
  <Application>Microsoft Macintosh PowerPoint</Application>
  <PresentationFormat>Widescreen</PresentationFormat>
  <Paragraphs>467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Arial Black</vt:lpstr>
      <vt:lpstr>Calibri Light</vt:lpstr>
      <vt:lpstr>Courier New</vt:lpstr>
      <vt:lpstr>Metropolitan</vt:lpstr>
      <vt:lpstr>Processor Scheduling</vt:lpstr>
      <vt:lpstr>Process Scheduling Policies</vt:lpstr>
      <vt:lpstr>Process Scheduling Policies</vt:lpstr>
      <vt:lpstr>Process Scheduling Policies</vt:lpstr>
      <vt:lpstr>#1 Maximum throughput</vt:lpstr>
      <vt:lpstr>#2 Minimize Response Time</vt:lpstr>
      <vt:lpstr>#3 Minimize Turnaround Time</vt:lpstr>
      <vt:lpstr>#4 Minimize Waiting Time</vt:lpstr>
      <vt:lpstr>#5 Maximise CPU Efficiency</vt:lpstr>
      <vt:lpstr>#6 Ensure Fairness for all Jobs</vt:lpstr>
      <vt:lpstr>Process Scheduling Algorithms</vt:lpstr>
      <vt:lpstr>Process Scheduling Algorithms</vt:lpstr>
      <vt:lpstr>Process Scheduling Algorithms</vt:lpstr>
      <vt:lpstr>#1 First Come, First Served (FCFS)</vt:lpstr>
      <vt:lpstr>#2 Shortest Job Next (SJN)</vt:lpstr>
      <vt:lpstr>#3 Priority Scheduling</vt:lpstr>
      <vt:lpstr>#4 Shortest Remaining Time (SRT)</vt:lpstr>
      <vt:lpstr>#5 Round Robin</vt:lpstr>
      <vt:lpstr>#6 Multi-Level Queues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Seven Types of Deadlock</vt:lpstr>
      <vt:lpstr>Deadlock on File Requests</vt:lpstr>
      <vt:lpstr>Deadlock on File Requests</vt:lpstr>
      <vt:lpstr>Deadlock in Databases</vt:lpstr>
      <vt:lpstr>Deadlock in Databases</vt:lpstr>
      <vt:lpstr>Deadlock in Databases</vt:lpstr>
      <vt:lpstr>Deadlock in Databases</vt:lpstr>
      <vt:lpstr>Deadlock in Databases</vt:lpstr>
      <vt:lpstr>Deadlock in Dedicated Device Allocation</vt:lpstr>
      <vt:lpstr>Deadlock in Dedicated Device Allocation</vt:lpstr>
      <vt:lpstr>Deadlock in Multiple Device Allocation</vt:lpstr>
      <vt:lpstr>Deadlock in Multiple Device Allocation</vt:lpstr>
      <vt:lpstr>Deadlock in Multiple Device Allocation</vt:lpstr>
      <vt:lpstr>Deadlock in Spooling</vt:lpstr>
      <vt:lpstr>Deadlock in Spooling</vt:lpstr>
      <vt:lpstr>Deadlock in Spooling</vt:lpstr>
      <vt:lpstr>Deadlock in Spooling</vt:lpstr>
      <vt:lpstr>Deadlock in Spooling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Deadlock in Disk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592</cp:revision>
  <dcterms:created xsi:type="dcterms:W3CDTF">2015-01-19T19:52:08Z</dcterms:created>
  <dcterms:modified xsi:type="dcterms:W3CDTF">2023-02-18T05:41:36Z</dcterms:modified>
</cp:coreProperties>
</file>