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1"/>
  </p:notesMasterIdLst>
  <p:sldIdLst>
    <p:sldId id="256" r:id="rId2"/>
    <p:sldId id="352" r:id="rId3"/>
    <p:sldId id="348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1" r:id="rId14"/>
    <p:sldId id="402" r:id="rId15"/>
    <p:sldId id="406" r:id="rId16"/>
    <p:sldId id="407" r:id="rId17"/>
    <p:sldId id="409" r:id="rId18"/>
    <p:sldId id="410" r:id="rId19"/>
    <p:sldId id="411" r:id="rId20"/>
    <p:sldId id="412" r:id="rId21"/>
    <p:sldId id="414" r:id="rId22"/>
    <p:sldId id="430" r:id="rId23"/>
    <p:sldId id="415" r:id="rId24"/>
    <p:sldId id="416" r:id="rId25"/>
    <p:sldId id="431" r:id="rId26"/>
    <p:sldId id="433" r:id="rId27"/>
    <p:sldId id="422" r:id="rId28"/>
    <p:sldId id="390" r:id="rId29"/>
    <p:sldId id="353" r:id="rId30"/>
    <p:sldId id="358" r:id="rId31"/>
    <p:sldId id="359" r:id="rId32"/>
    <p:sldId id="360" r:id="rId33"/>
    <p:sldId id="361" r:id="rId34"/>
    <p:sldId id="362" r:id="rId35"/>
    <p:sldId id="363" r:id="rId36"/>
    <p:sldId id="355" r:id="rId37"/>
    <p:sldId id="378" r:id="rId38"/>
    <p:sldId id="387" r:id="rId39"/>
    <p:sldId id="380" r:id="rId40"/>
    <p:sldId id="383" r:id="rId41"/>
    <p:sldId id="382" r:id="rId42"/>
    <p:sldId id="385" r:id="rId43"/>
    <p:sldId id="386" r:id="rId44"/>
    <p:sldId id="388" r:id="rId45"/>
    <p:sldId id="389" r:id="rId46"/>
    <p:sldId id="357" r:id="rId47"/>
    <p:sldId id="408" r:id="rId48"/>
    <p:sldId id="428" r:id="rId49"/>
    <p:sldId id="42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9EB8"/>
    <a:srgbClr val="758194"/>
    <a:srgbClr val="F09A54"/>
    <a:srgbClr val="FFFF99"/>
    <a:srgbClr val="9900CC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506A6-9540-91E2-D352-3C6F2B23D1F4}" v="4" dt="2022-01-22T11:22:34.873"/>
    <p1510:client id="{41AFAFE5-FCD1-CCE1-A8D7-7854B4F9581D}" v="152" dt="2022-01-21T19:50:08.754"/>
    <p1510:client id="{69CFFA4D-5BA0-4EFB-0410-5D10ACD00CE6}" v="85" dt="2022-02-20T18:46:37.863"/>
    <p1510:client id="{B287FAE4-29BB-A176-8577-6AB777D0A892}" v="35" dt="2022-01-27T19:48:23.962"/>
    <p1510:client id="{C25928BE-7B3D-961C-98D1-F98D0E0B2C47}" v="6" dt="2022-01-22T14:51:06.803"/>
    <p1510:client id="{DE78ABC3-F44C-DD56-A4D6-91D11666E7FC}" v="330" dt="2022-01-27T20:15:05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4"/>
    <p:restoredTop sz="94703"/>
  </p:normalViewPr>
  <p:slideViewPr>
    <p:cSldViewPr>
      <p:cViewPr varScale="1">
        <p:scale>
          <a:sx n="275" d="100"/>
          <a:sy n="275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Vilone" userId="S::giulia.vilone@tudublin.ie::0c58d732-b0d9-492e-ba07-5ae44eefa3de" providerId="AD" clId="Web-{41AFAFE5-FCD1-CCE1-A8D7-7854B4F9581D}"/>
    <pc:docChg chg="addSld delSld modSld modMainMaster">
      <pc:chgData name="Giulia Vilone" userId="S::giulia.vilone@tudublin.ie::0c58d732-b0d9-492e-ba07-5ae44eefa3de" providerId="AD" clId="Web-{41AFAFE5-FCD1-CCE1-A8D7-7854B4F9581D}" dt="2022-01-21T19:50:08.754" v="137" actId="20577"/>
      <pc:docMkLst>
        <pc:docMk/>
      </pc:docMkLst>
      <pc:sldChg chg="addSp delSp modSp mod setBg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766980260" sldId="256"/>
        </pc:sldMkLst>
        <pc:spChg chg="del">
          <ac:chgData name="Giulia Vilone" userId="S::giulia.vilone@tudublin.ie::0c58d732-b0d9-492e-ba07-5ae44eefa3de" providerId="AD" clId="Web-{41AFAFE5-FCD1-CCE1-A8D7-7854B4F9581D}" dt="2022-01-21T19:26:14.288" v="0"/>
          <ac:spMkLst>
            <pc:docMk/>
            <pc:sldMk cId="1766980260" sldId="256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41AFAFE5-FCD1-CCE1-A8D7-7854B4F9581D}" dt="2022-01-21T19:26:14.288" v="0"/>
          <ac:spMkLst>
            <pc:docMk/>
            <pc:sldMk cId="1766980260" sldId="256"/>
            <ac:spMk id="5" creationId="{94F4C8EA-E340-4F5F-AF39-26B8B77C5034}"/>
          </ac:spMkLst>
        </pc:spChg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998694380" sldId="348"/>
        </pc:sldMkLst>
      </pc:sldChg>
      <pc:sldChg chg="addSp delSp modSp 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130561553" sldId="352"/>
        </pc:sldMkLst>
        <pc:spChg chg="del">
          <ac:chgData name="Giulia Vilone" userId="S::giulia.vilone@tudublin.ie::0c58d732-b0d9-492e-ba07-5ae44eefa3de" providerId="AD" clId="Web-{41AFAFE5-FCD1-CCE1-A8D7-7854B4F9581D}" dt="2022-01-21T19:26:23.882" v="1"/>
          <ac:spMkLst>
            <pc:docMk/>
            <pc:sldMk cId="2130561553" sldId="35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41AFAFE5-FCD1-CCE1-A8D7-7854B4F9581D}" dt="2022-01-21T19:28:28.871" v="9"/>
          <ac:spMkLst>
            <pc:docMk/>
            <pc:sldMk cId="2130561553" sldId="352"/>
            <ac:spMk id="4" creationId="{00000000-0000-0000-0000-000000000000}"/>
          </ac:spMkLst>
        </pc:spChg>
        <pc:spChg chg="add mod">
          <ac:chgData name="Giulia Vilone" userId="S::giulia.vilone@tudublin.ie::0c58d732-b0d9-492e-ba07-5ae44eefa3de" providerId="AD" clId="Web-{41AFAFE5-FCD1-CCE1-A8D7-7854B4F9581D}" dt="2022-01-21T19:26:23.882" v="1"/>
          <ac:spMkLst>
            <pc:docMk/>
            <pc:sldMk cId="2130561553" sldId="352"/>
            <ac:spMk id="6" creationId="{DA828D60-C58E-46B2-B633-74654B2A8CE1}"/>
          </ac:spMkLst>
        </pc:spChg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507522816" sldId="353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285786853" sldId="355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978460847" sldId="357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578291299" sldId="358"/>
        </pc:sldMkLst>
      </pc:sldChg>
      <pc:sldChg chg="modSp mod">
        <pc:chgData name="Giulia Vilone" userId="S::giulia.vilone@tudublin.ie::0c58d732-b0d9-492e-ba07-5ae44eefa3de" providerId="AD" clId="Web-{41AFAFE5-FCD1-CCE1-A8D7-7854B4F9581D}" dt="2022-01-21T19:49:16.081" v="135"/>
        <pc:sldMkLst>
          <pc:docMk/>
          <pc:sldMk cId="311703702" sldId="359"/>
        </pc:sldMkLst>
        <pc:spChg chg="mod">
          <ac:chgData name="Giulia Vilone" userId="S::giulia.vilone@tudublin.ie::0c58d732-b0d9-492e-ba07-5ae44eefa3de" providerId="AD" clId="Web-{41AFAFE5-FCD1-CCE1-A8D7-7854B4F9581D}" dt="2022-01-21T19:49:16.081" v="135"/>
          <ac:spMkLst>
            <pc:docMk/>
            <pc:sldMk cId="311703702" sldId="359"/>
            <ac:spMk id="4" creationId="{00000000-0000-0000-0000-000000000000}"/>
          </ac:spMkLst>
        </pc:spChg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417827333" sldId="360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859193348" sldId="361"/>
        </pc:sldMkLst>
      </pc:sldChg>
      <pc:sldChg chg="modSp mod">
        <pc:chgData name="Giulia Vilone" userId="S::giulia.vilone@tudublin.ie::0c58d732-b0d9-492e-ba07-5ae44eefa3de" providerId="AD" clId="Web-{41AFAFE5-FCD1-CCE1-A8D7-7854B4F9581D}" dt="2022-01-21T19:48:37.658" v="124" actId="1076"/>
        <pc:sldMkLst>
          <pc:docMk/>
          <pc:sldMk cId="1343951899" sldId="362"/>
        </pc:sldMkLst>
        <pc:graphicFrameChg chg="mod modGraphic">
          <ac:chgData name="Giulia Vilone" userId="S::giulia.vilone@tudublin.ie::0c58d732-b0d9-492e-ba07-5ae44eefa3de" providerId="AD" clId="Web-{41AFAFE5-FCD1-CCE1-A8D7-7854B4F9581D}" dt="2022-01-21T19:48:37.658" v="124" actId="1076"/>
          <ac:graphicFrameMkLst>
            <pc:docMk/>
            <pc:sldMk cId="1343951899" sldId="362"/>
            <ac:graphicFrameMk id="3" creationId="{00000000-0000-0000-0000-000000000000}"/>
          </ac:graphicFrameMkLst>
        </pc:graphicFrameChg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96947883" sldId="363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674289343" sldId="378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411952918" sldId="379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192961321" sldId="380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124170870" sldId="382"/>
        </pc:sldMkLst>
      </pc:sldChg>
      <pc:sldChg chg="modSp mod">
        <pc:chgData name="Giulia Vilone" userId="S::giulia.vilone@tudublin.ie::0c58d732-b0d9-492e-ba07-5ae44eefa3de" providerId="AD" clId="Web-{41AFAFE5-FCD1-CCE1-A8D7-7854B4F9581D}" dt="2022-01-21T19:50:08.754" v="137" actId="20577"/>
        <pc:sldMkLst>
          <pc:docMk/>
          <pc:sldMk cId="2157776262" sldId="383"/>
        </pc:sldMkLst>
        <pc:spChg chg="mod">
          <ac:chgData name="Giulia Vilone" userId="S::giulia.vilone@tudublin.ie::0c58d732-b0d9-492e-ba07-5ae44eefa3de" providerId="AD" clId="Web-{41AFAFE5-FCD1-CCE1-A8D7-7854B4F9581D}" dt="2022-01-21T19:50:08.754" v="137" actId="20577"/>
          <ac:spMkLst>
            <pc:docMk/>
            <pc:sldMk cId="2157776262" sldId="383"/>
            <ac:spMk id="2" creationId="{00000000-0000-0000-0000-000000000000}"/>
          </ac:spMkLst>
        </pc:spChg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746310434" sldId="384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756210866" sldId="385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360976196" sldId="386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262382066" sldId="387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397059665" sldId="388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917477026" sldId="389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003950566" sldId="391"/>
        </pc:sldMkLst>
      </pc:sldChg>
      <pc:sldChg chg="delSp modSp 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121848245" sldId="392"/>
        </pc:sldMkLst>
        <pc:spChg chg="del mod">
          <ac:chgData name="Giulia Vilone" userId="S::giulia.vilone@tudublin.ie::0c58d732-b0d9-492e-ba07-5ae44eefa3de" providerId="AD" clId="Web-{41AFAFE5-FCD1-CCE1-A8D7-7854B4F9581D}" dt="2022-01-21T19:28:57.450" v="11"/>
          <ac:spMkLst>
            <pc:docMk/>
            <pc:sldMk cId="2121848245" sldId="392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41AFAFE5-FCD1-CCE1-A8D7-7854B4F9581D}" dt="2022-01-21T19:29:09.544" v="17"/>
          <ac:spMkLst>
            <pc:docMk/>
            <pc:sldMk cId="2121848245" sldId="392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41AFAFE5-FCD1-CCE1-A8D7-7854B4F9581D}" dt="2022-01-21T19:29:09.544" v="18"/>
          <ac:spMkLst>
            <pc:docMk/>
            <pc:sldMk cId="2121848245" sldId="392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41AFAFE5-FCD1-CCE1-A8D7-7854B4F9581D}" dt="2022-01-21T19:29:09.559" v="19"/>
          <ac:spMkLst>
            <pc:docMk/>
            <pc:sldMk cId="2121848245" sldId="392"/>
            <ac:spMk id="30" creationId="{00000000-0000-0000-0000-000000000000}"/>
          </ac:spMkLst>
        </pc:spChg>
        <pc:spChg chg="mod">
          <ac:chgData name="Giulia Vilone" userId="S::giulia.vilone@tudublin.ie::0c58d732-b0d9-492e-ba07-5ae44eefa3de" providerId="AD" clId="Web-{41AFAFE5-FCD1-CCE1-A8D7-7854B4F9581D}" dt="2022-01-21T19:29:09.559" v="20"/>
          <ac:spMkLst>
            <pc:docMk/>
            <pc:sldMk cId="2121848245" sldId="392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41AFAFE5-FCD1-CCE1-A8D7-7854B4F9581D}" dt="2022-01-21T19:29:09.559" v="21"/>
          <ac:spMkLst>
            <pc:docMk/>
            <pc:sldMk cId="2121848245" sldId="392"/>
            <ac:spMk id="33" creationId="{00000000-0000-0000-0000-000000000000}"/>
          </ac:spMkLst>
        </pc:spChg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384535303" sldId="393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103269125" sldId="394"/>
        </pc:sldMkLst>
      </pc:sldChg>
      <pc:sldChg chg="modSp 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711059171" sldId="395"/>
        </pc:sldMkLst>
        <pc:picChg chg="mod">
          <ac:chgData name="Giulia Vilone" userId="S::giulia.vilone@tudublin.ie::0c58d732-b0d9-492e-ba07-5ae44eefa3de" providerId="AD" clId="Web-{41AFAFE5-FCD1-CCE1-A8D7-7854B4F9581D}" dt="2022-01-21T19:36:28.901" v="33" actId="1076"/>
          <ac:picMkLst>
            <pc:docMk/>
            <pc:sldMk cId="1711059171" sldId="395"/>
            <ac:picMk id="4" creationId="{00000000-0000-0000-0000-000000000000}"/>
          </ac:picMkLst>
        </pc:picChg>
      </pc:sldChg>
      <pc:sldChg chg="modSp mod setBg">
        <pc:chgData name="Giulia Vilone" userId="S::giulia.vilone@tudublin.ie::0c58d732-b0d9-492e-ba07-5ae44eefa3de" providerId="AD" clId="Web-{41AFAFE5-FCD1-CCE1-A8D7-7854B4F9581D}" dt="2022-01-21T19:38:57.374" v="44" actId="20577"/>
        <pc:sldMkLst>
          <pc:docMk/>
          <pc:sldMk cId="362887274" sldId="396"/>
        </pc:sldMkLst>
        <pc:spChg chg="mod">
          <ac:chgData name="Giulia Vilone" userId="S::giulia.vilone@tudublin.ie::0c58d732-b0d9-492e-ba07-5ae44eefa3de" providerId="AD" clId="Web-{41AFAFE5-FCD1-CCE1-A8D7-7854B4F9581D}" dt="2022-01-21T19:38:57.374" v="44" actId="20577"/>
          <ac:spMkLst>
            <pc:docMk/>
            <pc:sldMk cId="362887274" sldId="396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38:48.046" v="42" actId="20577"/>
        <pc:sldMkLst>
          <pc:docMk/>
          <pc:sldMk cId="2174302372" sldId="397"/>
        </pc:sldMkLst>
        <pc:spChg chg="mod">
          <ac:chgData name="Giulia Vilone" userId="S::giulia.vilone@tudublin.ie::0c58d732-b0d9-492e-ba07-5ae44eefa3de" providerId="AD" clId="Web-{41AFAFE5-FCD1-CCE1-A8D7-7854B4F9581D}" dt="2022-01-21T19:38:48.046" v="42" actId="20577"/>
          <ac:spMkLst>
            <pc:docMk/>
            <pc:sldMk cId="2174302372" sldId="397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39:40.532" v="47" actId="20577"/>
        <pc:sldMkLst>
          <pc:docMk/>
          <pc:sldMk cId="4284502008" sldId="398"/>
        </pc:sldMkLst>
        <pc:spChg chg="mod">
          <ac:chgData name="Giulia Vilone" userId="S::giulia.vilone@tudublin.ie::0c58d732-b0d9-492e-ba07-5ae44eefa3de" providerId="AD" clId="Web-{41AFAFE5-FCD1-CCE1-A8D7-7854B4F9581D}" dt="2022-01-21T19:39:40.532" v="47" actId="20577"/>
          <ac:spMkLst>
            <pc:docMk/>
            <pc:sldMk cId="4284502008" sldId="398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39:54.767" v="49" actId="1076"/>
        <pc:sldMkLst>
          <pc:docMk/>
          <pc:sldMk cId="1480381712" sldId="399"/>
        </pc:sldMkLst>
        <pc:picChg chg="mod">
          <ac:chgData name="Giulia Vilone" userId="S::giulia.vilone@tudublin.ie::0c58d732-b0d9-492e-ba07-5ae44eefa3de" providerId="AD" clId="Web-{41AFAFE5-FCD1-CCE1-A8D7-7854B4F9581D}" dt="2022-01-21T19:39:54.767" v="49" actId="1076"/>
          <ac:picMkLst>
            <pc:docMk/>
            <pc:sldMk cId="1480381712" sldId="399"/>
            <ac:picMk id="3" creationId="{00000000-0000-0000-0000-000000000000}"/>
          </ac:picMkLst>
        </pc:picChg>
      </pc:sldChg>
      <pc:sldChg chg="add del mod">
        <pc:chgData name="Giulia Vilone" userId="S::giulia.vilone@tudublin.ie::0c58d732-b0d9-492e-ba07-5ae44eefa3de" providerId="AD" clId="Web-{41AFAFE5-FCD1-CCE1-A8D7-7854B4F9581D}" dt="2022-01-21T19:41:11.800" v="52"/>
        <pc:sldMkLst>
          <pc:docMk/>
          <pc:sldMk cId="2214951586" sldId="400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970096826" sldId="401"/>
        </pc:sldMkLst>
      </pc:sldChg>
      <pc:sldChg chg="modSp mod">
        <pc:chgData name="Giulia Vilone" userId="S::giulia.vilone@tudublin.ie::0c58d732-b0d9-492e-ba07-5ae44eefa3de" providerId="AD" clId="Web-{41AFAFE5-FCD1-CCE1-A8D7-7854B4F9581D}" dt="2022-01-21T19:42:03.552" v="58"/>
        <pc:sldMkLst>
          <pc:docMk/>
          <pc:sldMk cId="2668752421" sldId="402"/>
        </pc:sldMkLst>
        <pc:graphicFrameChg chg="mod modGraphic">
          <ac:chgData name="Giulia Vilone" userId="S::giulia.vilone@tudublin.ie::0c58d732-b0d9-492e-ba07-5ae44eefa3de" providerId="AD" clId="Web-{41AFAFE5-FCD1-CCE1-A8D7-7854B4F9581D}" dt="2022-01-21T19:42:03.552" v="58"/>
          <ac:graphicFrameMkLst>
            <pc:docMk/>
            <pc:sldMk cId="2668752421" sldId="402"/>
            <ac:graphicFrameMk id="4" creationId="{00000000-0000-0000-0000-000000000000}"/>
          </ac:graphicFrameMkLst>
        </pc:graphicFrameChg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772541804" sldId="403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333384612" sldId="404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019663071" sldId="405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82728007" sldId="406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581567042" sldId="407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837601590" sldId="408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551436492" sldId="409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623199371" sldId="410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1238207609" sldId="411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659908591" sldId="412"/>
        </pc:sldMkLst>
      </pc:sldChg>
      <pc:sldChg chg="del mod">
        <pc:chgData name="Giulia Vilone" userId="S::giulia.vilone@tudublin.ie::0c58d732-b0d9-492e-ba07-5ae44eefa3de" providerId="AD" clId="Web-{41AFAFE5-FCD1-CCE1-A8D7-7854B4F9581D}" dt="2022-01-21T19:43:50.930" v="77"/>
        <pc:sldMkLst>
          <pc:docMk/>
          <pc:sldMk cId="657633762" sldId="413"/>
        </pc:sldMkLst>
      </pc:sldChg>
      <pc:sldChg chg="modSp mod">
        <pc:chgData name="Giulia Vilone" userId="S::giulia.vilone@tudublin.ie::0c58d732-b0d9-492e-ba07-5ae44eefa3de" providerId="AD" clId="Web-{41AFAFE5-FCD1-CCE1-A8D7-7854B4F9581D}" dt="2022-01-21T19:44:04.759" v="84" actId="20577"/>
        <pc:sldMkLst>
          <pc:docMk/>
          <pc:sldMk cId="4260461823" sldId="414"/>
        </pc:sldMkLst>
        <pc:spChg chg="mod">
          <ac:chgData name="Giulia Vilone" userId="S::giulia.vilone@tudublin.ie::0c58d732-b0d9-492e-ba07-5ae44eefa3de" providerId="AD" clId="Web-{41AFAFE5-FCD1-CCE1-A8D7-7854B4F9581D}" dt="2022-01-21T19:44:04.759" v="84" actId="20577"/>
          <ac:spMkLst>
            <pc:docMk/>
            <pc:sldMk cId="4260461823" sldId="414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47:01.233" v="115" actId="20577"/>
        <pc:sldMkLst>
          <pc:docMk/>
          <pc:sldMk cId="4201672748" sldId="415"/>
        </pc:sldMkLst>
        <pc:spChg chg="mod">
          <ac:chgData name="Giulia Vilone" userId="S::giulia.vilone@tudublin.ie::0c58d732-b0d9-492e-ba07-5ae44eefa3de" providerId="AD" clId="Web-{41AFAFE5-FCD1-CCE1-A8D7-7854B4F9581D}" dt="2022-01-21T19:47:01.233" v="115" actId="20577"/>
          <ac:spMkLst>
            <pc:docMk/>
            <pc:sldMk cId="4201672748" sldId="415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44:17.712" v="86" actId="20577"/>
        <pc:sldMkLst>
          <pc:docMk/>
          <pc:sldMk cId="2124532291" sldId="416"/>
        </pc:sldMkLst>
        <pc:spChg chg="mod">
          <ac:chgData name="Giulia Vilone" userId="S::giulia.vilone@tudublin.ie::0c58d732-b0d9-492e-ba07-5ae44eefa3de" providerId="AD" clId="Web-{41AFAFE5-FCD1-CCE1-A8D7-7854B4F9581D}" dt="2022-01-21T19:44:17.712" v="86" actId="20577"/>
          <ac:spMkLst>
            <pc:docMk/>
            <pc:sldMk cId="2124532291" sldId="416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44:29.619" v="88" actId="20577"/>
        <pc:sldMkLst>
          <pc:docMk/>
          <pc:sldMk cId="522568459" sldId="417"/>
        </pc:sldMkLst>
        <pc:spChg chg="mod">
          <ac:chgData name="Giulia Vilone" userId="S::giulia.vilone@tudublin.ie::0c58d732-b0d9-492e-ba07-5ae44eefa3de" providerId="AD" clId="Web-{41AFAFE5-FCD1-CCE1-A8D7-7854B4F9581D}" dt="2022-01-21T19:44:29.619" v="88" actId="20577"/>
          <ac:spMkLst>
            <pc:docMk/>
            <pc:sldMk cId="522568459" sldId="417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45:22.449" v="95" actId="20577"/>
        <pc:sldMkLst>
          <pc:docMk/>
          <pc:sldMk cId="4278251439" sldId="418"/>
        </pc:sldMkLst>
        <pc:spChg chg="mod">
          <ac:chgData name="Giulia Vilone" userId="S::giulia.vilone@tudublin.ie::0c58d732-b0d9-492e-ba07-5ae44eefa3de" providerId="AD" clId="Web-{41AFAFE5-FCD1-CCE1-A8D7-7854B4F9581D}" dt="2022-01-21T19:45:22.449" v="95" actId="20577"/>
          <ac:spMkLst>
            <pc:docMk/>
            <pc:sldMk cId="4278251439" sldId="418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45:37.121" v="96" actId="20577"/>
        <pc:sldMkLst>
          <pc:docMk/>
          <pc:sldMk cId="4134605728" sldId="419"/>
        </pc:sldMkLst>
        <pc:spChg chg="mod">
          <ac:chgData name="Giulia Vilone" userId="S::giulia.vilone@tudublin.ie::0c58d732-b0d9-492e-ba07-5ae44eefa3de" providerId="AD" clId="Web-{41AFAFE5-FCD1-CCE1-A8D7-7854B4F9581D}" dt="2022-01-21T19:45:37.121" v="96" actId="20577"/>
          <ac:spMkLst>
            <pc:docMk/>
            <pc:sldMk cId="4134605728" sldId="419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45:49.512" v="98" actId="20577"/>
        <pc:sldMkLst>
          <pc:docMk/>
          <pc:sldMk cId="3166899299" sldId="420"/>
        </pc:sldMkLst>
        <pc:spChg chg="mod">
          <ac:chgData name="Giulia Vilone" userId="S::giulia.vilone@tudublin.ie::0c58d732-b0d9-492e-ba07-5ae44eefa3de" providerId="AD" clId="Web-{41AFAFE5-FCD1-CCE1-A8D7-7854B4F9581D}" dt="2022-01-21T19:45:49.512" v="98" actId="20577"/>
          <ac:spMkLst>
            <pc:docMk/>
            <pc:sldMk cId="3166899299" sldId="420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45:56.715" v="100" actId="20577"/>
        <pc:sldMkLst>
          <pc:docMk/>
          <pc:sldMk cId="1255057798" sldId="421"/>
        </pc:sldMkLst>
        <pc:spChg chg="mod">
          <ac:chgData name="Giulia Vilone" userId="S::giulia.vilone@tudublin.ie::0c58d732-b0d9-492e-ba07-5ae44eefa3de" providerId="AD" clId="Web-{41AFAFE5-FCD1-CCE1-A8D7-7854B4F9581D}" dt="2022-01-21T19:45:56.715" v="100" actId="20577"/>
          <ac:spMkLst>
            <pc:docMk/>
            <pc:sldMk cId="1255057798" sldId="421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46:13.419" v="107"/>
        <pc:sldMkLst>
          <pc:docMk/>
          <pc:sldMk cId="2529268412" sldId="422"/>
        </pc:sldMkLst>
        <pc:spChg chg="mod">
          <ac:chgData name="Giulia Vilone" userId="S::giulia.vilone@tudublin.ie::0c58d732-b0d9-492e-ba07-5ae44eefa3de" providerId="AD" clId="Web-{41AFAFE5-FCD1-CCE1-A8D7-7854B4F9581D}" dt="2022-01-21T19:46:13.419" v="107"/>
          <ac:spMkLst>
            <pc:docMk/>
            <pc:sldMk cId="2529268412" sldId="422"/>
            <ac:spMk id="2" creationId="{00000000-0000-0000-0000-000000000000}"/>
          </ac:spMkLst>
        </pc:spChg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2035439828" sldId="425"/>
        </pc:sldMkLst>
      </pc:sldChg>
      <pc:sldChg chg="modSp mod">
        <pc:chgData name="Giulia Vilone" userId="S::giulia.vilone@tudublin.ie::0c58d732-b0d9-492e-ba07-5ae44eefa3de" providerId="AD" clId="Web-{41AFAFE5-FCD1-CCE1-A8D7-7854B4F9581D}" dt="2022-01-21T19:48:07.985" v="121" actId="20577"/>
        <pc:sldMkLst>
          <pc:docMk/>
          <pc:sldMk cId="2599742489" sldId="426"/>
        </pc:sldMkLst>
        <pc:spChg chg="mod">
          <ac:chgData name="Giulia Vilone" userId="S::giulia.vilone@tudublin.ie::0c58d732-b0d9-492e-ba07-5ae44eefa3de" providerId="AD" clId="Web-{41AFAFE5-FCD1-CCE1-A8D7-7854B4F9581D}" dt="2022-01-21T19:48:07.985" v="121" actId="20577"/>
          <ac:spMkLst>
            <pc:docMk/>
            <pc:sldMk cId="2599742489" sldId="426"/>
            <ac:spMk id="2" creationId="{00000000-0000-0000-0000-000000000000}"/>
          </ac:spMkLst>
        </pc:spChg>
      </pc:sldChg>
      <pc:sldChg chg="modSp mod">
        <pc:chgData name="Giulia Vilone" userId="S::giulia.vilone@tudublin.ie::0c58d732-b0d9-492e-ba07-5ae44eefa3de" providerId="AD" clId="Web-{41AFAFE5-FCD1-CCE1-A8D7-7854B4F9581D}" dt="2022-01-21T19:46:35.638" v="114" actId="20577"/>
        <pc:sldMkLst>
          <pc:docMk/>
          <pc:sldMk cId="1568687534" sldId="427"/>
        </pc:sldMkLst>
        <pc:spChg chg="mod">
          <ac:chgData name="Giulia Vilone" userId="S::giulia.vilone@tudublin.ie::0c58d732-b0d9-492e-ba07-5ae44eefa3de" providerId="AD" clId="Web-{41AFAFE5-FCD1-CCE1-A8D7-7854B4F9581D}" dt="2022-01-21T19:46:35.638" v="114" actId="20577"/>
          <ac:spMkLst>
            <pc:docMk/>
            <pc:sldMk cId="1568687534" sldId="427"/>
            <ac:spMk id="2" creationId="{00000000-0000-0000-0000-000000000000}"/>
          </ac:spMkLst>
        </pc:spChg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226568240" sldId="428"/>
        </pc:sldMkLst>
      </pc:sldChg>
      <pc:sldChg chg="mod">
        <pc:chgData name="Giulia Vilone" userId="S::giulia.vilone@tudublin.ie::0c58d732-b0d9-492e-ba07-5ae44eefa3de" providerId="AD" clId="Web-{41AFAFE5-FCD1-CCE1-A8D7-7854B4F9581D}" dt="2022-01-21T19:38:19.623" v="39"/>
        <pc:sldMkLst>
          <pc:docMk/>
          <pc:sldMk cId="3818272978" sldId="429"/>
        </pc:sldMkLst>
      </pc:sldChg>
      <pc:sldChg chg="add replId">
        <pc:chgData name="Giulia Vilone" userId="S::giulia.vilone@tudublin.ie::0c58d732-b0d9-492e-ba07-5ae44eefa3de" providerId="AD" clId="Web-{41AFAFE5-FCD1-CCE1-A8D7-7854B4F9581D}" dt="2022-01-21T19:43:47.305" v="76"/>
        <pc:sldMkLst>
          <pc:docMk/>
          <pc:sldMk cId="707779788" sldId="430"/>
        </pc:sldMkLst>
      </pc:sldChg>
      <pc:sldMasterChg chg="mod setBg modSldLayout">
        <pc:chgData name="Giulia Vilone" userId="S::giulia.vilone@tudublin.ie::0c58d732-b0d9-492e-ba07-5ae44eefa3de" providerId="AD" clId="Web-{41AFAFE5-FCD1-CCE1-A8D7-7854B4F9581D}" dt="2022-01-21T19:38:19.623" v="39"/>
        <pc:sldMasterMkLst>
          <pc:docMk/>
          <pc:sldMasterMk cId="4172225365" sldId="2147483648"/>
        </pc:sldMasterMkLst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2140298029" sldId="2147483649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3922475882" sldId="2147483650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845725872" sldId="2147483651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1747783432" sldId="2147483652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3243531102" sldId="2147483653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2534833534" sldId="2147483654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4062510438" sldId="2147483655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4279466616" sldId="2147483656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1584452181" sldId="2147483657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2117350998" sldId="2147483658"/>
          </pc:sldLayoutMkLst>
        </pc:sldLayoutChg>
        <pc:sldLayoutChg chg="mod">
          <pc:chgData name="Giulia Vilone" userId="S::giulia.vilone@tudublin.ie::0c58d732-b0d9-492e-ba07-5ae44eefa3de" providerId="AD" clId="Web-{41AFAFE5-FCD1-CCE1-A8D7-7854B4F9581D}" dt="2022-01-21T19:38:19.623" v="39"/>
          <pc:sldLayoutMkLst>
            <pc:docMk/>
            <pc:sldMasterMk cId="4172225365" sldId="2147483648"/>
            <pc:sldLayoutMk cId="3637491563" sldId="2147483659"/>
          </pc:sldLayoutMkLst>
        </pc:sldLayoutChg>
      </pc:sldMasterChg>
    </pc:docChg>
  </pc:docChgLst>
  <pc:docChgLst>
    <pc:chgData name="Giulia Vilone" userId="S::giulia.vilone@tudublin.ie::0c58d732-b0d9-492e-ba07-5ae44eefa3de" providerId="AD" clId="Web-{C25928BE-7B3D-961C-98D1-F98D0E0B2C47}"/>
    <pc:docChg chg="addSld delSld">
      <pc:chgData name="Giulia Vilone" userId="S::giulia.vilone@tudublin.ie::0c58d732-b0d9-492e-ba07-5ae44eefa3de" providerId="AD" clId="Web-{C25928BE-7B3D-961C-98D1-F98D0E0B2C47}" dt="2022-01-22T14:51:06.772" v="5"/>
      <pc:docMkLst>
        <pc:docMk/>
      </pc:docMkLst>
      <pc:sldChg chg="add del">
        <pc:chgData name="Giulia Vilone" userId="S::giulia.vilone@tudublin.ie::0c58d732-b0d9-492e-ba07-5ae44eefa3de" providerId="AD" clId="Web-{C25928BE-7B3D-961C-98D1-F98D0E0B2C47}" dt="2022-01-22T14:51:06.772" v="5"/>
        <pc:sldMkLst>
          <pc:docMk/>
          <pc:sldMk cId="4134605728" sldId="419"/>
        </pc:sldMkLst>
      </pc:sldChg>
      <pc:sldChg chg="add del">
        <pc:chgData name="Giulia Vilone" userId="S::giulia.vilone@tudublin.ie::0c58d732-b0d9-492e-ba07-5ae44eefa3de" providerId="AD" clId="Web-{C25928BE-7B3D-961C-98D1-F98D0E0B2C47}" dt="2022-01-22T14:50:37.240" v="2"/>
        <pc:sldMkLst>
          <pc:docMk/>
          <pc:sldMk cId="3166899299" sldId="420"/>
        </pc:sldMkLst>
      </pc:sldChg>
      <pc:sldChg chg="add del">
        <pc:chgData name="Giulia Vilone" userId="S::giulia.vilone@tudublin.ie::0c58d732-b0d9-492e-ba07-5ae44eefa3de" providerId="AD" clId="Web-{C25928BE-7B3D-961C-98D1-F98D0E0B2C47}" dt="2022-01-22T14:51:04.303" v="4"/>
        <pc:sldMkLst>
          <pc:docMk/>
          <pc:sldMk cId="2035439828" sldId="425"/>
        </pc:sldMkLst>
      </pc:sldChg>
    </pc:docChg>
  </pc:docChgLst>
  <pc:docChgLst>
    <pc:chgData name="Giulia Vilone" userId="S::giulia.vilone@tudublin.ie::0c58d732-b0d9-492e-ba07-5ae44eefa3de" providerId="AD" clId="Web-{B287FAE4-29BB-A176-8577-6AB777D0A892}"/>
    <pc:docChg chg="mod modSld addMainMaster delMainMaster modMainMaster setSldSz">
      <pc:chgData name="Giulia Vilone" userId="S::giulia.vilone@tudublin.ie::0c58d732-b0d9-492e-ba07-5ae44eefa3de" providerId="AD" clId="Web-{B287FAE4-29BB-A176-8577-6AB777D0A892}" dt="2022-01-27T19:48:23.962" v="42"/>
      <pc:docMkLst>
        <pc:docMk/>
      </pc:docMkLst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766980260" sldId="256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766980260" sldId="2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766980260" sldId="256"/>
            <ac:spMk id="5" creationId="{94F4C8EA-E340-4F5F-AF39-26B8B77C5034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1766980260" sldId="256"/>
            <ac:picMk id="8" creationId="{00000000-0000-0000-0000-000000000000}"/>
          </ac:picMkLst>
        </pc:picChg>
      </pc:sldChg>
      <pc:sldChg chg="addSp modSp mod setBg modClrScheme chgLayout">
        <pc:chgData name="Giulia Vilone" userId="S::giulia.vilone@tudublin.ie::0c58d732-b0d9-492e-ba07-5ae44eefa3de" providerId="AD" clId="Web-{B287FAE4-29BB-A176-8577-6AB777D0A892}" dt="2022-01-27T19:45:22.943" v="9" actId="14100"/>
        <pc:sldMkLst>
          <pc:docMk/>
          <pc:sldMk cId="2998694380" sldId="348"/>
        </pc:sldMkLst>
        <pc:spChg chg="mod ord">
          <ac:chgData name="Giulia Vilone" userId="S::giulia.vilone@tudublin.ie::0c58d732-b0d9-492e-ba07-5ae44eefa3de" providerId="AD" clId="Web-{B287FAE4-29BB-A176-8577-6AB777D0A892}" dt="2022-01-27T19:45:22.943" v="9" actId="14100"/>
          <ac:spMkLst>
            <pc:docMk/>
            <pc:sldMk cId="2998694380" sldId="34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5:09.958" v="6"/>
          <ac:spMkLst>
            <pc:docMk/>
            <pc:sldMk cId="2998694380" sldId="348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B287FAE4-29BB-A176-8577-6AB777D0A892}" dt="2022-01-27T19:45:09.958" v="6"/>
          <ac:spMkLst>
            <pc:docMk/>
            <pc:sldMk cId="2998694380" sldId="348"/>
            <ac:spMk id="19" creationId="{CADF2543-1B6F-4FBC-A7AF-53A0430E05AB}"/>
          </ac:spMkLst>
        </pc:spChg>
        <pc:grpChg chg="add">
          <ac:chgData name="Giulia Vilone" userId="S::giulia.vilone@tudublin.ie::0c58d732-b0d9-492e-ba07-5ae44eefa3de" providerId="AD" clId="Web-{B287FAE4-29BB-A176-8577-6AB777D0A892}" dt="2022-01-27T19:45:09.958" v="6"/>
          <ac:grpSpMkLst>
            <pc:docMk/>
            <pc:sldMk cId="2998694380" sldId="348"/>
            <ac:grpSpMk id="21" creationId="{A80A6E81-6B71-43DF-877B-E964A9A4CB68}"/>
          </ac:grpSpMkLst>
        </pc:gr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5:01.677" v="5"/>
        <pc:sldMkLst>
          <pc:docMk/>
          <pc:sldMk cId="2130561553" sldId="352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130561553" sldId="352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5:01.677" v="5"/>
          <ac:spMkLst>
            <pc:docMk/>
            <pc:sldMk cId="2130561553" sldId="352"/>
            <ac:spMk id="4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130561553" sldId="352"/>
            <ac:spMk id="6" creationId="{DA828D60-C58E-46B2-B633-74654B2A8CE1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2130561553" sldId="352"/>
            <ac:picMk id="8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507522816" sldId="353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507522816" sldId="353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285786853" sldId="355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285786853" sldId="355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978460847" sldId="357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978460847" sldId="357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578291299" sldId="358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578291299" sldId="35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578291299" sldId="35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11703702" sldId="359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11703702" sldId="35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11703702" sldId="35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311703702" sldId="359"/>
            <ac:spMk id="34" creationId="{00000000-0000-0000-0000-000000000000}"/>
          </ac:spMkLst>
        </pc:sp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311703702" sldId="359"/>
            <ac:cxnSpMk id="2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311703702" sldId="359"/>
            <ac:cxnSpMk id="2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311703702" sldId="359"/>
            <ac:cxnSpMk id="3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311703702" sldId="359"/>
            <ac:cxnSpMk id="3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311703702" sldId="359"/>
            <ac:cxnSpMk id="35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417827333" sldId="360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417827333" sldId="36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417827333" sldId="360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859193348" sldId="361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859193348" sldId="36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859193348" sldId="361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343951899" sldId="362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343951899" sldId="36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343951899" sldId="362"/>
            <ac:spMk id="14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B287FAE4-29BB-A176-8577-6AB777D0A892}" dt="2022-01-27T19:44:12.004" v="0"/>
          <ac:graphicFrameMkLst>
            <pc:docMk/>
            <pc:sldMk cId="1343951899" sldId="362"/>
            <ac:graphicFrameMk id="3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96947883" sldId="363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96947883" sldId="36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96947883" sldId="363"/>
            <ac:spMk id="14" creationId="{00000000-0000-0000-0000-000000000000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296947883" sldId="363"/>
            <ac:picMk id="5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674289343" sldId="378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674289343" sldId="3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674289343" sldId="37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411952918" sldId="379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411952918" sldId="379"/>
            <ac:spMk id="14" creationId="{00000000-0000-0000-0000-000000000000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3411952918" sldId="379"/>
            <ac:picMk id="4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192961321" sldId="380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192961321" sldId="38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192961321" sldId="380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124170870" sldId="382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124170870" sldId="382"/>
            <ac:spMk id="14" creationId="{00000000-0000-0000-0000-000000000000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1124170870" sldId="382"/>
            <ac:picMk id="4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157776262" sldId="383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157776262" sldId="38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157776262" sldId="383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746310434" sldId="384"/>
        </pc:sldMkLst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746310434" sldId="384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746310434" sldId="38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746310434" sldId="384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746310434" sldId="384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746310434" sldId="384"/>
            <ac:spMk id="13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746310434" sldId="384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746310434" sldId="384"/>
            <ac:spMk id="15" creationId="{00000000-0000-0000-0000-000000000000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746310434" sldId="384"/>
            <ac:picMk id="4" creationId="{00000000-0000-0000-0000-000000000000}"/>
          </ac:picMkLst>
        </pc:pic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746310434" sldId="384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746310434" sldId="384"/>
            <ac:cxnSpMk id="12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756210866" sldId="385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756210866" sldId="38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756210866" sldId="385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360976196" sldId="386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360976196" sldId="38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360976196" sldId="386"/>
            <ac:spMk id="14" creationId="{00000000-0000-0000-0000-000000000000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1360976196" sldId="386"/>
            <ac:picMk id="3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262382066" sldId="387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262382066" sldId="38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262382066" sldId="387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397059665" sldId="388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397059665" sldId="38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397059665" sldId="38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917477026" sldId="389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917477026" sldId="38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917477026" sldId="38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003950566" sldId="391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003950566" sldId="391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5:35.427" v="12" actId="1076"/>
        <pc:sldMkLst>
          <pc:docMk/>
          <pc:sldMk cId="2121848245" sldId="392"/>
        </pc:sldMkLst>
        <pc:spChg chg="mod ord">
          <ac:chgData name="Giulia Vilone" userId="S::giulia.vilone@tudublin.ie::0c58d732-b0d9-492e-ba07-5ae44eefa3de" providerId="AD" clId="Web-{B287FAE4-29BB-A176-8577-6AB777D0A892}" dt="2022-01-27T19:45:35.427" v="12" actId="1076"/>
          <ac:spMkLst>
            <pc:docMk/>
            <pc:sldMk cId="2121848245" sldId="39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121848245" sldId="392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121848245" sldId="392"/>
            <ac:spMk id="25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121848245" sldId="392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121848245" sldId="392"/>
            <ac:spMk id="28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121848245" sldId="392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121848245" sldId="392"/>
            <ac:spMk id="30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121848245" sldId="392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121848245" sldId="392"/>
            <ac:spMk id="3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5:44.693" v="13" actId="1076"/>
        <pc:sldMkLst>
          <pc:docMk/>
          <pc:sldMk cId="1384535303" sldId="393"/>
        </pc:sldMkLst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384535303" sldId="39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5:44.693" v="13" actId="1076"/>
          <ac:spMkLst>
            <pc:docMk/>
            <pc:sldMk cId="1384535303" sldId="39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384535303" sldId="393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384535303" sldId="393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384535303" sldId="393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384535303" sldId="393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384535303" sldId="393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384535303" sldId="393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384535303" sldId="393"/>
            <ac:spMk id="24" creationId="{00000000-0000-0000-0000-000000000000}"/>
          </ac:spMkLst>
        </pc:sp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1384535303" sldId="393"/>
            <ac:cxnSpMk id="2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1384535303" sldId="393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1384535303" sldId="393"/>
            <ac:cxnSpMk id="3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1384535303" sldId="393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1384535303" sldId="393"/>
            <ac:cxnSpMk id="4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B287FAE4-29BB-A176-8577-6AB777D0A892}" dt="2022-01-27T19:44:12.004" v="0"/>
          <ac:cxnSpMkLst>
            <pc:docMk/>
            <pc:sldMk cId="1384535303" sldId="393"/>
            <ac:cxnSpMk id="44" creationId="{00000000-0000-0000-0000-000000000000}"/>
          </ac:cxnSpMkLst>
        </pc:cxnChg>
      </pc:sldChg>
      <pc:sldChg chg="addSp modSp mod setBg modClrScheme chgLayout">
        <pc:chgData name="Giulia Vilone" userId="S::giulia.vilone@tudublin.ie::0c58d732-b0d9-492e-ba07-5ae44eefa3de" providerId="AD" clId="Web-{B287FAE4-29BB-A176-8577-6AB777D0A892}" dt="2022-01-27T19:46:23.881" v="20"/>
        <pc:sldMkLst>
          <pc:docMk/>
          <pc:sldMk cId="3103269125" sldId="394"/>
        </pc:sldMkLst>
        <pc:spChg chg="mod ord">
          <ac:chgData name="Giulia Vilone" userId="S::giulia.vilone@tudublin.ie::0c58d732-b0d9-492e-ba07-5ae44eefa3de" providerId="AD" clId="Web-{B287FAE4-29BB-A176-8577-6AB777D0A892}" dt="2022-01-27T19:46:23.881" v="20"/>
          <ac:spMkLst>
            <pc:docMk/>
            <pc:sldMk cId="3103269125" sldId="39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6:23.881" v="20"/>
          <ac:spMkLst>
            <pc:docMk/>
            <pc:sldMk cId="3103269125" sldId="394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B287FAE4-29BB-A176-8577-6AB777D0A892}" dt="2022-01-27T19:46:23.881" v="20"/>
          <ac:spMkLst>
            <pc:docMk/>
            <pc:sldMk cId="3103269125" sldId="394"/>
            <ac:spMk id="19" creationId="{CADF2543-1B6F-4FBC-A7AF-53A0430E05AB}"/>
          </ac:spMkLst>
        </pc:spChg>
        <pc:grpChg chg="add">
          <ac:chgData name="Giulia Vilone" userId="S::giulia.vilone@tudublin.ie::0c58d732-b0d9-492e-ba07-5ae44eefa3de" providerId="AD" clId="Web-{B287FAE4-29BB-A176-8577-6AB777D0A892}" dt="2022-01-27T19:46:23.881" v="20"/>
          <ac:grpSpMkLst>
            <pc:docMk/>
            <pc:sldMk cId="3103269125" sldId="394"/>
            <ac:grpSpMk id="21" creationId="{A80A6E81-6B71-43DF-877B-E964A9A4CB68}"/>
          </ac:grpSpMkLst>
        </pc:grpChg>
      </pc:sldChg>
      <pc:sldChg chg="addSp modSp mod setBg modClrScheme addAnim chgLayout">
        <pc:chgData name="Giulia Vilone" userId="S::giulia.vilone@tudublin.ie::0c58d732-b0d9-492e-ba07-5ae44eefa3de" providerId="AD" clId="Web-{B287FAE4-29BB-A176-8577-6AB777D0A892}" dt="2022-01-27T19:46:29.147" v="22"/>
        <pc:sldMkLst>
          <pc:docMk/>
          <pc:sldMk cId="1711059171" sldId="395"/>
        </pc:sldMkLst>
        <pc:spChg chg="mod ord">
          <ac:chgData name="Giulia Vilone" userId="S::giulia.vilone@tudublin.ie::0c58d732-b0d9-492e-ba07-5ae44eefa3de" providerId="AD" clId="Web-{B287FAE4-29BB-A176-8577-6AB777D0A892}" dt="2022-01-27T19:46:29.147" v="21"/>
          <ac:spMkLst>
            <pc:docMk/>
            <pc:sldMk cId="1711059171" sldId="395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B287FAE4-29BB-A176-8577-6AB777D0A892}" dt="2022-01-27T19:46:29.147" v="21"/>
          <ac:spMkLst>
            <pc:docMk/>
            <pc:sldMk cId="1711059171" sldId="395"/>
            <ac:spMk id="29" creationId="{C5BDD1EA-D8C1-45AF-9F0A-14A2A137BA2A}"/>
          </ac:spMkLst>
        </pc:spChg>
        <pc:spChg chg="add">
          <ac:chgData name="Giulia Vilone" userId="S::giulia.vilone@tudublin.ie::0c58d732-b0d9-492e-ba07-5ae44eefa3de" providerId="AD" clId="Web-{B287FAE4-29BB-A176-8577-6AB777D0A892}" dt="2022-01-27T19:46:29.147" v="21"/>
          <ac:spMkLst>
            <pc:docMk/>
            <pc:sldMk cId="1711059171" sldId="395"/>
            <ac:spMk id="31" creationId="{14354E08-0068-48D7-A8AD-84C7B1CF585D}"/>
          </ac:spMkLst>
        </pc:spChg>
        <pc:grpChg chg="add">
          <ac:chgData name="Giulia Vilone" userId="S::giulia.vilone@tudublin.ie::0c58d732-b0d9-492e-ba07-5ae44eefa3de" providerId="AD" clId="Web-{B287FAE4-29BB-A176-8577-6AB777D0A892}" dt="2022-01-27T19:46:29.147" v="21"/>
          <ac:grpSpMkLst>
            <pc:docMk/>
            <pc:sldMk cId="1711059171" sldId="395"/>
            <ac:grpSpMk id="33" creationId="{A779F34F-2960-4B81-BA08-445B6F6A0CD7}"/>
          </ac:grpSpMkLst>
        </pc:grpChg>
        <pc:picChg chg="mod">
          <ac:chgData name="Giulia Vilone" userId="S::giulia.vilone@tudublin.ie::0c58d732-b0d9-492e-ba07-5ae44eefa3de" providerId="AD" clId="Web-{B287FAE4-29BB-A176-8577-6AB777D0A892}" dt="2022-01-27T19:46:29.147" v="21"/>
          <ac:picMkLst>
            <pc:docMk/>
            <pc:sldMk cId="1711059171" sldId="395"/>
            <ac:picMk id="4" creationId="{00000000-0000-0000-0000-000000000000}"/>
          </ac:picMkLst>
        </pc:picChg>
        <pc:cxnChg chg="add">
          <ac:chgData name="Giulia Vilone" userId="S::giulia.vilone@tudublin.ie::0c58d732-b0d9-492e-ba07-5ae44eefa3de" providerId="AD" clId="Web-{B287FAE4-29BB-A176-8577-6AB777D0A892}" dt="2022-01-27T19:46:29.147" v="21"/>
          <ac:cxnSpMkLst>
            <pc:docMk/>
            <pc:sldMk cId="1711059171" sldId="395"/>
            <ac:cxnSpMk id="19" creationId="{8FD48FB1-66D8-4676-B0AA-C139A1DB78D1}"/>
          </ac:cxnSpMkLst>
        </pc:cxnChg>
        <pc:cxnChg chg="add">
          <ac:chgData name="Giulia Vilone" userId="S::giulia.vilone@tudublin.ie::0c58d732-b0d9-492e-ba07-5ae44eefa3de" providerId="AD" clId="Web-{B287FAE4-29BB-A176-8577-6AB777D0A892}" dt="2022-01-27T19:46:29.147" v="21"/>
          <ac:cxnSpMkLst>
            <pc:docMk/>
            <pc:sldMk cId="1711059171" sldId="395"/>
            <ac:cxnSpMk id="21" creationId="{F033F5AE-6728-4F19-8DED-658E674B31B9}"/>
          </ac:cxnSpMkLst>
        </pc:cxnChg>
        <pc:cxnChg chg="add">
          <ac:chgData name="Giulia Vilone" userId="S::giulia.vilone@tudublin.ie::0c58d732-b0d9-492e-ba07-5ae44eefa3de" providerId="AD" clId="Web-{B287FAE4-29BB-A176-8577-6AB777D0A892}" dt="2022-01-27T19:46:29.147" v="21"/>
          <ac:cxnSpMkLst>
            <pc:docMk/>
            <pc:sldMk cId="1711059171" sldId="395"/>
            <ac:cxnSpMk id="23" creationId="{82C7D74A-18BA-4709-A808-44E8815C4430}"/>
          </ac:cxnSpMkLst>
        </pc:cxnChg>
        <pc:cxnChg chg="add">
          <ac:chgData name="Giulia Vilone" userId="S::giulia.vilone@tudublin.ie::0c58d732-b0d9-492e-ba07-5ae44eefa3de" providerId="AD" clId="Web-{B287FAE4-29BB-A176-8577-6AB777D0A892}" dt="2022-01-27T19:46:29.147" v="21"/>
          <ac:cxnSpMkLst>
            <pc:docMk/>
            <pc:sldMk cId="1711059171" sldId="395"/>
            <ac:cxnSpMk id="25" creationId="{B5164A3F-1561-4039-8185-AB0EEB713EA7}"/>
          </ac:cxnSpMkLst>
        </pc:cxnChg>
        <pc:cxnChg chg="add">
          <ac:chgData name="Giulia Vilone" userId="S::giulia.vilone@tudublin.ie::0c58d732-b0d9-492e-ba07-5ae44eefa3de" providerId="AD" clId="Web-{B287FAE4-29BB-A176-8577-6AB777D0A892}" dt="2022-01-27T19:46:29.147" v="21"/>
          <ac:cxnSpMkLst>
            <pc:docMk/>
            <pc:sldMk cId="1711059171" sldId="395"/>
            <ac:cxnSpMk id="27" creationId="{2A35DB53-42BE-460E-9CA1-1294C98463CB}"/>
          </ac:cxnSpMkLst>
        </pc:cxnChg>
      </pc:sldChg>
      <pc:sldChg chg="addSp delSp modSp mod setBg modClrScheme chgLayout">
        <pc:chgData name="Giulia Vilone" userId="S::giulia.vilone@tudublin.ie::0c58d732-b0d9-492e-ba07-5ae44eefa3de" providerId="AD" clId="Web-{B287FAE4-29BB-A176-8577-6AB777D0A892}" dt="2022-01-27T19:46:39.725" v="23"/>
        <pc:sldMkLst>
          <pc:docMk/>
          <pc:sldMk cId="362887274" sldId="396"/>
        </pc:sldMkLst>
        <pc:spChg chg="del mod ord">
          <ac:chgData name="Giulia Vilone" userId="S::giulia.vilone@tudublin.ie::0c58d732-b0d9-492e-ba07-5ae44eefa3de" providerId="AD" clId="Web-{B287FAE4-29BB-A176-8577-6AB777D0A892}" dt="2022-01-27T19:46:39.725" v="23"/>
          <ac:spMkLst>
            <pc:docMk/>
            <pc:sldMk cId="362887274" sldId="39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6:39.725" v="23"/>
          <ac:spMkLst>
            <pc:docMk/>
            <pc:sldMk cId="362887274" sldId="396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B287FAE4-29BB-A176-8577-6AB777D0A892}" dt="2022-01-27T19:46:39.725" v="23"/>
          <ac:spMkLst>
            <pc:docMk/>
            <pc:sldMk cId="362887274" sldId="396"/>
            <ac:spMk id="20" creationId="{2C33F367-76E5-4D2A-96B1-4FD443CDD1CF}"/>
          </ac:spMkLst>
        </pc:spChg>
        <pc:spChg chg="add">
          <ac:chgData name="Giulia Vilone" userId="S::giulia.vilone@tudublin.ie::0c58d732-b0d9-492e-ba07-5ae44eefa3de" providerId="AD" clId="Web-{B287FAE4-29BB-A176-8577-6AB777D0A892}" dt="2022-01-27T19:46:39.725" v="23"/>
          <ac:spMkLst>
            <pc:docMk/>
            <pc:sldMk cId="362887274" sldId="396"/>
            <ac:spMk id="22" creationId="{6F769419-3E73-449D-B62A-0CDEC946A679}"/>
          </ac:spMkLst>
        </pc:spChg>
        <pc:grpChg chg="add">
          <ac:chgData name="Giulia Vilone" userId="S::giulia.vilone@tudublin.ie::0c58d732-b0d9-492e-ba07-5ae44eefa3de" providerId="AD" clId="Web-{B287FAE4-29BB-A176-8577-6AB777D0A892}" dt="2022-01-27T19:46:39.725" v="23"/>
          <ac:grpSpMkLst>
            <pc:docMk/>
            <pc:sldMk cId="362887274" sldId="396"/>
            <ac:grpSpMk id="24" creationId="{A6515200-42F9-488F-9895-6CDBCD1E87C8}"/>
          </ac:grpSpMkLst>
        </pc:grpChg>
        <pc:graphicFrameChg chg="add">
          <ac:chgData name="Giulia Vilone" userId="S::giulia.vilone@tudublin.ie::0c58d732-b0d9-492e-ba07-5ae44eefa3de" providerId="AD" clId="Web-{B287FAE4-29BB-A176-8577-6AB777D0A892}" dt="2022-01-27T19:46:39.725" v="23"/>
          <ac:graphicFrameMkLst>
            <pc:docMk/>
            <pc:sldMk cId="362887274" sldId="396"/>
            <ac:graphicFrameMk id="16" creationId="{4FAAA8C7-8ECD-446F-B433-9BAC89619E7A}"/>
          </ac:graphicFrameMkLst>
        </pc:graphicFrameChg>
      </pc:sldChg>
      <pc:sldChg chg="addSp modSp mod setBg modClrScheme chgLayout">
        <pc:chgData name="Giulia Vilone" userId="S::giulia.vilone@tudublin.ie::0c58d732-b0d9-492e-ba07-5ae44eefa3de" providerId="AD" clId="Web-{B287FAE4-29BB-A176-8577-6AB777D0A892}" dt="2022-01-27T19:47:10.414" v="31" actId="14100"/>
        <pc:sldMkLst>
          <pc:docMk/>
          <pc:sldMk cId="2174302372" sldId="397"/>
        </pc:sldMkLst>
        <pc:spChg chg="mod ord">
          <ac:chgData name="Giulia Vilone" userId="S::giulia.vilone@tudublin.ie::0c58d732-b0d9-492e-ba07-5ae44eefa3de" providerId="AD" clId="Web-{B287FAE4-29BB-A176-8577-6AB777D0A892}" dt="2022-01-27T19:47:10.414" v="31" actId="14100"/>
          <ac:spMkLst>
            <pc:docMk/>
            <pc:sldMk cId="2174302372" sldId="39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6:48.210" v="24"/>
          <ac:spMkLst>
            <pc:docMk/>
            <pc:sldMk cId="2174302372" sldId="397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B287FAE4-29BB-A176-8577-6AB777D0A892}" dt="2022-01-27T19:46:48.210" v="24"/>
          <ac:spMkLst>
            <pc:docMk/>
            <pc:sldMk cId="2174302372" sldId="397"/>
            <ac:spMk id="19" creationId="{CADF2543-1B6F-4FBC-A7AF-53A0430E05AB}"/>
          </ac:spMkLst>
        </pc:spChg>
        <pc:grpChg chg="add">
          <ac:chgData name="Giulia Vilone" userId="S::giulia.vilone@tudublin.ie::0c58d732-b0d9-492e-ba07-5ae44eefa3de" providerId="AD" clId="Web-{B287FAE4-29BB-A176-8577-6AB777D0A892}" dt="2022-01-27T19:46:48.210" v="24"/>
          <ac:grpSpMkLst>
            <pc:docMk/>
            <pc:sldMk cId="2174302372" sldId="397"/>
            <ac:grpSpMk id="21" creationId="{A80A6E81-6B71-43DF-877B-E964A9A4CB68}"/>
          </ac:grpSpMkLst>
        </pc:grpChg>
      </pc:sldChg>
      <pc:sldChg chg="addSp modSp mod setBg modClrScheme chgLayout">
        <pc:chgData name="Giulia Vilone" userId="S::giulia.vilone@tudublin.ie::0c58d732-b0d9-492e-ba07-5ae44eefa3de" providerId="AD" clId="Web-{B287FAE4-29BB-A176-8577-6AB777D0A892}" dt="2022-01-27T19:47:57.805" v="36"/>
        <pc:sldMkLst>
          <pc:docMk/>
          <pc:sldMk cId="4284502008" sldId="398"/>
        </pc:sldMkLst>
        <pc:spChg chg="mod ord">
          <ac:chgData name="Giulia Vilone" userId="S::giulia.vilone@tudublin.ie::0c58d732-b0d9-492e-ba07-5ae44eefa3de" providerId="AD" clId="Web-{B287FAE4-29BB-A176-8577-6AB777D0A892}" dt="2022-01-27T19:47:57.805" v="36"/>
          <ac:spMkLst>
            <pc:docMk/>
            <pc:sldMk cId="4284502008" sldId="39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7:37.805" v="32"/>
          <ac:spMkLst>
            <pc:docMk/>
            <pc:sldMk cId="4284502008" sldId="398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B287FAE4-29BB-A176-8577-6AB777D0A892}" dt="2022-01-27T19:47:37.805" v="32"/>
          <ac:spMkLst>
            <pc:docMk/>
            <pc:sldMk cId="4284502008" sldId="398"/>
            <ac:spMk id="30" creationId="{8777B48D-7BF2-470D-876B-50CD5CC83EBA}"/>
          </ac:spMkLst>
        </pc:spChg>
        <pc:grpChg chg="add">
          <ac:chgData name="Giulia Vilone" userId="S::giulia.vilone@tudublin.ie::0c58d732-b0d9-492e-ba07-5ae44eefa3de" providerId="AD" clId="Web-{B287FAE4-29BB-A176-8577-6AB777D0A892}" dt="2022-01-27T19:47:37.805" v="32"/>
          <ac:grpSpMkLst>
            <pc:docMk/>
            <pc:sldMk cId="4284502008" sldId="398"/>
            <ac:grpSpMk id="32" creationId="{83DA8283-3FF4-47B3-9266-60768C743207}"/>
          </ac:grpSpMkLst>
        </pc:grpChg>
        <pc:picChg chg="add">
          <ac:chgData name="Giulia Vilone" userId="S::giulia.vilone@tudublin.ie::0c58d732-b0d9-492e-ba07-5ae44eefa3de" providerId="AD" clId="Web-{B287FAE4-29BB-A176-8577-6AB777D0A892}" dt="2022-01-27T19:47:37.805" v="32"/>
          <ac:picMkLst>
            <pc:docMk/>
            <pc:sldMk cId="4284502008" sldId="398"/>
            <ac:picMk id="16" creationId="{14D61442-8253-4FA8-B0E1-BEF2AEBDF0D8}"/>
          </ac:picMkLst>
        </pc:picChg>
        <pc:cxnChg chg="add">
          <ac:chgData name="Giulia Vilone" userId="S::giulia.vilone@tudublin.ie::0c58d732-b0d9-492e-ba07-5ae44eefa3de" providerId="AD" clId="Web-{B287FAE4-29BB-A176-8577-6AB777D0A892}" dt="2022-01-27T19:47:37.805" v="32"/>
          <ac:cxnSpMkLst>
            <pc:docMk/>
            <pc:sldMk cId="4284502008" sldId="398"/>
            <ac:cxnSpMk id="20" creationId="{8FD48FB1-66D8-4676-B0AA-C139A1DB78D1}"/>
          </ac:cxnSpMkLst>
        </pc:cxnChg>
        <pc:cxnChg chg="add">
          <ac:chgData name="Giulia Vilone" userId="S::giulia.vilone@tudublin.ie::0c58d732-b0d9-492e-ba07-5ae44eefa3de" providerId="AD" clId="Web-{B287FAE4-29BB-A176-8577-6AB777D0A892}" dt="2022-01-27T19:47:37.805" v="32"/>
          <ac:cxnSpMkLst>
            <pc:docMk/>
            <pc:sldMk cId="4284502008" sldId="398"/>
            <ac:cxnSpMk id="22" creationId="{F033F5AE-6728-4F19-8DED-658E674B31B9}"/>
          </ac:cxnSpMkLst>
        </pc:cxnChg>
        <pc:cxnChg chg="add">
          <ac:chgData name="Giulia Vilone" userId="S::giulia.vilone@tudublin.ie::0c58d732-b0d9-492e-ba07-5ae44eefa3de" providerId="AD" clId="Web-{B287FAE4-29BB-A176-8577-6AB777D0A892}" dt="2022-01-27T19:47:37.805" v="32"/>
          <ac:cxnSpMkLst>
            <pc:docMk/>
            <pc:sldMk cId="4284502008" sldId="398"/>
            <ac:cxnSpMk id="24" creationId="{82C7D74A-18BA-4709-A808-44E8815C4430}"/>
          </ac:cxnSpMkLst>
        </pc:cxnChg>
        <pc:cxnChg chg="add">
          <ac:chgData name="Giulia Vilone" userId="S::giulia.vilone@tudublin.ie::0c58d732-b0d9-492e-ba07-5ae44eefa3de" providerId="AD" clId="Web-{B287FAE4-29BB-A176-8577-6AB777D0A892}" dt="2022-01-27T19:47:37.805" v="32"/>
          <ac:cxnSpMkLst>
            <pc:docMk/>
            <pc:sldMk cId="4284502008" sldId="398"/>
            <ac:cxnSpMk id="26" creationId="{B5164A3F-1561-4039-8185-AB0EEB713EA7}"/>
          </ac:cxnSpMkLst>
        </pc:cxnChg>
        <pc:cxnChg chg="add">
          <ac:chgData name="Giulia Vilone" userId="S::giulia.vilone@tudublin.ie::0c58d732-b0d9-492e-ba07-5ae44eefa3de" providerId="AD" clId="Web-{B287FAE4-29BB-A176-8577-6AB777D0A892}" dt="2022-01-27T19:47:37.805" v="32"/>
          <ac:cxnSpMkLst>
            <pc:docMk/>
            <pc:sldMk cId="4284502008" sldId="398"/>
            <ac:cxnSpMk id="28" creationId="{2A35DB53-42BE-460E-9CA1-1294C98463CB}"/>
          </ac:cxnSpMkLst>
        </pc:cxnChg>
      </pc:sldChg>
      <pc:sldChg chg="addSp delSp modSp mod setBg modClrScheme addAnim delAnim chgLayout">
        <pc:chgData name="Giulia Vilone" userId="S::giulia.vilone@tudublin.ie::0c58d732-b0d9-492e-ba07-5ae44eefa3de" providerId="AD" clId="Web-{B287FAE4-29BB-A176-8577-6AB777D0A892}" dt="2022-01-27T19:48:23.962" v="42"/>
        <pc:sldMkLst>
          <pc:docMk/>
          <pc:sldMk cId="1480381712" sldId="399"/>
        </pc:sldMkLst>
        <pc:spChg chg="mod ord">
          <ac:chgData name="Giulia Vilone" userId="S::giulia.vilone@tudublin.ie::0c58d732-b0d9-492e-ba07-5ae44eefa3de" providerId="AD" clId="Web-{B287FAE4-29BB-A176-8577-6AB777D0A892}" dt="2022-01-27T19:48:23.962" v="42"/>
          <ac:spMkLst>
            <pc:docMk/>
            <pc:sldMk cId="1480381712" sldId="399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B287FAE4-29BB-A176-8577-6AB777D0A892}" dt="2022-01-27T19:48:23.962" v="42"/>
          <ac:spMkLst>
            <pc:docMk/>
            <pc:sldMk cId="1480381712" sldId="399"/>
            <ac:spMk id="29" creationId="{8777B48D-7BF2-470D-876B-50CD5CC83EBA}"/>
          </ac:spMkLst>
        </pc:spChg>
        <pc:grpChg chg="add del">
          <ac:chgData name="Giulia Vilone" userId="S::giulia.vilone@tudublin.ie::0c58d732-b0d9-492e-ba07-5ae44eefa3de" providerId="AD" clId="Web-{B287FAE4-29BB-A176-8577-6AB777D0A892}" dt="2022-01-27T19:48:23.962" v="42"/>
          <ac:grpSpMkLst>
            <pc:docMk/>
            <pc:sldMk cId="1480381712" sldId="399"/>
            <ac:grpSpMk id="31" creationId="{83DA8283-3FF4-47B3-9266-60768C743207}"/>
          </ac:grpSpMkLst>
        </pc:grpChg>
        <pc:picChg chg="mod">
          <ac:chgData name="Giulia Vilone" userId="S::giulia.vilone@tudublin.ie::0c58d732-b0d9-492e-ba07-5ae44eefa3de" providerId="AD" clId="Web-{B287FAE4-29BB-A176-8577-6AB777D0A892}" dt="2022-01-27T19:48:23.962" v="42"/>
          <ac:picMkLst>
            <pc:docMk/>
            <pc:sldMk cId="1480381712" sldId="399"/>
            <ac:picMk id="3" creationId="{00000000-0000-0000-0000-000000000000}"/>
          </ac:picMkLst>
        </pc:picChg>
        <pc:cxnChg chg="add del">
          <ac:chgData name="Giulia Vilone" userId="S::giulia.vilone@tudublin.ie::0c58d732-b0d9-492e-ba07-5ae44eefa3de" providerId="AD" clId="Web-{B287FAE4-29BB-A176-8577-6AB777D0A892}" dt="2022-01-27T19:48:23.962" v="42"/>
          <ac:cxnSpMkLst>
            <pc:docMk/>
            <pc:sldMk cId="1480381712" sldId="399"/>
            <ac:cxnSpMk id="19" creationId="{8FD48FB1-66D8-4676-B0AA-C139A1DB78D1}"/>
          </ac:cxnSpMkLst>
        </pc:cxnChg>
        <pc:cxnChg chg="add del">
          <ac:chgData name="Giulia Vilone" userId="S::giulia.vilone@tudublin.ie::0c58d732-b0d9-492e-ba07-5ae44eefa3de" providerId="AD" clId="Web-{B287FAE4-29BB-A176-8577-6AB777D0A892}" dt="2022-01-27T19:48:23.962" v="42"/>
          <ac:cxnSpMkLst>
            <pc:docMk/>
            <pc:sldMk cId="1480381712" sldId="399"/>
            <ac:cxnSpMk id="21" creationId="{F033F5AE-6728-4F19-8DED-658E674B31B9}"/>
          </ac:cxnSpMkLst>
        </pc:cxnChg>
        <pc:cxnChg chg="add del">
          <ac:chgData name="Giulia Vilone" userId="S::giulia.vilone@tudublin.ie::0c58d732-b0d9-492e-ba07-5ae44eefa3de" providerId="AD" clId="Web-{B287FAE4-29BB-A176-8577-6AB777D0A892}" dt="2022-01-27T19:48:23.962" v="42"/>
          <ac:cxnSpMkLst>
            <pc:docMk/>
            <pc:sldMk cId="1480381712" sldId="399"/>
            <ac:cxnSpMk id="23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B287FAE4-29BB-A176-8577-6AB777D0A892}" dt="2022-01-27T19:48:23.962" v="42"/>
          <ac:cxnSpMkLst>
            <pc:docMk/>
            <pc:sldMk cId="1480381712" sldId="399"/>
            <ac:cxnSpMk id="25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B287FAE4-29BB-A176-8577-6AB777D0A892}" dt="2022-01-27T19:48:23.962" v="42"/>
          <ac:cxnSpMkLst>
            <pc:docMk/>
            <pc:sldMk cId="1480381712" sldId="399"/>
            <ac:cxnSpMk id="27" creationId="{2A35DB53-42BE-460E-9CA1-1294C98463CB}"/>
          </ac:cxnSpMkLst>
        </pc:cxn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970096826" sldId="401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970096826" sldId="40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970096826" sldId="401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668752421" sldId="402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668752421" sldId="402"/>
            <ac:spMk id="14" creationId="{00000000-0000-0000-0000-000000000000}"/>
          </ac:spMkLst>
        </pc:spChg>
        <pc:graphicFrameChg chg="mod ord modGraphic">
          <ac:chgData name="Giulia Vilone" userId="S::giulia.vilone@tudublin.ie::0c58d732-b0d9-492e-ba07-5ae44eefa3de" providerId="AD" clId="Web-{B287FAE4-29BB-A176-8577-6AB777D0A892}" dt="2022-01-27T19:44:21.410" v="1"/>
          <ac:graphicFrameMkLst>
            <pc:docMk/>
            <pc:sldMk cId="2668752421" sldId="402"/>
            <ac:graphicFrameMk id="4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772541804" sldId="403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772541804" sldId="40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772541804" sldId="403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333384612" sldId="404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333384612" sldId="40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333384612" sldId="404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019663071" sldId="405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019663071" sldId="40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019663071" sldId="405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82728007" sldId="406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82728007" sldId="406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581567042" sldId="407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581567042" sldId="40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581567042" sldId="407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837601590" sldId="408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837601590" sldId="408"/>
            <ac:spMk id="14" creationId="{00000000-0000-0000-0000-000000000000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3837601590" sldId="408"/>
            <ac:picMk id="3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551436492" sldId="409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551436492" sldId="40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551436492" sldId="409"/>
            <ac:spMk id="14" creationId="{00000000-0000-0000-0000-000000000000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1551436492" sldId="409"/>
            <ac:picMk id="3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623199371" sldId="410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623199371" sldId="41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623199371" sldId="410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238207609" sldId="411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238207609" sldId="41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238207609" sldId="41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238207609" sldId="41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238207609" sldId="411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238207609" sldId="411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238207609" sldId="411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238207609" sldId="411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238207609" sldId="411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238207609" sldId="411"/>
            <ac:spMk id="10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238207609" sldId="411"/>
            <ac:spMk id="11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659908591" sldId="412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659908591" sldId="41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659908591" sldId="41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4260461823" sldId="414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4260461823" sldId="41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4260461823" sldId="41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4201672748" sldId="415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4201672748" sldId="41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4201672748" sldId="41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4201672748" sldId="415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4201672748" sldId="415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4201672748" sldId="415"/>
            <ac:spMk id="6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124532291" sldId="416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124532291" sldId="41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124532291" sldId="41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522568459" sldId="417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522568459" sldId="41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522568459" sldId="41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4278251439" sldId="418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4278251439" sldId="41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4278251439" sldId="41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4134605728" sldId="419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4134605728" sldId="41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4134605728" sldId="41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166899299" sldId="420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166899299" sldId="42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166899299" sldId="42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255057798" sldId="421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255057798" sldId="42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255057798" sldId="42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529268412" sldId="422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529268412" sldId="42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529268412" sldId="42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035439828" sldId="425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035439828" sldId="425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B287FAE4-29BB-A176-8577-6AB777D0A892}" dt="2022-01-27T19:44:12.004" v="0"/>
          <ac:picMkLst>
            <pc:docMk/>
            <pc:sldMk cId="2035439828" sldId="425"/>
            <ac:picMk id="8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2599742489" sldId="426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599742489" sldId="42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2599742489" sldId="42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599742489" sldId="42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599742489" sldId="426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2599742489" sldId="426"/>
            <ac:spMk id="6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1568687534" sldId="427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568687534" sldId="42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1568687534" sldId="42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568687534" sldId="427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568687534" sldId="427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k cId="1568687534" sldId="427"/>
            <ac:spMk id="6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226568240" sldId="428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226568240" sldId="42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226568240" sldId="42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3818272978" sldId="429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818272978" sldId="42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3818272978" sldId="42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287FAE4-29BB-A176-8577-6AB777D0A892}" dt="2022-01-27T19:44:21.410" v="1"/>
        <pc:sldMkLst>
          <pc:docMk/>
          <pc:sldMk cId="707779788" sldId="430"/>
        </pc:sldMkLst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707779788" sldId="43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287FAE4-29BB-A176-8577-6AB777D0A892}" dt="2022-01-27T19:44:21.410" v="1"/>
          <ac:spMkLst>
            <pc:docMk/>
            <pc:sldMk cId="707779788" sldId="430"/>
            <ac:spMk id="3" creationId="{00000000-0000-0000-0000-000000000000}"/>
          </ac:spMkLst>
        </pc:spChg>
      </pc:sldChg>
      <pc:sldMasterChg chg="modSp del delSldLayout modSldLayout">
        <pc:chgData name="Giulia Vilone" userId="S::giulia.vilone@tudublin.ie::0c58d732-b0d9-492e-ba07-5ae44eefa3de" providerId="AD" clId="Web-{B287FAE4-29BB-A176-8577-6AB777D0A892}" dt="2022-01-27T19:44:21.410" v="1"/>
        <pc:sldMasterMkLst>
          <pc:docMk/>
          <pc:sldMasterMk cId="4172225365" sldId="2147483648"/>
        </pc:sldMasterMkLst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asterMk cId="4172225365" sldId="2147483648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asterMk cId="4172225365" sldId="214748364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asterMk cId="4172225365" sldId="2147483648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asterMk cId="4172225365" sldId="2147483648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B287FAE4-29BB-A176-8577-6AB777D0A892}" dt="2022-01-27T19:44:12.004" v="0"/>
          <ac:spMkLst>
            <pc:docMk/>
            <pc:sldMasterMk cId="4172225365" sldId="2147483648"/>
            <ac:spMk id="6" creationId="{00000000-0000-0000-0000-000000000000}"/>
          </ac:spMkLst>
        </pc:spChg>
        <pc:sldLayoutChg chg="modSp 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2140298029" sldId="2147483649"/>
          </pc:sldLayoutMkLst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2140298029" sldId="2147483649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2140298029" sldId="2147483649"/>
              <ac:spMk id="3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3922475882" sldId="2147483650"/>
          </pc:sldLayoutMkLst>
        </pc:sldLayoutChg>
        <pc:sldLayoutChg chg="modSp 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845725872" sldId="2147483651"/>
          </pc:sldLayoutMkLst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845725872" sldId="2147483651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845725872" sldId="2147483651"/>
              <ac:spMk id="3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1747783432" sldId="2147483652"/>
          </pc:sldLayoutMkLst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1747783432" sldId="2147483652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1747783432" sldId="2147483652"/>
              <ac:spMk id="4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3243531102" sldId="2147483653"/>
          </pc:sldLayoutMkLst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3243531102" sldId="2147483653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3243531102" sldId="2147483653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3243531102" sldId="2147483653"/>
              <ac:spMk id="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3243531102" sldId="2147483653"/>
              <ac:spMk id="6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2534833534" sldId="2147483654"/>
          </pc:sldLayoutMkLst>
        </pc:sldLayoutChg>
        <pc:sldLayoutChg chg="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4062510438" sldId="2147483655"/>
          </pc:sldLayoutMkLst>
        </pc:sldLayoutChg>
        <pc:sldLayoutChg chg="modSp 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4279466616" sldId="2147483656"/>
          </pc:sldLayoutMkLst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4279466616" sldId="2147483656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4279466616" sldId="2147483656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4279466616" sldId="2147483656"/>
              <ac:spMk id="4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1584452181" sldId="2147483657"/>
          </pc:sldLayoutMkLst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1584452181" sldId="2147483657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1584452181" sldId="2147483657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1584452181" sldId="2147483657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2117350998" sldId="2147483658"/>
          </pc:sldLayoutMkLst>
        </pc:sldLayoutChg>
        <pc:sldLayoutChg chg="modSp del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4172225365" sldId="2147483648"/>
            <pc:sldLayoutMk cId="3637491563" sldId="2147483659"/>
          </pc:sldLayoutMkLst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3637491563" sldId="2147483659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B287FAE4-29BB-A176-8577-6AB777D0A892}" dt="2022-01-27T19:44:12.004" v="0"/>
            <ac:spMkLst>
              <pc:docMk/>
              <pc:sldMasterMk cId="4172225365" sldId="2147483648"/>
              <pc:sldLayoutMk cId="3637491563" sldId="2147483659"/>
              <ac:spMk id="3" creationId="{00000000-0000-0000-0000-000000000000}"/>
            </ac:spMkLst>
          </pc:spChg>
        </pc:sldLayoutChg>
      </pc:sldMasterChg>
      <pc:sldMasterChg chg="add addSldLayout modSldLayout">
        <pc:chgData name="Giulia Vilone" userId="S::giulia.vilone@tudublin.ie::0c58d732-b0d9-492e-ba07-5ae44eefa3de" providerId="AD" clId="Web-{B287FAE4-29BB-A176-8577-6AB777D0A892}" dt="2022-01-27T19:44:21.410" v="1"/>
        <pc:sldMasterMkLst>
          <pc:docMk/>
          <pc:sldMasterMk cId="1750427424" sldId="2147483660"/>
        </pc:sldMasterMkLst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2396948648" sldId="2147483661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3098650773" sldId="2147483662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3366160375" sldId="2147483663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2417760460" sldId="2147483664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28095307" sldId="2147483665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2938436066" sldId="2147483666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1418649618" sldId="2147483667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2591478823" sldId="2147483668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4002117696" sldId="2147483669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1488659371" sldId="2147483670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3356766318" sldId="2147483671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3833613603" sldId="2147483672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2765432540" sldId="2147483673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2403073834" sldId="2147483674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2652950577" sldId="2147483675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1833350446" sldId="2147483676"/>
          </pc:sldLayoutMkLst>
        </pc:sldLayoutChg>
        <pc:sldLayoutChg chg="add mod replId">
          <pc:chgData name="Giulia Vilone" userId="S::giulia.vilone@tudublin.ie::0c58d732-b0d9-492e-ba07-5ae44eefa3de" providerId="AD" clId="Web-{B287FAE4-29BB-A176-8577-6AB777D0A892}" dt="2022-01-27T19:44:21.410" v="1"/>
          <pc:sldLayoutMkLst>
            <pc:docMk/>
            <pc:sldMasterMk cId="1750427424" sldId="2147483660"/>
            <pc:sldLayoutMk cId="2821802773" sldId="2147483677"/>
          </pc:sldLayoutMkLst>
        </pc:sldLayoutChg>
      </pc:sldMasterChg>
    </pc:docChg>
  </pc:docChgLst>
  <pc:docChgLst>
    <pc:chgData name="Giulia Vilone" userId="S::giulia.vilone@tudublin.ie::0c58d732-b0d9-492e-ba07-5ae44eefa3de" providerId="AD" clId="Web-{05B506A6-9540-91E2-D352-3C6F2B23D1F4}"/>
    <pc:docChg chg="modSld addMainMaster delMainMaster">
      <pc:chgData name="Giulia Vilone" userId="S::giulia.vilone@tudublin.ie::0c58d732-b0d9-492e-ba07-5ae44eefa3de" providerId="AD" clId="Web-{05B506A6-9540-91E2-D352-3C6F2B23D1F4}" dt="2022-01-22T11:22:30.327" v="1"/>
      <pc:docMkLst>
        <pc:docMk/>
      </pc:docMkLst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766980260" sldId="256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766980260" sldId="2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766980260" sldId="256"/>
            <ac:spMk id="5" creationId="{94F4C8EA-E340-4F5F-AF39-26B8B77C5034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998694380" sldId="348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998694380" sldId="34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998694380" sldId="34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130561553" sldId="352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130561553" sldId="35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130561553" sldId="352"/>
            <ac:spMk id="6" creationId="{DA828D60-C58E-46B2-B633-74654B2A8CE1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507522816" sldId="353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507522816" sldId="353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285786853" sldId="355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285786853" sldId="355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978460847" sldId="357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978460847" sldId="357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578291299" sldId="358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578291299" sldId="35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578291299" sldId="35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11703702" sldId="359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11703702" sldId="35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11703702" sldId="35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417827333" sldId="360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417827333" sldId="36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417827333" sldId="360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859193348" sldId="361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859193348" sldId="36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859193348" sldId="361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343951899" sldId="362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343951899" sldId="36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343951899" sldId="362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96947883" sldId="363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96947883" sldId="36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96947883" sldId="363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674289343" sldId="378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674289343" sldId="3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674289343" sldId="37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411952918" sldId="379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411952918" sldId="37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192961321" sldId="380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192961321" sldId="38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192961321" sldId="380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124170870" sldId="382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124170870" sldId="382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157776262" sldId="383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157776262" sldId="38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157776262" sldId="383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746310434" sldId="384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746310434" sldId="384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756210866" sldId="385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756210866" sldId="38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756210866" sldId="385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360976196" sldId="386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360976196" sldId="38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360976196" sldId="386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262382066" sldId="387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262382066" sldId="38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262382066" sldId="387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397059665" sldId="388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397059665" sldId="38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397059665" sldId="38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917477026" sldId="389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917477026" sldId="38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917477026" sldId="38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003950566" sldId="391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003950566" sldId="391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121848245" sldId="392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121848245" sldId="39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384535303" sldId="393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384535303" sldId="39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103269125" sldId="394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103269125" sldId="39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103269125" sldId="394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711059171" sldId="395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711059171" sldId="395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62887274" sldId="396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62887274" sldId="39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62887274" sldId="396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174302372" sldId="397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174302372" sldId="39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174302372" sldId="397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4284502008" sldId="398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284502008" sldId="39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284502008" sldId="39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480381712" sldId="399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480381712" sldId="39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970096826" sldId="401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970096826" sldId="40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970096826" sldId="401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668752421" sldId="402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668752421" sldId="402"/>
            <ac:spMk id="14" creationId="{00000000-0000-0000-0000-000000000000}"/>
          </ac:spMkLst>
        </pc:spChg>
        <pc:graphicFrameChg chg="mod ord modGraphic">
          <ac:chgData name="Giulia Vilone" userId="S::giulia.vilone@tudublin.ie::0c58d732-b0d9-492e-ba07-5ae44eefa3de" providerId="AD" clId="Web-{05B506A6-9540-91E2-D352-3C6F2B23D1F4}" dt="2022-01-22T11:22:30.327" v="1"/>
          <ac:graphicFrameMkLst>
            <pc:docMk/>
            <pc:sldMk cId="2668752421" sldId="402"/>
            <ac:graphicFrameMk id="4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772541804" sldId="403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772541804" sldId="40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772541804" sldId="403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333384612" sldId="404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333384612" sldId="40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333384612" sldId="404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019663071" sldId="405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019663071" sldId="40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019663071" sldId="405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82728007" sldId="406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82728007" sldId="406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581567042" sldId="407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581567042" sldId="40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581567042" sldId="407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837601590" sldId="408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837601590" sldId="40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551436492" sldId="409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551436492" sldId="40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551436492" sldId="40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623199371" sldId="410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623199371" sldId="41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623199371" sldId="410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238207609" sldId="411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238207609" sldId="41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238207609" sldId="41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659908591" sldId="412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659908591" sldId="41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659908591" sldId="41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4260461823" sldId="414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260461823" sldId="41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260461823" sldId="41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4201672748" sldId="415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201672748" sldId="41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201672748" sldId="41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124532291" sldId="416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124532291" sldId="41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124532291" sldId="41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522568459" sldId="417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522568459" sldId="41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522568459" sldId="41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4278251439" sldId="418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278251439" sldId="41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278251439" sldId="41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4134605728" sldId="419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134605728" sldId="41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4134605728" sldId="41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166899299" sldId="420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166899299" sldId="42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166899299" sldId="42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255057798" sldId="421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255057798" sldId="42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255057798" sldId="42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529268412" sldId="422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529268412" sldId="42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529268412" sldId="42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035439828" sldId="425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035439828" sldId="42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2599742489" sldId="426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599742489" sldId="42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2599742489" sldId="42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1568687534" sldId="427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568687534" sldId="42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1568687534" sldId="42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226568240" sldId="428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226568240" sldId="42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226568240" sldId="42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3818272978" sldId="429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818272978" sldId="42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3818272978" sldId="42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5B506A6-9540-91E2-D352-3C6F2B23D1F4}" dt="2022-01-22T11:22:30.327" v="1"/>
        <pc:sldMkLst>
          <pc:docMk/>
          <pc:sldMk cId="707779788" sldId="430"/>
        </pc:sldMkLst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707779788" sldId="43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5B506A6-9540-91E2-D352-3C6F2B23D1F4}" dt="2022-01-22T11:22:30.327" v="1"/>
          <ac:spMkLst>
            <pc:docMk/>
            <pc:sldMk cId="707779788" sldId="430"/>
            <ac:spMk id="3" creationId="{00000000-0000-0000-0000-000000000000}"/>
          </ac:spMkLst>
        </pc:spChg>
      </pc:sldChg>
      <pc:sldMasterChg chg="add del addSldLayout delSldLayout">
        <pc:chgData name="Giulia Vilone" userId="S::giulia.vilone@tudublin.ie::0c58d732-b0d9-492e-ba07-5ae44eefa3de" providerId="AD" clId="Web-{05B506A6-9540-91E2-D352-3C6F2B23D1F4}" dt="2022-01-22T11:22:30.327" v="1"/>
        <pc:sldMasterMkLst>
          <pc:docMk/>
          <pc:sldMasterMk cId="4172225365" sldId="2147483648"/>
        </pc:sldMasterMkLst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2140298029" sldId="2147483649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3922475882" sldId="2147483650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845725872" sldId="2147483651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1747783432" sldId="2147483652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3243531102" sldId="2147483653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2534833534" sldId="2147483654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4062510438" sldId="2147483655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4279466616" sldId="2147483656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1584452181" sldId="2147483657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2117350998" sldId="2147483658"/>
          </pc:sldLayoutMkLst>
        </pc:sldLayoutChg>
        <pc:sldLayoutChg chg="add del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4172225365" sldId="2147483648"/>
            <pc:sldLayoutMk cId="3637491563" sldId="2147483659"/>
          </pc:sldLayoutMkLst>
        </pc:sldLayoutChg>
      </pc:sldMasterChg>
      <pc:sldMasterChg chg="add del addSldLayout delSldLayout modSldLayout">
        <pc:chgData name="Giulia Vilone" userId="S::giulia.vilone@tudublin.ie::0c58d732-b0d9-492e-ba07-5ae44eefa3de" providerId="AD" clId="Web-{05B506A6-9540-91E2-D352-3C6F2B23D1F4}" dt="2022-01-22T11:22:30.327" v="1"/>
        <pc:sldMasterMkLst>
          <pc:docMk/>
          <pc:sldMasterMk cId="1942138452" sldId="2147483660"/>
        </pc:sldMasterMkLst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592290993" sldId="2147483661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1988544982" sldId="2147483662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4050946791" sldId="2147483663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4143281968" sldId="2147483664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1344156751" sldId="2147483665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1126587825" sldId="2147483666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909314938" sldId="2147483667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2413865744" sldId="2147483668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3547744304" sldId="2147483669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672181422" sldId="2147483670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861281537" sldId="2147483671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467001704" sldId="2147483672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806172252" sldId="2147483673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3893811532" sldId="2147483674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544121229" sldId="2147483675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653221372" sldId="2147483676"/>
          </pc:sldLayoutMkLst>
        </pc:sldLayoutChg>
        <pc:sldLayoutChg chg="add del mod replId">
          <pc:chgData name="Giulia Vilone" userId="S::giulia.vilone@tudublin.ie::0c58d732-b0d9-492e-ba07-5ae44eefa3de" providerId="AD" clId="Web-{05B506A6-9540-91E2-D352-3C6F2B23D1F4}" dt="2022-01-22T11:22:30.327" v="1"/>
          <pc:sldLayoutMkLst>
            <pc:docMk/>
            <pc:sldMasterMk cId="1942138452" sldId="2147483660"/>
            <pc:sldLayoutMk cId="1862095242" sldId="2147483677"/>
          </pc:sldLayoutMkLst>
        </pc:sldLayoutChg>
      </pc:sldMasterChg>
    </pc:docChg>
  </pc:docChgLst>
  <pc:docChgLst>
    <pc:chgData name="Giulia Vilone" userId="S::giulia.vilone@tudublin.ie::0c58d732-b0d9-492e-ba07-5ae44eefa3de" providerId="AD" clId="Web-{69CFFA4D-5BA0-4EFB-0410-5D10ACD00CE6}"/>
    <pc:docChg chg="modSld addMainMaster delMainMaster">
      <pc:chgData name="Giulia Vilone" userId="S::giulia.vilone@tudublin.ie::0c58d732-b0d9-492e-ba07-5ae44eefa3de" providerId="AD" clId="Web-{69CFFA4D-5BA0-4EFB-0410-5D10ACD00CE6}" dt="2022-02-20T18:46:37.863" v="88" actId="20577"/>
      <pc:docMkLst>
        <pc:docMk/>
      </pc:docMkLst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766980260" sldId="256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766980260" sldId="2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766980260" sldId="256"/>
            <ac:spMk id="5" creationId="{94F4C8EA-E340-4F5F-AF39-26B8B77C5034}"/>
          </ac:spMkLst>
        </pc:s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42:51.968" v="24" actId="20577"/>
        <pc:sldMkLst>
          <pc:docMk/>
          <pc:sldMk cId="2998694380" sldId="348"/>
        </pc:sldMkLst>
        <pc:spChg chg="mod ord">
          <ac:chgData name="Giulia Vilone" userId="S::giulia.vilone@tudublin.ie::0c58d732-b0d9-492e-ba07-5ae44eefa3de" providerId="AD" clId="Web-{69CFFA4D-5BA0-4EFB-0410-5D10ACD00CE6}" dt="2022-02-20T18:42:51.968" v="24" actId="20577"/>
          <ac:spMkLst>
            <pc:docMk/>
            <pc:sldMk cId="2998694380" sldId="34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998694380" sldId="348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998694380" sldId="348"/>
            <ac:spMk id="19" creationId="{CADF2543-1B6F-4FBC-A7AF-53A0430E05AB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2998694380" sldId="348"/>
            <ac:grpSpMk id="21" creationId="{A80A6E81-6B71-43DF-877B-E964A9A4CB68}"/>
          </ac:grpSpMkLst>
        </pc:gr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130561553" sldId="352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130561553" sldId="35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130561553" sldId="352"/>
            <ac:spMk id="6" creationId="{DA828D60-C58E-46B2-B633-74654B2A8CE1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507522816" sldId="353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507522816" sldId="353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285786853" sldId="355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285786853" sldId="355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978460847" sldId="357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978460847" sldId="357"/>
            <ac:spMk id="2" creationId="{00000000-0000-0000-0000-000000000000}"/>
          </ac:spMkLst>
        </pc:s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578291299" sldId="358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78291299" sldId="35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78291299" sldId="358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78291299" sldId="358"/>
            <ac:spMk id="20" creationId="{B9403C7F-76AE-4587-92A2-D4E41EBE68BD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2578291299" sldId="358"/>
            <ac:grpSpMk id="22" creationId="{D6C71778-3DDA-4748-AEBB-2A4B75016325}"/>
          </ac:grpSpMkLst>
        </pc:gr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11703702" sldId="359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11703702" sldId="35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11703702" sldId="35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417827333" sldId="360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417827333" sldId="36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417827333" sldId="360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859193348" sldId="361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859193348" sldId="36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859193348" sldId="361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343951899" sldId="362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343951899" sldId="36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343951899" sldId="362"/>
            <ac:spMk id="14" creationId="{00000000-0000-0000-0000-000000000000}"/>
          </ac:spMkLst>
        </pc:s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96947883" sldId="363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96947883" sldId="36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96947883" sldId="363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96947883" sldId="363"/>
            <ac:spMk id="29" creationId="{C5BDD1EA-D8C1-45AF-9F0A-14A2A137BA2A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96947883" sldId="363"/>
            <ac:spMk id="31" creationId="{14354E08-0068-48D7-A8AD-84C7B1CF585D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296947883" sldId="363"/>
            <ac:grpSpMk id="33" creationId="{A779F34F-2960-4B81-BA08-445B6F6A0CD7}"/>
          </ac:grpSpMkLst>
        </pc:grp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96947883" sldId="363"/>
            <ac:cxnSpMk id="19" creationId="{8FD48FB1-66D8-4676-B0AA-C139A1DB78D1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96947883" sldId="363"/>
            <ac:cxnSpMk id="21" creationId="{F033F5AE-6728-4F19-8DED-658E674B31B9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96947883" sldId="363"/>
            <ac:cxnSpMk id="23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96947883" sldId="363"/>
            <ac:cxnSpMk id="25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96947883" sldId="363"/>
            <ac:cxnSpMk id="27" creationId="{2A35DB53-42BE-460E-9CA1-1294C98463CB}"/>
          </ac:cxnSpMkLst>
        </pc:cxn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674289343" sldId="378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674289343" sldId="3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674289343" sldId="37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411952918" sldId="379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411952918" sldId="37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192961321" sldId="380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192961321" sldId="38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192961321" sldId="380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124170870" sldId="382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124170870" sldId="382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157776262" sldId="383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157776262" sldId="38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157776262" sldId="383"/>
            <ac:spMk id="14" creationId="{00000000-0000-0000-0000-000000000000}"/>
          </ac:spMkLst>
        </pc:spChg>
      </pc:sldChg>
      <pc:sldChg chg="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746310434" sldId="384"/>
        </pc:sldMkLst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756210866" sldId="385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756210866" sldId="38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756210866" sldId="385"/>
            <ac:spMk id="14" creationId="{00000000-0000-0000-0000-000000000000}"/>
          </ac:spMkLst>
        </pc:s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360976196" sldId="386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360976196" sldId="38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360976196" sldId="386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360976196" sldId="386"/>
            <ac:spMk id="29" creationId="{C5BDD1EA-D8C1-45AF-9F0A-14A2A137BA2A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360976196" sldId="386"/>
            <ac:spMk id="31" creationId="{14354E08-0068-48D7-A8AD-84C7B1CF585D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1360976196" sldId="386"/>
            <ac:grpSpMk id="33" creationId="{A779F34F-2960-4B81-BA08-445B6F6A0CD7}"/>
          </ac:grpSpMkLst>
        </pc:grp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360976196" sldId="386"/>
            <ac:cxnSpMk id="19" creationId="{8FD48FB1-66D8-4676-B0AA-C139A1DB78D1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360976196" sldId="386"/>
            <ac:cxnSpMk id="21" creationId="{F033F5AE-6728-4F19-8DED-658E674B31B9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360976196" sldId="386"/>
            <ac:cxnSpMk id="23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360976196" sldId="386"/>
            <ac:cxnSpMk id="25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360976196" sldId="386"/>
            <ac:cxnSpMk id="27" creationId="{2A35DB53-42BE-460E-9CA1-1294C98463CB}"/>
          </ac:cxnSpMkLst>
        </pc:cxn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262382066" sldId="387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262382066" sldId="38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262382066" sldId="387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397059665" sldId="388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397059665" sldId="38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397059665" sldId="388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917477026" sldId="389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917477026" sldId="38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917477026" sldId="38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003950566" sldId="391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003950566" sldId="391"/>
            <ac:spMk id="2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121848245" sldId="392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121848245" sldId="39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41:51.545" v="11" actId="20577"/>
        <pc:sldMkLst>
          <pc:docMk/>
          <pc:sldMk cId="1384535303" sldId="393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384535303" sldId="39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9CFFA4D-5BA0-4EFB-0410-5D10ACD00CE6}" dt="2022-02-20T18:41:51.545" v="11" actId="20577"/>
          <ac:spMkLst>
            <pc:docMk/>
            <pc:sldMk cId="1384535303" sldId="393"/>
            <ac:spMk id="24" creationId="{00000000-0000-0000-0000-000000000000}"/>
          </ac:spMkLst>
        </pc:s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42:44.046" v="23" actId="20577"/>
        <pc:sldMkLst>
          <pc:docMk/>
          <pc:sldMk cId="3103269125" sldId="394"/>
        </pc:sldMkLst>
        <pc:spChg chg="mod ord">
          <ac:chgData name="Giulia Vilone" userId="S::giulia.vilone@tudublin.ie::0c58d732-b0d9-492e-ba07-5ae44eefa3de" providerId="AD" clId="Web-{69CFFA4D-5BA0-4EFB-0410-5D10ACD00CE6}" dt="2022-02-20T18:42:44.046" v="23" actId="20577"/>
          <ac:spMkLst>
            <pc:docMk/>
            <pc:sldMk cId="3103269125" sldId="39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103269125" sldId="394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103269125" sldId="394"/>
            <ac:spMk id="19" creationId="{CADF2543-1B6F-4FBC-A7AF-53A0430E05AB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3103269125" sldId="394"/>
            <ac:grpSpMk id="21" creationId="{A80A6E81-6B71-43DF-877B-E964A9A4CB68}"/>
          </ac:grpSpMkLst>
        </pc:gr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711059171" sldId="395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711059171" sldId="395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711059171" sldId="395"/>
            <ac:spMk id="29" creationId="{C5BDD1EA-D8C1-45AF-9F0A-14A2A137BA2A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711059171" sldId="395"/>
            <ac:spMk id="31" creationId="{14354E08-0068-48D7-A8AD-84C7B1CF585D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1711059171" sldId="395"/>
            <ac:grpSpMk id="33" creationId="{A779F34F-2960-4B81-BA08-445B6F6A0CD7}"/>
          </ac:grpSpMkLst>
        </pc:grp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711059171" sldId="395"/>
            <ac:cxnSpMk id="19" creationId="{8FD48FB1-66D8-4676-B0AA-C139A1DB78D1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711059171" sldId="395"/>
            <ac:cxnSpMk id="21" creationId="{F033F5AE-6728-4F19-8DED-658E674B31B9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711059171" sldId="395"/>
            <ac:cxnSpMk id="23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711059171" sldId="395"/>
            <ac:cxnSpMk id="25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711059171" sldId="395"/>
            <ac:cxnSpMk id="27" creationId="{2A35DB53-42BE-460E-9CA1-1294C98463CB}"/>
          </ac:cxnSpMkLst>
        </pc:cxn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43:21.718" v="26" actId="1076"/>
        <pc:sldMkLst>
          <pc:docMk/>
          <pc:sldMk cId="362887274" sldId="396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62887274" sldId="396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62887274" sldId="396"/>
            <ac:spMk id="20" creationId="{2C33F367-76E5-4D2A-96B1-4FD443CDD1CF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62887274" sldId="396"/>
            <ac:spMk id="22" creationId="{6F769419-3E73-449D-B62A-0CDEC946A679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362887274" sldId="396"/>
            <ac:grpSpMk id="24" creationId="{A6515200-42F9-488F-9895-6CDBCD1E87C8}"/>
          </ac:grpSpMkLst>
        </pc:grpChg>
        <pc:graphicFrameChg chg="mod ord modGraphic">
          <ac:chgData name="Giulia Vilone" userId="S::giulia.vilone@tudublin.ie::0c58d732-b0d9-492e-ba07-5ae44eefa3de" providerId="AD" clId="Web-{69CFFA4D-5BA0-4EFB-0410-5D10ACD00CE6}" dt="2022-02-20T18:43:21.718" v="26" actId="1076"/>
          <ac:graphicFrameMkLst>
            <pc:docMk/>
            <pc:sldMk cId="362887274" sldId="396"/>
            <ac:graphicFrameMk id="16" creationId="{4FAAA8C7-8ECD-446F-B433-9BAC89619E7A}"/>
          </ac:graphicFrameMkLst>
        </pc:graphicFrame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44:50.158" v="49" actId="20577"/>
        <pc:sldMkLst>
          <pc:docMk/>
          <pc:sldMk cId="2174302372" sldId="397"/>
        </pc:sldMkLst>
        <pc:spChg chg="add del mod ord">
          <ac:chgData name="Giulia Vilone" userId="S::giulia.vilone@tudublin.ie::0c58d732-b0d9-492e-ba07-5ae44eefa3de" providerId="AD" clId="Web-{69CFFA4D-5BA0-4EFB-0410-5D10ACD00CE6}" dt="2022-02-20T18:44:50.158" v="49" actId="20577"/>
          <ac:spMkLst>
            <pc:docMk/>
            <pc:sldMk cId="2174302372" sldId="397"/>
            <ac:spMk id="2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69CFFA4D-5BA0-4EFB-0410-5D10ACD00CE6}" dt="2022-02-20T18:43:30.406" v="28"/>
          <ac:spMkLst>
            <pc:docMk/>
            <pc:sldMk cId="2174302372" sldId="397"/>
            <ac:spMk id="4" creationId="{7E5674AB-E802-4CF2-95A6-79AC063EF3B1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174302372" sldId="397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174302372" sldId="397"/>
            <ac:spMk id="19" creationId="{CADF2543-1B6F-4FBC-A7AF-53A0430E05AB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2174302372" sldId="397"/>
            <ac:grpSpMk id="21" creationId="{A80A6E81-6B71-43DF-877B-E964A9A4CB68}"/>
          </ac:grpSpMkLst>
        </pc:gr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45:11.627" v="51" actId="20577"/>
        <pc:sldMkLst>
          <pc:docMk/>
          <pc:sldMk cId="4284502008" sldId="398"/>
        </pc:sldMkLst>
        <pc:spChg chg="mod ord">
          <ac:chgData name="Giulia Vilone" userId="S::giulia.vilone@tudublin.ie::0c58d732-b0d9-492e-ba07-5ae44eefa3de" providerId="AD" clId="Web-{69CFFA4D-5BA0-4EFB-0410-5D10ACD00CE6}" dt="2022-02-20T18:45:11.627" v="51" actId="20577"/>
          <ac:spMkLst>
            <pc:docMk/>
            <pc:sldMk cId="4284502008" sldId="39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284502008" sldId="398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284502008" sldId="398"/>
            <ac:spMk id="30" creationId="{8777B48D-7BF2-470D-876B-50CD5CC83EBA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4284502008" sldId="398"/>
            <ac:grpSpMk id="32" creationId="{83DA8283-3FF4-47B3-9266-60768C743207}"/>
          </ac:grpSpMkLst>
        </pc:grp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4284502008" sldId="398"/>
            <ac:cxnSpMk id="20" creationId="{8FD48FB1-66D8-4676-B0AA-C139A1DB78D1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4284502008" sldId="398"/>
            <ac:cxnSpMk id="22" creationId="{F033F5AE-6728-4F19-8DED-658E674B31B9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4284502008" sldId="398"/>
            <ac:cxnSpMk id="24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4284502008" sldId="398"/>
            <ac:cxnSpMk id="26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4284502008" sldId="398"/>
            <ac:cxnSpMk id="28" creationId="{2A35DB53-42BE-460E-9CA1-1294C98463CB}"/>
          </ac:cxnSpMkLst>
        </pc:cxn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480381712" sldId="399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480381712" sldId="399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480381712" sldId="399"/>
            <ac:spMk id="24" creationId="{D067A139-86EB-480F-AE6B-AF8092F215E4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480381712" sldId="399"/>
            <ac:spMk id="26" creationId="{4E252378-AA68-427C-BF69-E4434E447DB5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1480381712" sldId="399"/>
            <ac:grpSpMk id="33" creationId="{65E8C853-59EA-4FCB-BB4E-1B0AEEA408EB}"/>
          </ac:grpSpMkLst>
        </pc:grp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480381712" sldId="399"/>
            <ac:cxnSpMk id="16" creationId="{8FD48FB1-66D8-4676-B0AA-C139A1DB78D1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480381712" sldId="399"/>
            <ac:cxnSpMk id="17" creationId="{F033F5AE-6728-4F19-8DED-658E674B31B9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480381712" sldId="399"/>
            <ac:cxnSpMk id="18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480381712" sldId="399"/>
            <ac:cxnSpMk id="20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480381712" sldId="399"/>
            <ac:cxnSpMk id="22" creationId="{2A35DB53-42BE-460E-9CA1-1294C98463CB}"/>
          </ac:cxnSpMkLst>
        </pc:cxn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45:48.112" v="53" actId="20577"/>
        <pc:sldMkLst>
          <pc:docMk/>
          <pc:sldMk cId="1970096826" sldId="401"/>
        </pc:sldMkLst>
        <pc:spChg chg="mod ord">
          <ac:chgData name="Giulia Vilone" userId="S::giulia.vilone@tudublin.ie::0c58d732-b0d9-492e-ba07-5ae44eefa3de" providerId="AD" clId="Web-{69CFFA4D-5BA0-4EFB-0410-5D10ACD00CE6}" dt="2022-02-20T18:45:48.112" v="53" actId="20577"/>
          <ac:spMkLst>
            <pc:docMk/>
            <pc:sldMk cId="1970096826" sldId="40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970096826" sldId="401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970096826" sldId="401"/>
            <ac:spMk id="19" creationId="{290FE681-1E05-478A-89DC-5F7AB37CFD77}"/>
          </ac:spMkLst>
        </pc:sp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1970096826" sldId="401"/>
            <ac:cxnSpMk id="21" creationId="{2E2F21DC-5F0E-42CF-B89C-C1E25E175CB8}"/>
          </ac:cxnSpMkLst>
        </pc:cxn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46:20.675" v="83" actId="1076"/>
        <pc:sldMkLst>
          <pc:docMk/>
          <pc:sldMk cId="2668752421" sldId="402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668752421" sldId="402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668752421" sldId="402"/>
            <ac:spMk id="19" creationId="{7AE45261-7584-4688-A4A3-724AC140F401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668752421" sldId="402"/>
            <ac:spMk id="21" creationId="{6A3DF0D0-07D5-4FAC-A12C-923E178CCB54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2668752421" sldId="402"/>
            <ac:grpSpMk id="23" creationId="{1EEF4727-6B5C-4FA7-968D-912F35A4CAE1}"/>
          </ac:grpSpMkLst>
        </pc:grpChg>
        <pc:graphicFrameChg chg="mod ord modGraphic">
          <ac:chgData name="Giulia Vilone" userId="S::giulia.vilone@tudublin.ie::0c58d732-b0d9-492e-ba07-5ae44eefa3de" providerId="AD" clId="Web-{69CFFA4D-5BA0-4EFB-0410-5D10ACD00CE6}" dt="2022-02-20T18:46:20.675" v="83" actId="1076"/>
          <ac:graphicFrameMkLst>
            <pc:docMk/>
            <pc:sldMk cId="2668752421" sldId="402"/>
            <ac:graphicFrameMk id="4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46:37.863" v="88" actId="20577"/>
        <pc:sldMkLst>
          <pc:docMk/>
          <pc:sldMk cId="2772541804" sldId="403"/>
        </pc:sldMkLst>
        <pc:spChg chg="mod ord">
          <ac:chgData name="Giulia Vilone" userId="S::giulia.vilone@tudublin.ie::0c58d732-b0d9-492e-ba07-5ae44eefa3de" providerId="AD" clId="Web-{69CFFA4D-5BA0-4EFB-0410-5D10ACD00CE6}" dt="2022-02-20T18:46:37.863" v="88" actId="20577"/>
          <ac:spMkLst>
            <pc:docMk/>
            <pc:sldMk cId="2772541804" sldId="40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772541804" sldId="403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333384612" sldId="404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333384612" sldId="40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333384612" sldId="404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019663071" sldId="405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019663071" sldId="40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019663071" sldId="405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82728007" sldId="406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82728007" sldId="406"/>
            <ac:spMk id="2" creationId="{00000000-0000-0000-0000-000000000000}"/>
          </ac:spMkLst>
        </pc:s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581567042" sldId="407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81567042" sldId="40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81567042" sldId="407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81567042" sldId="407"/>
            <ac:spMk id="19" creationId="{781BBDC9-2DC6-4959-AC3D-49A5DCB05DA7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81567042" sldId="407"/>
            <ac:spMk id="21" creationId="{08452CCF-4A27-488A-AAF4-424933CFC925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81567042" sldId="407"/>
            <ac:spMk id="23" creationId="{4B74BB55-8517-4CFE-9389-81D0E6F81F00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2581567042" sldId="407"/>
            <ac:grpSpMk id="25" creationId="{543190CD-45FC-4DE0-B596-17D4DE53E972}"/>
          </ac:grpSpMkLst>
        </pc:gr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837601590" sldId="408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837601590" sldId="408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837601590" sldId="408"/>
            <ac:spMk id="24" creationId="{991E317B-75E3-4171-A07A-B263C1D6DCA5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837601590" sldId="408"/>
            <ac:spMk id="26" creationId="{4A9B19C2-B29A-4924-9E7E-6FBF17F5854E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3837601590" sldId="408"/>
            <ac:grpSpMk id="33" creationId="{34C85634-D5F5-4047-8F35-F4B1F50AB1A7}"/>
          </ac:grpSpMkLst>
        </pc:grp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3837601590" sldId="408"/>
            <ac:cxnSpMk id="16" creationId="{0512F9CB-A1A0-4043-A103-F6A4B94B695A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3837601590" sldId="408"/>
            <ac:cxnSpMk id="17" creationId="{ADBE6588-EE16-4389-857C-86A156D49E5D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3837601590" sldId="408"/>
            <ac:cxnSpMk id="18" creationId="{17FD48D2-B0A7-413D-B947-AA55AC1296D5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3837601590" sldId="408"/>
            <ac:cxnSpMk id="20" creationId="{2BE668D0-D906-4EEE-B32F-8C028624B837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3837601590" sldId="408"/>
            <ac:cxnSpMk id="22" creationId="{D1DE67A3-B8F6-4CFD-A8E0-D15200F23152}"/>
          </ac:cxnSpMkLst>
        </pc:cxn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551436492" sldId="409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551436492" sldId="40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551436492" sldId="409"/>
            <ac:spMk id="14" creationId="{00000000-0000-0000-0000-000000000000}"/>
          </ac:spMkLst>
        </pc:s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623199371" sldId="410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623199371" sldId="41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623199371" sldId="410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623199371" sldId="410"/>
            <ac:spMk id="19" creationId="{CADF2543-1B6F-4FBC-A7AF-53A0430E05AB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623199371" sldId="410"/>
            <ac:grpSpMk id="21" creationId="{A80A6E81-6B71-43DF-877B-E964A9A4CB68}"/>
          </ac:grpSpMkLst>
        </pc:gr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238207609" sldId="411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238207609" sldId="41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238207609" sldId="41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659908591" sldId="412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659908591" sldId="41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659908591" sldId="41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4260461823" sldId="414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260461823" sldId="41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260461823" sldId="41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4201672748" sldId="415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201672748" sldId="41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201672748" sldId="41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124532291" sldId="416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124532291" sldId="41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124532291" sldId="41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522568459" sldId="417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522568459" sldId="41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522568459" sldId="41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4278251439" sldId="418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278251439" sldId="41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278251439" sldId="41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4134605728" sldId="419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134605728" sldId="41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4134605728" sldId="41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166899299" sldId="420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166899299" sldId="42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166899299" sldId="42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255057798" sldId="421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255057798" sldId="42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255057798" sldId="421"/>
            <ac:spMk id="3" creationId="{00000000-0000-0000-0000-000000000000}"/>
          </ac:spMkLst>
        </pc:s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529268412" sldId="422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29268412" sldId="42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29268412" sldId="422"/>
            <ac:spMk id="3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529268412" sldId="422"/>
            <ac:spMk id="8" creationId="{CADF2543-1B6F-4FBC-A7AF-53A0430E05AB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2529268412" sldId="422"/>
            <ac:grpSpMk id="10" creationId="{A80A6E81-6B71-43DF-877B-E964A9A4CB68}"/>
          </ac:grpSpMkLst>
        </pc:grp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035439828" sldId="425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035439828" sldId="425"/>
            <ac:spMk id="3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035439828" sldId="425"/>
            <ac:spMk id="18" creationId="{58A973E8-C2D4-4C81-8ADE-C5C021A615E7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035439828" sldId="425"/>
            <ac:spMk id="32" creationId="{E05CABE9-5E7C-4773-BFCD-24B199FA1AE3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2035439828" sldId="425"/>
            <ac:grpSpMk id="20" creationId="{A08E251A-5371-4E82-A0F3-2CA0C15AB09C}"/>
          </ac:grpSpMkLst>
        </pc:grp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035439828" sldId="425"/>
            <ac:cxnSpMk id="10" creationId="{8FD48FB1-66D8-4676-B0AA-C139A1DB78D1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035439828" sldId="425"/>
            <ac:cxnSpMk id="11" creationId="{F033F5AE-6728-4F19-8DED-658E674B31B9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035439828" sldId="425"/>
            <ac:cxnSpMk id="12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035439828" sldId="425"/>
            <ac:cxnSpMk id="14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69CFFA4D-5BA0-4EFB-0410-5D10ACD00CE6}" dt="2022-02-20T18:39:58.853" v="2"/>
          <ac:cxnSpMkLst>
            <pc:docMk/>
            <pc:sldMk cId="2035439828" sldId="425"/>
            <ac:cxnSpMk id="16" creationId="{2A35DB53-42BE-460E-9CA1-1294C98463CB}"/>
          </ac:cxnSpMkLst>
        </pc:cxnChg>
      </pc:sldChg>
      <pc:sldChg chg="addSp delSp modSp mod modClrScheme delDesignElem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226568240" sldId="428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226568240" sldId="42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226568240" sldId="428"/>
            <ac:spMk id="14" creationId="{00000000-0000-0000-0000-000000000000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226568240" sldId="428"/>
            <ac:spMk id="19" creationId="{CADF2543-1B6F-4FBC-A7AF-53A0430E05AB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226568240" sldId="428"/>
            <ac:spMk id="28" creationId="{7509B08A-C1EC-478C-86AF-60ADE06D9BBB}"/>
          </ac:spMkLst>
        </pc:spChg>
        <pc:spChg chg="add del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226568240" sldId="428"/>
            <ac:spMk id="29" creationId="{221CC330-4259-4C32-BF8B-5FE13FFABB3A}"/>
          </ac:spMkLst>
        </pc:spChg>
        <pc:grpChg chg="add del">
          <ac:chgData name="Giulia Vilone" userId="S::giulia.vilone@tudublin.ie::0c58d732-b0d9-492e-ba07-5ae44eefa3de" providerId="AD" clId="Web-{69CFFA4D-5BA0-4EFB-0410-5D10ACD00CE6}" dt="2022-02-20T18:39:58.853" v="2"/>
          <ac:grpSpMkLst>
            <pc:docMk/>
            <pc:sldMk cId="3226568240" sldId="428"/>
            <ac:grpSpMk id="21" creationId="{A80A6E81-6B71-43DF-877B-E964A9A4CB68}"/>
          </ac:grpSpMkLst>
        </pc:gr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3818272978" sldId="429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818272978" sldId="42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3818272978" sldId="429"/>
            <ac:spMk id="14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707779788" sldId="430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707779788" sldId="43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707779788" sldId="43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224824498" sldId="431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24824498" sldId="43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224824498" sldId="43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9CFFA4D-5BA0-4EFB-0410-5D10ACD00CE6}" dt="2022-02-20T18:39:58.853" v="2"/>
        <pc:sldMkLst>
          <pc:docMk/>
          <pc:sldMk cId="1907071659" sldId="432"/>
        </pc:sldMkLst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907071659" sldId="43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9CFFA4D-5BA0-4EFB-0410-5D10ACD00CE6}" dt="2022-02-20T18:39:58.853" v="2"/>
          <ac:spMkLst>
            <pc:docMk/>
            <pc:sldMk cId="1907071659" sldId="432"/>
            <ac:spMk id="3" creationId="{00000000-0000-0000-0000-000000000000}"/>
          </ac:spMkLst>
        </pc:spChg>
      </pc:sldChg>
      <pc:sldMasterChg chg="add del addSldLayout delSldLayout">
        <pc:chgData name="Giulia Vilone" userId="S::giulia.vilone@tudublin.ie::0c58d732-b0d9-492e-ba07-5ae44eefa3de" providerId="AD" clId="Web-{69CFFA4D-5BA0-4EFB-0410-5D10ACD00CE6}" dt="2022-02-20T18:39:58.853" v="2"/>
        <pc:sldMasterMkLst>
          <pc:docMk/>
          <pc:sldMasterMk cId="1750427424" sldId="2147483660"/>
        </pc:sldMasterMkLst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2396948648" sldId="2147483661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3098650773" sldId="2147483662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3366160375" sldId="2147483663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2417760460" sldId="2147483664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28095307" sldId="2147483665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2938436066" sldId="2147483666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1418649618" sldId="2147483667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2591478823" sldId="2147483668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4002117696" sldId="2147483669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1488659371" sldId="2147483670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3356766318" sldId="2147483671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3833613603" sldId="2147483672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2765432540" sldId="2147483673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2403073834" sldId="2147483674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2652950577" sldId="2147483675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1833350446" sldId="2147483676"/>
          </pc:sldLayoutMkLst>
        </pc:sldLayoutChg>
        <pc:sldLayoutChg chg="add del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750427424" sldId="2147483660"/>
            <pc:sldLayoutMk cId="2821802773" sldId="2147483677"/>
          </pc:sldLayoutMkLst>
        </pc:sldLayoutChg>
      </pc:sldMasterChg>
      <pc:sldMasterChg chg="add del addSldLayout delSldLayout modSldLayout">
        <pc:chgData name="Giulia Vilone" userId="S::giulia.vilone@tudublin.ie::0c58d732-b0d9-492e-ba07-5ae44eefa3de" providerId="AD" clId="Web-{69CFFA4D-5BA0-4EFB-0410-5D10ACD00CE6}" dt="2022-02-20T18:39:58.853" v="2"/>
        <pc:sldMasterMkLst>
          <pc:docMk/>
          <pc:sldMasterMk cId="1199075363" sldId="2147483678"/>
        </pc:sldMasterMkLst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904111574" sldId="2147483679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3076900266" sldId="2147483680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1989151932" sldId="2147483681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2871344212" sldId="2147483682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2802198167" sldId="2147483683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3824155493" sldId="2147483684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2047544356" sldId="2147483685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2873666596" sldId="2147483686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2414943451" sldId="2147483687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1782897162" sldId="2147483688"/>
          </pc:sldLayoutMkLst>
        </pc:sldLayoutChg>
        <pc:sldLayoutChg chg="add del mod replId">
          <pc:chgData name="Giulia Vilone" userId="S::giulia.vilone@tudublin.ie::0c58d732-b0d9-492e-ba07-5ae44eefa3de" providerId="AD" clId="Web-{69CFFA4D-5BA0-4EFB-0410-5D10ACD00CE6}" dt="2022-02-20T18:39:58.853" v="2"/>
          <pc:sldLayoutMkLst>
            <pc:docMk/>
            <pc:sldMasterMk cId="1199075363" sldId="2147483678"/>
            <pc:sldLayoutMk cId="325995473" sldId="2147483689"/>
          </pc:sldLayoutMkLst>
        </pc:sldLayoutChg>
      </pc:sldMasterChg>
    </pc:docChg>
  </pc:docChgLst>
  <pc:docChgLst>
    <pc:chgData name="Giulia Vilone" userId="S::giulia.vilone@tudublin.ie::0c58d732-b0d9-492e-ba07-5ae44eefa3de" providerId="AD" clId="Web-{DE78ABC3-F44C-DD56-A4D6-91D11666E7FC}"/>
    <pc:docChg chg="addSld delSld modSld sldOrd">
      <pc:chgData name="Giulia Vilone" userId="S::giulia.vilone@tudublin.ie::0c58d732-b0d9-492e-ba07-5ae44eefa3de" providerId="AD" clId="Web-{DE78ABC3-F44C-DD56-A4D6-91D11666E7FC}" dt="2022-01-27T20:15:05.491" v="350" actId="1076"/>
      <pc:docMkLst>
        <pc:docMk/>
      </pc:docMkLst>
      <pc:sldChg chg="addSp modSp mod setBg">
        <pc:chgData name="Giulia Vilone" userId="S::giulia.vilone@tudublin.ie::0c58d732-b0d9-492e-ba07-5ae44eefa3de" providerId="AD" clId="Web-{DE78ABC3-F44C-DD56-A4D6-91D11666E7FC}" dt="2022-01-27T20:09:44.004" v="271" actId="20577"/>
        <pc:sldMkLst>
          <pc:docMk/>
          <pc:sldMk cId="2578291299" sldId="358"/>
        </pc:sldMkLst>
        <pc:spChg chg="mod">
          <ac:chgData name="Giulia Vilone" userId="S::giulia.vilone@tudublin.ie::0c58d732-b0d9-492e-ba07-5ae44eefa3de" providerId="AD" clId="Web-{DE78ABC3-F44C-DD56-A4D6-91D11666E7FC}" dt="2022-01-27T20:09:44.004" v="271" actId="20577"/>
          <ac:spMkLst>
            <pc:docMk/>
            <pc:sldMk cId="2578291299" sldId="358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9:39.910" v="270"/>
          <ac:spMkLst>
            <pc:docMk/>
            <pc:sldMk cId="2578291299" sldId="358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09:39.910" v="270"/>
          <ac:spMkLst>
            <pc:docMk/>
            <pc:sldMk cId="2578291299" sldId="358"/>
            <ac:spMk id="20" creationId="{B9403C7F-76AE-4587-92A2-D4E41EBE68BD}"/>
          </ac:spMkLst>
        </pc:spChg>
        <pc:grpChg chg="add">
          <ac:chgData name="Giulia Vilone" userId="S::giulia.vilone@tudublin.ie::0c58d732-b0d9-492e-ba07-5ae44eefa3de" providerId="AD" clId="Web-{DE78ABC3-F44C-DD56-A4D6-91D11666E7FC}" dt="2022-01-27T20:09:39.910" v="270"/>
          <ac:grpSpMkLst>
            <pc:docMk/>
            <pc:sldMk cId="2578291299" sldId="358"/>
            <ac:grpSpMk id="22" creationId="{D6C71778-3DDA-4748-AEBB-2A4B75016325}"/>
          </ac:grpSpMkLst>
        </pc:grpChg>
        <pc:picChg chg="add">
          <ac:chgData name="Giulia Vilone" userId="S::giulia.vilone@tudublin.ie::0c58d732-b0d9-492e-ba07-5ae44eefa3de" providerId="AD" clId="Web-{DE78ABC3-F44C-DD56-A4D6-91D11666E7FC}" dt="2022-01-27T20:09:39.910" v="270"/>
          <ac:picMkLst>
            <pc:docMk/>
            <pc:sldMk cId="2578291299" sldId="358"/>
            <ac:picMk id="16" creationId="{343E4D72-B7AD-43FD-A680-25AE08DEF88C}"/>
          </ac:picMkLst>
        </pc:picChg>
      </pc:sldChg>
      <pc:sldChg chg="modSp">
        <pc:chgData name="Giulia Vilone" userId="S::giulia.vilone@tudublin.ie::0c58d732-b0d9-492e-ba07-5ae44eefa3de" providerId="AD" clId="Web-{DE78ABC3-F44C-DD56-A4D6-91D11666E7FC}" dt="2022-01-27T20:09:50.067" v="272" actId="20577"/>
        <pc:sldMkLst>
          <pc:docMk/>
          <pc:sldMk cId="311703702" sldId="359"/>
        </pc:sldMkLst>
        <pc:spChg chg="mod">
          <ac:chgData name="Giulia Vilone" userId="S::giulia.vilone@tudublin.ie::0c58d732-b0d9-492e-ba07-5ae44eefa3de" providerId="AD" clId="Web-{DE78ABC3-F44C-DD56-A4D6-91D11666E7FC}" dt="2022-01-27T20:09:50.067" v="272" actId="20577"/>
          <ac:spMkLst>
            <pc:docMk/>
            <pc:sldMk cId="311703702" sldId="359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01.547" v="181" actId="14100"/>
          <ac:spMkLst>
            <pc:docMk/>
            <pc:sldMk cId="311703702" sldId="35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704" v="204" actId="1076"/>
          <ac:spMkLst>
            <pc:docMk/>
            <pc:sldMk cId="311703702" sldId="359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376" v="183" actId="1076"/>
          <ac:spMkLst>
            <pc:docMk/>
            <pc:sldMk cId="311703702" sldId="359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391" v="184" actId="1076"/>
          <ac:spMkLst>
            <pc:docMk/>
            <pc:sldMk cId="311703702" sldId="359"/>
            <ac:spMk id="11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407" v="185" actId="1076"/>
          <ac:spMkLst>
            <pc:docMk/>
            <pc:sldMk cId="311703702" sldId="359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422" v="186" actId="1076"/>
          <ac:spMkLst>
            <pc:docMk/>
            <pc:sldMk cId="311703702" sldId="359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454" v="187" actId="1076"/>
          <ac:spMkLst>
            <pc:docMk/>
            <pc:sldMk cId="311703702" sldId="359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454" v="188" actId="1076"/>
          <ac:spMkLst>
            <pc:docMk/>
            <pc:sldMk cId="311703702" sldId="359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469" v="189" actId="1076"/>
          <ac:spMkLst>
            <pc:docMk/>
            <pc:sldMk cId="311703702" sldId="359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501" v="190" actId="1076"/>
          <ac:spMkLst>
            <pc:docMk/>
            <pc:sldMk cId="311703702" sldId="359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516" v="191" actId="1076"/>
          <ac:spMkLst>
            <pc:docMk/>
            <pc:sldMk cId="311703702" sldId="359"/>
            <ac:spMk id="18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532" v="192" actId="1076"/>
          <ac:spMkLst>
            <pc:docMk/>
            <pc:sldMk cId="311703702" sldId="359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563" v="193" actId="1076"/>
          <ac:spMkLst>
            <pc:docMk/>
            <pc:sldMk cId="311703702" sldId="359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626" v="198" actId="1076"/>
          <ac:spMkLst>
            <pc:docMk/>
            <pc:sldMk cId="311703702" sldId="359"/>
            <ac:spMk id="27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641" v="199" actId="1076"/>
          <ac:spMkLst>
            <pc:docMk/>
            <pc:sldMk cId="311703702" sldId="359"/>
            <ac:spMk id="29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657" v="200" actId="1076"/>
          <ac:spMkLst>
            <pc:docMk/>
            <pc:sldMk cId="311703702" sldId="359"/>
            <ac:spMk id="31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657" v="201" actId="1076"/>
          <ac:spMkLst>
            <pc:docMk/>
            <pc:sldMk cId="311703702" sldId="359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4:12.672" v="202" actId="1076"/>
          <ac:spMkLst>
            <pc:docMk/>
            <pc:sldMk cId="311703702" sldId="359"/>
            <ac:spMk id="34" creationId="{00000000-0000-0000-0000-000000000000}"/>
          </ac:spMkLst>
        </pc:spChg>
        <pc:cxnChg chg="mod">
          <ac:chgData name="Giulia Vilone" userId="S::giulia.vilone@tudublin.ie::0c58d732-b0d9-492e-ba07-5ae44eefa3de" providerId="AD" clId="Web-{DE78ABC3-F44C-DD56-A4D6-91D11666E7FC}" dt="2022-01-27T20:04:12.563" v="194" actId="1076"/>
          <ac:cxnSpMkLst>
            <pc:docMk/>
            <pc:sldMk cId="311703702" sldId="359"/>
            <ac:cxnSpMk id="2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DE78ABC3-F44C-DD56-A4D6-91D11666E7FC}" dt="2022-01-27T20:04:12.579" v="195" actId="1076"/>
          <ac:cxnSpMkLst>
            <pc:docMk/>
            <pc:sldMk cId="311703702" sldId="359"/>
            <ac:cxnSpMk id="2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DE78ABC3-F44C-DD56-A4D6-91D11666E7FC}" dt="2022-01-27T20:04:12.594" v="196" actId="1076"/>
          <ac:cxnSpMkLst>
            <pc:docMk/>
            <pc:sldMk cId="311703702" sldId="359"/>
            <ac:cxnSpMk id="3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DE78ABC3-F44C-DD56-A4D6-91D11666E7FC}" dt="2022-01-27T20:04:12.610" v="197" actId="1076"/>
          <ac:cxnSpMkLst>
            <pc:docMk/>
            <pc:sldMk cId="311703702" sldId="359"/>
            <ac:cxnSpMk id="3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DE78ABC3-F44C-DD56-A4D6-91D11666E7FC}" dt="2022-01-27T20:04:12.688" v="203" actId="1076"/>
          <ac:cxnSpMkLst>
            <pc:docMk/>
            <pc:sldMk cId="311703702" sldId="359"/>
            <ac:cxnSpMk id="35" creationId="{00000000-0000-0000-0000-000000000000}"/>
          </ac:cxnSpMkLst>
        </pc:cxnChg>
      </pc:sldChg>
      <pc:sldChg chg="modSp">
        <pc:chgData name="Giulia Vilone" userId="S::giulia.vilone@tudublin.ie::0c58d732-b0d9-492e-ba07-5ae44eefa3de" providerId="AD" clId="Web-{DE78ABC3-F44C-DD56-A4D6-91D11666E7FC}" dt="2022-01-27T20:10:10.724" v="278" actId="14100"/>
        <pc:sldMkLst>
          <pc:docMk/>
          <pc:sldMk cId="1417827333" sldId="360"/>
        </pc:sldMkLst>
        <pc:spChg chg="mod">
          <ac:chgData name="Giulia Vilone" userId="S::giulia.vilone@tudublin.ie::0c58d732-b0d9-492e-ba07-5ae44eefa3de" providerId="AD" clId="Web-{DE78ABC3-F44C-DD56-A4D6-91D11666E7FC}" dt="2022-01-27T20:10:10.724" v="278" actId="14100"/>
          <ac:spMkLst>
            <pc:docMk/>
            <pc:sldMk cId="1417827333" sldId="360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10:21.116" v="282" actId="20577"/>
        <pc:sldMkLst>
          <pc:docMk/>
          <pc:sldMk cId="859193348" sldId="361"/>
        </pc:sldMkLst>
        <pc:spChg chg="mod">
          <ac:chgData name="Giulia Vilone" userId="S::giulia.vilone@tudublin.ie::0c58d732-b0d9-492e-ba07-5ae44eefa3de" providerId="AD" clId="Web-{DE78ABC3-F44C-DD56-A4D6-91D11666E7FC}" dt="2022-01-27T20:10:21.116" v="282" actId="20577"/>
          <ac:spMkLst>
            <pc:docMk/>
            <pc:sldMk cId="859193348" sldId="361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10:47.961" v="290" actId="14100"/>
        <pc:sldMkLst>
          <pc:docMk/>
          <pc:sldMk cId="1343951899" sldId="362"/>
        </pc:sldMkLst>
        <pc:spChg chg="mod">
          <ac:chgData name="Giulia Vilone" userId="S::giulia.vilone@tudublin.ie::0c58d732-b0d9-492e-ba07-5ae44eefa3de" providerId="AD" clId="Web-{DE78ABC3-F44C-DD56-A4D6-91D11666E7FC}" dt="2022-01-27T20:10:47.961" v="290" actId="14100"/>
          <ac:spMkLst>
            <pc:docMk/>
            <pc:sldMk cId="1343951899" sldId="362"/>
            <ac:spMk id="2" creationId="{00000000-0000-0000-0000-000000000000}"/>
          </ac:spMkLst>
        </pc:spChg>
        <pc:graphicFrameChg chg="mod">
          <ac:chgData name="Giulia Vilone" userId="S::giulia.vilone@tudublin.ie::0c58d732-b0d9-492e-ba07-5ae44eefa3de" providerId="AD" clId="Web-{DE78ABC3-F44C-DD56-A4D6-91D11666E7FC}" dt="2022-01-27T20:10:32.913" v="283" actId="1076"/>
          <ac:graphicFrameMkLst>
            <pc:docMk/>
            <pc:sldMk cId="1343951899" sldId="362"/>
            <ac:graphicFrameMk id="3" creationId="{00000000-0000-0000-0000-000000000000}"/>
          </ac:graphicFrameMkLst>
        </pc:graphicFrameChg>
      </pc:sldChg>
      <pc:sldChg chg="addSp modSp mod setBg addAnim">
        <pc:chgData name="Giulia Vilone" userId="S::giulia.vilone@tudublin.ie::0c58d732-b0d9-492e-ba07-5ae44eefa3de" providerId="AD" clId="Web-{DE78ABC3-F44C-DD56-A4D6-91D11666E7FC}" dt="2022-01-27T20:11:16.494" v="298" actId="14100"/>
        <pc:sldMkLst>
          <pc:docMk/>
          <pc:sldMk cId="296947883" sldId="363"/>
        </pc:sldMkLst>
        <pc:spChg chg="mod">
          <ac:chgData name="Giulia Vilone" userId="S::giulia.vilone@tudublin.ie::0c58d732-b0d9-492e-ba07-5ae44eefa3de" providerId="AD" clId="Web-{DE78ABC3-F44C-DD56-A4D6-91D11666E7FC}" dt="2022-01-27T20:11:06.384" v="296" actId="20577"/>
          <ac:spMkLst>
            <pc:docMk/>
            <pc:sldMk cId="296947883" sldId="363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10:57.477" v="291"/>
          <ac:spMkLst>
            <pc:docMk/>
            <pc:sldMk cId="296947883" sldId="363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10:57.477" v="291"/>
          <ac:spMkLst>
            <pc:docMk/>
            <pc:sldMk cId="296947883" sldId="363"/>
            <ac:spMk id="29" creationId="{C5BDD1EA-D8C1-45AF-9F0A-14A2A137BA2A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10:57.477" v="291"/>
          <ac:spMkLst>
            <pc:docMk/>
            <pc:sldMk cId="296947883" sldId="363"/>
            <ac:spMk id="31" creationId="{14354E08-0068-48D7-A8AD-84C7B1CF585D}"/>
          </ac:spMkLst>
        </pc:spChg>
        <pc:grpChg chg="add">
          <ac:chgData name="Giulia Vilone" userId="S::giulia.vilone@tudublin.ie::0c58d732-b0d9-492e-ba07-5ae44eefa3de" providerId="AD" clId="Web-{DE78ABC3-F44C-DD56-A4D6-91D11666E7FC}" dt="2022-01-27T20:10:57.477" v="291"/>
          <ac:grpSpMkLst>
            <pc:docMk/>
            <pc:sldMk cId="296947883" sldId="363"/>
            <ac:grpSpMk id="33" creationId="{A779F34F-2960-4B81-BA08-445B6F6A0CD7}"/>
          </ac:grpSpMkLst>
        </pc:grpChg>
        <pc:picChg chg="mod">
          <ac:chgData name="Giulia Vilone" userId="S::giulia.vilone@tudublin.ie::0c58d732-b0d9-492e-ba07-5ae44eefa3de" providerId="AD" clId="Web-{DE78ABC3-F44C-DD56-A4D6-91D11666E7FC}" dt="2022-01-27T20:11:16.494" v="298" actId="14100"/>
          <ac:picMkLst>
            <pc:docMk/>
            <pc:sldMk cId="296947883" sldId="363"/>
            <ac:picMk id="5" creationId="{00000000-0000-0000-0000-000000000000}"/>
          </ac:picMkLst>
        </pc:picChg>
        <pc:cxnChg chg="add">
          <ac:chgData name="Giulia Vilone" userId="S::giulia.vilone@tudublin.ie::0c58d732-b0d9-492e-ba07-5ae44eefa3de" providerId="AD" clId="Web-{DE78ABC3-F44C-DD56-A4D6-91D11666E7FC}" dt="2022-01-27T20:10:57.477" v="291"/>
          <ac:cxnSpMkLst>
            <pc:docMk/>
            <pc:sldMk cId="296947883" sldId="363"/>
            <ac:cxnSpMk id="19" creationId="{8FD48FB1-66D8-4676-B0AA-C139A1DB78D1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10:57.477" v="291"/>
          <ac:cxnSpMkLst>
            <pc:docMk/>
            <pc:sldMk cId="296947883" sldId="363"/>
            <ac:cxnSpMk id="21" creationId="{F033F5AE-6728-4F19-8DED-658E674B31B9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10:57.477" v="291"/>
          <ac:cxnSpMkLst>
            <pc:docMk/>
            <pc:sldMk cId="296947883" sldId="363"/>
            <ac:cxnSpMk id="23" creationId="{82C7D74A-18BA-4709-A808-44E8815C4430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10:57.477" v="291"/>
          <ac:cxnSpMkLst>
            <pc:docMk/>
            <pc:sldMk cId="296947883" sldId="363"/>
            <ac:cxnSpMk id="25" creationId="{B5164A3F-1561-4039-8185-AB0EEB713EA7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10:57.477" v="291"/>
          <ac:cxnSpMkLst>
            <pc:docMk/>
            <pc:sldMk cId="296947883" sldId="363"/>
            <ac:cxnSpMk id="27" creationId="{2A35DB53-42BE-460E-9CA1-1294C98463CB}"/>
          </ac:cxnSpMkLst>
        </pc:cxnChg>
      </pc:sldChg>
      <pc:sldChg chg="modSp">
        <pc:chgData name="Giulia Vilone" userId="S::giulia.vilone@tudublin.ie::0c58d732-b0d9-492e-ba07-5ae44eefa3de" providerId="AD" clId="Web-{DE78ABC3-F44C-DD56-A4D6-91D11666E7FC}" dt="2022-01-27T20:11:41.089" v="303" actId="20577"/>
        <pc:sldMkLst>
          <pc:docMk/>
          <pc:sldMk cId="3674289343" sldId="378"/>
        </pc:sldMkLst>
        <pc:spChg chg="mod">
          <ac:chgData name="Giulia Vilone" userId="S::giulia.vilone@tudublin.ie::0c58d732-b0d9-492e-ba07-5ae44eefa3de" providerId="AD" clId="Web-{DE78ABC3-F44C-DD56-A4D6-91D11666E7FC}" dt="2022-01-27T20:11:41.089" v="303" actId="20577"/>
          <ac:spMkLst>
            <pc:docMk/>
            <pc:sldMk cId="3674289343" sldId="378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12:05.231" v="308" actId="1076"/>
        <pc:sldMkLst>
          <pc:docMk/>
          <pc:sldMk cId="3411952918" sldId="379"/>
        </pc:sldMkLst>
        <pc:picChg chg="mod">
          <ac:chgData name="Giulia Vilone" userId="S::giulia.vilone@tudublin.ie::0c58d732-b0d9-492e-ba07-5ae44eefa3de" providerId="AD" clId="Web-{DE78ABC3-F44C-DD56-A4D6-91D11666E7FC}" dt="2022-01-27T20:12:05.231" v="308" actId="1076"/>
          <ac:picMkLst>
            <pc:docMk/>
            <pc:sldMk cId="3411952918" sldId="379"/>
            <ac:picMk id="4" creationId="{00000000-0000-0000-0000-000000000000}"/>
          </ac:picMkLst>
        </pc:picChg>
      </pc:sldChg>
      <pc:sldChg chg="modSp">
        <pc:chgData name="Giulia Vilone" userId="S::giulia.vilone@tudublin.ie::0c58d732-b0d9-492e-ba07-5ae44eefa3de" providerId="AD" clId="Web-{DE78ABC3-F44C-DD56-A4D6-91D11666E7FC}" dt="2022-01-27T20:12:18.435" v="313" actId="14100"/>
        <pc:sldMkLst>
          <pc:docMk/>
          <pc:sldMk cId="3192961321" sldId="380"/>
        </pc:sldMkLst>
        <pc:spChg chg="mod">
          <ac:chgData name="Giulia Vilone" userId="S::giulia.vilone@tudublin.ie::0c58d732-b0d9-492e-ba07-5ae44eefa3de" providerId="AD" clId="Web-{DE78ABC3-F44C-DD56-A4D6-91D11666E7FC}" dt="2022-01-27T20:12:18.435" v="313" actId="14100"/>
          <ac:spMkLst>
            <pc:docMk/>
            <pc:sldMk cId="3192961321" sldId="380"/>
            <ac:spMk id="2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DE78ABC3-F44C-DD56-A4D6-91D11666E7FC}" dt="2022-01-27T20:13:19.173" v="326"/>
        <pc:sldMkLst>
          <pc:docMk/>
          <pc:sldMk cId="1124170870" sldId="382"/>
        </pc:sldMkLst>
        <pc:spChg chg="add del">
          <ac:chgData name="Giulia Vilone" userId="S::giulia.vilone@tudublin.ie::0c58d732-b0d9-492e-ba07-5ae44eefa3de" providerId="AD" clId="Web-{DE78ABC3-F44C-DD56-A4D6-91D11666E7FC}" dt="2022-01-27T20:13:19.173" v="326"/>
          <ac:spMkLst>
            <pc:docMk/>
            <pc:sldMk cId="1124170870" sldId="382"/>
            <ac:spMk id="5" creationId="{522E431A-9CA7-425F-A694-B0ED1E524C0C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13:15.001" v="324" actId="1076"/>
          <ac:spMkLst>
            <pc:docMk/>
            <pc:sldMk cId="1124170870" sldId="382"/>
            <ac:spMk id="14" creationId="{00000000-0000-0000-0000-000000000000}"/>
          </ac:spMkLst>
        </pc:spChg>
        <pc:picChg chg="mod">
          <ac:chgData name="Giulia Vilone" userId="S::giulia.vilone@tudublin.ie::0c58d732-b0d9-492e-ba07-5ae44eefa3de" providerId="AD" clId="Web-{DE78ABC3-F44C-DD56-A4D6-91D11666E7FC}" dt="2022-01-27T20:13:06.703" v="322" actId="1076"/>
          <ac:picMkLst>
            <pc:docMk/>
            <pc:sldMk cId="1124170870" sldId="382"/>
            <ac:picMk id="4" creationId="{00000000-0000-0000-0000-000000000000}"/>
          </ac:picMkLst>
        </pc:picChg>
      </pc:sldChg>
      <pc:sldChg chg="modSp">
        <pc:chgData name="Giulia Vilone" userId="S::giulia.vilone@tudublin.ie::0c58d732-b0d9-492e-ba07-5ae44eefa3de" providerId="AD" clId="Web-{DE78ABC3-F44C-DD56-A4D6-91D11666E7FC}" dt="2022-01-27T20:13:07.391" v="323" actId="14100"/>
        <pc:sldMkLst>
          <pc:docMk/>
          <pc:sldMk cId="2157776262" sldId="383"/>
        </pc:sldMkLst>
        <pc:spChg chg="mod">
          <ac:chgData name="Giulia Vilone" userId="S::giulia.vilone@tudublin.ie::0c58d732-b0d9-492e-ba07-5ae44eefa3de" providerId="AD" clId="Web-{DE78ABC3-F44C-DD56-A4D6-91D11666E7FC}" dt="2022-01-27T20:13:07.391" v="323" actId="14100"/>
          <ac:spMkLst>
            <pc:docMk/>
            <pc:sldMk cId="2157776262" sldId="383"/>
            <ac:spMk id="2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DE78ABC3-F44C-DD56-A4D6-91D11666E7FC}" dt="2022-01-27T20:13:42.596" v="331" actId="14100"/>
        <pc:sldMkLst>
          <pc:docMk/>
          <pc:sldMk cId="746310434" sldId="384"/>
        </pc:sldMkLst>
        <pc:spChg chg="add">
          <ac:chgData name="Giulia Vilone" userId="S::giulia.vilone@tudublin.ie::0c58d732-b0d9-492e-ba07-5ae44eefa3de" providerId="AD" clId="Web-{DE78ABC3-F44C-DD56-A4D6-91D11666E7FC}" dt="2022-01-27T20:13:25.001" v="327"/>
          <ac:spMkLst>
            <pc:docMk/>
            <pc:sldMk cId="746310434" sldId="384"/>
            <ac:spMk id="6" creationId="{79359231-074A-4CB3-B914-477DA826CF89}"/>
          </ac:spMkLst>
        </pc:spChg>
        <pc:spChg chg="add del mod">
          <ac:chgData name="Giulia Vilone" userId="S::giulia.vilone@tudublin.ie::0c58d732-b0d9-492e-ba07-5ae44eefa3de" providerId="AD" clId="Web-{DE78ABC3-F44C-DD56-A4D6-91D11666E7FC}" dt="2022-01-27T20:13:31.517" v="329"/>
          <ac:spMkLst>
            <pc:docMk/>
            <pc:sldMk cId="746310434" sldId="384"/>
            <ac:spMk id="9" creationId="{9C259014-793E-4D04-9CC3-BEA51D290E74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13:36.908" v="330" actId="14100"/>
          <ac:spMkLst>
            <pc:docMk/>
            <pc:sldMk cId="746310434" sldId="384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DE78ABC3-F44C-DD56-A4D6-91D11666E7FC}" dt="2022-01-27T20:13:28.751" v="328"/>
          <ac:spMkLst>
            <pc:docMk/>
            <pc:sldMk cId="746310434" sldId="384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13:42.596" v="331" actId="14100"/>
          <ac:spMkLst>
            <pc:docMk/>
            <pc:sldMk cId="746310434" sldId="384"/>
            <ac:spMk id="15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14:00.894" v="336" actId="14100"/>
        <pc:sldMkLst>
          <pc:docMk/>
          <pc:sldMk cId="2756210866" sldId="385"/>
        </pc:sldMkLst>
        <pc:spChg chg="mod">
          <ac:chgData name="Giulia Vilone" userId="S::giulia.vilone@tudublin.ie::0c58d732-b0d9-492e-ba07-5ae44eefa3de" providerId="AD" clId="Web-{DE78ABC3-F44C-DD56-A4D6-91D11666E7FC}" dt="2022-01-27T20:14:00.894" v="336" actId="14100"/>
          <ac:spMkLst>
            <pc:docMk/>
            <pc:sldMk cId="2756210866" sldId="385"/>
            <ac:spMk id="2" creationId="{00000000-0000-0000-0000-000000000000}"/>
          </ac:spMkLst>
        </pc:spChg>
      </pc:sldChg>
      <pc:sldChg chg="addSp modSp mod setBg addAnim">
        <pc:chgData name="Giulia Vilone" userId="S::giulia.vilone@tudublin.ie::0c58d732-b0d9-492e-ba07-5ae44eefa3de" providerId="AD" clId="Web-{DE78ABC3-F44C-DD56-A4D6-91D11666E7FC}" dt="2022-01-27T20:14:31.239" v="342" actId="20577"/>
        <pc:sldMkLst>
          <pc:docMk/>
          <pc:sldMk cId="1360976196" sldId="386"/>
        </pc:sldMkLst>
        <pc:spChg chg="mod">
          <ac:chgData name="Giulia Vilone" userId="S::giulia.vilone@tudublin.ie::0c58d732-b0d9-492e-ba07-5ae44eefa3de" providerId="AD" clId="Web-{DE78ABC3-F44C-DD56-A4D6-91D11666E7FC}" dt="2022-01-27T20:14:31.239" v="342" actId="20577"/>
          <ac:spMkLst>
            <pc:docMk/>
            <pc:sldMk cId="1360976196" sldId="386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14:15.645" v="337"/>
          <ac:spMkLst>
            <pc:docMk/>
            <pc:sldMk cId="1360976196" sldId="386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14:15.645" v="337"/>
          <ac:spMkLst>
            <pc:docMk/>
            <pc:sldMk cId="1360976196" sldId="386"/>
            <ac:spMk id="29" creationId="{C5BDD1EA-D8C1-45AF-9F0A-14A2A137BA2A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14:15.645" v="337"/>
          <ac:spMkLst>
            <pc:docMk/>
            <pc:sldMk cId="1360976196" sldId="386"/>
            <ac:spMk id="31" creationId="{14354E08-0068-48D7-A8AD-84C7B1CF585D}"/>
          </ac:spMkLst>
        </pc:spChg>
        <pc:grpChg chg="add">
          <ac:chgData name="Giulia Vilone" userId="S::giulia.vilone@tudublin.ie::0c58d732-b0d9-492e-ba07-5ae44eefa3de" providerId="AD" clId="Web-{DE78ABC3-F44C-DD56-A4D6-91D11666E7FC}" dt="2022-01-27T20:14:15.645" v="337"/>
          <ac:grpSpMkLst>
            <pc:docMk/>
            <pc:sldMk cId="1360976196" sldId="386"/>
            <ac:grpSpMk id="33" creationId="{A779F34F-2960-4B81-BA08-445B6F6A0CD7}"/>
          </ac:grpSpMkLst>
        </pc:grpChg>
        <pc:picChg chg="mod">
          <ac:chgData name="Giulia Vilone" userId="S::giulia.vilone@tudublin.ie::0c58d732-b0d9-492e-ba07-5ae44eefa3de" providerId="AD" clId="Web-{DE78ABC3-F44C-DD56-A4D6-91D11666E7FC}" dt="2022-01-27T20:14:22.489" v="339" actId="14100"/>
          <ac:picMkLst>
            <pc:docMk/>
            <pc:sldMk cId="1360976196" sldId="386"/>
            <ac:picMk id="3" creationId="{00000000-0000-0000-0000-000000000000}"/>
          </ac:picMkLst>
        </pc:picChg>
        <pc:cxnChg chg="add">
          <ac:chgData name="Giulia Vilone" userId="S::giulia.vilone@tudublin.ie::0c58d732-b0d9-492e-ba07-5ae44eefa3de" providerId="AD" clId="Web-{DE78ABC3-F44C-DD56-A4D6-91D11666E7FC}" dt="2022-01-27T20:14:15.645" v="337"/>
          <ac:cxnSpMkLst>
            <pc:docMk/>
            <pc:sldMk cId="1360976196" sldId="386"/>
            <ac:cxnSpMk id="19" creationId="{8FD48FB1-66D8-4676-B0AA-C139A1DB78D1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14:15.645" v="337"/>
          <ac:cxnSpMkLst>
            <pc:docMk/>
            <pc:sldMk cId="1360976196" sldId="386"/>
            <ac:cxnSpMk id="21" creationId="{F033F5AE-6728-4F19-8DED-658E674B31B9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14:15.645" v="337"/>
          <ac:cxnSpMkLst>
            <pc:docMk/>
            <pc:sldMk cId="1360976196" sldId="386"/>
            <ac:cxnSpMk id="23" creationId="{82C7D74A-18BA-4709-A808-44E8815C4430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14:15.645" v="337"/>
          <ac:cxnSpMkLst>
            <pc:docMk/>
            <pc:sldMk cId="1360976196" sldId="386"/>
            <ac:cxnSpMk id="25" creationId="{B5164A3F-1561-4039-8185-AB0EEB713EA7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14:15.645" v="337"/>
          <ac:cxnSpMkLst>
            <pc:docMk/>
            <pc:sldMk cId="1360976196" sldId="386"/>
            <ac:cxnSpMk id="27" creationId="{2A35DB53-42BE-460E-9CA1-1294C98463CB}"/>
          </ac:cxnSpMkLst>
        </pc:cxnChg>
      </pc:sldChg>
      <pc:sldChg chg="modSp">
        <pc:chgData name="Giulia Vilone" userId="S::giulia.vilone@tudublin.ie::0c58d732-b0d9-492e-ba07-5ae44eefa3de" providerId="AD" clId="Web-{DE78ABC3-F44C-DD56-A4D6-91D11666E7FC}" dt="2022-01-27T20:11:54.261" v="307" actId="20577"/>
        <pc:sldMkLst>
          <pc:docMk/>
          <pc:sldMk cId="3262382066" sldId="387"/>
        </pc:sldMkLst>
        <pc:spChg chg="mod">
          <ac:chgData name="Giulia Vilone" userId="S::giulia.vilone@tudublin.ie::0c58d732-b0d9-492e-ba07-5ae44eefa3de" providerId="AD" clId="Web-{DE78ABC3-F44C-DD56-A4D6-91D11666E7FC}" dt="2022-01-27T20:11:54.261" v="307" actId="20577"/>
          <ac:spMkLst>
            <pc:docMk/>
            <pc:sldMk cId="3262382066" sldId="387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14:50.194" v="347" actId="14100"/>
        <pc:sldMkLst>
          <pc:docMk/>
          <pc:sldMk cId="3397059665" sldId="388"/>
        </pc:sldMkLst>
        <pc:spChg chg="mod">
          <ac:chgData name="Giulia Vilone" userId="S::giulia.vilone@tudublin.ie::0c58d732-b0d9-492e-ba07-5ae44eefa3de" providerId="AD" clId="Web-{DE78ABC3-F44C-DD56-A4D6-91D11666E7FC}" dt="2022-01-27T20:14:50.194" v="347" actId="14100"/>
          <ac:spMkLst>
            <pc:docMk/>
            <pc:sldMk cId="3397059665" sldId="388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6:45.634" v="238" actId="20577"/>
        <pc:sldMkLst>
          <pc:docMk/>
          <pc:sldMk cId="917477026" sldId="389"/>
        </pc:sldMkLst>
        <pc:spChg chg="mod">
          <ac:chgData name="Giulia Vilone" userId="S::giulia.vilone@tudublin.ie::0c58d732-b0d9-492e-ba07-5ae44eefa3de" providerId="AD" clId="Web-{DE78ABC3-F44C-DD56-A4D6-91D11666E7FC}" dt="2022-01-27T20:06:45.634" v="238" actId="20577"/>
          <ac:spMkLst>
            <pc:docMk/>
            <pc:sldMk cId="917477026" sldId="389"/>
            <ac:spMk id="2" creationId="{00000000-0000-0000-0000-000000000000}"/>
          </ac:spMkLst>
        </pc:spChg>
      </pc:sldChg>
      <pc:sldChg chg="addSp modSp mod setBg addAnim">
        <pc:chgData name="Giulia Vilone" userId="S::giulia.vilone@tudublin.ie::0c58d732-b0d9-492e-ba07-5ae44eefa3de" providerId="AD" clId="Web-{DE78ABC3-F44C-DD56-A4D6-91D11666E7FC}" dt="2022-01-27T19:49:18.730" v="1"/>
        <pc:sldMkLst>
          <pc:docMk/>
          <pc:sldMk cId="1480381712" sldId="399"/>
        </pc:sldMkLst>
        <pc:spChg chg="mod">
          <ac:chgData name="Giulia Vilone" userId="S::giulia.vilone@tudublin.ie::0c58d732-b0d9-492e-ba07-5ae44eefa3de" providerId="AD" clId="Web-{DE78ABC3-F44C-DD56-A4D6-91D11666E7FC}" dt="2022-01-27T19:49:18.730" v="0"/>
          <ac:spMkLst>
            <pc:docMk/>
            <pc:sldMk cId="1480381712" sldId="399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19:49:18.730" v="0"/>
          <ac:spMkLst>
            <pc:docMk/>
            <pc:sldMk cId="1480381712" sldId="399"/>
            <ac:spMk id="24" creationId="{D067A139-86EB-480F-AE6B-AF8092F215E4}"/>
          </ac:spMkLst>
        </pc:spChg>
        <pc:spChg chg="add">
          <ac:chgData name="Giulia Vilone" userId="S::giulia.vilone@tudublin.ie::0c58d732-b0d9-492e-ba07-5ae44eefa3de" providerId="AD" clId="Web-{DE78ABC3-F44C-DD56-A4D6-91D11666E7FC}" dt="2022-01-27T19:49:18.730" v="0"/>
          <ac:spMkLst>
            <pc:docMk/>
            <pc:sldMk cId="1480381712" sldId="399"/>
            <ac:spMk id="26" creationId="{4E252378-AA68-427C-BF69-E4434E447DB5}"/>
          </ac:spMkLst>
        </pc:spChg>
        <pc:grpChg chg="add">
          <ac:chgData name="Giulia Vilone" userId="S::giulia.vilone@tudublin.ie::0c58d732-b0d9-492e-ba07-5ae44eefa3de" providerId="AD" clId="Web-{DE78ABC3-F44C-DD56-A4D6-91D11666E7FC}" dt="2022-01-27T19:49:18.730" v="0"/>
          <ac:grpSpMkLst>
            <pc:docMk/>
            <pc:sldMk cId="1480381712" sldId="399"/>
            <ac:grpSpMk id="33" creationId="{65E8C853-59EA-4FCB-BB4E-1B0AEEA408EB}"/>
          </ac:grpSpMkLst>
        </pc:grpChg>
        <pc:picChg chg="mod">
          <ac:chgData name="Giulia Vilone" userId="S::giulia.vilone@tudublin.ie::0c58d732-b0d9-492e-ba07-5ae44eefa3de" providerId="AD" clId="Web-{DE78ABC3-F44C-DD56-A4D6-91D11666E7FC}" dt="2022-01-27T19:49:18.730" v="0"/>
          <ac:picMkLst>
            <pc:docMk/>
            <pc:sldMk cId="1480381712" sldId="399"/>
            <ac:picMk id="3" creationId="{00000000-0000-0000-0000-000000000000}"/>
          </ac:picMkLst>
        </pc:picChg>
        <pc:cxnChg chg="add">
          <ac:chgData name="Giulia Vilone" userId="S::giulia.vilone@tudublin.ie::0c58d732-b0d9-492e-ba07-5ae44eefa3de" providerId="AD" clId="Web-{DE78ABC3-F44C-DD56-A4D6-91D11666E7FC}" dt="2022-01-27T19:49:18.730" v="0"/>
          <ac:cxnSpMkLst>
            <pc:docMk/>
            <pc:sldMk cId="1480381712" sldId="399"/>
            <ac:cxnSpMk id="16" creationId="{8FD48FB1-66D8-4676-B0AA-C139A1DB78D1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19:49:18.730" v="0"/>
          <ac:cxnSpMkLst>
            <pc:docMk/>
            <pc:sldMk cId="1480381712" sldId="399"/>
            <ac:cxnSpMk id="17" creationId="{F033F5AE-6728-4F19-8DED-658E674B31B9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19:49:18.730" v="0"/>
          <ac:cxnSpMkLst>
            <pc:docMk/>
            <pc:sldMk cId="1480381712" sldId="399"/>
            <ac:cxnSpMk id="18" creationId="{82C7D74A-18BA-4709-A808-44E8815C4430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19:49:18.730" v="0"/>
          <ac:cxnSpMkLst>
            <pc:docMk/>
            <pc:sldMk cId="1480381712" sldId="399"/>
            <ac:cxnSpMk id="20" creationId="{B5164A3F-1561-4039-8185-AB0EEB713EA7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19:49:18.730" v="0"/>
          <ac:cxnSpMkLst>
            <pc:docMk/>
            <pc:sldMk cId="1480381712" sldId="399"/>
            <ac:cxnSpMk id="22" creationId="{2A35DB53-42BE-460E-9CA1-1294C98463CB}"/>
          </ac:cxnSpMkLst>
        </pc:cxnChg>
      </pc:sldChg>
      <pc:sldChg chg="addSp modSp mod setBg">
        <pc:chgData name="Giulia Vilone" userId="S::giulia.vilone@tudublin.ie::0c58d732-b0d9-492e-ba07-5ae44eefa3de" providerId="AD" clId="Web-{DE78ABC3-F44C-DD56-A4D6-91D11666E7FC}" dt="2022-01-27T19:49:35.731" v="4" actId="20577"/>
        <pc:sldMkLst>
          <pc:docMk/>
          <pc:sldMk cId="1970096826" sldId="401"/>
        </pc:sldMkLst>
        <pc:spChg chg="mod">
          <ac:chgData name="Giulia Vilone" userId="S::giulia.vilone@tudublin.ie::0c58d732-b0d9-492e-ba07-5ae44eefa3de" providerId="AD" clId="Web-{DE78ABC3-F44C-DD56-A4D6-91D11666E7FC}" dt="2022-01-27T19:49:35.731" v="4" actId="20577"/>
          <ac:spMkLst>
            <pc:docMk/>
            <pc:sldMk cId="1970096826" sldId="401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49:27.309" v="2"/>
          <ac:spMkLst>
            <pc:docMk/>
            <pc:sldMk cId="1970096826" sldId="401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19:49:27.309" v="2"/>
          <ac:spMkLst>
            <pc:docMk/>
            <pc:sldMk cId="1970096826" sldId="401"/>
            <ac:spMk id="19" creationId="{290FE681-1E05-478A-89DC-5F7AB37CFD77}"/>
          </ac:spMkLst>
        </pc:spChg>
        <pc:cxnChg chg="add">
          <ac:chgData name="Giulia Vilone" userId="S::giulia.vilone@tudublin.ie::0c58d732-b0d9-492e-ba07-5ae44eefa3de" providerId="AD" clId="Web-{DE78ABC3-F44C-DD56-A4D6-91D11666E7FC}" dt="2022-01-27T19:49:27.309" v="2"/>
          <ac:cxnSpMkLst>
            <pc:docMk/>
            <pc:sldMk cId="1970096826" sldId="401"/>
            <ac:cxnSpMk id="21" creationId="{2E2F21DC-5F0E-42CF-B89C-C1E25E175CB8}"/>
          </ac:cxnSpMkLst>
        </pc:cxnChg>
      </pc:sldChg>
      <pc:sldChg chg="addSp modSp mod setBg">
        <pc:chgData name="Giulia Vilone" userId="S::giulia.vilone@tudublin.ie::0c58d732-b0d9-492e-ba07-5ae44eefa3de" providerId="AD" clId="Web-{DE78ABC3-F44C-DD56-A4D6-91D11666E7FC}" dt="2022-01-27T19:49:44.700" v="5"/>
        <pc:sldMkLst>
          <pc:docMk/>
          <pc:sldMk cId="2668752421" sldId="402"/>
        </pc:sldMkLst>
        <pc:spChg chg="mod">
          <ac:chgData name="Giulia Vilone" userId="S::giulia.vilone@tudublin.ie::0c58d732-b0d9-492e-ba07-5ae44eefa3de" providerId="AD" clId="Web-{DE78ABC3-F44C-DD56-A4D6-91D11666E7FC}" dt="2022-01-27T19:49:44.700" v="5"/>
          <ac:spMkLst>
            <pc:docMk/>
            <pc:sldMk cId="2668752421" sldId="402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19:49:44.700" v="5"/>
          <ac:spMkLst>
            <pc:docMk/>
            <pc:sldMk cId="2668752421" sldId="402"/>
            <ac:spMk id="19" creationId="{7AE45261-7584-4688-A4A3-724AC140F401}"/>
          </ac:spMkLst>
        </pc:spChg>
        <pc:spChg chg="add">
          <ac:chgData name="Giulia Vilone" userId="S::giulia.vilone@tudublin.ie::0c58d732-b0d9-492e-ba07-5ae44eefa3de" providerId="AD" clId="Web-{DE78ABC3-F44C-DD56-A4D6-91D11666E7FC}" dt="2022-01-27T19:49:44.700" v="5"/>
          <ac:spMkLst>
            <pc:docMk/>
            <pc:sldMk cId="2668752421" sldId="402"/>
            <ac:spMk id="21" creationId="{6A3DF0D0-07D5-4FAC-A12C-923E178CCB54}"/>
          </ac:spMkLst>
        </pc:spChg>
        <pc:grpChg chg="add">
          <ac:chgData name="Giulia Vilone" userId="S::giulia.vilone@tudublin.ie::0c58d732-b0d9-492e-ba07-5ae44eefa3de" providerId="AD" clId="Web-{DE78ABC3-F44C-DD56-A4D6-91D11666E7FC}" dt="2022-01-27T19:49:44.700" v="5"/>
          <ac:grpSpMkLst>
            <pc:docMk/>
            <pc:sldMk cId="2668752421" sldId="402"/>
            <ac:grpSpMk id="23" creationId="{1EEF4727-6B5C-4FA7-968D-912F35A4CAE1}"/>
          </ac:grpSpMkLst>
        </pc:grpChg>
        <pc:graphicFrameChg chg="mod modGraphic">
          <ac:chgData name="Giulia Vilone" userId="S::giulia.vilone@tudublin.ie::0c58d732-b0d9-492e-ba07-5ae44eefa3de" providerId="AD" clId="Web-{DE78ABC3-F44C-DD56-A4D6-91D11666E7FC}" dt="2022-01-27T19:49:44.700" v="5"/>
          <ac:graphicFrameMkLst>
            <pc:docMk/>
            <pc:sldMk cId="2668752421" sldId="402"/>
            <ac:graphicFrameMk id="4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DE78ABC3-F44C-DD56-A4D6-91D11666E7FC}" dt="2022-01-27T19:50:35.094" v="11" actId="14100"/>
        <pc:sldMkLst>
          <pc:docMk/>
          <pc:sldMk cId="2772541804" sldId="403"/>
        </pc:sldMkLst>
        <pc:spChg chg="mod">
          <ac:chgData name="Giulia Vilone" userId="S::giulia.vilone@tudublin.ie::0c58d732-b0d9-492e-ba07-5ae44eefa3de" providerId="AD" clId="Web-{DE78ABC3-F44C-DD56-A4D6-91D11666E7FC}" dt="2022-01-27T19:50:35.094" v="11" actId="14100"/>
          <ac:spMkLst>
            <pc:docMk/>
            <pc:sldMk cId="2772541804" sldId="403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19:50:42.048" v="12" actId="14100"/>
        <pc:sldMkLst>
          <pc:docMk/>
          <pc:sldMk cId="2333384612" sldId="404"/>
        </pc:sldMkLst>
        <pc:spChg chg="mod">
          <ac:chgData name="Giulia Vilone" userId="S::giulia.vilone@tudublin.ie::0c58d732-b0d9-492e-ba07-5ae44eefa3de" providerId="AD" clId="Web-{DE78ABC3-F44C-DD56-A4D6-91D11666E7FC}" dt="2022-01-27T19:50:42.048" v="12" actId="14100"/>
          <ac:spMkLst>
            <pc:docMk/>
            <pc:sldMk cId="2333384612" sldId="404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19:50:49.970" v="14" actId="20577"/>
        <pc:sldMkLst>
          <pc:docMk/>
          <pc:sldMk cId="1019663071" sldId="405"/>
        </pc:sldMkLst>
        <pc:spChg chg="mod">
          <ac:chgData name="Giulia Vilone" userId="S::giulia.vilone@tudublin.ie::0c58d732-b0d9-492e-ba07-5ae44eefa3de" providerId="AD" clId="Web-{DE78ABC3-F44C-DD56-A4D6-91D11666E7FC}" dt="2022-01-27T19:50:49.970" v="14" actId="20577"/>
          <ac:spMkLst>
            <pc:docMk/>
            <pc:sldMk cId="1019663071" sldId="405"/>
            <ac:spMk id="2" creationId="{00000000-0000-0000-0000-000000000000}"/>
          </ac:spMkLst>
        </pc:spChg>
      </pc:sldChg>
      <pc:sldChg chg="addSp modSp mod setBg">
        <pc:chgData name="Giulia Vilone" userId="S::giulia.vilone@tudublin.ie::0c58d732-b0d9-492e-ba07-5ae44eefa3de" providerId="AD" clId="Web-{DE78ABC3-F44C-DD56-A4D6-91D11666E7FC}" dt="2022-01-27T19:51:06.815" v="19" actId="20577"/>
        <pc:sldMkLst>
          <pc:docMk/>
          <pc:sldMk cId="2581567042" sldId="407"/>
        </pc:sldMkLst>
        <pc:spChg chg="mod">
          <ac:chgData name="Giulia Vilone" userId="S::giulia.vilone@tudublin.ie::0c58d732-b0d9-492e-ba07-5ae44eefa3de" providerId="AD" clId="Web-{DE78ABC3-F44C-DD56-A4D6-91D11666E7FC}" dt="2022-01-27T19:51:06.815" v="19" actId="20577"/>
          <ac:spMkLst>
            <pc:docMk/>
            <pc:sldMk cId="2581567042" sldId="40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DE78ABC3-F44C-DD56-A4D6-91D11666E7FC}" dt="2022-01-27T19:50:57.783" v="15"/>
          <ac:spMkLst>
            <pc:docMk/>
            <pc:sldMk cId="2581567042" sldId="407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19:50:57.783" v="15"/>
          <ac:spMkLst>
            <pc:docMk/>
            <pc:sldMk cId="2581567042" sldId="407"/>
            <ac:spMk id="19" creationId="{781BBDC9-2DC6-4959-AC3D-49A5DCB05DA7}"/>
          </ac:spMkLst>
        </pc:spChg>
        <pc:spChg chg="add">
          <ac:chgData name="Giulia Vilone" userId="S::giulia.vilone@tudublin.ie::0c58d732-b0d9-492e-ba07-5ae44eefa3de" providerId="AD" clId="Web-{DE78ABC3-F44C-DD56-A4D6-91D11666E7FC}" dt="2022-01-27T19:50:57.783" v="15"/>
          <ac:spMkLst>
            <pc:docMk/>
            <pc:sldMk cId="2581567042" sldId="407"/>
            <ac:spMk id="21" creationId="{08452CCF-4A27-488A-AAF4-424933CFC925}"/>
          </ac:spMkLst>
        </pc:spChg>
        <pc:spChg chg="add">
          <ac:chgData name="Giulia Vilone" userId="S::giulia.vilone@tudublin.ie::0c58d732-b0d9-492e-ba07-5ae44eefa3de" providerId="AD" clId="Web-{DE78ABC3-F44C-DD56-A4D6-91D11666E7FC}" dt="2022-01-27T19:50:57.783" v="15"/>
          <ac:spMkLst>
            <pc:docMk/>
            <pc:sldMk cId="2581567042" sldId="407"/>
            <ac:spMk id="23" creationId="{4B74BB55-8517-4CFE-9389-81D0E6F81F00}"/>
          </ac:spMkLst>
        </pc:spChg>
        <pc:grpChg chg="add">
          <ac:chgData name="Giulia Vilone" userId="S::giulia.vilone@tudublin.ie::0c58d732-b0d9-492e-ba07-5ae44eefa3de" providerId="AD" clId="Web-{DE78ABC3-F44C-DD56-A4D6-91D11666E7FC}" dt="2022-01-27T19:50:57.783" v="15"/>
          <ac:grpSpMkLst>
            <pc:docMk/>
            <pc:sldMk cId="2581567042" sldId="407"/>
            <ac:grpSpMk id="25" creationId="{543190CD-45FC-4DE0-B596-17D4DE53E972}"/>
          </ac:grpSpMkLst>
        </pc:grpChg>
      </pc:sldChg>
      <pc:sldChg chg="addSp delSp modSp mod setBg addAnim delAnim setClrOvrMap">
        <pc:chgData name="Giulia Vilone" userId="S::giulia.vilone@tudublin.ie::0c58d732-b0d9-492e-ba07-5ae44eefa3de" providerId="AD" clId="Web-{DE78ABC3-F44C-DD56-A4D6-91D11666E7FC}" dt="2022-01-27T20:05:14.520" v="220" actId="1076"/>
        <pc:sldMkLst>
          <pc:docMk/>
          <pc:sldMk cId="3837601590" sldId="408"/>
        </pc:sldMkLst>
        <pc:spChg chg="mod">
          <ac:chgData name="Giulia Vilone" userId="S::giulia.vilone@tudublin.ie::0c58d732-b0d9-492e-ba07-5ae44eefa3de" providerId="AD" clId="Web-{DE78ABC3-F44C-DD56-A4D6-91D11666E7FC}" dt="2022-01-27T20:04:48.753" v="214"/>
          <ac:spMkLst>
            <pc:docMk/>
            <pc:sldMk cId="3837601590" sldId="408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04:48.753" v="214"/>
          <ac:spMkLst>
            <pc:docMk/>
            <pc:sldMk cId="3837601590" sldId="408"/>
            <ac:spMk id="24" creationId="{991E317B-75E3-4171-A07A-B263C1D6DCA5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04:48.753" v="214"/>
          <ac:spMkLst>
            <pc:docMk/>
            <pc:sldMk cId="3837601590" sldId="408"/>
            <ac:spMk id="26" creationId="{4A9B19C2-B29A-4924-9E7E-6FBF17F5854E}"/>
          </ac:spMkLst>
        </pc:spChg>
        <pc:spChg chg="add del">
          <ac:chgData name="Giulia Vilone" userId="S::giulia.vilone@tudublin.ie::0c58d732-b0d9-492e-ba07-5ae44eefa3de" providerId="AD" clId="Web-{DE78ABC3-F44C-DD56-A4D6-91D11666E7FC}" dt="2022-01-27T20:04:48.753" v="213"/>
          <ac:spMkLst>
            <pc:docMk/>
            <pc:sldMk cId="3837601590" sldId="408"/>
            <ac:spMk id="29" creationId="{58A973E8-C2D4-4C81-8ADE-C5C021A615E7}"/>
          </ac:spMkLst>
        </pc:spChg>
        <pc:spChg chg="add del">
          <ac:chgData name="Giulia Vilone" userId="S::giulia.vilone@tudublin.ie::0c58d732-b0d9-492e-ba07-5ae44eefa3de" providerId="AD" clId="Web-{DE78ABC3-F44C-DD56-A4D6-91D11666E7FC}" dt="2022-01-27T20:04:48.753" v="213"/>
          <ac:spMkLst>
            <pc:docMk/>
            <pc:sldMk cId="3837601590" sldId="408"/>
            <ac:spMk id="38" creationId="{E05CABE9-5E7C-4773-BFCD-24B199FA1AE3}"/>
          </ac:spMkLst>
        </pc:spChg>
        <pc:grpChg chg="add del">
          <ac:chgData name="Giulia Vilone" userId="S::giulia.vilone@tudublin.ie::0c58d732-b0d9-492e-ba07-5ae44eefa3de" providerId="AD" clId="Web-{DE78ABC3-F44C-DD56-A4D6-91D11666E7FC}" dt="2022-01-27T20:04:48.753" v="213"/>
          <ac:grpSpMkLst>
            <pc:docMk/>
            <pc:sldMk cId="3837601590" sldId="408"/>
            <ac:grpSpMk id="31" creationId="{A08E251A-5371-4E82-A0F3-2CA0C15AB09C}"/>
          </ac:grpSpMkLst>
        </pc:grpChg>
        <pc:grpChg chg="add">
          <ac:chgData name="Giulia Vilone" userId="S::giulia.vilone@tudublin.ie::0c58d732-b0d9-492e-ba07-5ae44eefa3de" providerId="AD" clId="Web-{DE78ABC3-F44C-DD56-A4D6-91D11666E7FC}" dt="2022-01-27T20:04:48.753" v="214"/>
          <ac:grpSpMkLst>
            <pc:docMk/>
            <pc:sldMk cId="3837601590" sldId="408"/>
            <ac:grpSpMk id="33" creationId="{34C85634-D5F5-4047-8F35-F4B1F50AB1A7}"/>
          </ac:grpSpMkLst>
        </pc:grpChg>
        <pc:picChg chg="mod">
          <ac:chgData name="Giulia Vilone" userId="S::giulia.vilone@tudublin.ie::0c58d732-b0d9-492e-ba07-5ae44eefa3de" providerId="AD" clId="Web-{DE78ABC3-F44C-DD56-A4D6-91D11666E7FC}" dt="2022-01-27T20:05:14.520" v="220" actId="1076"/>
          <ac:picMkLst>
            <pc:docMk/>
            <pc:sldMk cId="3837601590" sldId="408"/>
            <ac:picMk id="3" creationId="{00000000-0000-0000-0000-000000000000}"/>
          </ac:picMkLst>
        </pc:picChg>
        <pc:cxnChg chg="add">
          <ac:chgData name="Giulia Vilone" userId="S::giulia.vilone@tudublin.ie::0c58d732-b0d9-492e-ba07-5ae44eefa3de" providerId="AD" clId="Web-{DE78ABC3-F44C-DD56-A4D6-91D11666E7FC}" dt="2022-01-27T20:04:48.753" v="214"/>
          <ac:cxnSpMkLst>
            <pc:docMk/>
            <pc:sldMk cId="3837601590" sldId="408"/>
            <ac:cxnSpMk id="16" creationId="{0512F9CB-A1A0-4043-A103-F6A4B94B695A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04:48.753" v="214"/>
          <ac:cxnSpMkLst>
            <pc:docMk/>
            <pc:sldMk cId="3837601590" sldId="408"/>
            <ac:cxnSpMk id="17" creationId="{ADBE6588-EE16-4389-857C-86A156D49E5D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04:48.753" v="214"/>
          <ac:cxnSpMkLst>
            <pc:docMk/>
            <pc:sldMk cId="3837601590" sldId="408"/>
            <ac:cxnSpMk id="18" creationId="{17FD48D2-B0A7-413D-B947-AA55AC1296D5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4:48.753" v="213"/>
          <ac:cxnSpMkLst>
            <pc:docMk/>
            <pc:sldMk cId="3837601590" sldId="408"/>
            <ac:cxnSpMk id="19" creationId="{8FD48FB1-66D8-4676-B0AA-C139A1DB78D1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04:48.753" v="214"/>
          <ac:cxnSpMkLst>
            <pc:docMk/>
            <pc:sldMk cId="3837601590" sldId="408"/>
            <ac:cxnSpMk id="20" creationId="{2BE668D0-D906-4EEE-B32F-8C028624B837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4:48.753" v="213"/>
          <ac:cxnSpMkLst>
            <pc:docMk/>
            <pc:sldMk cId="3837601590" sldId="408"/>
            <ac:cxnSpMk id="21" creationId="{F033F5AE-6728-4F19-8DED-658E674B31B9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04:48.753" v="214"/>
          <ac:cxnSpMkLst>
            <pc:docMk/>
            <pc:sldMk cId="3837601590" sldId="408"/>
            <ac:cxnSpMk id="22" creationId="{D1DE67A3-B8F6-4CFD-A8E0-D15200F23152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4:48.753" v="213"/>
          <ac:cxnSpMkLst>
            <pc:docMk/>
            <pc:sldMk cId="3837601590" sldId="408"/>
            <ac:cxnSpMk id="23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4:48.753" v="213"/>
          <ac:cxnSpMkLst>
            <pc:docMk/>
            <pc:sldMk cId="3837601590" sldId="408"/>
            <ac:cxnSpMk id="25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4:48.753" v="213"/>
          <ac:cxnSpMkLst>
            <pc:docMk/>
            <pc:sldMk cId="3837601590" sldId="408"/>
            <ac:cxnSpMk id="27" creationId="{2A35DB53-42BE-460E-9CA1-1294C98463CB}"/>
          </ac:cxnSpMkLst>
        </pc:cxnChg>
      </pc:sldChg>
      <pc:sldChg chg="modSp mod setBg">
        <pc:chgData name="Giulia Vilone" userId="S::giulia.vilone@tudublin.ie::0c58d732-b0d9-492e-ba07-5ae44eefa3de" providerId="AD" clId="Web-{DE78ABC3-F44C-DD56-A4D6-91D11666E7FC}" dt="2022-01-27T19:51:33.597" v="24"/>
        <pc:sldMkLst>
          <pc:docMk/>
          <pc:sldMk cId="1551436492" sldId="409"/>
        </pc:sldMkLst>
        <pc:spChg chg="mod ord">
          <ac:chgData name="Giulia Vilone" userId="S::giulia.vilone@tudublin.ie::0c58d732-b0d9-492e-ba07-5ae44eefa3de" providerId="AD" clId="Web-{DE78ABC3-F44C-DD56-A4D6-91D11666E7FC}" dt="2022-01-27T19:51:33.597" v="24"/>
          <ac:spMkLst>
            <pc:docMk/>
            <pc:sldMk cId="1551436492" sldId="409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1:16.534" v="20"/>
          <ac:spMkLst>
            <pc:docMk/>
            <pc:sldMk cId="1551436492" sldId="409"/>
            <ac:spMk id="14" creationId="{00000000-0000-0000-0000-000000000000}"/>
          </ac:spMkLst>
        </pc:spChg>
        <pc:picChg chg="mod">
          <ac:chgData name="Giulia Vilone" userId="S::giulia.vilone@tudublin.ie::0c58d732-b0d9-492e-ba07-5ae44eefa3de" providerId="AD" clId="Web-{DE78ABC3-F44C-DD56-A4D6-91D11666E7FC}" dt="2022-01-27T19:51:16.534" v="20"/>
          <ac:picMkLst>
            <pc:docMk/>
            <pc:sldMk cId="1551436492" sldId="409"/>
            <ac:picMk id="3" creationId="{00000000-0000-0000-0000-000000000000}"/>
          </ac:picMkLst>
        </pc:picChg>
      </pc:sldChg>
      <pc:sldChg chg="addSp modSp mod setBg">
        <pc:chgData name="Giulia Vilone" userId="S::giulia.vilone@tudublin.ie::0c58d732-b0d9-492e-ba07-5ae44eefa3de" providerId="AD" clId="Web-{DE78ABC3-F44C-DD56-A4D6-91D11666E7FC}" dt="2022-01-27T19:51:48.473" v="28" actId="14100"/>
        <pc:sldMkLst>
          <pc:docMk/>
          <pc:sldMk cId="623199371" sldId="410"/>
        </pc:sldMkLst>
        <pc:spChg chg="mod">
          <ac:chgData name="Giulia Vilone" userId="S::giulia.vilone@tudublin.ie::0c58d732-b0d9-492e-ba07-5ae44eefa3de" providerId="AD" clId="Web-{DE78ABC3-F44C-DD56-A4D6-91D11666E7FC}" dt="2022-01-27T19:51:48.473" v="28" actId="14100"/>
          <ac:spMkLst>
            <pc:docMk/>
            <pc:sldMk cId="623199371" sldId="410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1:38.270" v="25"/>
          <ac:spMkLst>
            <pc:docMk/>
            <pc:sldMk cId="623199371" sldId="410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19:51:38.270" v="25"/>
          <ac:spMkLst>
            <pc:docMk/>
            <pc:sldMk cId="623199371" sldId="410"/>
            <ac:spMk id="19" creationId="{CADF2543-1B6F-4FBC-A7AF-53A0430E05AB}"/>
          </ac:spMkLst>
        </pc:spChg>
        <pc:grpChg chg="add">
          <ac:chgData name="Giulia Vilone" userId="S::giulia.vilone@tudublin.ie::0c58d732-b0d9-492e-ba07-5ae44eefa3de" providerId="AD" clId="Web-{DE78ABC3-F44C-DD56-A4D6-91D11666E7FC}" dt="2022-01-27T19:51:38.270" v="25"/>
          <ac:grpSpMkLst>
            <pc:docMk/>
            <pc:sldMk cId="623199371" sldId="410"/>
            <ac:grpSpMk id="21" creationId="{A80A6E81-6B71-43DF-877B-E964A9A4CB68}"/>
          </ac:grpSpMkLst>
        </pc:grpChg>
      </pc:sldChg>
      <pc:sldChg chg="modSp">
        <pc:chgData name="Giulia Vilone" userId="S::giulia.vilone@tudublin.ie::0c58d732-b0d9-492e-ba07-5ae44eefa3de" providerId="AD" clId="Web-{DE78ABC3-F44C-DD56-A4D6-91D11666E7FC}" dt="2022-01-27T20:07:11.886" v="240" actId="20577"/>
        <pc:sldMkLst>
          <pc:docMk/>
          <pc:sldMk cId="1238207609" sldId="411"/>
        </pc:sldMkLst>
        <pc:spChg chg="mod">
          <ac:chgData name="Giulia Vilone" userId="S::giulia.vilone@tudublin.ie::0c58d732-b0d9-492e-ba07-5ae44eefa3de" providerId="AD" clId="Web-{DE78ABC3-F44C-DD56-A4D6-91D11666E7FC}" dt="2022-01-27T20:07:11.886" v="240" actId="20577"/>
          <ac:spMkLst>
            <pc:docMk/>
            <pc:sldMk cId="1238207609" sldId="411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3:42.714" v="56" actId="14100"/>
          <ac:spMkLst>
            <pc:docMk/>
            <pc:sldMk cId="1238207609" sldId="41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2:45.555" v="47" actId="1076"/>
          <ac:spMkLst>
            <pc:docMk/>
            <pc:sldMk cId="1238207609" sldId="411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3:19.072" v="53" actId="1076"/>
          <ac:spMkLst>
            <pc:docMk/>
            <pc:sldMk cId="1238207609" sldId="411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3:23.541" v="54" actId="1076"/>
          <ac:spMkLst>
            <pc:docMk/>
            <pc:sldMk cId="1238207609" sldId="411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3:06.384" v="51" actId="14100"/>
          <ac:spMkLst>
            <pc:docMk/>
            <pc:sldMk cId="1238207609" sldId="411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2:45.555" v="46" actId="1076"/>
          <ac:spMkLst>
            <pc:docMk/>
            <pc:sldMk cId="1238207609" sldId="411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2:54.415" v="49" actId="14100"/>
          <ac:spMkLst>
            <pc:docMk/>
            <pc:sldMk cId="1238207609" sldId="411"/>
            <ac:spMk id="10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3:00.884" v="50" actId="1076"/>
          <ac:spMkLst>
            <pc:docMk/>
            <pc:sldMk cId="1238207609" sldId="411"/>
            <ac:spMk id="11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15.980" v="241" actId="20577"/>
        <pc:sldMkLst>
          <pc:docMk/>
          <pc:sldMk cId="659908591" sldId="412"/>
        </pc:sldMkLst>
        <pc:spChg chg="mod">
          <ac:chgData name="Giulia Vilone" userId="S::giulia.vilone@tudublin.ie::0c58d732-b0d9-492e-ba07-5ae44eefa3de" providerId="AD" clId="Web-{DE78ABC3-F44C-DD56-A4D6-91D11666E7FC}" dt="2022-01-27T20:07:15.980" v="241" actId="20577"/>
          <ac:spMkLst>
            <pc:docMk/>
            <pc:sldMk cId="659908591" sldId="412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19.699" v="242" actId="20577"/>
        <pc:sldMkLst>
          <pc:docMk/>
          <pc:sldMk cId="4260461823" sldId="414"/>
        </pc:sldMkLst>
        <pc:spChg chg="mod">
          <ac:chgData name="Giulia Vilone" userId="S::giulia.vilone@tudublin.ie::0c58d732-b0d9-492e-ba07-5ae44eefa3de" providerId="AD" clId="Web-{DE78ABC3-F44C-DD56-A4D6-91D11666E7FC}" dt="2022-01-27T20:07:19.699" v="242" actId="20577"/>
          <ac:spMkLst>
            <pc:docMk/>
            <pc:sldMk cId="4260461823" sldId="414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32.715" v="244" actId="20577"/>
        <pc:sldMkLst>
          <pc:docMk/>
          <pc:sldMk cId="4201672748" sldId="415"/>
        </pc:sldMkLst>
        <pc:spChg chg="mod">
          <ac:chgData name="Giulia Vilone" userId="S::giulia.vilone@tudublin.ie::0c58d732-b0d9-492e-ba07-5ae44eefa3de" providerId="AD" clId="Web-{DE78ABC3-F44C-DD56-A4D6-91D11666E7FC}" dt="2022-01-27T20:07:32.715" v="244" actId="20577"/>
          <ac:spMkLst>
            <pc:docMk/>
            <pc:sldMk cId="4201672748" sldId="415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9:01.686" v="110" actId="1076"/>
          <ac:spMkLst>
            <pc:docMk/>
            <pc:sldMk cId="4201672748" sldId="415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9:11.061" v="114" actId="14100"/>
          <ac:spMkLst>
            <pc:docMk/>
            <pc:sldMk cId="4201672748" sldId="415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19:59:07.499" v="113" actId="14100"/>
          <ac:spMkLst>
            <pc:docMk/>
            <pc:sldMk cId="4201672748" sldId="415"/>
            <ac:spMk id="6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38.919" v="245" actId="20577"/>
        <pc:sldMkLst>
          <pc:docMk/>
          <pc:sldMk cId="2124532291" sldId="416"/>
        </pc:sldMkLst>
        <pc:spChg chg="mod">
          <ac:chgData name="Giulia Vilone" userId="S::giulia.vilone@tudublin.ie::0c58d732-b0d9-492e-ba07-5ae44eefa3de" providerId="AD" clId="Web-{DE78ABC3-F44C-DD56-A4D6-91D11666E7FC}" dt="2022-01-27T20:07:38.919" v="245" actId="20577"/>
          <ac:spMkLst>
            <pc:docMk/>
            <pc:sldMk cId="2124532291" sldId="416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43.513" v="246" actId="20577"/>
        <pc:sldMkLst>
          <pc:docMk/>
          <pc:sldMk cId="522568459" sldId="417"/>
        </pc:sldMkLst>
        <pc:spChg chg="mod">
          <ac:chgData name="Giulia Vilone" userId="S::giulia.vilone@tudublin.ie::0c58d732-b0d9-492e-ba07-5ae44eefa3de" providerId="AD" clId="Web-{DE78ABC3-F44C-DD56-A4D6-91D11666E7FC}" dt="2022-01-27T20:07:43.513" v="246" actId="20577"/>
          <ac:spMkLst>
            <pc:docMk/>
            <pc:sldMk cId="522568459" sldId="417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47.966" v="247" actId="20577"/>
        <pc:sldMkLst>
          <pc:docMk/>
          <pc:sldMk cId="4278251439" sldId="418"/>
        </pc:sldMkLst>
        <pc:spChg chg="mod">
          <ac:chgData name="Giulia Vilone" userId="S::giulia.vilone@tudublin.ie::0c58d732-b0d9-492e-ba07-5ae44eefa3de" providerId="AD" clId="Web-{DE78ABC3-F44C-DD56-A4D6-91D11666E7FC}" dt="2022-01-27T20:07:47.966" v="247" actId="20577"/>
          <ac:spMkLst>
            <pc:docMk/>
            <pc:sldMk cId="4278251439" sldId="418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02.370" v="239" actId="20577"/>
        <pc:sldMkLst>
          <pc:docMk/>
          <pc:sldMk cId="4134605728" sldId="419"/>
        </pc:sldMkLst>
        <pc:spChg chg="mod">
          <ac:chgData name="Giulia Vilone" userId="S::giulia.vilone@tudublin.ie::0c58d732-b0d9-492e-ba07-5ae44eefa3de" providerId="AD" clId="Web-{DE78ABC3-F44C-DD56-A4D6-91D11666E7FC}" dt="2022-01-27T20:07:02.370" v="239" actId="20577"/>
          <ac:spMkLst>
            <pc:docMk/>
            <pc:sldMk cId="4134605728" sldId="419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52.935" v="248" actId="20577"/>
        <pc:sldMkLst>
          <pc:docMk/>
          <pc:sldMk cId="3166899299" sldId="420"/>
        </pc:sldMkLst>
        <pc:spChg chg="mod">
          <ac:chgData name="Giulia Vilone" userId="S::giulia.vilone@tudublin.ie::0c58d732-b0d9-492e-ba07-5ae44eefa3de" providerId="AD" clId="Web-{DE78ABC3-F44C-DD56-A4D6-91D11666E7FC}" dt="2022-01-27T20:07:52.935" v="248" actId="20577"/>
          <ac:spMkLst>
            <pc:docMk/>
            <pc:sldMk cId="3166899299" sldId="420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56.998" v="249" actId="20577"/>
        <pc:sldMkLst>
          <pc:docMk/>
          <pc:sldMk cId="1255057798" sldId="421"/>
        </pc:sldMkLst>
        <pc:spChg chg="mod">
          <ac:chgData name="Giulia Vilone" userId="S::giulia.vilone@tudublin.ie::0c58d732-b0d9-492e-ba07-5ae44eefa3de" providerId="AD" clId="Web-{DE78ABC3-F44C-DD56-A4D6-91D11666E7FC}" dt="2022-01-27T20:07:56.998" v="249" actId="20577"/>
          <ac:spMkLst>
            <pc:docMk/>
            <pc:sldMk cId="1255057798" sldId="421"/>
            <ac:spMk id="2" creationId="{00000000-0000-0000-0000-000000000000}"/>
          </ac:spMkLst>
        </pc:spChg>
      </pc:sldChg>
      <pc:sldChg chg="addSp modSp mod setBg">
        <pc:chgData name="Giulia Vilone" userId="S::giulia.vilone@tudublin.ie::0c58d732-b0d9-492e-ba07-5ae44eefa3de" providerId="AD" clId="Web-{DE78ABC3-F44C-DD56-A4D6-91D11666E7FC}" dt="2022-01-27T20:08:05.186" v="251" actId="20577"/>
        <pc:sldMkLst>
          <pc:docMk/>
          <pc:sldMk cId="2529268412" sldId="422"/>
        </pc:sldMkLst>
        <pc:spChg chg="mod">
          <ac:chgData name="Giulia Vilone" userId="S::giulia.vilone@tudublin.ie::0c58d732-b0d9-492e-ba07-5ae44eefa3de" providerId="AD" clId="Web-{DE78ABC3-F44C-DD56-A4D6-91D11666E7FC}" dt="2022-01-27T20:08:05.186" v="251" actId="20577"/>
          <ac:spMkLst>
            <pc:docMk/>
            <pc:sldMk cId="2529268412" sldId="422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2:41.636" v="162"/>
          <ac:spMkLst>
            <pc:docMk/>
            <pc:sldMk cId="2529268412" sldId="422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02:41.636" v="162"/>
          <ac:spMkLst>
            <pc:docMk/>
            <pc:sldMk cId="2529268412" sldId="422"/>
            <ac:spMk id="8" creationId="{CADF2543-1B6F-4FBC-A7AF-53A0430E05AB}"/>
          </ac:spMkLst>
        </pc:spChg>
        <pc:grpChg chg="add">
          <ac:chgData name="Giulia Vilone" userId="S::giulia.vilone@tudublin.ie::0c58d732-b0d9-492e-ba07-5ae44eefa3de" providerId="AD" clId="Web-{DE78ABC3-F44C-DD56-A4D6-91D11666E7FC}" dt="2022-01-27T20:02:41.636" v="162"/>
          <ac:grpSpMkLst>
            <pc:docMk/>
            <pc:sldMk cId="2529268412" sldId="422"/>
            <ac:grpSpMk id="10" creationId="{A80A6E81-6B71-43DF-877B-E964A9A4CB68}"/>
          </ac:grpSpMkLst>
        </pc:grpChg>
      </pc:sldChg>
      <pc:sldChg chg="addSp delSp modSp mod setBg addAnim delAnim">
        <pc:chgData name="Giulia Vilone" userId="S::giulia.vilone@tudublin.ie::0c58d732-b0d9-492e-ba07-5ae44eefa3de" providerId="AD" clId="Web-{DE78ABC3-F44C-DD56-A4D6-91D11666E7FC}" dt="2022-01-27T20:00:28.378" v="134"/>
        <pc:sldMkLst>
          <pc:docMk/>
          <pc:sldMk cId="2035439828" sldId="425"/>
        </pc:sldMkLst>
        <pc:spChg chg="mod">
          <ac:chgData name="Giulia Vilone" userId="S::giulia.vilone@tudublin.ie::0c58d732-b0d9-492e-ba07-5ae44eefa3de" providerId="AD" clId="Web-{DE78ABC3-F44C-DD56-A4D6-91D11666E7FC}" dt="2022-01-27T20:00:28.378" v="134"/>
          <ac:spMkLst>
            <pc:docMk/>
            <pc:sldMk cId="2035439828" sldId="425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00:28.378" v="134"/>
          <ac:spMkLst>
            <pc:docMk/>
            <pc:sldMk cId="2035439828" sldId="425"/>
            <ac:spMk id="18" creationId="{58A973E8-C2D4-4C81-8ADE-C5C021A615E7}"/>
          </ac:spMkLst>
        </pc:spChg>
        <pc:spChg chg="add del">
          <ac:chgData name="Giulia Vilone" userId="S::giulia.vilone@tudublin.ie::0c58d732-b0d9-492e-ba07-5ae44eefa3de" providerId="AD" clId="Web-{DE78ABC3-F44C-DD56-A4D6-91D11666E7FC}" dt="2022-01-27T20:00:28.363" v="133"/>
          <ac:spMkLst>
            <pc:docMk/>
            <pc:sldMk cId="2035439828" sldId="425"/>
            <ac:spMk id="23" creationId="{C5BDD1EA-D8C1-45AF-9F0A-14A2A137BA2A}"/>
          </ac:spMkLst>
        </pc:spChg>
        <pc:spChg chg="add del">
          <ac:chgData name="Giulia Vilone" userId="S::giulia.vilone@tudublin.ie::0c58d732-b0d9-492e-ba07-5ae44eefa3de" providerId="AD" clId="Web-{DE78ABC3-F44C-DD56-A4D6-91D11666E7FC}" dt="2022-01-27T20:00:28.363" v="133"/>
          <ac:spMkLst>
            <pc:docMk/>
            <pc:sldMk cId="2035439828" sldId="425"/>
            <ac:spMk id="25" creationId="{14354E08-0068-48D7-A8AD-84C7B1CF585D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00:28.378" v="134"/>
          <ac:spMkLst>
            <pc:docMk/>
            <pc:sldMk cId="2035439828" sldId="425"/>
            <ac:spMk id="32" creationId="{E05CABE9-5E7C-4773-BFCD-24B199FA1AE3}"/>
          </ac:spMkLst>
        </pc:spChg>
        <pc:grpChg chg="add">
          <ac:chgData name="Giulia Vilone" userId="S::giulia.vilone@tudublin.ie::0c58d732-b0d9-492e-ba07-5ae44eefa3de" providerId="AD" clId="Web-{DE78ABC3-F44C-DD56-A4D6-91D11666E7FC}" dt="2022-01-27T20:00:28.378" v="134"/>
          <ac:grpSpMkLst>
            <pc:docMk/>
            <pc:sldMk cId="2035439828" sldId="425"/>
            <ac:grpSpMk id="20" creationId="{A08E251A-5371-4E82-A0F3-2CA0C15AB09C}"/>
          </ac:grpSpMkLst>
        </pc:grpChg>
        <pc:grpChg chg="add del">
          <ac:chgData name="Giulia Vilone" userId="S::giulia.vilone@tudublin.ie::0c58d732-b0d9-492e-ba07-5ae44eefa3de" providerId="AD" clId="Web-{DE78ABC3-F44C-DD56-A4D6-91D11666E7FC}" dt="2022-01-27T20:00:28.363" v="133"/>
          <ac:grpSpMkLst>
            <pc:docMk/>
            <pc:sldMk cId="2035439828" sldId="425"/>
            <ac:grpSpMk id="27" creationId="{A779F34F-2960-4B81-BA08-445B6F6A0CD7}"/>
          </ac:grpSpMkLst>
        </pc:grpChg>
        <pc:picChg chg="mod">
          <ac:chgData name="Giulia Vilone" userId="S::giulia.vilone@tudublin.ie::0c58d732-b0d9-492e-ba07-5ae44eefa3de" providerId="AD" clId="Web-{DE78ABC3-F44C-DD56-A4D6-91D11666E7FC}" dt="2022-01-27T20:00:28.378" v="134"/>
          <ac:picMkLst>
            <pc:docMk/>
            <pc:sldMk cId="2035439828" sldId="425"/>
            <ac:picMk id="8" creationId="{00000000-0000-0000-0000-000000000000}"/>
          </ac:picMkLst>
        </pc:picChg>
        <pc:cxnChg chg="add">
          <ac:chgData name="Giulia Vilone" userId="S::giulia.vilone@tudublin.ie::0c58d732-b0d9-492e-ba07-5ae44eefa3de" providerId="AD" clId="Web-{DE78ABC3-F44C-DD56-A4D6-91D11666E7FC}" dt="2022-01-27T20:00:28.378" v="134"/>
          <ac:cxnSpMkLst>
            <pc:docMk/>
            <pc:sldMk cId="2035439828" sldId="425"/>
            <ac:cxnSpMk id="10" creationId="{8FD48FB1-66D8-4676-B0AA-C139A1DB78D1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00:28.378" v="134"/>
          <ac:cxnSpMkLst>
            <pc:docMk/>
            <pc:sldMk cId="2035439828" sldId="425"/>
            <ac:cxnSpMk id="11" creationId="{F033F5AE-6728-4F19-8DED-658E674B31B9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00:28.378" v="134"/>
          <ac:cxnSpMkLst>
            <pc:docMk/>
            <pc:sldMk cId="2035439828" sldId="425"/>
            <ac:cxnSpMk id="12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0:28.363" v="133"/>
          <ac:cxnSpMkLst>
            <pc:docMk/>
            <pc:sldMk cId="2035439828" sldId="425"/>
            <ac:cxnSpMk id="13" creationId="{8FD48FB1-66D8-4676-B0AA-C139A1DB78D1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00:28.378" v="134"/>
          <ac:cxnSpMkLst>
            <pc:docMk/>
            <pc:sldMk cId="2035439828" sldId="425"/>
            <ac:cxnSpMk id="14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0:28.363" v="133"/>
          <ac:cxnSpMkLst>
            <pc:docMk/>
            <pc:sldMk cId="2035439828" sldId="425"/>
            <ac:cxnSpMk id="15" creationId="{F033F5AE-6728-4F19-8DED-658E674B31B9}"/>
          </ac:cxnSpMkLst>
        </pc:cxnChg>
        <pc:cxnChg chg="add">
          <ac:chgData name="Giulia Vilone" userId="S::giulia.vilone@tudublin.ie::0c58d732-b0d9-492e-ba07-5ae44eefa3de" providerId="AD" clId="Web-{DE78ABC3-F44C-DD56-A4D6-91D11666E7FC}" dt="2022-01-27T20:00:28.378" v="134"/>
          <ac:cxnSpMkLst>
            <pc:docMk/>
            <pc:sldMk cId="2035439828" sldId="425"/>
            <ac:cxnSpMk id="16" creationId="{2A35DB53-42BE-460E-9CA1-1294C98463CB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0:28.363" v="133"/>
          <ac:cxnSpMkLst>
            <pc:docMk/>
            <pc:sldMk cId="2035439828" sldId="425"/>
            <ac:cxnSpMk id="17" creationId="{82C7D74A-18BA-4709-A808-44E8815C4430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0:28.363" v="133"/>
          <ac:cxnSpMkLst>
            <pc:docMk/>
            <pc:sldMk cId="2035439828" sldId="425"/>
            <ac:cxnSpMk id="19" creationId="{B5164A3F-1561-4039-8185-AB0EEB713EA7}"/>
          </ac:cxnSpMkLst>
        </pc:cxnChg>
        <pc:cxnChg chg="add del">
          <ac:chgData name="Giulia Vilone" userId="S::giulia.vilone@tudublin.ie::0c58d732-b0d9-492e-ba07-5ae44eefa3de" providerId="AD" clId="Web-{DE78ABC3-F44C-DD56-A4D6-91D11666E7FC}" dt="2022-01-27T20:00:28.363" v="133"/>
          <ac:cxnSpMkLst>
            <pc:docMk/>
            <pc:sldMk cId="2035439828" sldId="425"/>
            <ac:cxnSpMk id="21" creationId="{2A35DB53-42BE-460E-9CA1-1294C98463CB}"/>
          </ac:cxnSpMkLst>
        </pc:cxnChg>
      </pc:sldChg>
      <pc:sldChg chg="del">
        <pc:chgData name="Giulia Vilone" userId="S::giulia.vilone@tudublin.ie::0c58d732-b0d9-492e-ba07-5ae44eefa3de" providerId="AD" clId="Web-{DE78ABC3-F44C-DD56-A4D6-91D11666E7FC}" dt="2022-01-27T20:09:30.581" v="268"/>
        <pc:sldMkLst>
          <pc:docMk/>
          <pc:sldMk cId="2599742489" sldId="426"/>
        </pc:sldMkLst>
      </pc:sldChg>
      <pc:sldChg chg="del">
        <pc:chgData name="Giulia Vilone" userId="S::giulia.vilone@tudublin.ie::0c58d732-b0d9-492e-ba07-5ae44eefa3de" providerId="AD" clId="Web-{DE78ABC3-F44C-DD56-A4D6-91D11666E7FC}" dt="2022-01-27T20:08:27.328" v="254"/>
        <pc:sldMkLst>
          <pc:docMk/>
          <pc:sldMk cId="1568687534" sldId="427"/>
        </pc:sldMkLst>
      </pc:sldChg>
      <pc:sldChg chg="addSp modSp mod setBg">
        <pc:chgData name="Giulia Vilone" userId="S::giulia.vilone@tudublin.ie::0c58d732-b0d9-492e-ba07-5ae44eefa3de" providerId="AD" clId="Web-{DE78ABC3-F44C-DD56-A4D6-91D11666E7FC}" dt="2022-01-27T20:06:14.461" v="232" actId="1076"/>
        <pc:sldMkLst>
          <pc:docMk/>
          <pc:sldMk cId="3226568240" sldId="428"/>
        </pc:sldMkLst>
        <pc:spChg chg="mod">
          <ac:chgData name="Giulia Vilone" userId="S::giulia.vilone@tudublin.ie::0c58d732-b0d9-492e-ba07-5ae44eefa3de" providerId="AD" clId="Web-{DE78ABC3-F44C-DD56-A4D6-91D11666E7FC}" dt="2022-01-27T20:06:14.461" v="232" actId="1076"/>
          <ac:spMkLst>
            <pc:docMk/>
            <pc:sldMk cId="3226568240" sldId="428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DE78ABC3-F44C-DD56-A4D6-91D11666E7FC}" dt="2022-01-27T20:05:44.350" v="224"/>
          <ac:spMkLst>
            <pc:docMk/>
            <pc:sldMk cId="3226568240" sldId="428"/>
            <ac:spMk id="14" creationId="{00000000-0000-0000-0000-000000000000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05:32.833" v="221"/>
          <ac:spMkLst>
            <pc:docMk/>
            <pc:sldMk cId="3226568240" sldId="428"/>
            <ac:spMk id="19" creationId="{CADF2543-1B6F-4FBC-A7AF-53A0430E05AB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05:44.350" v="224"/>
          <ac:spMkLst>
            <pc:docMk/>
            <pc:sldMk cId="3226568240" sldId="428"/>
            <ac:spMk id="28" creationId="{7509B08A-C1EC-478C-86AF-60ADE06D9BBB}"/>
          </ac:spMkLst>
        </pc:spChg>
        <pc:spChg chg="add">
          <ac:chgData name="Giulia Vilone" userId="S::giulia.vilone@tudublin.ie::0c58d732-b0d9-492e-ba07-5ae44eefa3de" providerId="AD" clId="Web-{DE78ABC3-F44C-DD56-A4D6-91D11666E7FC}" dt="2022-01-27T20:05:44.350" v="224"/>
          <ac:spMkLst>
            <pc:docMk/>
            <pc:sldMk cId="3226568240" sldId="428"/>
            <ac:spMk id="29" creationId="{221CC330-4259-4C32-BF8B-5FE13FFABB3A}"/>
          </ac:spMkLst>
        </pc:spChg>
        <pc:grpChg chg="add">
          <ac:chgData name="Giulia Vilone" userId="S::giulia.vilone@tudublin.ie::0c58d732-b0d9-492e-ba07-5ae44eefa3de" providerId="AD" clId="Web-{DE78ABC3-F44C-DD56-A4D6-91D11666E7FC}" dt="2022-01-27T20:05:32.833" v="221"/>
          <ac:grpSpMkLst>
            <pc:docMk/>
            <pc:sldMk cId="3226568240" sldId="428"/>
            <ac:grpSpMk id="21" creationId="{A80A6E81-6B71-43DF-877B-E964A9A4CB68}"/>
          </ac:grpSpMkLst>
        </pc:grpChg>
      </pc:sldChg>
      <pc:sldChg chg="modSp">
        <pc:chgData name="Giulia Vilone" userId="S::giulia.vilone@tudublin.ie::0c58d732-b0d9-492e-ba07-5ae44eefa3de" providerId="AD" clId="Web-{DE78ABC3-F44C-DD56-A4D6-91D11666E7FC}" dt="2022-01-27T20:15:05.491" v="350" actId="1076"/>
        <pc:sldMkLst>
          <pc:docMk/>
          <pc:sldMk cId="3818272978" sldId="429"/>
        </pc:sldMkLst>
        <pc:spChg chg="mod">
          <ac:chgData name="Giulia Vilone" userId="S::giulia.vilone@tudublin.ie::0c58d732-b0d9-492e-ba07-5ae44eefa3de" providerId="AD" clId="Web-{DE78ABC3-F44C-DD56-A4D6-91D11666E7FC}" dt="2022-01-27T20:15:05.491" v="350" actId="1076"/>
          <ac:spMkLst>
            <pc:docMk/>
            <pc:sldMk cId="3818272978" sldId="429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DE78ABC3-F44C-DD56-A4D6-91D11666E7FC}" dt="2022-01-27T20:07:24.715" v="243" actId="20577"/>
        <pc:sldMkLst>
          <pc:docMk/>
          <pc:sldMk cId="707779788" sldId="430"/>
        </pc:sldMkLst>
        <pc:spChg chg="mod">
          <ac:chgData name="Giulia Vilone" userId="S::giulia.vilone@tudublin.ie::0c58d732-b0d9-492e-ba07-5ae44eefa3de" providerId="AD" clId="Web-{DE78ABC3-F44C-DD56-A4D6-91D11666E7FC}" dt="2022-01-27T20:07:24.715" v="243" actId="20577"/>
          <ac:spMkLst>
            <pc:docMk/>
            <pc:sldMk cId="707779788" sldId="430"/>
            <ac:spMk id="2" creationId="{00000000-0000-0000-0000-000000000000}"/>
          </ac:spMkLst>
        </pc:spChg>
      </pc:sldChg>
      <pc:sldChg chg="add ord replId">
        <pc:chgData name="Giulia Vilone" userId="S::giulia.vilone@tudublin.ie::0c58d732-b0d9-492e-ba07-5ae44eefa3de" providerId="AD" clId="Web-{DE78ABC3-F44C-DD56-A4D6-91D11666E7FC}" dt="2022-01-27T20:08:21.437" v="253"/>
        <pc:sldMkLst>
          <pc:docMk/>
          <pc:sldMk cId="224824498" sldId="431"/>
        </pc:sldMkLst>
      </pc:sldChg>
      <pc:sldChg chg="modSp add replId">
        <pc:chgData name="Giulia Vilone" userId="S::giulia.vilone@tudublin.ie::0c58d732-b0d9-492e-ba07-5ae44eefa3de" providerId="AD" clId="Web-{DE78ABC3-F44C-DD56-A4D6-91D11666E7FC}" dt="2022-01-27T20:09:25.894" v="267" actId="20577"/>
        <pc:sldMkLst>
          <pc:docMk/>
          <pc:sldMk cId="1907071659" sldId="432"/>
        </pc:sldMkLst>
        <pc:spChg chg="mod">
          <ac:chgData name="Giulia Vilone" userId="S::giulia.vilone@tudublin.ie::0c58d732-b0d9-492e-ba07-5ae44eefa3de" providerId="AD" clId="Web-{DE78ABC3-F44C-DD56-A4D6-91D11666E7FC}" dt="2022-01-27T20:09:25.894" v="267" actId="20577"/>
          <ac:spMkLst>
            <pc:docMk/>
            <pc:sldMk cId="1907071659" sldId="432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0831E-1EC7-4660-8639-11A26A903C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D98DDF-4A70-4937-80F9-DC8C488E7F0A}">
      <dgm:prSet/>
      <dgm:spPr/>
      <dgm:t>
        <a:bodyPr/>
        <a:lstStyle/>
        <a:p>
          <a:pPr rtl="0"/>
          <a:r>
            <a:rPr lang="en-IE" dirty="0"/>
            <a:t>The system call fork() splits a program into two copies, which are both running from the statement after the fork command.</a:t>
          </a:r>
          <a:r>
            <a:rPr lang="en-IE" dirty="0">
              <a:latin typeface="Century Gothic" panose="020B0502020202020204"/>
            </a:rPr>
            <a:t> </a:t>
          </a:r>
          <a:endParaRPr lang="en-US"/>
        </a:p>
      </dgm:t>
    </dgm:pt>
    <dgm:pt modelId="{B2D1359A-7230-4FBD-A7B2-78FFF3923A3D}" type="parTrans" cxnId="{E7652766-C985-4259-B470-C09A437D38D9}">
      <dgm:prSet/>
      <dgm:spPr/>
      <dgm:t>
        <a:bodyPr/>
        <a:lstStyle/>
        <a:p>
          <a:endParaRPr lang="en-US"/>
        </a:p>
      </dgm:t>
    </dgm:pt>
    <dgm:pt modelId="{F47DCAA0-68F1-4D81-8621-E2D08C8DA111}" type="sibTrans" cxnId="{E7652766-C985-4259-B470-C09A437D38D9}">
      <dgm:prSet/>
      <dgm:spPr/>
      <dgm:t>
        <a:bodyPr/>
        <a:lstStyle/>
        <a:p>
          <a:endParaRPr lang="en-US"/>
        </a:p>
      </dgm:t>
    </dgm:pt>
    <dgm:pt modelId="{DF80E8A2-9109-4244-8D98-AEBE086365FA}">
      <dgm:prSet/>
      <dgm:spPr/>
      <dgm:t>
        <a:bodyPr/>
        <a:lstStyle/>
        <a:p>
          <a:r>
            <a:rPr lang="en-IE" dirty="0"/>
            <a:t>The original process (Process A) is called the </a:t>
          </a:r>
          <a:r>
            <a:rPr lang="en-IE" b="1" dirty="0"/>
            <a:t>parent process </a:t>
          </a:r>
          <a:r>
            <a:rPr lang="en-IE" dirty="0"/>
            <a:t>and the resulting process (Process B) is the </a:t>
          </a:r>
          <a:r>
            <a:rPr lang="en-IE" b="1" dirty="0"/>
            <a:t>child process</a:t>
          </a:r>
          <a:r>
            <a:rPr lang="en-IE" dirty="0"/>
            <a:t>. A child inherits the parent’s open files.</a:t>
          </a:r>
          <a:endParaRPr lang="en-US" dirty="0"/>
        </a:p>
      </dgm:t>
    </dgm:pt>
    <dgm:pt modelId="{A6954FBD-A74E-473D-A08D-B129D5471B36}" type="parTrans" cxnId="{5CDD4F91-9145-4A91-9CED-30E1659FAA1E}">
      <dgm:prSet/>
      <dgm:spPr/>
      <dgm:t>
        <a:bodyPr/>
        <a:lstStyle/>
        <a:p>
          <a:endParaRPr lang="en-US"/>
        </a:p>
      </dgm:t>
    </dgm:pt>
    <dgm:pt modelId="{01016DA9-4350-4A07-9991-55962672B6C4}" type="sibTrans" cxnId="{5CDD4F91-9145-4A91-9CED-30E1659FAA1E}">
      <dgm:prSet/>
      <dgm:spPr/>
      <dgm:t>
        <a:bodyPr/>
        <a:lstStyle/>
        <a:p>
          <a:endParaRPr lang="en-US"/>
        </a:p>
      </dgm:t>
    </dgm:pt>
    <dgm:pt modelId="{D6218615-21A2-416B-8DE9-AC9E37FC65E4}">
      <dgm:prSet/>
      <dgm:spPr/>
      <dgm:t>
        <a:bodyPr/>
        <a:lstStyle/>
        <a:p>
          <a:pPr rtl="0"/>
          <a:r>
            <a:rPr lang="en-IE" dirty="0"/>
            <a:t>When fork() is executed, the </a:t>
          </a:r>
          <a:r>
            <a:rPr lang="en-IE" b="1" dirty="0"/>
            <a:t>child process</a:t>
          </a:r>
          <a:r>
            <a:rPr lang="en-IE" dirty="0"/>
            <a:t> gets a new process</a:t>
          </a:r>
          <a:r>
            <a:rPr lang="en-IE" dirty="0">
              <a:latin typeface="Century Gothic" panose="020B0502020202020204"/>
            </a:rPr>
            <a:t> ID</a:t>
          </a:r>
          <a:r>
            <a:rPr lang="en-IE" dirty="0"/>
            <a:t> (called</a:t>
          </a:r>
          <a:r>
            <a:rPr lang="en-IE" dirty="0">
              <a:latin typeface="Century Gothic" panose="020B0502020202020204"/>
            </a:rPr>
            <a:t> PID</a:t>
          </a:r>
          <a:r>
            <a:rPr lang="en-IE" i="1" dirty="0"/>
            <a:t> </a:t>
          </a:r>
          <a:r>
            <a:rPr lang="en-IE" dirty="0"/>
            <a:t>for short), this is done in a way that ensures that each process has its own unique ID number.</a:t>
          </a:r>
          <a:endParaRPr lang="en-US" dirty="0"/>
        </a:p>
      </dgm:t>
    </dgm:pt>
    <dgm:pt modelId="{0ABEC865-02DC-4F18-8320-A2BB300E37D6}" type="parTrans" cxnId="{1CBB6B98-A475-47F6-8739-B1A0CA410A88}">
      <dgm:prSet/>
      <dgm:spPr/>
      <dgm:t>
        <a:bodyPr/>
        <a:lstStyle/>
        <a:p>
          <a:endParaRPr lang="en-US"/>
        </a:p>
      </dgm:t>
    </dgm:pt>
    <dgm:pt modelId="{2A2E7CC1-0E35-4006-B8CE-5888BF3B2F4A}" type="sibTrans" cxnId="{1CBB6B98-A475-47F6-8739-B1A0CA410A88}">
      <dgm:prSet/>
      <dgm:spPr/>
      <dgm:t>
        <a:bodyPr/>
        <a:lstStyle/>
        <a:p>
          <a:endParaRPr lang="en-US"/>
        </a:p>
      </dgm:t>
    </dgm:pt>
    <dgm:pt modelId="{DE617D03-CED6-3D44-A5BA-297D38BD3EE2}" type="pres">
      <dgm:prSet presAssocID="{EA70831E-1EC7-4660-8639-11A26A903C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4F1465-7FE6-5C4B-A814-39D936953A2C}" type="pres">
      <dgm:prSet presAssocID="{43D98DDF-4A70-4937-80F9-DC8C488E7F0A}" presName="hierRoot1" presStyleCnt="0"/>
      <dgm:spPr/>
    </dgm:pt>
    <dgm:pt modelId="{041DDC48-08DF-754A-907D-E83F89B7C06B}" type="pres">
      <dgm:prSet presAssocID="{43D98DDF-4A70-4937-80F9-DC8C488E7F0A}" presName="composite" presStyleCnt="0"/>
      <dgm:spPr/>
    </dgm:pt>
    <dgm:pt modelId="{0F7CC43B-8E6F-F645-B84F-435A9903F4EE}" type="pres">
      <dgm:prSet presAssocID="{43D98DDF-4A70-4937-80F9-DC8C488E7F0A}" presName="background" presStyleLbl="node0" presStyleIdx="0" presStyleCnt="3"/>
      <dgm:spPr/>
    </dgm:pt>
    <dgm:pt modelId="{788E31F3-DDF6-4C4A-8374-A0E4B617A26C}" type="pres">
      <dgm:prSet presAssocID="{43D98DDF-4A70-4937-80F9-DC8C488E7F0A}" presName="text" presStyleLbl="fgAcc0" presStyleIdx="0" presStyleCnt="3">
        <dgm:presLayoutVars>
          <dgm:chPref val="3"/>
        </dgm:presLayoutVars>
      </dgm:prSet>
      <dgm:spPr/>
    </dgm:pt>
    <dgm:pt modelId="{906A5471-8088-BF47-869B-1E5EA9777DFD}" type="pres">
      <dgm:prSet presAssocID="{43D98DDF-4A70-4937-80F9-DC8C488E7F0A}" presName="hierChild2" presStyleCnt="0"/>
      <dgm:spPr/>
    </dgm:pt>
    <dgm:pt modelId="{8E9F6D5B-AC56-8147-9D56-2D2DCB56B671}" type="pres">
      <dgm:prSet presAssocID="{DF80E8A2-9109-4244-8D98-AEBE086365FA}" presName="hierRoot1" presStyleCnt="0"/>
      <dgm:spPr/>
    </dgm:pt>
    <dgm:pt modelId="{D4B1D992-BAC2-D64F-B666-5E3B23391121}" type="pres">
      <dgm:prSet presAssocID="{DF80E8A2-9109-4244-8D98-AEBE086365FA}" presName="composite" presStyleCnt="0"/>
      <dgm:spPr/>
    </dgm:pt>
    <dgm:pt modelId="{95210874-0DBC-A247-A680-C573D229A060}" type="pres">
      <dgm:prSet presAssocID="{DF80E8A2-9109-4244-8D98-AEBE086365FA}" presName="background" presStyleLbl="node0" presStyleIdx="1" presStyleCnt="3"/>
      <dgm:spPr/>
    </dgm:pt>
    <dgm:pt modelId="{4E764429-BEAA-244D-B974-463F5A91E315}" type="pres">
      <dgm:prSet presAssocID="{DF80E8A2-9109-4244-8D98-AEBE086365FA}" presName="text" presStyleLbl="fgAcc0" presStyleIdx="1" presStyleCnt="3">
        <dgm:presLayoutVars>
          <dgm:chPref val="3"/>
        </dgm:presLayoutVars>
      </dgm:prSet>
      <dgm:spPr/>
    </dgm:pt>
    <dgm:pt modelId="{76FC959C-DD84-AB4A-979F-118ACF663881}" type="pres">
      <dgm:prSet presAssocID="{DF80E8A2-9109-4244-8D98-AEBE086365FA}" presName="hierChild2" presStyleCnt="0"/>
      <dgm:spPr/>
    </dgm:pt>
    <dgm:pt modelId="{49FD7FA4-D221-DE4D-A80D-5D72659F46F7}" type="pres">
      <dgm:prSet presAssocID="{D6218615-21A2-416B-8DE9-AC9E37FC65E4}" presName="hierRoot1" presStyleCnt="0"/>
      <dgm:spPr/>
    </dgm:pt>
    <dgm:pt modelId="{223488ED-118C-8B47-A6B7-14ECCC8605CF}" type="pres">
      <dgm:prSet presAssocID="{D6218615-21A2-416B-8DE9-AC9E37FC65E4}" presName="composite" presStyleCnt="0"/>
      <dgm:spPr/>
    </dgm:pt>
    <dgm:pt modelId="{0CEFCB68-B7D3-8B41-AD64-F138E81B7B38}" type="pres">
      <dgm:prSet presAssocID="{D6218615-21A2-416B-8DE9-AC9E37FC65E4}" presName="background" presStyleLbl="node0" presStyleIdx="2" presStyleCnt="3"/>
      <dgm:spPr/>
    </dgm:pt>
    <dgm:pt modelId="{19CF18C6-91F9-C444-B3CD-8E6602DA9F5B}" type="pres">
      <dgm:prSet presAssocID="{D6218615-21A2-416B-8DE9-AC9E37FC65E4}" presName="text" presStyleLbl="fgAcc0" presStyleIdx="2" presStyleCnt="3">
        <dgm:presLayoutVars>
          <dgm:chPref val="3"/>
        </dgm:presLayoutVars>
      </dgm:prSet>
      <dgm:spPr/>
    </dgm:pt>
    <dgm:pt modelId="{698CA30A-9234-FA46-89D0-490FA8DEF8B2}" type="pres">
      <dgm:prSet presAssocID="{D6218615-21A2-416B-8DE9-AC9E37FC65E4}" presName="hierChild2" presStyleCnt="0"/>
      <dgm:spPr/>
    </dgm:pt>
  </dgm:ptLst>
  <dgm:cxnLst>
    <dgm:cxn modelId="{9277AB13-2F1D-F449-9F36-C8A2A6F6845E}" type="presOf" srcId="{DF80E8A2-9109-4244-8D98-AEBE086365FA}" destId="{4E764429-BEAA-244D-B974-463F5A91E315}" srcOrd="0" destOrd="0" presId="urn:microsoft.com/office/officeart/2005/8/layout/hierarchy1"/>
    <dgm:cxn modelId="{B6E4DE19-DDCE-DB44-B5F7-16FFCD0E8885}" type="presOf" srcId="{43D98DDF-4A70-4937-80F9-DC8C488E7F0A}" destId="{788E31F3-DDF6-4C4A-8374-A0E4B617A26C}" srcOrd="0" destOrd="0" presId="urn:microsoft.com/office/officeart/2005/8/layout/hierarchy1"/>
    <dgm:cxn modelId="{E7652766-C985-4259-B470-C09A437D38D9}" srcId="{EA70831E-1EC7-4660-8639-11A26A903CA2}" destId="{43D98DDF-4A70-4937-80F9-DC8C488E7F0A}" srcOrd="0" destOrd="0" parTransId="{B2D1359A-7230-4FBD-A7B2-78FFF3923A3D}" sibTransId="{F47DCAA0-68F1-4D81-8621-E2D08C8DA111}"/>
    <dgm:cxn modelId="{5CDD4F91-9145-4A91-9CED-30E1659FAA1E}" srcId="{EA70831E-1EC7-4660-8639-11A26A903CA2}" destId="{DF80E8A2-9109-4244-8D98-AEBE086365FA}" srcOrd="1" destOrd="0" parTransId="{A6954FBD-A74E-473D-A08D-B129D5471B36}" sibTransId="{01016DA9-4350-4A07-9991-55962672B6C4}"/>
    <dgm:cxn modelId="{1CBB6B98-A475-47F6-8739-B1A0CA410A88}" srcId="{EA70831E-1EC7-4660-8639-11A26A903CA2}" destId="{D6218615-21A2-416B-8DE9-AC9E37FC65E4}" srcOrd="2" destOrd="0" parTransId="{0ABEC865-02DC-4F18-8320-A2BB300E37D6}" sibTransId="{2A2E7CC1-0E35-4006-B8CE-5888BF3B2F4A}"/>
    <dgm:cxn modelId="{B52ED9C3-0534-444E-8E5A-B68EE882AAAB}" type="presOf" srcId="{D6218615-21A2-416B-8DE9-AC9E37FC65E4}" destId="{19CF18C6-91F9-C444-B3CD-8E6602DA9F5B}" srcOrd="0" destOrd="0" presId="urn:microsoft.com/office/officeart/2005/8/layout/hierarchy1"/>
    <dgm:cxn modelId="{1593C4D5-5379-9F40-8D8D-341276751F89}" type="presOf" srcId="{EA70831E-1EC7-4660-8639-11A26A903CA2}" destId="{DE617D03-CED6-3D44-A5BA-297D38BD3EE2}" srcOrd="0" destOrd="0" presId="urn:microsoft.com/office/officeart/2005/8/layout/hierarchy1"/>
    <dgm:cxn modelId="{F0A49E72-5AE4-EE4B-AA72-9137F773D5F9}" type="presParOf" srcId="{DE617D03-CED6-3D44-A5BA-297D38BD3EE2}" destId="{AA4F1465-7FE6-5C4B-A814-39D936953A2C}" srcOrd="0" destOrd="0" presId="urn:microsoft.com/office/officeart/2005/8/layout/hierarchy1"/>
    <dgm:cxn modelId="{C3C1D965-76D9-A549-9E50-A27C9995ECB1}" type="presParOf" srcId="{AA4F1465-7FE6-5C4B-A814-39D936953A2C}" destId="{041DDC48-08DF-754A-907D-E83F89B7C06B}" srcOrd="0" destOrd="0" presId="urn:microsoft.com/office/officeart/2005/8/layout/hierarchy1"/>
    <dgm:cxn modelId="{8CE3A307-D884-E942-8668-E9F30D32291B}" type="presParOf" srcId="{041DDC48-08DF-754A-907D-E83F89B7C06B}" destId="{0F7CC43B-8E6F-F645-B84F-435A9903F4EE}" srcOrd="0" destOrd="0" presId="urn:microsoft.com/office/officeart/2005/8/layout/hierarchy1"/>
    <dgm:cxn modelId="{660A89AE-4EF4-4549-9841-DA4894E364AF}" type="presParOf" srcId="{041DDC48-08DF-754A-907D-E83F89B7C06B}" destId="{788E31F3-DDF6-4C4A-8374-A0E4B617A26C}" srcOrd="1" destOrd="0" presId="urn:microsoft.com/office/officeart/2005/8/layout/hierarchy1"/>
    <dgm:cxn modelId="{1EEBCE0B-2754-6244-9630-ED453438147C}" type="presParOf" srcId="{AA4F1465-7FE6-5C4B-A814-39D936953A2C}" destId="{906A5471-8088-BF47-869B-1E5EA9777DFD}" srcOrd="1" destOrd="0" presId="urn:microsoft.com/office/officeart/2005/8/layout/hierarchy1"/>
    <dgm:cxn modelId="{D85A6D9C-AD2D-AA41-B801-3F76CB596392}" type="presParOf" srcId="{DE617D03-CED6-3D44-A5BA-297D38BD3EE2}" destId="{8E9F6D5B-AC56-8147-9D56-2D2DCB56B671}" srcOrd="1" destOrd="0" presId="urn:microsoft.com/office/officeart/2005/8/layout/hierarchy1"/>
    <dgm:cxn modelId="{7F4AA5F8-FF74-1144-A73D-09F9B160794F}" type="presParOf" srcId="{8E9F6D5B-AC56-8147-9D56-2D2DCB56B671}" destId="{D4B1D992-BAC2-D64F-B666-5E3B23391121}" srcOrd="0" destOrd="0" presId="urn:microsoft.com/office/officeart/2005/8/layout/hierarchy1"/>
    <dgm:cxn modelId="{67EABBF2-4C50-3740-B7B6-42FE36EF5458}" type="presParOf" srcId="{D4B1D992-BAC2-D64F-B666-5E3B23391121}" destId="{95210874-0DBC-A247-A680-C573D229A060}" srcOrd="0" destOrd="0" presId="urn:microsoft.com/office/officeart/2005/8/layout/hierarchy1"/>
    <dgm:cxn modelId="{A5973C9C-5228-7B45-8EAF-F47921DE6CAD}" type="presParOf" srcId="{D4B1D992-BAC2-D64F-B666-5E3B23391121}" destId="{4E764429-BEAA-244D-B974-463F5A91E315}" srcOrd="1" destOrd="0" presId="urn:microsoft.com/office/officeart/2005/8/layout/hierarchy1"/>
    <dgm:cxn modelId="{880C6225-1B8C-3F4C-AFE7-B0E24EC8B02D}" type="presParOf" srcId="{8E9F6D5B-AC56-8147-9D56-2D2DCB56B671}" destId="{76FC959C-DD84-AB4A-979F-118ACF663881}" srcOrd="1" destOrd="0" presId="urn:microsoft.com/office/officeart/2005/8/layout/hierarchy1"/>
    <dgm:cxn modelId="{95BC8C54-AAD0-6940-8E1D-B190B76478A0}" type="presParOf" srcId="{DE617D03-CED6-3D44-A5BA-297D38BD3EE2}" destId="{49FD7FA4-D221-DE4D-A80D-5D72659F46F7}" srcOrd="2" destOrd="0" presId="urn:microsoft.com/office/officeart/2005/8/layout/hierarchy1"/>
    <dgm:cxn modelId="{4A1D9345-7335-7E4E-BA1D-70E79E79F1F6}" type="presParOf" srcId="{49FD7FA4-D221-DE4D-A80D-5D72659F46F7}" destId="{223488ED-118C-8B47-A6B7-14ECCC8605CF}" srcOrd="0" destOrd="0" presId="urn:microsoft.com/office/officeart/2005/8/layout/hierarchy1"/>
    <dgm:cxn modelId="{2CDCC268-DA10-AC4B-A191-BAA1108FFF10}" type="presParOf" srcId="{223488ED-118C-8B47-A6B7-14ECCC8605CF}" destId="{0CEFCB68-B7D3-8B41-AD64-F138E81B7B38}" srcOrd="0" destOrd="0" presId="urn:microsoft.com/office/officeart/2005/8/layout/hierarchy1"/>
    <dgm:cxn modelId="{E55D5CDB-53E5-E448-8574-114D7E4E5D97}" type="presParOf" srcId="{223488ED-118C-8B47-A6B7-14ECCC8605CF}" destId="{19CF18C6-91F9-C444-B3CD-8E6602DA9F5B}" srcOrd="1" destOrd="0" presId="urn:microsoft.com/office/officeart/2005/8/layout/hierarchy1"/>
    <dgm:cxn modelId="{076B25ED-8EDB-4743-AEFF-F37FF8CE6E04}" type="presParOf" srcId="{49FD7FA4-D221-DE4D-A80D-5D72659F46F7}" destId="{698CA30A-9234-FA46-89D0-490FA8DEF8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C43B-8E6F-F645-B84F-435A9903F4EE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E31F3-DDF6-4C4A-8374-A0E4B617A26C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The system call fork() splits a program into two copies, which are both running from the statement after the fork command.</a:t>
          </a:r>
          <a:r>
            <a:rPr lang="en-IE" sz="1700" kern="1200" dirty="0">
              <a:latin typeface="Century Gothic" panose="020B0502020202020204"/>
            </a:rPr>
            <a:t> </a:t>
          </a:r>
          <a:endParaRPr lang="en-US" sz="1700" kern="1200"/>
        </a:p>
      </dsp:txBody>
      <dsp:txXfrm>
        <a:off x="378614" y="886531"/>
        <a:ext cx="2810360" cy="1744948"/>
      </dsp:txXfrm>
    </dsp:sp>
    <dsp:sp modelId="{95210874-0DBC-A247-A680-C573D229A06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64429-BEAA-244D-B974-463F5A91E31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The original process (Process A) is called the </a:t>
          </a:r>
          <a:r>
            <a:rPr lang="en-IE" sz="1700" b="1" kern="1200" dirty="0"/>
            <a:t>parent process </a:t>
          </a:r>
          <a:r>
            <a:rPr lang="en-IE" sz="1700" kern="1200" dirty="0"/>
            <a:t>and the resulting process (Process B) is the </a:t>
          </a:r>
          <a:r>
            <a:rPr lang="en-IE" sz="1700" b="1" kern="1200" dirty="0"/>
            <a:t>child process</a:t>
          </a:r>
          <a:r>
            <a:rPr lang="en-IE" sz="1700" kern="1200" dirty="0"/>
            <a:t>. A child inherits the parent’s open files.</a:t>
          </a:r>
          <a:endParaRPr lang="en-US" sz="1700" kern="1200" dirty="0"/>
        </a:p>
      </dsp:txBody>
      <dsp:txXfrm>
        <a:off x="3946203" y="886531"/>
        <a:ext cx="2810360" cy="1744948"/>
      </dsp:txXfrm>
    </dsp:sp>
    <dsp:sp modelId="{0CEFCB68-B7D3-8B41-AD64-F138E81B7B38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F18C6-91F9-C444-B3CD-8E6602DA9F5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When fork() is executed, the </a:t>
          </a:r>
          <a:r>
            <a:rPr lang="en-IE" sz="1700" b="1" kern="1200" dirty="0"/>
            <a:t>child process</a:t>
          </a:r>
          <a:r>
            <a:rPr lang="en-IE" sz="1700" kern="1200" dirty="0"/>
            <a:t> gets a new process</a:t>
          </a:r>
          <a:r>
            <a:rPr lang="en-IE" sz="1700" kern="1200" dirty="0">
              <a:latin typeface="Century Gothic" panose="020B0502020202020204"/>
            </a:rPr>
            <a:t> ID</a:t>
          </a:r>
          <a:r>
            <a:rPr lang="en-IE" sz="1700" kern="1200" dirty="0"/>
            <a:t> (called</a:t>
          </a:r>
          <a:r>
            <a:rPr lang="en-IE" sz="1700" kern="1200" dirty="0">
              <a:latin typeface="Century Gothic" panose="020B0502020202020204"/>
            </a:rPr>
            <a:t> PID</a:t>
          </a:r>
          <a:r>
            <a:rPr lang="en-IE" sz="1700" i="1" kern="1200" dirty="0"/>
            <a:t> </a:t>
          </a:r>
          <a:r>
            <a:rPr lang="en-IE" sz="1700" kern="1200" dirty="0"/>
            <a:t>for short), this is done in a way that ensures that each process has its own unique ID number.</a:t>
          </a:r>
          <a:endParaRPr lang="en-US" sz="17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1DE19-709F-45BB-86C4-C53FD6787161}" type="datetimeFigureOut">
              <a:rPr lang="en-IE" smtClean="0"/>
              <a:t>18/02/2023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BB046-8E5F-49FC-A5AE-7B9485E5F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72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21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8884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557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74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3765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007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828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312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975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6373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602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2407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4452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9772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5666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1704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6585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7767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679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802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0736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908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465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809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05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02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97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607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298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1728-8522-AE1C-B5FC-B77AB9B9D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2AE52-6BA9-3831-1A93-294A2ECE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712F-FE86-3AAA-31A8-46BFB5F6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A41B-8097-7D41-D42A-B10D2382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881C8-C6D8-AF2C-8536-9576D453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4778-E262-DFEF-2F4C-9DE6B531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A943B-3B49-BA0F-239A-E1CC95837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54BA-6B6D-E486-44D7-D8EB240C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4FB7-44A4-0818-BAF9-7C36B9CA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6B56-DB2A-1EA1-ED7E-709C4BCA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2F38F-5DA6-6D4D-0891-EF134D88F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9D5F7-F1EF-3E06-9ED6-4B06B973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475B-F2DB-6E12-BCDD-DFB4B784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31FE-295C-D446-67D6-C0BD7C00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3263-3F05-01B5-69D8-3B14C06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B0DD-A86D-168D-5B1B-CF690825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4EEF-3A0B-34B0-E282-F7AF137F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79FF-C2A3-8336-52DC-99A5192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20BE-CB65-3CB6-B9DB-629A5EA0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2423-502B-0173-1C5A-EF5AB926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AFB6-8047-627B-0C67-2D35123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60C7-F4DE-15C9-B26F-A1FA582A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C504-BA3E-A86B-90B3-CCAFF056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E7DE-C382-B90F-3672-E45594C7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6A98-8DDC-810E-19F6-75BBA945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09B-C458-94D4-B3CA-B9FEB8A8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D45C-82DC-C8CB-F708-93DC77092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A6C9-B6D6-092D-43AD-B5CC3EA7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30D6-10A2-0DCB-0872-C83C9321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4AA27-C21A-F882-E130-3CCA7D82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14AB1-50EB-9457-E393-C70FA65B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8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0362-831B-1BAA-68E0-876976A6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86F9B-89E4-C19D-6871-82C03E2C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26FA-076D-7BC9-CC1C-06FCBAB52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D02F5-FE9F-F887-A865-07727B3E8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5012E-F5B6-253C-7F61-29784DD1E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9C266-4B4D-587C-0614-5846EF33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2C92C-A5BE-38D2-06BD-3D0940C6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3DDA7-351C-191A-CEAF-D9D9446F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41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2DB8-DE3E-7B8A-58D5-F3930E3D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36A3-5EE8-BDD3-DB62-FBBF2628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3CC2B-F074-C188-25BE-2B89B51A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C0E4-E24F-9F2F-96AD-A2B97C40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4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0C2B3-4C59-C6FC-7C4B-E99DBC49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34214-C6C1-52D9-2989-52B0B99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AAB6-B7BA-C0CE-0A15-1792A181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4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2BE5-8E1C-2AE8-B9A5-1D38D695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786C-B752-7C49-CFD4-AAEFEA3C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8AE7A-BF54-FAEC-37C1-E16DDA2D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B269-CA4C-CFDC-EE93-BEBF66EA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C094-C4C5-6832-535C-C3C204F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6556D-A240-BEC8-5879-E91A6AC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1032-4B13-5A8B-2240-8E5195CF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95019-EECA-D22C-C87E-86890450B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25A10-CDAE-286F-82B4-B709B8CE7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68B40-FD7E-8CF3-EFD3-7AF6B6A9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EE27-1BA3-410A-9A11-7B8BD2B8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E445-683B-4549-087E-58441BAD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4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A0003-825F-ACF7-3356-FF350B6B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CC87-BCAB-D1B4-B52E-D9BD2048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5FF4-7BEE-B6A8-952C-2A8B5964E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20E4-52CF-4BDA-3171-BE670D73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4F8B-D1DE-472A-F249-71E3B7E3D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7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werk.at/jsuix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werk.at/jsuix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IE" sz="5400" dirty="0"/>
              <a:t>Linux in Detail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2" r="-1" b="-1"/>
          <a:stretch/>
        </p:blipFill>
        <p:spPr>
          <a:xfrm>
            <a:off x="5949331" y="666728"/>
            <a:ext cx="5482323" cy="5465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E66600-B50C-7C56-9BEC-BF2352BDE855}"/>
              </a:ext>
            </a:extLst>
          </p:cNvPr>
          <p:cNvSpPr txBox="1"/>
          <p:nvPr/>
        </p:nvSpPr>
        <p:spPr>
          <a:xfrm>
            <a:off x="10760364" y="272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8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Linux: 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IE" sz="2000" b="1">
                <a:latin typeface="Calibri Light"/>
                <a:cs typeface="Calibri Light"/>
              </a:rPr>
              <a:t>exec()</a:t>
            </a:r>
            <a:endParaRPr lang="en-US" sz="20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IE" sz="2000" b="1">
              <a:latin typeface="Calibri Light"/>
              <a:cs typeface="Calibri Light"/>
            </a:endParaRPr>
          </a:p>
          <a:p>
            <a:pPr>
              <a:buFont typeface="Arial" panose="05040102010807070707" pitchFamily="18" charset="2"/>
              <a:buChar char="•"/>
            </a:pPr>
            <a:r>
              <a:rPr lang="en-IE" sz="2000">
                <a:latin typeface="Calibri Light"/>
                <a:cs typeface="Calibri Light"/>
              </a:rPr>
              <a:t>The exec family of commands—</a:t>
            </a:r>
            <a:r>
              <a:rPr lang="en-IE" sz="2000" b="1" i="1">
                <a:latin typeface="Calibri Light"/>
                <a:cs typeface="Courier New"/>
              </a:rPr>
              <a:t>execl()</a:t>
            </a:r>
            <a:r>
              <a:rPr lang="en-IE" sz="2000" b="1" i="1">
                <a:latin typeface="Calibri Light"/>
                <a:cs typeface="Calibri Light"/>
              </a:rPr>
              <a:t>, </a:t>
            </a:r>
            <a:r>
              <a:rPr lang="en-IE" sz="2000" b="1" i="1">
                <a:latin typeface="Calibri Light"/>
                <a:cs typeface="Courier New"/>
              </a:rPr>
              <a:t>execv()</a:t>
            </a:r>
            <a:r>
              <a:rPr lang="en-IE" sz="2000" b="1" i="1">
                <a:latin typeface="Calibri Light"/>
                <a:cs typeface="Calibri Light"/>
              </a:rPr>
              <a:t>, </a:t>
            </a:r>
            <a:r>
              <a:rPr lang="en-IE" sz="2000" b="1" i="1">
                <a:latin typeface="Calibri Light"/>
                <a:cs typeface="Courier New"/>
              </a:rPr>
              <a:t>execle()</a:t>
            </a:r>
            <a:r>
              <a:rPr lang="en-IE" sz="2000" b="1" i="1">
                <a:latin typeface="Calibri Light"/>
                <a:cs typeface="Calibri Light"/>
              </a:rPr>
              <a:t>, </a:t>
            </a:r>
            <a:r>
              <a:rPr lang="en-IE" sz="2000" b="1" i="1">
                <a:latin typeface="Calibri Light"/>
                <a:cs typeface="Courier New"/>
              </a:rPr>
              <a:t>execlp()</a:t>
            </a:r>
            <a:r>
              <a:rPr lang="en-IE" sz="2000" b="1" i="1">
                <a:latin typeface="Calibri Light"/>
                <a:cs typeface="Calibri Light"/>
              </a:rPr>
              <a:t>, and </a:t>
            </a:r>
            <a:r>
              <a:rPr lang="en-IE" sz="2000" b="1" i="1">
                <a:latin typeface="Calibri Light"/>
                <a:cs typeface="Courier New"/>
              </a:rPr>
              <a:t>execlvp()</a:t>
            </a:r>
            <a:r>
              <a:rPr lang="en-IE" sz="2000">
                <a:latin typeface="Calibri Light"/>
                <a:cs typeface="Calibri Light"/>
              </a:rPr>
              <a:t>—is used to start execution of a new program from another program. Unlike </a:t>
            </a:r>
            <a:r>
              <a:rPr lang="en-IE" sz="2000">
                <a:latin typeface="Calibri Light"/>
                <a:cs typeface="Courier New"/>
              </a:rPr>
              <a:t>fork()</a:t>
            </a:r>
            <a:r>
              <a:rPr lang="en-IE" sz="2000">
                <a:latin typeface="Calibri Light"/>
                <a:cs typeface="Calibri Light"/>
              </a:rPr>
              <a:t>, which results in two processes running the same program in memory, a successful </a:t>
            </a:r>
            <a:r>
              <a:rPr lang="en-IE" sz="2000">
                <a:latin typeface="Calibri Light"/>
                <a:cs typeface="Courier New"/>
              </a:rPr>
              <a:t>exec()</a:t>
            </a:r>
            <a:r>
              <a:rPr lang="en-IE" sz="2000">
                <a:latin typeface="Calibri Light"/>
                <a:cs typeface="Calibri Light"/>
              </a:rPr>
              <a:t> call will lay the second program over the first, leaving only the second program in memory.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en-IE" sz="2000">
                <a:latin typeface="Calibri Light"/>
                <a:cs typeface="Calibri Light"/>
              </a:rPr>
              <a:t>So, </a:t>
            </a:r>
            <a:r>
              <a:rPr lang="en-IE" sz="2000">
                <a:latin typeface="Calibri Light"/>
                <a:cs typeface="Courier New"/>
              </a:rPr>
              <a:t>exec()</a:t>
            </a:r>
            <a:r>
              <a:rPr lang="en-IE" sz="2000">
                <a:latin typeface="Calibri Light"/>
                <a:cs typeface="Calibri Light"/>
              </a:rPr>
              <a:t> changes what the program is doing but doesn’t change the process ID (PID).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0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Linux: 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often you do a fork() followed by an exec() on the child process…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2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 electronic circuit board in blue colour">
            <a:extLst>
              <a:ext uri="{FF2B5EF4-FFF2-40B4-BE49-F238E27FC236}">
                <a16:creationId xmlns:a16="http://schemas.microsoft.com/office/drawing/2014/main" id="{14D61442-8253-4FA8-B0E1-BEF2AEBDF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53" b="-3"/>
          <a:stretch/>
        </p:blipFill>
        <p:spPr>
          <a:xfrm>
            <a:off x="5945281" y="557360"/>
            <a:ext cx="499941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Linux: Processor Management</a:t>
            </a:r>
          </a:p>
        </p:txBody>
      </p:sp>
      <p:grpSp>
        <p:nvGrpSpPr>
          <p:cNvPr id="32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r="4521" b="-1"/>
          <a:stretch/>
        </p:blipFill>
        <p:spPr>
          <a:xfrm>
            <a:off x="6299754" y="928201"/>
            <a:ext cx="4781477" cy="49269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E" sz="5400"/>
              <a:t>Linux: Processor Management</a:t>
            </a: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r>
              <a:rPr lang="en-IE" sz="2400">
                <a:latin typeface="Calibri Light"/>
                <a:cs typeface="Calibri Light"/>
              </a:rPr>
              <a:t>The Linux process scheduler typically scans the list of processes in the READY state and, using predefined criteria, chooses which process to execute. </a:t>
            </a:r>
            <a:endParaRPr lang="en-US" sz="2400">
              <a:latin typeface="Calibri Light"/>
              <a:cs typeface="Calibri Light"/>
            </a:endParaRPr>
          </a:p>
          <a:p>
            <a:pPr>
              <a:buFont typeface="Arial" panose="05040102010807070707" pitchFamily="18" charset="2"/>
              <a:buChar char="•"/>
            </a:pPr>
            <a:r>
              <a:rPr lang="en-IE" sz="2400">
                <a:latin typeface="Calibri Light"/>
                <a:cs typeface="Calibri Light"/>
              </a:rPr>
              <a:t>The scheduler has three different scheduling types: two for real-time processes and one for normal processes. </a:t>
            </a:r>
          </a:p>
        </p:txBody>
      </p:sp>
    </p:spTree>
    <p:extLst>
      <p:ext uri="{BB962C8B-B14F-4D97-AF65-F5344CB8AC3E}">
        <p14:creationId xmlns:p14="http://schemas.microsoft.com/office/powerpoint/2010/main" val="197009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Linux: Processor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503513"/>
              </p:ext>
            </p:extLst>
          </p:nvPr>
        </p:nvGraphicFramePr>
        <p:xfrm>
          <a:off x="684212" y="1066980"/>
          <a:ext cx="10231438" cy="293954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1538">
                  <a:extLst>
                    <a:ext uri="{9D8B030D-6E8A-4147-A177-3AD203B41FA5}">
                      <a16:colId xmlns:a16="http://schemas.microsoft.com/office/drawing/2014/main" val="56758213"/>
                    </a:ext>
                  </a:extLst>
                </a:gridCol>
                <a:gridCol w="1767722">
                  <a:extLst>
                    <a:ext uri="{9D8B030D-6E8A-4147-A177-3AD203B41FA5}">
                      <a16:colId xmlns:a16="http://schemas.microsoft.com/office/drawing/2014/main" val="3334734336"/>
                    </a:ext>
                  </a:extLst>
                </a:gridCol>
                <a:gridCol w="3563296">
                  <a:extLst>
                    <a:ext uri="{9D8B030D-6E8A-4147-A177-3AD203B41FA5}">
                      <a16:colId xmlns:a16="http://schemas.microsoft.com/office/drawing/2014/main" val="689922707"/>
                    </a:ext>
                  </a:extLst>
                </a:gridCol>
                <a:gridCol w="2848882">
                  <a:extLst>
                    <a:ext uri="{9D8B030D-6E8A-4147-A177-3AD203B41FA5}">
                      <a16:colId xmlns:a16="http://schemas.microsoft.com/office/drawing/2014/main" val="3194666457"/>
                    </a:ext>
                  </a:extLst>
                </a:gridCol>
              </a:tblGrid>
              <a:tr h="595351"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Name</a:t>
                      </a:r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Priority Level</a:t>
                      </a:r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Process Type</a:t>
                      </a:r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Scheduling Policy</a:t>
                      </a:r>
                    </a:p>
                  </a:txBody>
                  <a:tcPr marL="76630" marR="76630" marT="38315" marB="38315"/>
                </a:tc>
                <a:extLst>
                  <a:ext uri="{0D108BD9-81ED-4DB2-BD59-A6C34878D82A}">
                    <a16:rowId xmlns:a16="http://schemas.microsoft.com/office/drawing/2014/main" val="3456812529"/>
                  </a:ext>
                </a:extLst>
              </a:tr>
              <a:tr h="781399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SCHED_FIFO</a:t>
                      </a:r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Highest</a:t>
                      </a:r>
                      <a:r>
                        <a:rPr lang="en-IE" sz="2000" baseline="0" dirty="0"/>
                        <a:t> Priority</a:t>
                      </a:r>
                      <a:endParaRPr lang="en-IE" sz="2000" dirty="0"/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For non-pre-emptiable real-time processes.</a:t>
                      </a:r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First In,</a:t>
                      </a:r>
                      <a:r>
                        <a:rPr lang="en-IE" sz="2000" baseline="0" dirty="0"/>
                        <a:t> First Out (FIFO)</a:t>
                      </a:r>
                      <a:endParaRPr lang="en-IE" sz="2000" dirty="0"/>
                    </a:p>
                  </a:txBody>
                  <a:tcPr marL="76630" marR="76630" marT="38315" marB="38315"/>
                </a:tc>
                <a:extLst>
                  <a:ext uri="{0D108BD9-81ED-4DB2-BD59-A6C34878D82A}">
                    <a16:rowId xmlns:a16="http://schemas.microsoft.com/office/drawing/2014/main" val="2890328096"/>
                  </a:ext>
                </a:extLst>
              </a:tr>
              <a:tr h="781399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SCHED_RR</a:t>
                      </a:r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Medium</a:t>
                      </a:r>
                      <a:r>
                        <a:rPr lang="en-IE" sz="2000" baseline="0" dirty="0"/>
                        <a:t> Priority</a:t>
                      </a:r>
                      <a:endParaRPr lang="en-IE" sz="2000" dirty="0"/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/>
                        <a:t>For pre-emptiable real-time processes.</a:t>
                      </a:r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Round Robin and priority</a:t>
                      </a:r>
                    </a:p>
                  </a:txBody>
                  <a:tcPr marL="76630" marR="76630" marT="38315" marB="38315"/>
                </a:tc>
                <a:extLst>
                  <a:ext uri="{0D108BD9-81ED-4DB2-BD59-A6C34878D82A}">
                    <a16:rowId xmlns:a16="http://schemas.microsoft.com/office/drawing/2014/main" val="3689606579"/>
                  </a:ext>
                </a:extLst>
              </a:tr>
              <a:tr h="781399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SCHED_OTHER</a:t>
                      </a:r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Lowest</a:t>
                      </a:r>
                      <a:r>
                        <a:rPr lang="en-IE" sz="2000" baseline="0" dirty="0"/>
                        <a:t> Priority</a:t>
                      </a:r>
                      <a:endParaRPr lang="en-IE" sz="2000" dirty="0"/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For normal processes.</a:t>
                      </a:r>
                    </a:p>
                  </a:txBody>
                  <a:tcPr marL="76630" marR="76630" marT="38315" marB="38315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Priority only</a:t>
                      </a:r>
                    </a:p>
                  </a:txBody>
                  <a:tcPr marL="76630" marR="76630" marT="38315" marB="38315"/>
                </a:tc>
                <a:extLst>
                  <a:ext uri="{0D108BD9-81ED-4DB2-BD59-A6C34878D82A}">
                    <a16:rowId xmlns:a16="http://schemas.microsoft.com/office/drawing/2014/main" val="209387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75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18272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IE" sz="5200"/>
              <a:t>Linux: 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r>
              <a:rPr lang="en-IE" sz="2000"/>
              <a:t>Linux is case sensitive, so the following are different files:</a:t>
            </a:r>
            <a:endParaRPr lang="en-US" sz="2000"/>
          </a:p>
          <a:p>
            <a:pPr lvl="1">
              <a:buFont typeface="Arial" panose="05040102010807070707" pitchFamily="18" charset="2"/>
              <a:buChar char="•"/>
            </a:pPr>
            <a:r>
              <a:rPr lang="en-IE" sz="2000"/>
              <a:t>README.TXT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 sz="2000"/>
              <a:t>ReadMe.TXT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 sz="2000"/>
              <a:t>readMe.TXT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 sz="2000"/>
              <a:t>readme.TXT</a:t>
            </a:r>
          </a:p>
        </p:txBody>
      </p:sp>
    </p:spTree>
    <p:extLst>
      <p:ext uri="{BB962C8B-B14F-4D97-AF65-F5344CB8AC3E}">
        <p14:creationId xmlns:p14="http://schemas.microsoft.com/office/powerpoint/2010/main" val="258156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E" sz="4800"/>
              <a:t>Linux: File 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2000"/>
              <a:t>A typical Linux file structure</a:t>
            </a:r>
            <a:endParaRPr lang="en-US" sz="2000"/>
          </a:p>
          <a:p>
            <a:endParaRPr lang="en-IE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Linux: 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r>
              <a:rPr lang="en-IE" sz="2400"/>
              <a:t>Filenames can be up to 255 characters long and can contain alphabetic characters, underscores, and numbers. </a:t>
            </a:r>
            <a:endParaRPr lang="en-US" sz="2400"/>
          </a:p>
          <a:p>
            <a:pPr>
              <a:buFont typeface="Arial" panose="05040102010807070707" pitchFamily="18" charset="2"/>
              <a:buChar char="•"/>
            </a:pPr>
            <a:r>
              <a:rPr lang="en-IE" sz="2400"/>
              <a:t>File suffixes (which is the Linux term for file extensions) are optional.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en-IE" sz="2400"/>
              <a:t>Filenames can include a space; however, this can cause complications if you’re running programs from the command line because a program named </a:t>
            </a:r>
            <a:r>
              <a:rPr lang="en-IE" sz="2400" i="1"/>
              <a:t>interview notes </a:t>
            </a:r>
            <a:r>
              <a:rPr lang="en-IE" sz="2400"/>
              <a:t>would be viewed as a command to run two files: </a:t>
            </a:r>
            <a:r>
              <a:rPr lang="en-IE" sz="2400" i="1"/>
              <a:t>interview </a:t>
            </a:r>
            <a:r>
              <a:rPr lang="en-IE" sz="2400"/>
              <a:t>and </a:t>
            </a:r>
            <a:r>
              <a:rPr lang="en-IE" sz="2400" i="1"/>
              <a:t>notes</a:t>
            </a:r>
            <a:r>
              <a:rPr lang="en-IE" sz="2400"/>
              <a:t>. To avoid confusion, the two words can be enclosed in quotes: </a:t>
            </a:r>
            <a:r>
              <a:rPr lang="en-IE" sz="2400" i="1"/>
              <a:t>“interview notes.”</a:t>
            </a:r>
            <a:endParaRPr lang="en-IE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Linux: File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2634" y="1270970"/>
            <a:ext cx="8534400" cy="36152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400">
                <a:solidFill>
                  <a:schemeClr val="accent1"/>
                </a:solidFill>
              </a:rPr>
              <a:t>The full filename includes path information:</a:t>
            </a:r>
            <a:endParaRPr lang="en-US" sz="2400">
              <a:solidFill>
                <a:schemeClr val="accent1"/>
              </a:solidFill>
            </a:endParaRPr>
          </a:p>
          <a:p>
            <a:pPr lvl="0"/>
            <a:endParaRPr lang="en-GB" sz="24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800">
                <a:solidFill>
                  <a:schemeClr val="accent1"/>
                </a:solidFill>
                <a:latin typeface="Courier New"/>
                <a:cs typeface="Courier New"/>
              </a:rPr>
              <a:t> </a:t>
            </a:r>
            <a:r>
              <a:rPr lang="en-GB" sz="2800" b="1">
                <a:solidFill>
                  <a:schemeClr val="accent1"/>
                </a:solidFill>
                <a:latin typeface="Courier New"/>
                <a:cs typeface="Courier New"/>
              </a:rPr>
              <a:t>/Office/Powerpoint/LinuxInDetail.ppt</a:t>
            </a:r>
            <a:endParaRPr lang="en-GB" sz="2800" b="1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200583" y="2011940"/>
            <a:ext cx="638427" cy="287583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TextBox 4"/>
          <p:cNvSpPr txBox="1"/>
          <p:nvPr/>
        </p:nvSpPr>
        <p:spPr>
          <a:xfrm>
            <a:off x="5653966" y="3826268"/>
            <a:ext cx="179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/>
              <a:t>Filename</a:t>
            </a:r>
            <a:endParaRPr lang="en-IE" sz="18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8065722" y="3161488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7" name="TextBox 6"/>
          <p:cNvSpPr txBox="1"/>
          <p:nvPr/>
        </p:nvSpPr>
        <p:spPr>
          <a:xfrm>
            <a:off x="8037299" y="3821786"/>
            <a:ext cx="110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/>
              <a:t>suffix</a:t>
            </a:r>
            <a:endParaRPr lang="en-IE" sz="18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2785025" y="1553867"/>
            <a:ext cx="628781" cy="378233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TextBox 8"/>
          <p:cNvSpPr txBox="1"/>
          <p:nvPr/>
        </p:nvSpPr>
        <p:spPr>
          <a:xfrm>
            <a:off x="2628182" y="3778714"/>
            <a:ext cx="10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/>
              <a:t>path</a:t>
            </a:r>
            <a:endParaRPr lang="en-IE" sz="18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589113" y="3237436"/>
            <a:ext cx="648072" cy="44102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TextBox 10"/>
          <p:cNvSpPr txBox="1"/>
          <p:nvPr/>
        </p:nvSpPr>
        <p:spPr>
          <a:xfrm>
            <a:off x="444433" y="3779396"/>
            <a:ext cx="91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/>
              <a:t>root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123820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Linux in Detail</a:t>
            </a:r>
          </a:p>
        </p:txBody>
      </p:sp>
      <p:sp>
        <p:nvSpPr>
          <p:cNvPr id="4" name="Left Arrow Callout 3"/>
          <p:cNvSpPr/>
          <p:nvPr/>
        </p:nvSpPr>
        <p:spPr>
          <a:xfrm>
            <a:off x="4965431" y="2438400"/>
            <a:ext cx="6586489" cy="3785419"/>
          </a:xfrm>
          <a:prstGeom prst="leftArrowCallout">
            <a:avLst>
              <a:gd name="adj1" fmla="val 13737"/>
              <a:gd name="adj2" fmla="val 11391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“Tux”, the Linux mascot. It was originally created as an entry to a Linux logo competition. Tux is the most commonly used icon for Linux.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r="924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4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6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Linux: 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r>
              <a:rPr lang="en-IE" sz="2400"/>
              <a:t>In Linux the Access Controls are:</a:t>
            </a:r>
            <a:endParaRPr lang="en-US" sz="2400"/>
          </a:p>
          <a:p>
            <a:pPr>
              <a:buFont typeface="Arial" panose="05040102010807070707" pitchFamily="18" charset="2"/>
              <a:buChar char="•"/>
            </a:pPr>
            <a:endParaRPr lang="en-IE" sz="2400"/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R: Read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W: Write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X: Execute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0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E" sz="5400"/>
              <a:t>Linux: File Management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IE" sz="2400"/>
              <a:t>In Linux access to a file can assigned to one of three groups:</a:t>
            </a:r>
            <a:endParaRPr lang="en-US" sz="2400"/>
          </a:p>
          <a:p>
            <a:pPr marL="514350" indent="-514350">
              <a:buAutoNum type="arabicPeriod"/>
            </a:pPr>
            <a:r>
              <a:rPr lang="en-IE" sz="2400" b="1"/>
              <a:t>User</a:t>
            </a:r>
            <a:endParaRPr lang="en-IE" sz="2400" b="1">
              <a:cs typeface="Calibri"/>
            </a:endParaRPr>
          </a:p>
          <a:p>
            <a:pPr marL="514350" indent="-514350">
              <a:buAutoNum type="arabicPeriod"/>
            </a:pPr>
            <a:r>
              <a:rPr lang="en-IE" sz="2400" b="1"/>
              <a:t>User Group</a:t>
            </a:r>
            <a:endParaRPr lang="en-IE" sz="2400" b="1">
              <a:cs typeface="Calibri"/>
            </a:endParaRPr>
          </a:p>
          <a:p>
            <a:pPr marL="514350" indent="-514350">
              <a:buAutoNum type="arabicPeriod"/>
            </a:pPr>
            <a:r>
              <a:rPr lang="en-IE" sz="2400" b="1"/>
              <a:t>World</a:t>
            </a:r>
            <a:endParaRPr lang="en-IE" sz="2400" b="1">
              <a:cs typeface="Calibri"/>
            </a:endParaRPr>
          </a:p>
          <a:p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426046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Linux: File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400">
                <a:solidFill>
                  <a:schemeClr val="accent1"/>
                </a:solidFill>
              </a:rPr>
              <a:t>I</a:t>
            </a:r>
            <a:r>
              <a:rPr lang="en-IE" sz="2800">
                <a:solidFill>
                  <a:schemeClr val="accent1"/>
                </a:solidFill>
              </a:rPr>
              <a:t>n Linux access to a file can assigned to one of three groups:</a:t>
            </a:r>
            <a:endParaRPr lang="en-US" sz="280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IE" sz="3200" b="1">
                <a:solidFill>
                  <a:schemeClr val="accent1"/>
                </a:solidFill>
              </a:rPr>
              <a:t>User</a:t>
            </a:r>
            <a:r>
              <a:rPr lang="en-IE" sz="3200">
                <a:solidFill>
                  <a:schemeClr val="accent1"/>
                </a:solidFill>
              </a:rPr>
              <a:t> </a:t>
            </a:r>
            <a:r>
              <a:rPr lang="en-IE" sz="3200">
                <a:solidFill>
                  <a:schemeClr val="accent1"/>
                </a:solidFill>
                <a:ea typeface="+mn-lt"/>
                <a:cs typeface="+mn-lt"/>
              </a:rPr>
              <a:t>– </a:t>
            </a:r>
            <a:r>
              <a:rPr lang="en-IE" sz="3200">
                <a:solidFill>
                  <a:schemeClr val="accent1"/>
                </a:solidFill>
              </a:rPr>
              <a:t>you</a:t>
            </a:r>
            <a:endParaRPr lang="en-IE" sz="3200">
              <a:solidFill>
                <a:schemeClr val="accent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IE" sz="3200" b="1">
                <a:solidFill>
                  <a:schemeClr val="accent1"/>
                </a:solidFill>
              </a:rPr>
              <a:t>User Group</a:t>
            </a:r>
            <a:r>
              <a:rPr lang="en-IE" sz="3200">
                <a:solidFill>
                  <a:schemeClr val="accent1"/>
                </a:solidFill>
              </a:rPr>
              <a:t> – everyone in your group</a:t>
            </a:r>
            <a:endParaRPr lang="en-IE" sz="3200">
              <a:solidFill>
                <a:schemeClr val="accent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IE" sz="3200" b="1">
                <a:solidFill>
                  <a:schemeClr val="accent1"/>
                </a:solidFill>
              </a:rPr>
              <a:t>World</a:t>
            </a:r>
            <a:r>
              <a:rPr lang="en-IE" sz="3200">
                <a:solidFill>
                  <a:schemeClr val="accent1"/>
                </a:solidFill>
              </a:rPr>
              <a:t> – everyone with a login to the system</a:t>
            </a:r>
            <a:endParaRPr lang="en-IE" sz="3200">
              <a:solidFill>
                <a:schemeClr val="accent1"/>
              </a:solidFill>
              <a:cs typeface="Calibri"/>
            </a:endParaRP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707779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Linux: File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800">
                <a:solidFill>
                  <a:schemeClr val="accent1"/>
                </a:solidFill>
              </a:rPr>
              <a:t>In Linux access to a file can assigned to one of three groups:</a:t>
            </a:r>
            <a:endParaRPr lang="en-US" sz="28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E" sz="2800">
                <a:solidFill>
                  <a:schemeClr val="accent1"/>
                </a:solidFill>
              </a:rPr>
              <a:t>     </a:t>
            </a:r>
            <a:r>
              <a:rPr lang="en-IE" sz="7200">
                <a:solidFill>
                  <a:schemeClr val="accent1"/>
                </a:solidFill>
              </a:rPr>
              <a:t>-rwxrwxrwx</a:t>
            </a:r>
            <a:endParaRPr lang="en-IE" sz="7200">
              <a:solidFill>
                <a:schemeClr val="accent1"/>
              </a:solidFill>
              <a:cs typeface="Calibri"/>
            </a:endParaRPr>
          </a:p>
          <a:p>
            <a:endParaRPr lang="en-IE" sz="28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E" sz="2800">
                <a:solidFill>
                  <a:schemeClr val="accent1"/>
                </a:solidFill>
              </a:rPr>
              <a:t>         User   User-Group   World</a:t>
            </a:r>
            <a:endParaRPr lang="en-IE" sz="28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1998262" y="2431090"/>
            <a:ext cx="648072" cy="148872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 b="1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484238" y="2495868"/>
            <a:ext cx="648072" cy="135917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4951422" y="2436082"/>
            <a:ext cx="648072" cy="147874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 b="1" dirty="0"/>
          </a:p>
        </p:txBody>
      </p:sp>
    </p:spTree>
    <p:extLst>
      <p:ext uri="{BB962C8B-B14F-4D97-AF65-F5344CB8AC3E}">
        <p14:creationId xmlns:p14="http://schemas.microsoft.com/office/powerpoint/2010/main" val="4201672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IE" sz="4800"/>
              <a:t>Linux: File Management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200"/>
              <a:t>In Linux access to a file can assigned to one of three groups:</a:t>
            </a:r>
            <a:endParaRPr lang="en-IE" sz="2200">
              <a:cs typeface="Calibri"/>
            </a:endParaRPr>
          </a:p>
          <a:p>
            <a:pPr marL="0" indent="0">
              <a:buNone/>
            </a:pPr>
            <a:r>
              <a:rPr lang="en-IE" sz="2200"/>
              <a:t> -rwxrwxrwx</a:t>
            </a:r>
            <a:endParaRPr lang="en-IE" sz="2200">
              <a:cs typeface="Calibri"/>
            </a:endParaRPr>
          </a:p>
          <a:p>
            <a:pPr marL="0" indent="0">
              <a:buNone/>
            </a:pPr>
            <a:r>
              <a:rPr lang="en-IE" sz="2200"/>
              <a:t>-111111111</a:t>
            </a:r>
            <a:endParaRPr lang="en-IE" sz="2200">
              <a:cs typeface="Calibri"/>
            </a:endParaRPr>
          </a:p>
          <a:p>
            <a:endParaRPr lang="en-IE" sz="2200"/>
          </a:p>
        </p:txBody>
      </p:sp>
    </p:spTree>
    <p:extLst>
      <p:ext uri="{BB962C8B-B14F-4D97-AF65-F5344CB8AC3E}">
        <p14:creationId xmlns:p14="http://schemas.microsoft.com/office/powerpoint/2010/main" val="212453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Linux: File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800">
                <a:solidFill>
                  <a:schemeClr val="accent1"/>
                </a:solidFill>
              </a:rPr>
              <a:t>In Linux access to a file can assigned to one of three groups:</a:t>
            </a:r>
            <a:endParaRPr lang="en-US" sz="28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E" sz="2800">
                <a:solidFill>
                  <a:schemeClr val="accent1"/>
                </a:solidFill>
              </a:rPr>
              <a:t>     </a:t>
            </a:r>
            <a:r>
              <a:rPr lang="en-IE" sz="7200">
                <a:solidFill>
                  <a:schemeClr val="accent1"/>
                </a:solidFill>
              </a:rPr>
              <a:t>-rwxrwxrwx</a:t>
            </a:r>
            <a:endParaRPr lang="en-IE" sz="7200">
              <a:solidFill>
                <a:schemeClr val="accent1"/>
              </a:solidFill>
              <a:cs typeface="Calibri"/>
            </a:endParaRPr>
          </a:p>
          <a:p>
            <a:endParaRPr lang="en-IE" sz="28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E" sz="2800">
                <a:solidFill>
                  <a:schemeClr val="accent1"/>
                </a:solidFill>
              </a:rPr>
              <a:t>         User   User-Group   World</a:t>
            </a:r>
            <a:endParaRPr lang="en-IE" sz="28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1998262" y="2431090"/>
            <a:ext cx="648072" cy="148872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 b="1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484238" y="2495868"/>
            <a:ext cx="648072" cy="135917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4951422" y="2436082"/>
            <a:ext cx="648072" cy="147874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 b="1" dirty="0"/>
          </a:p>
        </p:txBody>
      </p:sp>
    </p:spTree>
    <p:extLst>
      <p:ext uri="{BB962C8B-B14F-4D97-AF65-F5344CB8AC3E}">
        <p14:creationId xmlns:p14="http://schemas.microsoft.com/office/powerpoint/2010/main" val="22482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Modifying Permissions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300">
                <a:latin typeface="Calibri" panose="020F0502020204030204" pitchFamily="34" charset="0"/>
                <a:cs typeface="Calibri" panose="020F0502020204030204" pitchFamily="34" charset="0"/>
              </a:rPr>
              <a:t>Syntax for modifying permissions is as follows</a:t>
            </a:r>
            <a:endParaRPr lang="en-IE" sz="1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IE" sz="1300">
                <a:latin typeface="Courier New" panose="02070309020205020404" pitchFamily="49" charset="0"/>
                <a:cs typeface="Courier New" panose="02070309020205020404" pitchFamily="49" charset="0"/>
              </a:rPr>
              <a:t> [OPTIONS] NUMBER FILE...</a:t>
            </a:r>
          </a:p>
          <a:p>
            <a:pPr marL="0" indent="0">
              <a:buNone/>
            </a:pPr>
            <a:endParaRPr lang="en-IE" sz="1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>
                <a:latin typeface="Calibri" panose="020F0502020204030204" pitchFamily="34" charset="0"/>
                <a:cs typeface="Calibri" panose="020F0502020204030204" pitchFamily="34" charset="0"/>
              </a:rPr>
              <a:t>Syntax for modifying permissions is as follows</a:t>
            </a:r>
          </a:p>
          <a:p>
            <a:pPr marL="0" indent="0">
              <a:buNone/>
            </a:pPr>
            <a:endParaRPr lang="en-IE" sz="1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E" sz="1300">
                <a:latin typeface="var(--font-family-body-lesson-markdown,&quot;Droid Serif&quot;)"/>
              </a:rPr>
              <a:t>The NUMBER flag represents the three-digit value, each digit (0 - 7) representing permission for one category of users.</a:t>
            </a:r>
          </a:p>
          <a:p>
            <a:pPr marL="0" indent="0">
              <a:buNone/>
            </a:pPr>
            <a:r>
              <a:rPr lang="en-IE" sz="1300">
                <a:latin typeface="var(--font-family-body-lesson-markdown,&quot;Droid Serif&quot;)"/>
              </a:rPr>
              <a:t>Let’s see the corresponding value for each permission: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300">
                <a:latin typeface="var(--font-family-body-lesson-markdown,&quot;Droid Serif&quot;)"/>
              </a:rPr>
              <a:t>4 means read permission.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300">
                <a:latin typeface="var(--font-family-body-lesson-markdown,&quot;Droid Serif&quot;)"/>
              </a:rPr>
              <a:t>2 is for write permission.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300">
                <a:latin typeface="var(--font-family-body-lesson-markdown,&quot;Droid Serif&quot;)"/>
              </a:rPr>
              <a:t>1 represents execute permission.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300">
                <a:latin typeface="var(--font-family-body-lesson-markdown,&quot;Droid Serif&quot;)"/>
              </a:rPr>
              <a:t>0 for no permission.</a:t>
            </a:r>
          </a:p>
          <a:p>
            <a:pPr marL="0" indent="0">
              <a:buNone/>
            </a:pPr>
            <a:br>
              <a:rPr lang="en-IE" sz="1300">
                <a:latin typeface="Nunito Sans" pitchFamily="2" charset="77"/>
              </a:rPr>
            </a:br>
            <a:endParaRPr lang="en-IE" sz="1300">
              <a:latin typeface="Nunito Sans" pitchFamily="2" charset="77"/>
            </a:endParaRPr>
          </a:p>
          <a:p>
            <a:pPr marL="0" indent="0">
              <a:buNone/>
            </a:pPr>
            <a:endParaRPr lang="en-IE" sz="1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E" sz="13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F2A41D-6A46-4B66-5107-23CFE431C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14357"/>
              </p:ext>
            </p:extLst>
          </p:nvPr>
        </p:nvGraphicFramePr>
        <p:xfrm>
          <a:off x="6839233" y="905588"/>
          <a:ext cx="4181022" cy="4874116"/>
        </p:xfrm>
        <a:graphic>
          <a:graphicData uri="http://schemas.openxmlformats.org/drawingml/2006/table">
            <a:tbl>
              <a:tblPr firstRow="1" bandRow="1"/>
              <a:tblGrid>
                <a:gridCol w="2044842">
                  <a:extLst>
                    <a:ext uri="{9D8B030D-6E8A-4147-A177-3AD203B41FA5}">
                      <a16:colId xmlns:a16="http://schemas.microsoft.com/office/drawing/2014/main" val="1908051703"/>
                    </a:ext>
                  </a:extLst>
                </a:gridCol>
                <a:gridCol w="2136180">
                  <a:extLst>
                    <a:ext uri="{9D8B030D-6E8A-4147-A177-3AD203B41FA5}">
                      <a16:colId xmlns:a16="http://schemas.microsoft.com/office/drawing/2014/main" val="2027886555"/>
                    </a:ext>
                  </a:extLst>
                </a:gridCol>
              </a:tblGrid>
              <a:tr h="1218529">
                <a:tc>
                  <a:txBody>
                    <a:bodyPr/>
                    <a:lstStyle/>
                    <a:p>
                      <a:pPr algn="ctr" fontAlgn="t"/>
                      <a:r>
                        <a:rPr lang="en-IE" sz="3300">
                          <a:effectLst/>
                          <a:latin typeface="var(--font-family-body-lesson-markdown,&quot;Droid Serif&quot;)"/>
                        </a:rPr>
                        <a:t>Symbolic mode</a:t>
                      </a:r>
                    </a:p>
                  </a:txBody>
                  <a:tcPr marL="164409" marR="164409" marT="82204" marB="822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3300">
                          <a:effectLst/>
                          <a:latin typeface="var(--font-family-body-lesson-markdown,&quot;Droid Serif&quot;)"/>
                        </a:rPr>
                        <a:t>Octal mode</a:t>
                      </a:r>
                    </a:p>
                  </a:txBody>
                  <a:tcPr marL="164409" marR="164409" marT="82204" marB="822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465402"/>
                  </a:ext>
                </a:extLst>
              </a:tr>
              <a:tr h="1218529">
                <a:tc>
                  <a:txBody>
                    <a:bodyPr/>
                    <a:lstStyle/>
                    <a:p>
                      <a:pPr algn="ctr" fontAlgn="t"/>
                      <a:endParaRPr lang="en-IE" sz="3300">
                        <a:effectLst/>
                      </a:endParaRPr>
                    </a:p>
                    <a:p>
                      <a:pPr algn="ctr" fontAlgn="t"/>
                      <a:r>
                        <a:rPr lang="en-IE" sz="3300">
                          <a:effectLst/>
                          <a:latin typeface="var(--font-family-body-lesson-markdown,&quot;Droid Serif&quot;)"/>
                        </a:rPr>
                        <a:t>rwx</a:t>
                      </a:r>
                    </a:p>
                  </a:txBody>
                  <a:tcPr marL="164409" marR="164409" marT="82204" marB="822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E" sz="3300">
                        <a:effectLst/>
                      </a:endParaRPr>
                    </a:p>
                    <a:p>
                      <a:pPr algn="ctr" fontAlgn="t"/>
                      <a:r>
                        <a:rPr lang="en-IE" sz="3300">
                          <a:effectLst/>
                          <a:latin typeface="var(--font-family-body-lesson-markdown,&quot;Droid Serif&quot;)"/>
                        </a:rPr>
                        <a:t>7 (4+2+1)</a:t>
                      </a:r>
                    </a:p>
                  </a:txBody>
                  <a:tcPr marL="164409" marR="164409" marT="82204" marB="822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51147"/>
                  </a:ext>
                </a:extLst>
              </a:tr>
              <a:tr h="1218529">
                <a:tc>
                  <a:txBody>
                    <a:bodyPr/>
                    <a:lstStyle/>
                    <a:p>
                      <a:pPr algn="ctr" fontAlgn="t"/>
                      <a:endParaRPr lang="en-IE" sz="3300">
                        <a:effectLst/>
                      </a:endParaRPr>
                    </a:p>
                    <a:p>
                      <a:pPr algn="ctr" fontAlgn="t"/>
                      <a:r>
                        <a:rPr lang="en-IE" sz="3300">
                          <a:effectLst/>
                          <a:latin typeface="var(--font-family-body-lesson-markdown,&quot;Droid Serif&quot;)"/>
                        </a:rPr>
                        <a:t>r-x</a:t>
                      </a:r>
                    </a:p>
                  </a:txBody>
                  <a:tcPr marL="164409" marR="164409" marT="82204" marB="822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E" sz="3300">
                        <a:effectLst/>
                      </a:endParaRPr>
                    </a:p>
                    <a:p>
                      <a:pPr algn="ctr" fontAlgn="t"/>
                      <a:r>
                        <a:rPr lang="en-IE" sz="3300">
                          <a:effectLst/>
                          <a:latin typeface="var(--font-family-body-lesson-markdown,&quot;Droid Serif&quot;)"/>
                        </a:rPr>
                        <a:t>5 (4+0+1)</a:t>
                      </a:r>
                    </a:p>
                  </a:txBody>
                  <a:tcPr marL="164409" marR="164409" marT="82204" marB="822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99660"/>
                  </a:ext>
                </a:extLst>
              </a:tr>
              <a:tr h="1218529">
                <a:tc>
                  <a:txBody>
                    <a:bodyPr/>
                    <a:lstStyle/>
                    <a:p>
                      <a:pPr algn="ctr" fontAlgn="t"/>
                      <a:endParaRPr lang="en-IE" sz="3300">
                        <a:effectLst/>
                      </a:endParaRPr>
                    </a:p>
                    <a:p>
                      <a:pPr algn="ctr" fontAlgn="t"/>
                      <a:r>
                        <a:rPr lang="en-IE" sz="3300">
                          <a:effectLst/>
                          <a:latin typeface="var(--font-family-body-lesson-markdown,&quot;Droid Serif&quot;)"/>
                        </a:rPr>
                        <a:t>rw-</a:t>
                      </a:r>
                    </a:p>
                  </a:txBody>
                  <a:tcPr marL="164409" marR="164409" marT="82204" marB="822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E" sz="3300">
                        <a:effectLst/>
                      </a:endParaRPr>
                    </a:p>
                    <a:p>
                      <a:pPr algn="ctr" fontAlgn="t"/>
                      <a:r>
                        <a:rPr lang="en-IE" sz="3300">
                          <a:effectLst/>
                          <a:latin typeface="var(--font-family-body-lesson-markdown,&quot;Droid Serif&quot;)"/>
                        </a:rPr>
                        <a:t>6 (4+2+0)</a:t>
                      </a:r>
                    </a:p>
                  </a:txBody>
                  <a:tcPr marL="164409" marR="164409" marT="82204" marB="822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0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52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E" sz="6100"/>
              <a:t>Linux: 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400"/>
              <a:t>If we want to grant permissions to file, e.g. MakeABackup.sh, we do: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IE" sz="2400">
              <a:latin typeface="Calibri"/>
              <a:cs typeface="Calibri"/>
            </a:endParaRPr>
          </a:p>
          <a:p>
            <a:pPr lvl="1">
              <a:buFont typeface="Arial" panose="05040102010807070707" pitchFamily="18" charset="2"/>
              <a:buChar char="•"/>
            </a:pPr>
            <a:r>
              <a:rPr lang="en-IE" b="1">
                <a:latin typeface="Courier New"/>
                <a:cs typeface="Courier New"/>
              </a:rPr>
              <a:t>chmod 755 MakeABackup.sh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 b="1">
                <a:latin typeface="Courier New"/>
                <a:cs typeface="Courier New"/>
              </a:rPr>
              <a:t>chmod 777 MakeABackup.sh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 b="1">
                <a:latin typeface="Courier New"/>
                <a:cs typeface="Courier New"/>
              </a:rPr>
              <a:t>chmod 700 MakeABackup.sh</a:t>
            </a:r>
          </a:p>
          <a:p>
            <a:endParaRPr lang="en-IE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8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Quiz</a:t>
            </a:r>
            <a:endParaRPr lang="en-IE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4" name="Graphic 153" descr="Permissions Solid">
            <a:extLst>
              <a:ext uri="{FF2B5EF4-FFF2-40B4-BE49-F238E27FC236}">
                <a16:creationId xmlns:a16="http://schemas.microsoft.com/office/drawing/2014/main" id="{E8CFC639-68A3-AFD0-0F04-23283C7B6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>
                <a:latin typeface="Calibri" panose="020F0502020204030204" pitchFamily="34" charset="0"/>
                <a:cs typeface="Calibri" panose="020F0502020204030204" pitchFamily="34" charset="0"/>
              </a:rPr>
              <a:t>Imagine we had a file called `</a:t>
            </a:r>
            <a:r>
              <a:rPr lang="en-IE" err="1">
                <a:latin typeface="Calibri" panose="020F0502020204030204" pitchFamily="34" charset="0"/>
                <a:cs typeface="Calibri" panose="020F0502020204030204" pitchFamily="34" charset="0"/>
              </a:rPr>
              <a:t>example.md</a:t>
            </a:r>
            <a:r>
              <a:rPr lang="en-IE">
                <a:latin typeface="Calibri" panose="020F0502020204030204" pitchFamily="34" charset="0"/>
                <a:cs typeface="Calibri" panose="020F0502020204030204" pitchFamily="34" charset="0"/>
              </a:rPr>
              <a:t>`, </a:t>
            </a:r>
            <a:r>
              <a:rPr lang="en-IE">
                <a:latin typeface="Droid Serif"/>
              </a:rPr>
              <a:t>Grant the </a:t>
            </a:r>
            <a:r>
              <a:rPr lang="en-IE" i="1">
                <a:latin typeface="Droid Serif"/>
              </a:rPr>
              <a:t>read</a:t>
            </a:r>
            <a:r>
              <a:rPr lang="en-IE">
                <a:latin typeface="Droid Serif"/>
              </a:rPr>
              <a:t> and </a:t>
            </a:r>
            <a:r>
              <a:rPr lang="en-IE" i="1">
                <a:latin typeface="Droid Serif"/>
              </a:rPr>
              <a:t>write</a:t>
            </a:r>
            <a:r>
              <a:rPr lang="en-IE">
                <a:latin typeface="Droid Serif"/>
              </a:rPr>
              <a:t> permissions to the owner of </a:t>
            </a:r>
            <a:r>
              <a:rPr lang="en-IE" err="1">
                <a:latin typeface="Droid Serif"/>
              </a:rPr>
              <a:t>example.md</a:t>
            </a:r>
            <a:r>
              <a:rPr lang="en-IE">
                <a:latin typeface="Droid Serif"/>
              </a:rPr>
              <a:t> and only read permission to group members and all other users.</a:t>
            </a:r>
          </a:p>
          <a:p>
            <a:pPr marL="0" indent="0">
              <a:buNone/>
            </a:pPr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E">
                <a:latin typeface="Calibri" panose="020F0502020204030204" pitchFamily="34" charset="0"/>
                <a:cs typeface="Calibri" panose="020F0502020204030204" pitchFamily="34" charset="0"/>
              </a:rPr>
              <a:t>What would the </a:t>
            </a:r>
            <a:r>
              <a:rPr lang="en-IE" err="1"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IE">
                <a:latin typeface="Calibri" panose="020F0502020204030204" pitchFamily="34" charset="0"/>
                <a:cs typeface="Calibri" panose="020F0502020204030204" pitchFamily="34" charset="0"/>
              </a:rPr>
              <a:t> command look like?</a:t>
            </a:r>
          </a:p>
        </p:txBody>
      </p:sp>
    </p:spTree>
    <p:extLst>
      <p:ext uri="{BB962C8B-B14F-4D97-AF65-F5344CB8AC3E}">
        <p14:creationId xmlns:p14="http://schemas.microsoft.com/office/powerpoint/2010/main" val="3400002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E" sz="1150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50752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E" sz="5400"/>
              <a:t>Linux in Detail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IE" sz="2400">
                <a:latin typeface="Calibri Light"/>
                <a:cs typeface="Calibri Light"/>
              </a:rPr>
              <a:t>Let’s look at:</a:t>
            </a:r>
          </a:p>
          <a:p>
            <a:pPr lvl="1"/>
            <a:r>
              <a:rPr lang="en-IE">
                <a:latin typeface="Calibri Light"/>
                <a:cs typeface="Calibri Light"/>
              </a:rPr>
              <a:t>Processor Management</a:t>
            </a:r>
          </a:p>
          <a:p>
            <a:pPr lvl="1"/>
            <a:r>
              <a:rPr lang="en-IE">
                <a:latin typeface="Calibri Light"/>
                <a:cs typeface="Calibri Light"/>
              </a:rPr>
              <a:t>File Management</a:t>
            </a:r>
          </a:p>
          <a:p>
            <a:pPr lvl="1"/>
            <a:r>
              <a:rPr lang="en-IE">
                <a:latin typeface="Calibri Light"/>
                <a:cs typeface="Calibri Light"/>
              </a:rPr>
              <a:t>Memory Management</a:t>
            </a:r>
          </a:p>
          <a:p>
            <a:pPr lvl="1"/>
            <a:r>
              <a:rPr lang="en-IE">
                <a:latin typeface="Calibri Light"/>
                <a:cs typeface="Calibri Light"/>
              </a:rPr>
              <a:t>Device Management</a:t>
            </a:r>
          </a:p>
          <a:p>
            <a:pPr lvl="1"/>
            <a:r>
              <a:rPr lang="en-IE">
                <a:latin typeface="Calibri Light"/>
                <a:cs typeface="Calibri Light"/>
              </a:rPr>
              <a:t>Command Line Interface	</a:t>
            </a:r>
          </a:p>
          <a:p>
            <a:pPr lvl="1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694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IE" sz="6000"/>
              <a:t>Linux: Memory Management</a:t>
            </a:r>
          </a:p>
        </p:txBody>
      </p:sp>
      <p:pic>
        <p:nvPicPr>
          <p:cNvPr id="16" name="Picture 15" descr="An abstract design with lines and financial symbols">
            <a:extLst>
              <a:ext uri="{FF2B5EF4-FFF2-40B4-BE49-F238E27FC236}">
                <a16:creationId xmlns:a16="http://schemas.microsoft.com/office/drawing/2014/main" id="{343E4D72-B7AD-43FD-A680-25AE08DEF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1" r="34450" b="3"/>
          <a:stretch/>
        </p:blipFill>
        <p:spPr>
          <a:xfrm>
            <a:off x="2192710" y="3018327"/>
            <a:ext cx="1395279" cy="272819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1700"/>
              <a:t>Linux allocated 1GB for the kernel, and 3GB for executing processes.</a:t>
            </a:r>
          </a:p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1700"/>
              <a:t>The 3GB address space is divided into: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 sz="1700"/>
              <a:t>Process code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 sz="1700"/>
              <a:t>Process data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 sz="1700"/>
              <a:t>Shared library data used by processes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 sz="1700"/>
              <a:t>Stack used by process</a:t>
            </a:r>
          </a:p>
        </p:txBody>
      </p:sp>
    </p:spTree>
    <p:extLst>
      <p:ext uri="{BB962C8B-B14F-4D97-AF65-F5344CB8AC3E}">
        <p14:creationId xmlns:p14="http://schemas.microsoft.com/office/powerpoint/2010/main" val="257829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212" y="4506623"/>
            <a:ext cx="3952755" cy="1507067"/>
          </a:xfrm>
        </p:spPr>
        <p:txBody>
          <a:bodyPr>
            <a:normAutofit/>
          </a:bodyPr>
          <a:lstStyle/>
          <a:p>
            <a:r>
              <a:rPr lang="en-IE" dirty="0"/>
              <a:t>Linux: 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2239" y="591567"/>
            <a:ext cx="4363637" cy="3912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chemeClr val="accent1"/>
                </a:solidFill>
              </a:rPr>
              <a:t>When thinking about virtual memory we’ll remember that the operating system divides a process into pages, and it divides main memory into page frames.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9912" y="1361210"/>
            <a:ext cx="1954560" cy="4248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9912" y="1361210"/>
            <a:ext cx="1954560" cy="100811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>
                <a:solidFill>
                  <a:schemeClr val="tx1"/>
                </a:solidFill>
              </a:rPr>
              <a:t>Operating</a:t>
            </a: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9912" y="2369322"/>
            <a:ext cx="1954560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9912" y="2729362"/>
            <a:ext cx="1954560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9912" y="3089402"/>
            <a:ext cx="1954560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9912" y="3449442"/>
            <a:ext cx="1954560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9912" y="3809482"/>
            <a:ext cx="1954560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9912" y="4169522"/>
            <a:ext cx="1954560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solidFill>
                  <a:schemeClr val="tx1"/>
                </a:solidFill>
              </a:rPr>
              <a:t>Page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9912" y="4529562"/>
            <a:ext cx="1954560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9912" y="4889602"/>
            <a:ext cx="1954560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9912" y="5249642"/>
            <a:ext cx="1954560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solidFill>
                  <a:schemeClr val="tx1"/>
                </a:solidFill>
              </a:rPr>
              <a:t>Page 3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129552" y="2369322"/>
            <a:ext cx="1260360" cy="198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129552" y="3017354"/>
            <a:ext cx="1260360" cy="2052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7129552" y="3269422"/>
            <a:ext cx="1260360" cy="46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7129552" y="4457514"/>
            <a:ext cx="1260360" cy="972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47928" y="4097274"/>
            <a:ext cx="1681624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47928" y="1937274"/>
            <a:ext cx="1681624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Program 4:</a:t>
            </a:r>
          </a:p>
          <a:p>
            <a:pPr algn="ctr"/>
            <a:r>
              <a:rPr lang="en-IE" sz="1800" dirty="0">
                <a:solidFill>
                  <a:schemeClr val="tx1"/>
                </a:solidFill>
              </a:rPr>
              <a:t>350 bytes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47928" y="1937354"/>
            <a:ext cx="1681624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Page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47928" y="2657354"/>
            <a:ext cx="1681624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47928" y="3377434"/>
            <a:ext cx="1681624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Page 2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492402" y="4457034"/>
            <a:ext cx="1584000" cy="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0588" y="1420498"/>
            <a:ext cx="176458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dirty="0">
                <a:solidFill>
                  <a:srgbClr val="3F3F3F"/>
                </a:solidFill>
                <a:latin typeface="Arial Black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11703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IE" sz="4100"/>
              <a:t>Linux: Memory Management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5040102010807070707" pitchFamily="18" charset="2"/>
              <a:buChar char="•"/>
            </a:pPr>
            <a:r>
              <a:rPr lang="en-IE" sz="2400"/>
              <a:t>When a process requests pages, Linux loads them into memory. </a:t>
            </a:r>
            <a:endParaRPr lang="en-US" sz="2400"/>
          </a:p>
          <a:p>
            <a:pPr marL="457200" indent="-457200">
              <a:buFont typeface="Arial" panose="05040102010807070707" pitchFamily="18" charset="2"/>
              <a:buChar char="•"/>
            </a:pPr>
            <a:r>
              <a:rPr lang="en-IE" sz="2400"/>
              <a:t>When the kernel needs memory space, the pages are released on a Least-Recently Used (LRU) basis.</a:t>
            </a:r>
          </a:p>
          <a:p>
            <a:pPr marL="457200" indent="-457200">
              <a:buFont typeface="Arial" panose="05040102010807070707" pitchFamily="18" charset="2"/>
              <a:buChar char="•"/>
            </a:pPr>
            <a:r>
              <a:rPr lang="en-IE" sz="2400"/>
              <a:t>To keep track of free and busy pages, Linux uses a system of page tables.</a:t>
            </a:r>
          </a:p>
          <a:p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141782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E" sz="5000"/>
              <a:t>Linux: 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400"/>
              <a:t>Each virtual address in memory is stored as four elements:</a:t>
            </a:r>
            <a:endParaRPr lang="en-US" sz="2400"/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Main Directory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Middle Directory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Page Table Directory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Page Frame</a:t>
            </a:r>
          </a:p>
        </p:txBody>
      </p:sp>
    </p:spTree>
    <p:extLst>
      <p:ext uri="{BB962C8B-B14F-4D97-AF65-F5344CB8AC3E}">
        <p14:creationId xmlns:p14="http://schemas.microsoft.com/office/powerpoint/2010/main" val="859193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IE" dirty="0"/>
              <a:t>Linux: 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/>
              <a:t>Each virtual address in memory is stored as four elements:</a:t>
            </a:r>
            <a:endParaRPr lang="en-US"/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Main Directory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Middle Directory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Page Table Directory</a:t>
            </a:r>
          </a:p>
          <a:p>
            <a:pPr lvl="1">
              <a:buFont typeface="Arial" panose="05040102010807070707" pitchFamily="18" charset="2"/>
              <a:buChar char="•"/>
            </a:pPr>
            <a:r>
              <a:rPr lang="en-IE"/>
              <a:t>Page Frame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35197"/>
              </p:ext>
            </p:extLst>
          </p:nvPr>
        </p:nvGraphicFramePr>
        <p:xfrm>
          <a:off x="7531825" y="2113512"/>
          <a:ext cx="3377872" cy="37719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77872">
                  <a:extLst>
                    <a:ext uri="{9D8B030D-6E8A-4147-A177-3AD203B41FA5}">
                      <a16:colId xmlns:a16="http://schemas.microsoft.com/office/drawing/2014/main" val="172919094"/>
                    </a:ext>
                  </a:extLst>
                </a:gridCol>
              </a:tblGrid>
              <a:tr h="653796">
                <a:tc>
                  <a:txBody>
                    <a:bodyPr/>
                    <a:lstStyle/>
                    <a:p>
                      <a:pPr algn="ctr"/>
                      <a:r>
                        <a:rPr lang="en-IE" sz="3300"/>
                        <a:t>Example</a:t>
                      </a:r>
                    </a:p>
                  </a:txBody>
                  <a:tcPr marL="107769" marR="107769" marT="53884" marB="53884"/>
                </a:tc>
                <a:extLst>
                  <a:ext uri="{0D108BD9-81ED-4DB2-BD59-A6C34878D82A}">
                    <a16:rowId xmlns:a16="http://schemas.microsoft.com/office/drawing/2014/main" val="1127609077"/>
                  </a:ext>
                </a:extLst>
              </a:tr>
              <a:tr h="653796">
                <a:tc>
                  <a:txBody>
                    <a:bodyPr/>
                    <a:lstStyle/>
                    <a:p>
                      <a:pPr algn="ctr"/>
                      <a:r>
                        <a:rPr lang="en-IE" sz="3300"/>
                        <a:t>Page 1</a:t>
                      </a:r>
                    </a:p>
                  </a:txBody>
                  <a:tcPr marL="107769" marR="107769" marT="53884" marB="53884"/>
                </a:tc>
                <a:extLst>
                  <a:ext uri="{0D108BD9-81ED-4DB2-BD59-A6C34878D82A}">
                    <a16:rowId xmlns:a16="http://schemas.microsoft.com/office/drawing/2014/main" val="1054288841"/>
                  </a:ext>
                </a:extLst>
              </a:tr>
              <a:tr h="653796">
                <a:tc>
                  <a:txBody>
                    <a:bodyPr/>
                    <a:lstStyle/>
                    <a:p>
                      <a:pPr algn="ctr"/>
                      <a:r>
                        <a:rPr lang="en-IE" sz="3300"/>
                        <a:t>Table 3</a:t>
                      </a:r>
                    </a:p>
                  </a:txBody>
                  <a:tcPr marL="107769" marR="107769" marT="53884" marB="53884"/>
                </a:tc>
                <a:extLst>
                  <a:ext uri="{0D108BD9-81ED-4DB2-BD59-A6C34878D82A}">
                    <a16:rowId xmlns:a16="http://schemas.microsoft.com/office/drawing/2014/main" val="174391128"/>
                  </a:ext>
                </a:extLst>
              </a:tr>
              <a:tr h="653796">
                <a:tc>
                  <a:txBody>
                    <a:bodyPr/>
                    <a:lstStyle/>
                    <a:p>
                      <a:pPr algn="ctr"/>
                      <a:r>
                        <a:rPr lang="en-IE" sz="3300"/>
                        <a:t>Page Table 2</a:t>
                      </a:r>
                    </a:p>
                  </a:txBody>
                  <a:tcPr marL="107769" marR="107769" marT="53884" marB="53884"/>
                </a:tc>
                <a:extLst>
                  <a:ext uri="{0D108BD9-81ED-4DB2-BD59-A6C34878D82A}">
                    <a16:rowId xmlns:a16="http://schemas.microsoft.com/office/drawing/2014/main" val="872892650"/>
                  </a:ext>
                </a:extLst>
              </a:tr>
              <a:tr h="1156716">
                <a:tc>
                  <a:txBody>
                    <a:bodyPr/>
                    <a:lstStyle/>
                    <a:p>
                      <a:pPr algn="ctr"/>
                      <a:r>
                        <a:rPr lang="en-IE" sz="3300"/>
                        <a:t>Location</a:t>
                      </a:r>
                      <a:r>
                        <a:rPr lang="en-IE" sz="3300" baseline="0"/>
                        <a:t> of Line 214</a:t>
                      </a:r>
                      <a:endParaRPr lang="en-IE" sz="3300"/>
                    </a:p>
                  </a:txBody>
                  <a:tcPr marL="107769" marR="107769" marT="53884" marB="53884"/>
                </a:tc>
                <a:extLst>
                  <a:ext uri="{0D108BD9-81ED-4DB2-BD59-A6C34878D82A}">
                    <a16:rowId xmlns:a16="http://schemas.microsoft.com/office/drawing/2014/main" val="156412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951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5201" y="1036674"/>
            <a:ext cx="3689096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Linux: 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5202" y="4582814"/>
            <a:ext cx="3689094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r="3119" b="-2"/>
          <a:stretch/>
        </p:blipFill>
        <p:spPr>
          <a:xfrm>
            <a:off x="5580358" y="1424763"/>
            <a:ext cx="4336879" cy="34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IE" sz="7200"/>
              <a:t>Device Management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86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Linux: Device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400"/>
              <a:t>Linux is </a:t>
            </a:r>
            <a:r>
              <a:rPr lang="en-IE" sz="2400" b="1"/>
              <a:t>device independent</a:t>
            </a:r>
            <a:r>
              <a:rPr lang="en-IE" sz="2400"/>
              <a:t>, which improves its portability from one system to another.</a:t>
            </a:r>
            <a:endParaRPr lang="en-US" sz="2400"/>
          </a:p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400" b="1"/>
              <a:t>Device drivers </a:t>
            </a:r>
            <a:r>
              <a:rPr lang="en-IE" sz="2400"/>
              <a:t>supervise the transmission of data between main memory and the peripheral unit.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89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Linux: Device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400"/>
              <a:t>Linux treats devices as if they are files, and you can access devices the same way you access files in Linux.</a:t>
            </a:r>
            <a:endParaRPr lang="en-US" sz="2400"/>
          </a:p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400"/>
              <a:t>Devices are assigned not only a name but also descriptors that further identify each device and are stored in the device directory.</a:t>
            </a:r>
          </a:p>
          <a:p>
            <a:endParaRPr lang="en-IE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8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Linux: Device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400"/>
              <a:t>A </a:t>
            </a:r>
            <a:r>
              <a:rPr lang="en-IE" sz="2400" b="1"/>
              <a:t>device driver</a:t>
            </a:r>
            <a:r>
              <a:rPr lang="en-IE" sz="2400"/>
              <a:t> (or </a:t>
            </a:r>
            <a:r>
              <a:rPr lang="en-IE" sz="2400" b="1"/>
              <a:t>driver</a:t>
            </a:r>
            <a:r>
              <a:rPr lang="en-IE" sz="2400"/>
              <a:t>) is a computer program that operates or controls a particular type of device that is attached to a computer.</a:t>
            </a:r>
            <a:endParaRPr lang="en-US" sz="2400"/>
          </a:p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400"/>
              <a:t>A driver provides a software interface to hardware devices, enabling operating systems and other computer programs to access hardware functions without needing to know precise details of the hardware being used.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6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IE" sz="7200"/>
              <a:t>Processor Management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50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Linux: Device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IE" sz="2400"/>
              <a:t>Linux identifies each device by a major device number and a minor device number.</a:t>
            </a:r>
            <a:endParaRPr lang="en-US" sz="2400"/>
          </a:p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400"/>
              <a:t>the </a:t>
            </a:r>
            <a:r>
              <a:rPr lang="en-IE" sz="2400" i="1"/>
              <a:t>major device number</a:t>
            </a:r>
            <a:r>
              <a:rPr lang="en-IE" sz="2400"/>
              <a:t> identifies the driver associated with the device.</a:t>
            </a:r>
            <a:endParaRPr lang="en-IE" sz="2400">
              <a:cs typeface="Calibri"/>
            </a:endParaRPr>
          </a:p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400"/>
              <a:t>the </a:t>
            </a:r>
            <a:r>
              <a:rPr lang="en-IE" sz="2400" i="1"/>
              <a:t>minor device number </a:t>
            </a:r>
            <a:r>
              <a:rPr lang="en-IE" sz="2400"/>
              <a:t>is used by the kernel to determine exactly which device is being referred to.</a:t>
            </a:r>
            <a:endParaRPr lang="en-IE" sz="2400">
              <a:cs typeface="Calibri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76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5201" y="1036674"/>
            <a:ext cx="3689096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Linux: Device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62" y="2123008"/>
            <a:ext cx="4811872" cy="20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0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IE" sz="6000"/>
              <a:t>Linux: Device Management</a:t>
            </a:r>
          </a:p>
        </p:txBody>
      </p:sp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536A1C9C-2CC6-0D77-95DD-CC05E6462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1700"/>
              <a:t>Standard versions of Linux often provide a comprehensive collection of common device drivers; but if the computer system should include hardware or peripherals that are not on the standard list, their device drivers can be retrieved from another source and installed separately. </a:t>
            </a:r>
          </a:p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1700"/>
              <a:t>Alternatively, a computer programmer can write a device driver and install it for use.</a:t>
            </a:r>
          </a:p>
        </p:txBody>
      </p:sp>
    </p:spTree>
    <p:extLst>
      <p:ext uri="{BB962C8B-B14F-4D97-AF65-F5344CB8AC3E}">
        <p14:creationId xmlns:p14="http://schemas.microsoft.com/office/powerpoint/2010/main" val="2756210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5201" y="1036674"/>
            <a:ext cx="3689096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Linux: Device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5202" y="4582814"/>
            <a:ext cx="3689094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 of device drivers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 r="-2" b="4578"/>
          <a:stretch/>
        </p:blipFill>
        <p:spPr>
          <a:xfrm>
            <a:off x="5580382" y="1424763"/>
            <a:ext cx="4336831" cy="34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Linux: Device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5040102010807070707" pitchFamily="18" charset="2"/>
              <a:buChar char="•"/>
            </a:pPr>
            <a:r>
              <a:rPr lang="en-IE" sz="2400" b="1"/>
              <a:t>Char Devices</a:t>
            </a:r>
            <a:r>
              <a:rPr lang="en-IE" sz="2400"/>
              <a:t>: Character devices are those that can be accessed as a stream of bytes, such as a communications port, monitor, or other byte-stream-fed device.</a:t>
            </a:r>
            <a:endParaRPr lang="en-US" sz="2400"/>
          </a:p>
          <a:p>
            <a:pPr marL="457200" indent="-457200">
              <a:buFont typeface="Arial" panose="05040102010807070707" pitchFamily="18" charset="2"/>
              <a:buChar char="•"/>
            </a:pPr>
            <a:r>
              <a:rPr lang="en-IE" sz="2400" b="1"/>
              <a:t>Block Devices</a:t>
            </a:r>
            <a:r>
              <a:rPr lang="en-IE" sz="2400"/>
              <a:t>: Similar to char devices except that they can host a file system, such as a hard disk. </a:t>
            </a:r>
          </a:p>
          <a:p>
            <a:pPr marL="457200" indent="-457200">
              <a:buFont typeface="Arial" panose="05040102010807070707" pitchFamily="18" charset="2"/>
              <a:buChar char="•"/>
            </a:pPr>
            <a:r>
              <a:rPr lang="en-IE" sz="2400" b="1"/>
              <a:t>Network Devices</a:t>
            </a:r>
            <a:r>
              <a:rPr lang="en-IE" sz="2400"/>
              <a:t>: Their function is to send and receive packets of information as directed by the network subsystem of the kernel.</a:t>
            </a:r>
          </a:p>
          <a:p>
            <a:endParaRPr lang="en-IE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59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E" sz="5400"/>
              <a:t>Linux: Device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000"/>
              <a:t>A notable feature of Linux is its ability to accept new device drivers on the fly, while the system is up and running. </a:t>
            </a:r>
            <a:endParaRPr lang="en-US" sz="2000"/>
          </a:p>
          <a:p>
            <a:pPr marL="342900" indent="-342900">
              <a:buFont typeface="Arial" panose="05040102010807070707" pitchFamily="18" charset="2"/>
              <a:buChar char="•"/>
            </a:pPr>
            <a:r>
              <a:rPr lang="en-IE" sz="2000"/>
              <a:t>That means administrators can give the kernel additional functionality by loading and testing new drivers without having to reboot each time to reconfigure the kernel.</a:t>
            </a:r>
          </a:p>
        </p:txBody>
      </p:sp>
    </p:spTree>
    <p:extLst>
      <p:ext uri="{BB962C8B-B14F-4D97-AF65-F5344CB8AC3E}">
        <p14:creationId xmlns:p14="http://schemas.microsoft.com/office/powerpoint/2010/main" val="917477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IE" sz="7200"/>
              <a:t>Command Line Interface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60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Linux: Command Line Interface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7" y="729751"/>
            <a:ext cx="5608830" cy="53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01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E" sz="5400"/>
              <a:t>Linux: Command Line Interface</a:t>
            </a: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514350" lvl="1" indent="0">
              <a:buNone/>
            </a:pPr>
            <a:r>
              <a:rPr lang="en-IE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http://www.masswerk.at/jsuix/</a:t>
            </a:r>
            <a:endParaRPr lang="en-IE">
              <a:latin typeface="Courier New"/>
              <a:cs typeface="Courier New"/>
            </a:endParaRPr>
          </a:p>
          <a:p>
            <a:pPr marL="514350" lvl="1" indent="0">
              <a:buNone/>
            </a:pPr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IE">
                <a:latin typeface="Courier New"/>
                <a:cs typeface="Courier New"/>
              </a:rPr>
              <a:t>ls</a:t>
            </a:r>
          </a:p>
          <a:p>
            <a:pPr marL="514350" lvl="1" indent="0">
              <a:buNone/>
            </a:pPr>
            <a:r>
              <a:rPr lang="en-IE">
                <a:latin typeface="Courier New"/>
                <a:cs typeface="Courier New"/>
              </a:rPr>
              <a:t>ls –la</a:t>
            </a:r>
          </a:p>
          <a:p>
            <a:pPr marL="514350" lvl="1" indent="0">
              <a:buNone/>
            </a:pPr>
            <a:r>
              <a:rPr lang="en-IE">
                <a:latin typeface="Courier New"/>
                <a:cs typeface="Courier New"/>
              </a:rPr>
              <a:t>pwd</a:t>
            </a:r>
          </a:p>
          <a:p>
            <a:pPr marL="514350" lvl="1" indent="0">
              <a:buNone/>
            </a:pPr>
            <a:r>
              <a:rPr lang="en-IE">
                <a:latin typeface="Courier New"/>
                <a:cs typeface="Courier New"/>
              </a:rPr>
              <a:t>cd .</a:t>
            </a:r>
          </a:p>
          <a:p>
            <a:pPr marL="514350" lvl="1" indent="0">
              <a:buNone/>
            </a:pPr>
            <a:r>
              <a:rPr lang="en-IE">
                <a:latin typeface="Courier New"/>
                <a:cs typeface="Courier New"/>
              </a:rPr>
              <a:t>cd ..</a:t>
            </a:r>
          </a:p>
          <a:p>
            <a:pPr marL="514350" lvl="1" indent="0">
              <a:buNone/>
            </a:pPr>
            <a:r>
              <a:rPr lang="en-IE">
                <a:latin typeface="Courier New"/>
                <a:cs typeface="Courier New"/>
              </a:rPr>
              <a:t>man man</a:t>
            </a:r>
          </a:p>
          <a:p>
            <a:pPr marL="0" indent="0">
              <a:buNone/>
            </a:pPr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3226568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E" sz="5400"/>
              <a:t>Linux: Command Line Interface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800100" lvl="2" indent="0">
              <a:buNone/>
            </a:pPr>
            <a:r>
              <a:rPr lang="en-IE" sz="240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http://www.masswerk.at/jsuix/</a:t>
            </a:r>
            <a:endParaRPr lang="en-I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I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IE" sz="2400">
                <a:latin typeface="Courier New"/>
                <a:cs typeface="Courier New"/>
              </a:rPr>
              <a:t>#!/bin/sh</a:t>
            </a:r>
          </a:p>
          <a:p>
            <a:pPr marL="800100" lvl="2" indent="0">
              <a:buNone/>
            </a:pPr>
            <a:r>
              <a:rPr lang="en-IE" sz="2400">
                <a:latin typeface="Courier New"/>
                <a:cs typeface="Courier New"/>
              </a:rPr>
              <a:t>mkdir BackUpFolder</a:t>
            </a:r>
          </a:p>
          <a:p>
            <a:pPr marL="800100" lvl="2" indent="0">
              <a:buNone/>
            </a:pPr>
            <a:r>
              <a:rPr lang="en-IE" sz="2400">
                <a:latin typeface="Courier New"/>
                <a:cs typeface="Courier New"/>
              </a:rPr>
              <a:t>cp *.txt BackUpFolder</a:t>
            </a:r>
          </a:p>
          <a:p>
            <a:pPr marL="800100" lvl="2" indent="0">
              <a:buNone/>
            </a:pPr>
            <a:r>
              <a:rPr lang="en-IE" sz="2400">
                <a:latin typeface="Courier New"/>
                <a:cs typeface="Courier New"/>
              </a:rPr>
              <a:t>ls -la BackUpFolder</a:t>
            </a:r>
          </a:p>
          <a:p>
            <a:pPr marL="800100" lvl="2" indent="0">
              <a:buNone/>
            </a:pPr>
            <a:endParaRPr lang="en-IE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7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92044" y="5517232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E" sz="2400" dirty="0">
                <a:latin typeface="Arial Black" panose="020B0A04020102020204" pitchFamily="34" charset="0"/>
              </a:rPr>
              <a:t>Process Scheduler</a:t>
            </a:r>
            <a:endParaRPr lang="en-IE" sz="2400"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2163" y="3972394"/>
            <a:ext cx="3440235" cy="1242827"/>
          </a:xfrm>
        </p:spPr>
        <p:txBody>
          <a:bodyPr>
            <a:normAutofit/>
          </a:bodyPr>
          <a:lstStyle/>
          <a:p>
            <a:r>
              <a:rPr lang="en-IE" sz="3900">
                <a:solidFill>
                  <a:srgbClr val="000000"/>
                </a:solidFill>
              </a:rPr>
              <a:t>Linux: Processor Management</a:t>
            </a:r>
            <a:endParaRPr lang="en-IE" sz="3900"/>
          </a:p>
        </p:txBody>
      </p:sp>
      <p:sp>
        <p:nvSpPr>
          <p:cNvPr id="25" name="Right Arrow Callout 24"/>
          <p:cNvSpPr/>
          <p:nvPr/>
        </p:nvSpPr>
        <p:spPr>
          <a:xfrm rot="5400000">
            <a:off x="6611373" y="2853878"/>
            <a:ext cx="1194409" cy="3000589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2800" b="1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26" name="Oval 25"/>
          <p:cNvSpPr/>
          <p:nvPr/>
        </p:nvSpPr>
        <p:spPr>
          <a:xfrm>
            <a:off x="6261790" y="1659469"/>
            <a:ext cx="1019504" cy="6117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Process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2</a:t>
            </a:r>
          </a:p>
        </p:txBody>
      </p:sp>
      <p:sp>
        <p:nvSpPr>
          <p:cNvPr id="28" name="Bent Arrow 27"/>
          <p:cNvSpPr/>
          <p:nvPr/>
        </p:nvSpPr>
        <p:spPr>
          <a:xfrm rot="5400000">
            <a:off x="4150134" y="-306526"/>
            <a:ext cx="2126632" cy="5942095"/>
          </a:xfrm>
          <a:prstGeom prst="bentArrow">
            <a:avLst>
              <a:gd name="adj1" fmla="val 32776"/>
              <a:gd name="adj2" fmla="val 50000"/>
              <a:gd name="adj3" fmla="val 44328"/>
              <a:gd name="adj4" fmla="val 352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79985" y="1659469"/>
            <a:ext cx="1019504" cy="6117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Process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669161" y="1659469"/>
            <a:ext cx="1019504" cy="6117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Process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2358111" y="1659469"/>
            <a:ext cx="1019504" cy="6117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Process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6640618" y="2766482"/>
            <a:ext cx="1019504" cy="6117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Process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E" sz="9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184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560" y="1412776"/>
            <a:ext cx="8208912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2351584" y="3356992"/>
            <a:ext cx="7776864" cy="30963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351584" y="1700808"/>
            <a:ext cx="7776864" cy="1494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b="1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JOB SCHEDULER</a:t>
            </a:r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28" y="60016"/>
            <a:ext cx="8534400" cy="1507067"/>
          </a:xfrm>
        </p:spPr>
        <p:txBody>
          <a:bodyPr/>
          <a:lstStyle/>
          <a:p>
            <a:r>
              <a:rPr lang="en-IE" dirty="0"/>
              <a:t>Linux: Processor Management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4799856" y="4221088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762074" y="4707142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6276020" y="2904603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6276020" y="3362859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3791744" y="2852936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7842184" y="2727016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83632" y="2204864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91744" y="3573016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READY</a:t>
            </a:r>
            <a:endParaRPr lang="en-IE" sz="1200" b="1" i="1" dirty="0"/>
          </a:p>
        </p:txBody>
      </p:sp>
      <p:sp>
        <p:nvSpPr>
          <p:cNvPr id="21" name="Oval 20"/>
          <p:cNvSpPr/>
          <p:nvPr/>
        </p:nvSpPr>
        <p:spPr>
          <a:xfrm>
            <a:off x="5231904" y="5373216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WAITING</a:t>
            </a:r>
            <a:endParaRPr lang="en-IE" sz="1200" b="1" i="1" dirty="0"/>
          </a:p>
        </p:txBody>
      </p:sp>
      <p:sp>
        <p:nvSpPr>
          <p:cNvPr id="22" name="Oval 21"/>
          <p:cNvSpPr/>
          <p:nvPr/>
        </p:nvSpPr>
        <p:spPr>
          <a:xfrm>
            <a:off x="6744072" y="3573016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/>
              <a:t>RUNNING</a:t>
            </a:r>
            <a:endParaRPr lang="en-IE" sz="1200" b="1" i="1" dirty="0"/>
          </a:p>
        </p:txBody>
      </p:sp>
      <p:sp>
        <p:nvSpPr>
          <p:cNvPr id="24" name="Oval 23"/>
          <p:cNvSpPr/>
          <p:nvPr/>
        </p:nvSpPr>
        <p:spPr>
          <a:xfrm>
            <a:off x="7464152" y="2132856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E" sz="1600" b="1" i="1" dirty="0">
                <a:solidFill>
                  <a:schemeClr val="bg1"/>
                </a:solidFill>
              </a:rPr>
              <a:t>FINISHED</a:t>
            </a:r>
            <a:endParaRPr lang="en-IE" sz="1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IE" dirty="0"/>
              <a:t>Linux: Processor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E" sz="3200" b="1" dirty="0">
                <a:solidFill>
                  <a:schemeClr val="tx1"/>
                </a:solidFill>
                <a:latin typeface="Calibri Light"/>
                <a:cs typeface="Calibri Light"/>
              </a:rPr>
              <a:t>fork()</a:t>
            </a:r>
            <a:endParaRPr lang="en-US" sz="3200" dirty="0">
              <a:solidFill>
                <a:schemeClr val="tx1"/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IE" sz="2800" b="1" dirty="0">
              <a:solidFill>
                <a:schemeClr val="tx1"/>
              </a:solidFill>
            </a:endParaRPr>
          </a:p>
          <a:p>
            <a:pPr>
              <a:buFont typeface="Arial" panose="05040102010807070707" pitchFamily="18" charset="2"/>
              <a:buChar char="•"/>
            </a:pPr>
            <a:r>
              <a:rPr lang="en-IE" sz="2400" dirty="0">
                <a:solidFill>
                  <a:schemeClr val="tx1"/>
                </a:solidFill>
                <a:latin typeface="Calibri Light"/>
                <a:cs typeface="Calibri Light"/>
              </a:rPr>
              <a:t>Linux uses the same parent-child process management found in Unix, centring on the </a:t>
            </a:r>
            <a:r>
              <a:rPr lang="en-IE" sz="2400" dirty="0">
                <a:solidFill>
                  <a:schemeClr val="tx1"/>
                </a:solidFill>
                <a:latin typeface="Calibri Light"/>
                <a:cs typeface="Courier New"/>
              </a:rPr>
              <a:t>fork()</a:t>
            </a:r>
            <a:r>
              <a:rPr lang="en-IE" sz="2400" dirty="0">
                <a:solidFill>
                  <a:schemeClr val="tx1"/>
                </a:solidFill>
                <a:latin typeface="Calibri Light"/>
                <a:cs typeface="Calibri Light"/>
              </a:rPr>
              <a:t> command.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en-IE" sz="2400" dirty="0">
                <a:solidFill>
                  <a:schemeClr val="tx1"/>
                </a:solidFill>
                <a:latin typeface="Calibri Light"/>
                <a:cs typeface="Courier New"/>
              </a:rPr>
              <a:t>fork()</a:t>
            </a:r>
            <a:r>
              <a:rPr lang="en-IE" sz="2400" dirty="0">
                <a:solidFill>
                  <a:schemeClr val="tx1"/>
                </a:solidFill>
                <a:latin typeface="Calibri Light"/>
                <a:cs typeface="Calibri Light"/>
              </a:rPr>
              <a:t> gives the user to create a copy of an executing program.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en-IE" sz="2400" dirty="0">
                <a:solidFill>
                  <a:schemeClr val="tx1"/>
                </a:solidFill>
                <a:latin typeface="Calibri Light"/>
                <a:cs typeface="Calibri Light"/>
              </a:rPr>
              <a:t>This command gives the second program all the attributes of the first program, such as any open files, and saves the first program in its original form.</a:t>
            </a:r>
          </a:p>
        </p:txBody>
      </p:sp>
    </p:spTree>
    <p:extLst>
      <p:ext uri="{BB962C8B-B14F-4D97-AF65-F5344CB8AC3E}">
        <p14:creationId xmlns:p14="http://schemas.microsoft.com/office/powerpoint/2010/main" val="310326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Linux: Processor Management</a:t>
            </a: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" r="5489" b="-2"/>
          <a:stretch/>
        </p:blipFill>
        <p:spPr>
          <a:xfrm>
            <a:off x="5922492" y="1203037"/>
            <a:ext cx="5536001" cy="43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Linux: Processor Management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4FAAA8C7-8ECD-446F-B433-9BAC89619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59996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88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2069</Words>
  <Application>Microsoft Macintosh PowerPoint</Application>
  <PresentationFormat>Widescreen</PresentationFormat>
  <Paragraphs>323</Paragraphs>
  <Slides>49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Calibri</vt:lpstr>
      <vt:lpstr>Calibri Light</vt:lpstr>
      <vt:lpstr>Century Gothic</vt:lpstr>
      <vt:lpstr>Courier New</vt:lpstr>
      <vt:lpstr>Droid Serif</vt:lpstr>
      <vt:lpstr>Nunito Sans</vt:lpstr>
      <vt:lpstr>var(--font-family-body-lesson-markdown,"Droid Serif")</vt:lpstr>
      <vt:lpstr>Office Theme</vt:lpstr>
      <vt:lpstr>Linux in Detail</vt:lpstr>
      <vt:lpstr>Linux in Detail</vt:lpstr>
      <vt:lpstr>Linux in Detail</vt:lpstr>
      <vt:lpstr>Processor Management</vt:lpstr>
      <vt:lpstr>Linux: Processor Management</vt:lpstr>
      <vt:lpstr>Linux: Processor Management</vt:lpstr>
      <vt:lpstr>Linux: Processor Management</vt:lpstr>
      <vt:lpstr>Linux: Processor Management</vt:lpstr>
      <vt:lpstr>Linux: Processor Management</vt:lpstr>
      <vt:lpstr>Linux: Processor Management</vt:lpstr>
      <vt:lpstr>Linux: Processor Management</vt:lpstr>
      <vt:lpstr>Linux: Processor Management</vt:lpstr>
      <vt:lpstr>Linux: Processor Management</vt:lpstr>
      <vt:lpstr>Linux: Processor Management</vt:lpstr>
      <vt:lpstr>File Management</vt:lpstr>
      <vt:lpstr>Linux: File Management</vt:lpstr>
      <vt:lpstr>Linux: File Management</vt:lpstr>
      <vt:lpstr>Linux: File Management</vt:lpstr>
      <vt:lpstr>Linux: File Management</vt:lpstr>
      <vt:lpstr>Linux: File Management</vt:lpstr>
      <vt:lpstr>Linux: File Management</vt:lpstr>
      <vt:lpstr>Linux: File Management</vt:lpstr>
      <vt:lpstr>Linux: File Management</vt:lpstr>
      <vt:lpstr>Linux: File Management</vt:lpstr>
      <vt:lpstr>Linux: File Management</vt:lpstr>
      <vt:lpstr>Modifying Permissions</vt:lpstr>
      <vt:lpstr>Linux: File Management</vt:lpstr>
      <vt:lpstr>Quiz</vt:lpstr>
      <vt:lpstr>Memory Management</vt:lpstr>
      <vt:lpstr>Linux: Memory Management</vt:lpstr>
      <vt:lpstr>Linux: Memory Management</vt:lpstr>
      <vt:lpstr>Linux: Memory Management</vt:lpstr>
      <vt:lpstr>Linux: Memory Management</vt:lpstr>
      <vt:lpstr>Linux: Memory Management</vt:lpstr>
      <vt:lpstr>Linux: Memory Management</vt:lpstr>
      <vt:lpstr>Device Management</vt:lpstr>
      <vt:lpstr>Linux: Device Management</vt:lpstr>
      <vt:lpstr>Linux: Device Management</vt:lpstr>
      <vt:lpstr>Linux: Device Management</vt:lpstr>
      <vt:lpstr>Linux: Device Management</vt:lpstr>
      <vt:lpstr>Linux: Device Management</vt:lpstr>
      <vt:lpstr>Linux: Device Management</vt:lpstr>
      <vt:lpstr>Linux: Device Management</vt:lpstr>
      <vt:lpstr>Linux: Device Management</vt:lpstr>
      <vt:lpstr>Linux: Device Management</vt:lpstr>
      <vt:lpstr>Command Line Interface</vt:lpstr>
      <vt:lpstr>Linux: Command Line Interface</vt:lpstr>
      <vt:lpstr>Linux: Command Line Interface</vt:lpstr>
      <vt:lpstr>Linux: Command Line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Gordon</dc:creator>
  <cp:lastModifiedBy>Paul Kelly</cp:lastModifiedBy>
  <cp:revision>420</cp:revision>
  <dcterms:created xsi:type="dcterms:W3CDTF">2015-01-20T22:21:56Z</dcterms:created>
  <dcterms:modified xsi:type="dcterms:W3CDTF">2023-02-18T05:59:33Z</dcterms:modified>
</cp:coreProperties>
</file>