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433" r:id="rId3"/>
    <p:sldId id="432" r:id="rId4"/>
    <p:sldId id="434" r:id="rId5"/>
    <p:sldId id="435" r:id="rId6"/>
    <p:sldId id="447" r:id="rId7"/>
    <p:sldId id="448" r:id="rId8"/>
    <p:sldId id="436" r:id="rId9"/>
    <p:sldId id="369" r:id="rId10"/>
    <p:sldId id="440" r:id="rId11"/>
    <p:sldId id="438" r:id="rId12"/>
    <p:sldId id="430" r:id="rId13"/>
    <p:sldId id="429" r:id="rId14"/>
    <p:sldId id="437" r:id="rId15"/>
    <p:sldId id="439" r:id="rId16"/>
    <p:sldId id="431" r:id="rId17"/>
    <p:sldId id="441" r:id="rId18"/>
    <p:sldId id="425" r:id="rId19"/>
    <p:sldId id="362" r:id="rId20"/>
    <p:sldId id="426" r:id="rId21"/>
    <p:sldId id="444" r:id="rId22"/>
    <p:sldId id="445" r:id="rId23"/>
    <p:sldId id="44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660066"/>
    <a:srgbClr val="8C003C"/>
    <a:srgbClr val="8C0049"/>
    <a:srgbClr val="8C001A"/>
    <a:srgbClr val="993366"/>
    <a:srgbClr val="9E0000"/>
    <a:srgbClr val="CC0000"/>
    <a:srgbClr val="E114E6"/>
    <a:srgbClr val="842E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4A334C-E079-2D4D-A6A3-00BBFA6540EC}" v="5" dt="2023-02-17T17:34:48.9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68"/>
    <p:restoredTop sz="92381" autoAdjust="0"/>
  </p:normalViewPr>
  <p:slideViewPr>
    <p:cSldViewPr>
      <p:cViewPr varScale="1">
        <p:scale>
          <a:sx n="109" d="100"/>
          <a:sy n="109" d="100"/>
        </p:scale>
        <p:origin x="216" y="3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Kelly" userId="a8eab0d472cb567b" providerId="LiveId" clId="{2A4A334C-E079-2D4D-A6A3-00BBFA6540EC}"/>
    <pc:docChg chg="undo custSel addSld delSld modSld sldOrd">
      <pc:chgData name="Paul Kelly" userId="a8eab0d472cb567b" providerId="LiveId" clId="{2A4A334C-E079-2D4D-A6A3-00BBFA6540EC}" dt="2023-02-17T17:42:44.307" v="1097" actId="2696"/>
      <pc:docMkLst>
        <pc:docMk/>
      </pc:docMkLst>
      <pc:sldChg chg="del">
        <pc:chgData name="Paul Kelly" userId="a8eab0d472cb567b" providerId="LiveId" clId="{2A4A334C-E079-2D4D-A6A3-00BBFA6540EC}" dt="2023-02-17T12:37:16.744" v="5" actId="2696"/>
        <pc:sldMkLst>
          <pc:docMk/>
          <pc:sldMk cId="1322086365" sldId="282"/>
        </pc:sldMkLst>
      </pc:sldChg>
      <pc:sldChg chg="del">
        <pc:chgData name="Paul Kelly" userId="a8eab0d472cb567b" providerId="LiveId" clId="{2A4A334C-E079-2D4D-A6A3-00BBFA6540EC}" dt="2023-02-17T12:37:16.749" v="6" actId="2696"/>
        <pc:sldMkLst>
          <pc:docMk/>
          <pc:sldMk cId="1633853628" sldId="283"/>
        </pc:sldMkLst>
      </pc:sldChg>
      <pc:sldChg chg="del">
        <pc:chgData name="Paul Kelly" userId="a8eab0d472cb567b" providerId="LiveId" clId="{2A4A334C-E079-2D4D-A6A3-00BBFA6540EC}" dt="2023-02-17T12:37:16.765" v="9" actId="2696"/>
        <pc:sldMkLst>
          <pc:docMk/>
          <pc:sldMk cId="1733874652" sldId="284"/>
        </pc:sldMkLst>
      </pc:sldChg>
      <pc:sldChg chg="del">
        <pc:chgData name="Paul Kelly" userId="a8eab0d472cb567b" providerId="LiveId" clId="{2A4A334C-E079-2D4D-A6A3-00BBFA6540EC}" dt="2023-02-17T12:37:16.760" v="8" actId="2696"/>
        <pc:sldMkLst>
          <pc:docMk/>
          <pc:sldMk cId="643522186" sldId="285"/>
        </pc:sldMkLst>
      </pc:sldChg>
      <pc:sldChg chg="del">
        <pc:chgData name="Paul Kelly" userId="a8eab0d472cb567b" providerId="LiveId" clId="{2A4A334C-E079-2D4D-A6A3-00BBFA6540EC}" dt="2023-02-17T12:37:16.791" v="12" actId="2696"/>
        <pc:sldMkLst>
          <pc:docMk/>
          <pc:sldMk cId="527234986" sldId="286"/>
        </pc:sldMkLst>
      </pc:sldChg>
      <pc:sldChg chg="del">
        <pc:chgData name="Paul Kelly" userId="a8eab0d472cb567b" providerId="LiveId" clId="{2A4A334C-E079-2D4D-A6A3-00BBFA6540EC}" dt="2023-02-17T12:37:16.755" v="7" actId="2696"/>
        <pc:sldMkLst>
          <pc:docMk/>
          <pc:sldMk cId="810213327" sldId="287"/>
        </pc:sldMkLst>
      </pc:sldChg>
      <pc:sldChg chg="del">
        <pc:chgData name="Paul Kelly" userId="a8eab0d472cb567b" providerId="LiveId" clId="{2A4A334C-E079-2D4D-A6A3-00BBFA6540EC}" dt="2023-02-17T12:33:02.509" v="0" actId="2696"/>
        <pc:sldMkLst>
          <pc:docMk/>
          <pc:sldMk cId="2226518649" sldId="350"/>
        </pc:sldMkLst>
      </pc:sldChg>
      <pc:sldChg chg="modSp mod ord">
        <pc:chgData name="Paul Kelly" userId="a8eab0d472cb567b" providerId="LiveId" clId="{2A4A334C-E079-2D4D-A6A3-00BBFA6540EC}" dt="2023-02-17T17:27:26.589" v="934" actId="20577"/>
        <pc:sldMkLst>
          <pc:docMk/>
          <pc:sldMk cId="3788333723" sldId="362"/>
        </pc:sldMkLst>
        <pc:spChg chg="mod">
          <ac:chgData name="Paul Kelly" userId="a8eab0d472cb567b" providerId="LiveId" clId="{2A4A334C-E079-2D4D-A6A3-00BBFA6540EC}" dt="2023-02-17T17:27:26.589" v="934" actId="20577"/>
          <ac:spMkLst>
            <pc:docMk/>
            <pc:sldMk cId="3788333723" sldId="362"/>
            <ac:spMk id="2" creationId="{00000000-0000-0000-0000-000000000000}"/>
          </ac:spMkLst>
        </pc:spChg>
      </pc:sldChg>
      <pc:sldChg chg="del">
        <pc:chgData name="Paul Kelly" userId="a8eab0d472cb567b" providerId="LiveId" clId="{2A4A334C-E079-2D4D-A6A3-00BBFA6540EC}" dt="2023-02-17T12:33:02.560" v="2" actId="2696"/>
        <pc:sldMkLst>
          <pc:docMk/>
          <pc:sldMk cId="2398916520" sldId="363"/>
        </pc:sldMkLst>
      </pc:sldChg>
      <pc:sldChg chg="del">
        <pc:chgData name="Paul Kelly" userId="a8eab0d472cb567b" providerId="LiveId" clId="{2A4A334C-E079-2D4D-A6A3-00BBFA6540EC}" dt="2023-02-17T12:33:02.572" v="4" actId="2696"/>
        <pc:sldMkLst>
          <pc:docMk/>
          <pc:sldMk cId="2792094736" sldId="364"/>
        </pc:sldMkLst>
      </pc:sldChg>
      <pc:sldChg chg="del">
        <pc:chgData name="Paul Kelly" userId="a8eab0d472cb567b" providerId="LiveId" clId="{2A4A334C-E079-2D4D-A6A3-00BBFA6540EC}" dt="2023-02-17T12:33:02.563" v="3" actId="2696"/>
        <pc:sldMkLst>
          <pc:docMk/>
          <pc:sldMk cId="4141433275" sldId="365"/>
        </pc:sldMkLst>
      </pc:sldChg>
      <pc:sldChg chg="del ord">
        <pc:chgData name="Paul Kelly" userId="a8eab0d472cb567b" providerId="LiveId" clId="{2A4A334C-E079-2D4D-A6A3-00BBFA6540EC}" dt="2023-02-17T17:42:44.307" v="1097" actId="2696"/>
        <pc:sldMkLst>
          <pc:docMk/>
          <pc:sldMk cId="1665664593" sldId="367"/>
        </pc:sldMkLst>
      </pc:sldChg>
      <pc:sldChg chg="del">
        <pc:chgData name="Paul Kelly" userId="a8eab0d472cb567b" providerId="LiveId" clId="{2A4A334C-E079-2D4D-A6A3-00BBFA6540EC}" dt="2023-02-17T12:37:16.769" v="10" actId="2696"/>
        <pc:sldMkLst>
          <pc:docMk/>
          <pc:sldMk cId="877472737" sldId="368"/>
        </pc:sldMkLst>
      </pc:sldChg>
      <pc:sldChg chg="modSp mod">
        <pc:chgData name="Paul Kelly" userId="a8eab0d472cb567b" providerId="LiveId" clId="{2A4A334C-E079-2D4D-A6A3-00BBFA6540EC}" dt="2023-02-17T12:46:13.697" v="262" actId="20577"/>
        <pc:sldMkLst>
          <pc:docMk/>
          <pc:sldMk cId="555036877" sldId="369"/>
        </pc:sldMkLst>
        <pc:spChg chg="mod">
          <ac:chgData name="Paul Kelly" userId="a8eab0d472cb567b" providerId="LiveId" clId="{2A4A334C-E079-2D4D-A6A3-00BBFA6540EC}" dt="2023-02-17T12:46:13.697" v="262" actId="20577"/>
          <ac:spMkLst>
            <pc:docMk/>
            <pc:sldMk cId="555036877" sldId="369"/>
            <ac:spMk id="2" creationId="{00000000-0000-0000-0000-000000000000}"/>
          </ac:spMkLst>
        </pc:spChg>
      </pc:sldChg>
      <pc:sldChg chg="del">
        <pc:chgData name="Paul Kelly" userId="a8eab0d472cb567b" providerId="LiveId" clId="{2A4A334C-E079-2D4D-A6A3-00BBFA6540EC}" dt="2023-02-17T12:43:07.102" v="213" actId="2696"/>
        <pc:sldMkLst>
          <pc:docMk/>
          <pc:sldMk cId="376036750" sldId="370"/>
        </pc:sldMkLst>
      </pc:sldChg>
      <pc:sldChg chg="del">
        <pc:chgData name="Paul Kelly" userId="a8eab0d472cb567b" providerId="LiveId" clId="{2A4A334C-E079-2D4D-A6A3-00BBFA6540EC}" dt="2023-02-17T12:43:07.183" v="228" actId="2696"/>
        <pc:sldMkLst>
          <pc:docMk/>
          <pc:sldMk cId="2222145621" sldId="371"/>
        </pc:sldMkLst>
      </pc:sldChg>
      <pc:sldChg chg="del">
        <pc:chgData name="Paul Kelly" userId="a8eab0d472cb567b" providerId="LiveId" clId="{2A4A334C-E079-2D4D-A6A3-00BBFA6540EC}" dt="2023-02-17T12:43:07.154" v="224" actId="2696"/>
        <pc:sldMkLst>
          <pc:docMk/>
          <pc:sldMk cId="2314250685" sldId="372"/>
        </pc:sldMkLst>
      </pc:sldChg>
      <pc:sldChg chg="del">
        <pc:chgData name="Paul Kelly" userId="a8eab0d472cb567b" providerId="LiveId" clId="{2A4A334C-E079-2D4D-A6A3-00BBFA6540EC}" dt="2023-02-17T12:43:07.117" v="216" actId="2696"/>
        <pc:sldMkLst>
          <pc:docMk/>
          <pc:sldMk cId="1837768333" sldId="373"/>
        </pc:sldMkLst>
      </pc:sldChg>
      <pc:sldChg chg="del">
        <pc:chgData name="Paul Kelly" userId="a8eab0d472cb567b" providerId="LiveId" clId="{2A4A334C-E079-2D4D-A6A3-00BBFA6540EC}" dt="2023-02-17T12:43:07.205" v="231" actId="2696"/>
        <pc:sldMkLst>
          <pc:docMk/>
          <pc:sldMk cId="3655945541" sldId="374"/>
        </pc:sldMkLst>
      </pc:sldChg>
      <pc:sldChg chg="del">
        <pc:chgData name="Paul Kelly" userId="a8eab0d472cb567b" providerId="LiveId" clId="{2A4A334C-E079-2D4D-A6A3-00BBFA6540EC}" dt="2023-02-17T12:43:07.146" v="222" actId="2696"/>
        <pc:sldMkLst>
          <pc:docMk/>
          <pc:sldMk cId="4190228642" sldId="375"/>
        </pc:sldMkLst>
      </pc:sldChg>
      <pc:sldChg chg="del">
        <pc:chgData name="Paul Kelly" userId="a8eab0d472cb567b" providerId="LiveId" clId="{2A4A334C-E079-2D4D-A6A3-00BBFA6540EC}" dt="2023-02-17T12:43:07.188" v="229" actId="2696"/>
        <pc:sldMkLst>
          <pc:docMk/>
          <pc:sldMk cId="3476563708" sldId="376"/>
        </pc:sldMkLst>
      </pc:sldChg>
      <pc:sldChg chg="del">
        <pc:chgData name="Paul Kelly" userId="a8eab0d472cb567b" providerId="LiveId" clId="{2A4A334C-E079-2D4D-A6A3-00BBFA6540EC}" dt="2023-02-17T12:43:07.112" v="215" actId="2696"/>
        <pc:sldMkLst>
          <pc:docMk/>
          <pc:sldMk cId="3170624496" sldId="377"/>
        </pc:sldMkLst>
      </pc:sldChg>
      <pc:sldChg chg="del">
        <pc:chgData name="Paul Kelly" userId="a8eab0d472cb567b" providerId="LiveId" clId="{2A4A334C-E079-2D4D-A6A3-00BBFA6540EC}" dt="2023-02-17T12:43:07.215" v="232" actId="2696"/>
        <pc:sldMkLst>
          <pc:docMk/>
          <pc:sldMk cId="3188196883" sldId="378"/>
        </pc:sldMkLst>
      </pc:sldChg>
      <pc:sldChg chg="del">
        <pc:chgData name="Paul Kelly" userId="a8eab0d472cb567b" providerId="LiveId" clId="{2A4A334C-E079-2D4D-A6A3-00BBFA6540EC}" dt="2023-02-17T12:43:07.165" v="226" actId="2696"/>
        <pc:sldMkLst>
          <pc:docMk/>
          <pc:sldMk cId="614287028" sldId="379"/>
        </pc:sldMkLst>
      </pc:sldChg>
      <pc:sldChg chg="del">
        <pc:chgData name="Paul Kelly" userId="a8eab0d472cb567b" providerId="LiveId" clId="{2A4A334C-E079-2D4D-A6A3-00BBFA6540EC}" dt="2023-02-17T12:43:07.170" v="227" actId="2696"/>
        <pc:sldMkLst>
          <pc:docMk/>
          <pc:sldMk cId="3901483662" sldId="380"/>
        </pc:sldMkLst>
      </pc:sldChg>
      <pc:sldChg chg="del">
        <pc:chgData name="Paul Kelly" userId="a8eab0d472cb567b" providerId="LiveId" clId="{2A4A334C-E079-2D4D-A6A3-00BBFA6540EC}" dt="2023-02-17T12:43:07.141" v="221" actId="2696"/>
        <pc:sldMkLst>
          <pc:docMk/>
          <pc:sldMk cId="3397661546" sldId="381"/>
        </pc:sldMkLst>
      </pc:sldChg>
      <pc:sldChg chg="del">
        <pc:chgData name="Paul Kelly" userId="a8eab0d472cb567b" providerId="LiveId" clId="{2A4A334C-E079-2D4D-A6A3-00BBFA6540EC}" dt="2023-02-17T12:43:07.159" v="225" actId="2696"/>
        <pc:sldMkLst>
          <pc:docMk/>
          <pc:sldMk cId="1782037817" sldId="382"/>
        </pc:sldMkLst>
      </pc:sldChg>
      <pc:sldChg chg="del">
        <pc:chgData name="Paul Kelly" userId="a8eab0d472cb567b" providerId="LiveId" clId="{2A4A334C-E079-2D4D-A6A3-00BBFA6540EC}" dt="2023-02-17T12:43:07.122" v="217" actId="2696"/>
        <pc:sldMkLst>
          <pc:docMk/>
          <pc:sldMk cId="3026664316" sldId="383"/>
        </pc:sldMkLst>
      </pc:sldChg>
      <pc:sldChg chg="del">
        <pc:chgData name="Paul Kelly" userId="a8eab0d472cb567b" providerId="LiveId" clId="{2A4A334C-E079-2D4D-A6A3-00BBFA6540EC}" dt="2023-02-17T12:43:07.132" v="219" actId="2696"/>
        <pc:sldMkLst>
          <pc:docMk/>
          <pc:sldMk cId="2416940975" sldId="384"/>
        </pc:sldMkLst>
      </pc:sldChg>
      <pc:sldChg chg="modSp mod">
        <pc:chgData name="Paul Kelly" userId="a8eab0d472cb567b" providerId="LiveId" clId="{2A4A334C-E079-2D4D-A6A3-00BBFA6540EC}" dt="2023-02-17T12:39:19.351" v="163" actId="27636"/>
        <pc:sldMkLst>
          <pc:docMk/>
          <pc:sldMk cId="3563468611" sldId="398"/>
        </pc:sldMkLst>
        <pc:spChg chg="mod">
          <ac:chgData name="Paul Kelly" userId="a8eab0d472cb567b" providerId="LiveId" clId="{2A4A334C-E079-2D4D-A6A3-00BBFA6540EC}" dt="2023-02-17T12:39:19.351" v="163" actId="27636"/>
          <ac:spMkLst>
            <pc:docMk/>
            <pc:sldMk cId="3563468611" sldId="398"/>
            <ac:spMk id="2" creationId="{00000000-0000-0000-0000-000000000000}"/>
          </ac:spMkLst>
        </pc:spChg>
      </pc:sldChg>
      <pc:sldChg chg="del">
        <pc:chgData name="Paul Kelly" userId="a8eab0d472cb567b" providerId="LiveId" clId="{2A4A334C-E079-2D4D-A6A3-00BBFA6540EC}" dt="2023-02-17T12:33:02.548" v="1" actId="2696"/>
        <pc:sldMkLst>
          <pc:docMk/>
          <pc:sldMk cId="1210964358" sldId="417"/>
        </pc:sldMkLst>
      </pc:sldChg>
      <pc:sldChg chg="del">
        <pc:chgData name="Paul Kelly" userId="a8eab0d472cb567b" providerId="LiveId" clId="{2A4A334C-E079-2D4D-A6A3-00BBFA6540EC}" dt="2023-02-17T12:37:16.781" v="11" actId="2696"/>
        <pc:sldMkLst>
          <pc:docMk/>
          <pc:sldMk cId="1353240869" sldId="418"/>
        </pc:sldMkLst>
      </pc:sldChg>
      <pc:sldChg chg="del">
        <pc:chgData name="Paul Kelly" userId="a8eab0d472cb567b" providerId="LiveId" clId="{2A4A334C-E079-2D4D-A6A3-00BBFA6540EC}" dt="2023-02-17T12:43:07.262" v="233" actId="2696"/>
        <pc:sldMkLst>
          <pc:docMk/>
          <pc:sldMk cId="789532723" sldId="419"/>
        </pc:sldMkLst>
      </pc:sldChg>
      <pc:sldChg chg="del">
        <pc:chgData name="Paul Kelly" userId="a8eab0d472cb567b" providerId="LiveId" clId="{2A4A334C-E079-2D4D-A6A3-00BBFA6540EC}" dt="2023-02-17T12:43:07.106" v="214" actId="2696"/>
        <pc:sldMkLst>
          <pc:docMk/>
          <pc:sldMk cId="4011368242" sldId="420"/>
        </pc:sldMkLst>
      </pc:sldChg>
      <pc:sldChg chg="del">
        <pc:chgData name="Paul Kelly" userId="a8eab0d472cb567b" providerId="LiveId" clId="{2A4A334C-E079-2D4D-A6A3-00BBFA6540EC}" dt="2023-02-17T12:43:07.126" v="218" actId="2696"/>
        <pc:sldMkLst>
          <pc:docMk/>
          <pc:sldMk cId="2629295359" sldId="421"/>
        </pc:sldMkLst>
      </pc:sldChg>
      <pc:sldChg chg="del">
        <pc:chgData name="Paul Kelly" userId="a8eab0d472cb567b" providerId="LiveId" clId="{2A4A334C-E079-2D4D-A6A3-00BBFA6540EC}" dt="2023-02-17T12:43:07.191" v="230" actId="2696"/>
        <pc:sldMkLst>
          <pc:docMk/>
          <pc:sldMk cId="2205379055" sldId="422"/>
        </pc:sldMkLst>
      </pc:sldChg>
      <pc:sldChg chg="del">
        <pc:chgData name="Paul Kelly" userId="a8eab0d472cb567b" providerId="LiveId" clId="{2A4A334C-E079-2D4D-A6A3-00BBFA6540EC}" dt="2023-02-17T12:43:07.149" v="223" actId="2696"/>
        <pc:sldMkLst>
          <pc:docMk/>
          <pc:sldMk cId="3540945608" sldId="423"/>
        </pc:sldMkLst>
      </pc:sldChg>
      <pc:sldChg chg="del">
        <pc:chgData name="Paul Kelly" userId="a8eab0d472cb567b" providerId="LiveId" clId="{2A4A334C-E079-2D4D-A6A3-00BBFA6540EC}" dt="2023-02-17T12:43:07.136" v="220" actId="2696"/>
        <pc:sldMkLst>
          <pc:docMk/>
          <pc:sldMk cId="3099376323" sldId="424"/>
        </pc:sldMkLst>
      </pc:sldChg>
      <pc:sldChg chg="add del">
        <pc:chgData name="Paul Kelly" userId="a8eab0d472cb567b" providerId="LiveId" clId="{2A4A334C-E079-2D4D-A6A3-00BBFA6540EC}" dt="2023-02-17T12:37:31.623" v="14" actId="2696"/>
        <pc:sldMkLst>
          <pc:docMk/>
          <pc:sldMk cId="2779763692" sldId="426"/>
        </pc:sldMkLst>
      </pc:sldChg>
      <pc:sldChg chg="delSp modSp add mod ord">
        <pc:chgData name="Paul Kelly" userId="a8eab0d472cb567b" providerId="LiveId" clId="{2A4A334C-E079-2D4D-A6A3-00BBFA6540EC}" dt="2023-02-17T17:31:03.743" v="964" actId="15"/>
        <pc:sldMkLst>
          <pc:docMk/>
          <pc:sldMk cId="3495481939" sldId="426"/>
        </pc:sldMkLst>
        <pc:spChg chg="mod">
          <ac:chgData name="Paul Kelly" userId="a8eab0d472cb567b" providerId="LiveId" clId="{2A4A334C-E079-2D4D-A6A3-00BBFA6540EC}" dt="2023-02-17T17:31:03.743" v="964" actId="15"/>
          <ac:spMkLst>
            <pc:docMk/>
            <pc:sldMk cId="3495481939" sldId="426"/>
            <ac:spMk id="2" creationId="{00000000-0000-0000-0000-000000000000}"/>
          </ac:spMkLst>
        </pc:spChg>
        <pc:spChg chg="mod">
          <ac:chgData name="Paul Kelly" userId="a8eab0d472cb567b" providerId="LiveId" clId="{2A4A334C-E079-2D4D-A6A3-00BBFA6540EC}" dt="2023-02-17T17:27:46.414" v="936"/>
          <ac:spMkLst>
            <pc:docMk/>
            <pc:sldMk cId="3495481939" sldId="426"/>
            <ac:spMk id="3" creationId="{00000000-0000-0000-0000-000000000000}"/>
          </ac:spMkLst>
        </pc:spChg>
        <pc:spChg chg="del mod">
          <ac:chgData name="Paul Kelly" userId="a8eab0d472cb567b" providerId="LiveId" clId="{2A4A334C-E079-2D4D-A6A3-00BBFA6540EC}" dt="2023-02-17T12:38:11.097" v="78" actId="478"/>
          <ac:spMkLst>
            <pc:docMk/>
            <pc:sldMk cId="3495481939" sldId="426"/>
            <ac:spMk id="4" creationId="{E789840E-C914-4DB7-8AA7-0B49C3D09EE4}"/>
          </ac:spMkLst>
        </pc:spChg>
      </pc:sldChg>
      <pc:sldChg chg="addSp delSp modSp add del mod ord setBg">
        <pc:chgData name="Paul Kelly" userId="a8eab0d472cb567b" providerId="LiveId" clId="{2A4A334C-E079-2D4D-A6A3-00BBFA6540EC}" dt="2023-02-17T17:42:44.243" v="1094" actId="2696"/>
        <pc:sldMkLst>
          <pc:docMk/>
          <pc:sldMk cId="3072112318" sldId="427"/>
        </pc:sldMkLst>
        <pc:spChg chg="mod">
          <ac:chgData name="Paul Kelly" userId="a8eab0d472cb567b" providerId="LiveId" clId="{2A4A334C-E079-2D4D-A6A3-00BBFA6540EC}" dt="2023-02-17T12:39:59.922" v="195" actId="20577"/>
          <ac:spMkLst>
            <pc:docMk/>
            <pc:sldMk cId="3072112318" sldId="427"/>
            <ac:spMk id="2" creationId="{00000000-0000-0000-0000-000000000000}"/>
          </ac:spMkLst>
        </pc:spChg>
        <pc:spChg chg="mod">
          <ac:chgData name="Paul Kelly" userId="a8eab0d472cb567b" providerId="LiveId" clId="{2A4A334C-E079-2D4D-A6A3-00BBFA6540EC}" dt="2023-02-17T12:39:30.972" v="166" actId="26606"/>
          <ac:spMkLst>
            <pc:docMk/>
            <pc:sldMk cId="3072112318" sldId="427"/>
            <ac:spMk id="3" creationId="{00000000-0000-0000-0000-000000000000}"/>
          </ac:spMkLst>
        </pc:spChg>
        <pc:spChg chg="add del">
          <ac:chgData name="Paul Kelly" userId="a8eab0d472cb567b" providerId="LiveId" clId="{2A4A334C-E079-2D4D-A6A3-00BBFA6540EC}" dt="2023-02-17T12:39:30.972" v="166" actId="26606"/>
          <ac:spMkLst>
            <pc:docMk/>
            <pc:sldMk cId="3072112318" sldId="427"/>
            <ac:spMk id="9" creationId="{8936FD8C-AFAD-4D71-8838-D5AF061BEB18}"/>
          </ac:spMkLst>
        </pc:spChg>
        <pc:spChg chg="add del">
          <ac:chgData name="Paul Kelly" userId="a8eab0d472cb567b" providerId="LiveId" clId="{2A4A334C-E079-2D4D-A6A3-00BBFA6540EC}" dt="2023-02-17T12:39:30.972" v="166" actId="26606"/>
          <ac:spMkLst>
            <pc:docMk/>
            <pc:sldMk cId="3072112318" sldId="427"/>
            <ac:spMk id="11" creationId="{DFACF551-333C-4400-9712-C8D645B65ACF}"/>
          </ac:spMkLst>
        </pc:spChg>
        <pc:picChg chg="add mod">
          <ac:chgData name="Paul Kelly" userId="a8eab0d472cb567b" providerId="LiveId" clId="{2A4A334C-E079-2D4D-A6A3-00BBFA6540EC}" dt="2023-02-17T12:39:35.386" v="168" actId="1076"/>
          <ac:picMkLst>
            <pc:docMk/>
            <pc:sldMk cId="3072112318" sldId="427"/>
            <ac:picMk id="4" creationId="{B0CC4E43-69C1-4DDA-CE9A-9DAAD60B0330}"/>
          </ac:picMkLst>
        </pc:picChg>
      </pc:sldChg>
      <pc:sldChg chg="modSp add del mod ord">
        <pc:chgData name="Paul Kelly" userId="a8eab0d472cb567b" providerId="LiveId" clId="{2A4A334C-E079-2D4D-A6A3-00BBFA6540EC}" dt="2023-02-17T17:42:44.261" v="1095" actId="2696"/>
        <pc:sldMkLst>
          <pc:docMk/>
          <pc:sldMk cId="2587309250" sldId="428"/>
        </pc:sldMkLst>
        <pc:spChg chg="mod">
          <ac:chgData name="Paul Kelly" userId="a8eab0d472cb567b" providerId="LiveId" clId="{2A4A334C-E079-2D4D-A6A3-00BBFA6540EC}" dt="2023-02-17T12:41:04.257" v="212" actId="20577"/>
          <ac:spMkLst>
            <pc:docMk/>
            <pc:sldMk cId="2587309250" sldId="428"/>
            <ac:spMk id="2" creationId="{00000000-0000-0000-0000-000000000000}"/>
          </ac:spMkLst>
        </pc:spChg>
        <pc:spChg chg="mod">
          <ac:chgData name="Paul Kelly" userId="a8eab0d472cb567b" providerId="LiveId" clId="{2A4A334C-E079-2D4D-A6A3-00BBFA6540EC}" dt="2023-02-17T12:40:41.372" v="204" actId="20577"/>
          <ac:spMkLst>
            <pc:docMk/>
            <pc:sldMk cId="2587309250" sldId="428"/>
            <ac:spMk id="3" creationId="{00000000-0000-0000-0000-000000000000}"/>
          </ac:spMkLst>
        </pc:spChg>
      </pc:sldChg>
      <pc:sldChg chg="delSp modSp add mod ord">
        <pc:chgData name="Paul Kelly" userId="a8eab0d472cb567b" providerId="LiveId" clId="{2A4A334C-E079-2D4D-A6A3-00BBFA6540EC}" dt="2023-02-17T16:53:58.345" v="762" actId="20577"/>
        <pc:sldMkLst>
          <pc:docMk/>
          <pc:sldMk cId="1610466324" sldId="429"/>
        </pc:sldMkLst>
        <pc:spChg chg="mod">
          <ac:chgData name="Paul Kelly" userId="a8eab0d472cb567b" providerId="LiveId" clId="{2A4A334C-E079-2D4D-A6A3-00BBFA6540EC}" dt="2023-02-17T16:53:58.345" v="762" actId="20577"/>
          <ac:spMkLst>
            <pc:docMk/>
            <pc:sldMk cId="1610466324" sldId="429"/>
            <ac:spMk id="2" creationId="{00000000-0000-0000-0000-000000000000}"/>
          </ac:spMkLst>
        </pc:spChg>
        <pc:spChg chg="mod">
          <ac:chgData name="Paul Kelly" userId="a8eab0d472cb567b" providerId="LiveId" clId="{2A4A334C-E079-2D4D-A6A3-00BBFA6540EC}" dt="2023-02-17T16:52:51.020" v="732" actId="20577"/>
          <ac:spMkLst>
            <pc:docMk/>
            <pc:sldMk cId="1610466324" sldId="429"/>
            <ac:spMk id="3" creationId="{00000000-0000-0000-0000-000000000000}"/>
          </ac:spMkLst>
        </pc:spChg>
        <pc:spChg chg="del">
          <ac:chgData name="Paul Kelly" userId="a8eab0d472cb567b" providerId="LiveId" clId="{2A4A334C-E079-2D4D-A6A3-00BBFA6540EC}" dt="2023-02-17T12:46:37.051" v="266" actId="478"/>
          <ac:spMkLst>
            <pc:docMk/>
            <pc:sldMk cId="1610466324" sldId="429"/>
            <ac:spMk id="4" creationId="{E789840E-C914-4DB7-8AA7-0B49C3D09EE4}"/>
          </ac:spMkLst>
        </pc:spChg>
      </pc:sldChg>
      <pc:sldChg chg="addSp delSp modSp add mod ord setBg">
        <pc:chgData name="Paul Kelly" userId="a8eab0d472cb567b" providerId="LiveId" clId="{2A4A334C-E079-2D4D-A6A3-00BBFA6540EC}" dt="2023-02-17T16:54:33.383" v="767" actId="20578"/>
        <pc:sldMkLst>
          <pc:docMk/>
          <pc:sldMk cId="712880638" sldId="430"/>
        </pc:sldMkLst>
        <pc:spChg chg="del mod">
          <ac:chgData name="Paul Kelly" userId="a8eab0d472cb567b" providerId="LiveId" clId="{2A4A334C-E079-2D4D-A6A3-00BBFA6540EC}" dt="2023-02-17T12:48:46.651" v="323" actId="26606"/>
          <ac:spMkLst>
            <pc:docMk/>
            <pc:sldMk cId="712880638" sldId="430"/>
            <ac:spMk id="2" creationId="{00000000-0000-0000-0000-000000000000}"/>
          </ac:spMkLst>
        </pc:spChg>
        <pc:spChg chg="mod">
          <ac:chgData name="Paul Kelly" userId="a8eab0d472cb567b" providerId="LiveId" clId="{2A4A334C-E079-2D4D-A6A3-00BBFA6540EC}" dt="2023-02-17T12:48:46.651" v="323" actId="26606"/>
          <ac:spMkLst>
            <pc:docMk/>
            <pc:sldMk cId="712880638" sldId="430"/>
            <ac:spMk id="3" creationId="{00000000-0000-0000-0000-000000000000}"/>
          </ac:spMkLst>
        </pc:spChg>
        <pc:graphicFrameChg chg="add">
          <ac:chgData name="Paul Kelly" userId="a8eab0d472cb567b" providerId="LiveId" clId="{2A4A334C-E079-2D4D-A6A3-00BBFA6540EC}" dt="2023-02-17T12:48:46.651" v="323" actId="26606"/>
          <ac:graphicFrameMkLst>
            <pc:docMk/>
            <pc:sldMk cId="712880638" sldId="430"/>
            <ac:graphicFrameMk id="7" creationId="{BAF7F88A-08F9-C1C6-2E39-05FA94E1E807}"/>
          </ac:graphicFrameMkLst>
        </pc:graphicFrameChg>
        <pc:picChg chg="add del">
          <ac:chgData name="Paul Kelly" userId="a8eab0d472cb567b" providerId="LiveId" clId="{2A4A334C-E079-2D4D-A6A3-00BBFA6540EC}" dt="2023-02-17T12:48:46.618" v="322" actId="26606"/>
          <ac:picMkLst>
            <pc:docMk/>
            <pc:sldMk cId="712880638" sldId="430"/>
            <ac:picMk id="5" creationId="{04EE02B5-4DDA-760E-1DEF-EDC16391AA8C}"/>
          </ac:picMkLst>
        </pc:picChg>
      </pc:sldChg>
      <pc:sldChg chg="modSp add mod ord">
        <pc:chgData name="Paul Kelly" userId="a8eab0d472cb567b" providerId="LiveId" clId="{2A4A334C-E079-2D4D-A6A3-00BBFA6540EC}" dt="2023-02-17T17:23:30.677" v="867" actId="27636"/>
        <pc:sldMkLst>
          <pc:docMk/>
          <pc:sldMk cId="1535285402" sldId="431"/>
        </pc:sldMkLst>
        <pc:spChg chg="mod">
          <ac:chgData name="Paul Kelly" userId="a8eab0d472cb567b" providerId="LiveId" clId="{2A4A334C-E079-2D4D-A6A3-00BBFA6540EC}" dt="2023-02-17T17:23:30.677" v="867" actId="27636"/>
          <ac:spMkLst>
            <pc:docMk/>
            <pc:sldMk cId="1535285402" sldId="431"/>
            <ac:spMk id="2" creationId="{00000000-0000-0000-0000-000000000000}"/>
          </ac:spMkLst>
        </pc:spChg>
        <pc:spChg chg="mod">
          <ac:chgData name="Paul Kelly" userId="a8eab0d472cb567b" providerId="LiveId" clId="{2A4A334C-E079-2D4D-A6A3-00BBFA6540EC}" dt="2023-02-17T17:19:33.017" v="822" actId="20577"/>
          <ac:spMkLst>
            <pc:docMk/>
            <pc:sldMk cId="1535285402" sldId="431"/>
            <ac:spMk id="3" creationId="{00000000-0000-0000-0000-000000000000}"/>
          </ac:spMkLst>
        </pc:spChg>
      </pc:sldChg>
      <pc:sldChg chg="addSp delSp modSp add mod setBg">
        <pc:chgData name="Paul Kelly" userId="a8eab0d472cb567b" providerId="LiveId" clId="{2A4A334C-E079-2D4D-A6A3-00BBFA6540EC}" dt="2023-02-17T16:40:37.322" v="395" actId="20577"/>
        <pc:sldMkLst>
          <pc:docMk/>
          <pc:sldMk cId="2696421842" sldId="432"/>
        </pc:sldMkLst>
        <pc:spChg chg="mod">
          <ac:chgData name="Paul Kelly" userId="a8eab0d472cb567b" providerId="LiveId" clId="{2A4A334C-E079-2D4D-A6A3-00BBFA6540EC}" dt="2023-02-17T16:40:37.322" v="395" actId="20577"/>
          <ac:spMkLst>
            <pc:docMk/>
            <pc:sldMk cId="2696421842" sldId="432"/>
            <ac:spMk id="2" creationId="{00000000-0000-0000-0000-000000000000}"/>
          </ac:spMkLst>
        </pc:spChg>
        <pc:spChg chg="mod">
          <ac:chgData name="Paul Kelly" userId="a8eab0d472cb567b" providerId="LiveId" clId="{2A4A334C-E079-2D4D-A6A3-00BBFA6540EC}" dt="2023-02-17T16:39:54.497" v="354" actId="26606"/>
          <ac:spMkLst>
            <pc:docMk/>
            <pc:sldMk cId="2696421842" sldId="432"/>
            <ac:spMk id="3" creationId="{00000000-0000-0000-0000-000000000000}"/>
          </ac:spMkLst>
        </pc:spChg>
        <pc:spChg chg="del">
          <ac:chgData name="Paul Kelly" userId="a8eab0d472cb567b" providerId="LiveId" clId="{2A4A334C-E079-2D4D-A6A3-00BBFA6540EC}" dt="2023-02-17T16:39:09.459" v="351" actId="478"/>
          <ac:spMkLst>
            <pc:docMk/>
            <pc:sldMk cId="2696421842" sldId="432"/>
            <ac:spMk id="4" creationId="{E789840E-C914-4DB7-8AA7-0B49C3D09EE4}"/>
          </ac:spMkLst>
        </pc:spChg>
        <pc:spChg chg="add">
          <ac:chgData name="Paul Kelly" userId="a8eab0d472cb567b" providerId="LiveId" clId="{2A4A334C-E079-2D4D-A6A3-00BBFA6540EC}" dt="2023-02-17T16:39:54.497" v="354" actId="26606"/>
          <ac:spMkLst>
            <pc:docMk/>
            <pc:sldMk cId="2696421842" sldId="432"/>
            <ac:spMk id="8" creationId="{B1CCD5EF-766D-43B9-A25D-19122E5FB181}"/>
          </ac:spMkLst>
        </pc:spChg>
        <pc:spChg chg="add">
          <ac:chgData name="Paul Kelly" userId="a8eab0d472cb567b" providerId="LiveId" clId="{2A4A334C-E079-2D4D-A6A3-00BBFA6540EC}" dt="2023-02-17T16:39:54.497" v="354" actId="26606"/>
          <ac:spMkLst>
            <pc:docMk/>
            <pc:sldMk cId="2696421842" sldId="432"/>
            <ac:spMk id="10" creationId="{FD9699C9-77F1-4E33-A750-CB78C7EA29E6}"/>
          </ac:spMkLst>
        </pc:spChg>
      </pc:sldChg>
      <pc:sldChg chg="addSp delSp modSp add mod ord setBg">
        <pc:chgData name="Paul Kelly" userId="a8eab0d472cb567b" providerId="LiveId" clId="{2A4A334C-E079-2D4D-A6A3-00BBFA6540EC}" dt="2023-02-17T16:41:31.692" v="427" actId="27614"/>
        <pc:sldMkLst>
          <pc:docMk/>
          <pc:sldMk cId="2550049729" sldId="433"/>
        </pc:sldMkLst>
        <pc:spChg chg="del">
          <ac:chgData name="Paul Kelly" userId="a8eab0d472cb567b" providerId="LiveId" clId="{2A4A334C-E079-2D4D-A6A3-00BBFA6540EC}" dt="2023-02-17T16:41:08.205" v="422" actId="478"/>
          <ac:spMkLst>
            <pc:docMk/>
            <pc:sldMk cId="2550049729" sldId="433"/>
            <ac:spMk id="2" creationId="{00000000-0000-0000-0000-000000000000}"/>
          </ac:spMkLst>
        </pc:spChg>
        <pc:spChg chg="mod">
          <ac:chgData name="Paul Kelly" userId="a8eab0d472cb567b" providerId="LiveId" clId="{2A4A334C-E079-2D4D-A6A3-00BBFA6540EC}" dt="2023-02-17T16:41:12.816" v="425" actId="26606"/>
          <ac:spMkLst>
            <pc:docMk/>
            <pc:sldMk cId="2550049729" sldId="433"/>
            <ac:spMk id="3" creationId="{00000000-0000-0000-0000-000000000000}"/>
          </ac:spMkLst>
        </pc:spChg>
        <pc:spChg chg="add del mod">
          <ac:chgData name="Paul Kelly" userId="a8eab0d472cb567b" providerId="LiveId" clId="{2A4A334C-E079-2D4D-A6A3-00BBFA6540EC}" dt="2023-02-17T16:41:09.783" v="423" actId="478"/>
          <ac:spMkLst>
            <pc:docMk/>
            <pc:sldMk cId="2550049729" sldId="433"/>
            <ac:spMk id="5" creationId="{52AF3DC6-12BD-11C8-8708-4347C588428E}"/>
          </ac:spMkLst>
        </pc:spChg>
        <pc:spChg chg="add">
          <ac:chgData name="Paul Kelly" userId="a8eab0d472cb567b" providerId="LiveId" clId="{2A4A334C-E079-2D4D-A6A3-00BBFA6540EC}" dt="2023-02-17T16:41:12.816" v="425" actId="26606"/>
          <ac:spMkLst>
            <pc:docMk/>
            <pc:sldMk cId="2550049729" sldId="433"/>
            <ac:spMk id="11" creationId="{8936FD8C-AFAD-4D71-8838-D5AF061BEB18}"/>
          </ac:spMkLst>
        </pc:spChg>
        <pc:spChg chg="add">
          <ac:chgData name="Paul Kelly" userId="a8eab0d472cb567b" providerId="LiveId" clId="{2A4A334C-E079-2D4D-A6A3-00BBFA6540EC}" dt="2023-02-17T16:41:12.816" v="425" actId="26606"/>
          <ac:spMkLst>
            <pc:docMk/>
            <pc:sldMk cId="2550049729" sldId="433"/>
            <ac:spMk id="13" creationId="{DFACF551-333C-4400-9712-C8D645B65ACF}"/>
          </ac:spMkLst>
        </pc:spChg>
        <pc:picChg chg="add mod">
          <ac:chgData name="Paul Kelly" userId="a8eab0d472cb567b" providerId="LiveId" clId="{2A4A334C-E079-2D4D-A6A3-00BBFA6540EC}" dt="2023-02-17T16:41:31.692" v="427" actId="27614"/>
          <ac:picMkLst>
            <pc:docMk/>
            <pc:sldMk cId="2550049729" sldId="433"/>
            <ac:picMk id="6" creationId="{4230C6FC-B9E5-6439-ADF6-3007F604805A}"/>
          </ac:picMkLst>
        </pc:picChg>
      </pc:sldChg>
      <pc:sldChg chg="modSp add mod">
        <pc:chgData name="Paul Kelly" userId="a8eab0d472cb567b" providerId="LiveId" clId="{2A4A334C-E079-2D4D-A6A3-00BBFA6540EC}" dt="2023-02-17T16:45:04.638" v="551" actId="255"/>
        <pc:sldMkLst>
          <pc:docMk/>
          <pc:sldMk cId="1661349079" sldId="434"/>
        </pc:sldMkLst>
        <pc:spChg chg="mod">
          <ac:chgData name="Paul Kelly" userId="a8eab0d472cb567b" providerId="LiveId" clId="{2A4A334C-E079-2D4D-A6A3-00BBFA6540EC}" dt="2023-02-17T16:45:04.638" v="551" actId="255"/>
          <ac:spMkLst>
            <pc:docMk/>
            <pc:sldMk cId="1661349079" sldId="434"/>
            <ac:spMk id="2" creationId="{00000000-0000-0000-0000-000000000000}"/>
          </ac:spMkLst>
        </pc:spChg>
      </pc:sldChg>
      <pc:sldChg chg="modSp add mod ord">
        <pc:chgData name="Paul Kelly" userId="a8eab0d472cb567b" providerId="LiveId" clId="{2A4A334C-E079-2D4D-A6A3-00BBFA6540EC}" dt="2023-02-17T16:46:24.883" v="613" actId="20577"/>
        <pc:sldMkLst>
          <pc:docMk/>
          <pc:sldMk cId="2556951871" sldId="435"/>
        </pc:sldMkLst>
        <pc:spChg chg="mod">
          <ac:chgData name="Paul Kelly" userId="a8eab0d472cb567b" providerId="LiveId" clId="{2A4A334C-E079-2D4D-A6A3-00BBFA6540EC}" dt="2023-02-17T16:46:24.883" v="613" actId="20577"/>
          <ac:spMkLst>
            <pc:docMk/>
            <pc:sldMk cId="2556951871" sldId="435"/>
            <ac:spMk id="2" creationId="{00000000-0000-0000-0000-000000000000}"/>
          </ac:spMkLst>
        </pc:spChg>
        <pc:spChg chg="mod">
          <ac:chgData name="Paul Kelly" userId="a8eab0d472cb567b" providerId="LiveId" clId="{2A4A334C-E079-2D4D-A6A3-00BBFA6540EC}" dt="2023-02-17T16:44:31.004" v="471" actId="20577"/>
          <ac:spMkLst>
            <pc:docMk/>
            <pc:sldMk cId="2556951871" sldId="435"/>
            <ac:spMk id="3" creationId="{00000000-0000-0000-0000-000000000000}"/>
          </ac:spMkLst>
        </pc:spChg>
      </pc:sldChg>
      <pc:sldChg chg="modSp add mod">
        <pc:chgData name="Paul Kelly" userId="a8eab0d472cb567b" providerId="LiveId" clId="{2A4A334C-E079-2D4D-A6A3-00BBFA6540EC}" dt="2023-02-17T16:47:37.259" v="717" actId="12"/>
        <pc:sldMkLst>
          <pc:docMk/>
          <pc:sldMk cId="102913220" sldId="436"/>
        </pc:sldMkLst>
        <pc:spChg chg="mod">
          <ac:chgData name="Paul Kelly" userId="a8eab0d472cb567b" providerId="LiveId" clId="{2A4A334C-E079-2D4D-A6A3-00BBFA6540EC}" dt="2023-02-17T16:47:37.259" v="717" actId="12"/>
          <ac:spMkLst>
            <pc:docMk/>
            <pc:sldMk cId="102913220" sldId="436"/>
            <ac:spMk id="2" creationId="{00000000-0000-0000-0000-000000000000}"/>
          </ac:spMkLst>
        </pc:spChg>
        <pc:spChg chg="mod">
          <ac:chgData name="Paul Kelly" userId="a8eab0d472cb567b" providerId="LiveId" clId="{2A4A334C-E079-2D4D-A6A3-00BBFA6540EC}" dt="2023-02-17T16:47:05.750" v="709" actId="20577"/>
          <ac:spMkLst>
            <pc:docMk/>
            <pc:sldMk cId="102913220" sldId="436"/>
            <ac:spMk id="3" creationId="{00000000-0000-0000-0000-000000000000}"/>
          </ac:spMkLst>
        </pc:spChg>
      </pc:sldChg>
      <pc:sldChg chg="modSp add mod">
        <pc:chgData name="Paul Kelly" userId="a8eab0d472cb567b" providerId="LiveId" clId="{2A4A334C-E079-2D4D-A6A3-00BBFA6540EC}" dt="2023-02-17T16:54:11.791" v="766" actId="20577"/>
        <pc:sldMkLst>
          <pc:docMk/>
          <pc:sldMk cId="910820059" sldId="437"/>
        </pc:sldMkLst>
        <pc:spChg chg="mod">
          <ac:chgData name="Paul Kelly" userId="a8eab0d472cb567b" providerId="LiveId" clId="{2A4A334C-E079-2D4D-A6A3-00BBFA6540EC}" dt="2023-02-17T16:54:11.791" v="766" actId="20577"/>
          <ac:spMkLst>
            <pc:docMk/>
            <pc:sldMk cId="910820059" sldId="437"/>
            <ac:spMk id="2" creationId="{00000000-0000-0000-0000-000000000000}"/>
          </ac:spMkLst>
        </pc:spChg>
        <pc:spChg chg="mod">
          <ac:chgData name="Paul Kelly" userId="a8eab0d472cb567b" providerId="LiveId" clId="{2A4A334C-E079-2D4D-A6A3-00BBFA6540EC}" dt="2023-02-17T16:53:21.364" v="755" actId="20577"/>
          <ac:spMkLst>
            <pc:docMk/>
            <pc:sldMk cId="910820059" sldId="437"/>
            <ac:spMk id="3" creationId="{00000000-0000-0000-0000-000000000000}"/>
          </ac:spMkLst>
        </pc:spChg>
      </pc:sldChg>
      <pc:sldChg chg="add del">
        <pc:chgData name="Paul Kelly" userId="a8eab0d472cb567b" providerId="LiveId" clId="{2A4A334C-E079-2D4D-A6A3-00BBFA6540EC}" dt="2023-02-17T16:48:19.751" v="719" actId="2696"/>
        <pc:sldMkLst>
          <pc:docMk/>
          <pc:sldMk cId="3661296691" sldId="437"/>
        </pc:sldMkLst>
      </pc:sldChg>
      <pc:sldChg chg="modSp add mod ord">
        <pc:chgData name="Paul Kelly" userId="a8eab0d472cb567b" providerId="LiveId" clId="{2A4A334C-E079-2D4D-A6A3-00BBFA6540EC}" dt="2023-02-17T16:57:05.650" v="802" actId="20577"/>
        <pc:sldMkLst>
          <pc:docMk/>
          <pc:sldMk cId="785486027" sldId="438"/>
        </pc:sldMkLst>
        <pc:spChg chg="mod">
          <ac:chgData name="Paul Kelly" userId="a8eab0d472cb567b" providerId="LiveId" clId="{2A4A334C-E079-2D4D-A6A3-00BBFA6540EC}" dt="2023-02-17T16:57:05.650" v="802" actId="20577"/>
          <ac:spMkLst>
            <pc:docMk/>
            <pc:sldMk cId="785486027" sldId="438"/>
            <ac:spMk id="2" creationId="{00000000-0000-0000-0000-000000000000}"/>
          </ac:spMkLst>
        </pc:spChg>
        <pc:spChg chg="mod">
          <ac:chgData name="Paul Kelly" userId="a8eab0d472cb567b" providerId="LiveId" clId="{2A4A334C-E079-2D4D-A6A3-00BBFA6540EC}" dt="2023-02-17T16:56:42.190" v="799" actId="20577"/>
          <ac:spMkLst>
            <pc:docMk/>
            <pc:sldMk cId="785486027" sldId="438"/>
            <ac:spMk id="3" creationId="{00000000-0000-0000-0000-000000000000}"/>
          </ac:spMkLst>
        </pc:spChg>
      </pc:sldChg>
      <pc:sldChg chg="modSp add mod ord">
        <pc:chgData name="Paul Kelly" userId="a8eab0d472cb567b" providerId="LiveId" clId="{2A4A334C-E079-2D4D-A6A3-00BBFA6540EC}" dt="2023-02-17T17:19:08.978" v="813" actId="20577"/>
        <pc:sldMkLst>
          <pc:docMk/>
          <pc:sldMk cId="3723586522" sldId="439"/>
        </pc:sldMkLst>
        <pc:spChg chg="mod">
          <ac:chgData name="Paul Kelly" userId="a8eab0d472cb567b" providerId="LiveId" clId="{2A4A334C-E079-2D4D-A6A3-00BBFA6540EC}" dt="2023-02-17T17:19:08.978" v="813" actId="20577"/>
          <ac:spMkLst>
            <pc:docMk/>
            <pc:sldMk cId="3723586522" sldId="439"/>
            <ac:spMk id="2" creationId="{00000000-0000-0000-0000-000000000000}"/>
          </ac:spMkLst>
        </pc:spChg>
      </pc:sldChg>
      <pc:sldChg chg="add ord">
        <pc:chgData name="Paul Kelly" userId="a8eab0d472cb567b" providerId="LiveId" clId="{2A4A334C-E079-2D4D-A6A3-00BBFA6540EC}" dt="2023-02-17T17:19:18.467" v="815" actId="20578"/>
        <pc:sldMkLst>
          <pc:docMk/>
          <pc:sldMk cId="1861941505" sldId="440"/>
        </pc:sldMkLst>
      </pc:sldChg>
      <pc:sldChg chg="addSp modSp add mod setBg">
        <pc:chgData name="Paul Kelly" userId="a8eab0d472cb567b" providerId="LiveId" clId="{2A4A334C-E079-2D4D-A6A3-00BBFA6540EC}" dt="2023-02-17T17:25:16.978" v="894" actId="1076"/>
        <pc:sldMkLst>
          <pc:docMk/>
          <pc:sldMk cId="976812385" sldId="441"/>
        </pc:sldMkLst>
        <pc:spChg chg="mod">
          <ac:chgData name="Paul Kelly" userId="a8eab0d472cb567b" providerId="LiveId" clId="{2A4A334C-E079-2D4D-A6A3-00BBFA6540EC}" dt="2023-02-17T17:25:14.043" v="893" actId="26606"/>
          <ac:spMkLst>
            <pc:docMk/>
            <pc:sldMk cId="976812385" sldId="441"/>
            <ac:spMk id="2" creationId="{00000000-0000-0000-0000-000000000000}"/>
          </ac:spMkLst>
        </pc:spChg>
        <pc:spChg chg="mod">
          <ac:chgData name="Paul Kelly" userId="a8eab0d472cb567b" providerId="LiveId" clId="{2A4A334C-E079-2D4D-A6A3-00BBFA6540EC}" dt="2023-02-17T17:25:14.043" v="893" actId="26606"/>
          <ac:spMkLst>
            <pc:docMk/>
            <pc:sldMk cId="976812385" sldId="441"/>
            <ac:spMk id="3" creationId="{00000000-0000-0000-0000-000000000000}"/>
          </ac:spMkLst>
        </pc:spChg>
        <pc:picChg chg="add mod">
          <ac:chgData name="Paul Kelly" userId="a8eab0d472cb567b" providerId="LiveId" clId="{2A4A334C-E079-2D4D-A6A3-00BBFA6540EC}" dt="2023-02-17T17:25:16.978" v="894" actId="1076"/>
          <ac:picMkLst>
            <pc:docMk/>
            <pc:sldMk cId="976812385" sldId="441"/>
            <ac:picMk id="4" creationId="{102D4880-6491-A814-6566-7DEA7A4CCFF8}"/>
          </ac:picMkLst>
        </pc:picChg>
      </pc:sldChg>
      <pc:sldChg chg="modSp add del mod">
        <pc:chgData name="Paul Kelly" userId="a8eab0d472cb567b" providerId="LiveId" clId="{2A4A334C-E079-2D4D-A6A3-00BBFA6540EC}" dt="2023-02-17T17:42:44.277" v="1096" actId="2696"/>
        <pc:sldMkLst>
          <pc:docMk/>
          <pc:sldMk cId="1463534656" sldId="442"/>
        </pc:sldMkLst>
        <pc:spChg chg="mod">
          <ac:chgData name="Paul Kelly" userId="a8eab0d472cb567b" providerId="LiveId" clId="{2A4A334C-E079-2D4D-A6A3-00BBFA6540EC}" dt="2023-02-17T17:26:42.460" v="933" actId="20577"/>
          <ac:spMkLst>
            <pc:docMk/>
            <pc:sldMk cId="1463534656" sldId="442"/>
            <ac:spMk id="3" creationId="{00000000-0000-0000-0000-000000000000}"/>
          </ac:spMkLst>
        </pc:spChg>
      </pc:sldChg>
      <pc:sldChg chg="addSp modSp add del mod setBg">
        <pc:chgData name="Paul Kelly" userId="a8eab0d472cb567b" providerId="LiveId" clId="{2A4A334C-E079-2D4D-A6A3-00BBFA6540EC}" dt="2023-02-17T17:42:44.229" v="1093" actId="2696"/>
        <pc:sldMkLst>
          <pc:docMk/>
          <pc:sldMk cId="2748010783" sldId="443"/>
        </pc:sldMkLst>
        <pc:spChg chg="mod">
          <ac:chgData name="Paul Kelly" userId="a8eab0d472cb567b" providerId="LiveId" clId="{2A4A334C-E079-2D4D-A6A3-00BBFA6540EC}" dt="2023-02-17T17:35:11.833" v="1092" actId="255"/>
          <ac:spMkLst>
            <pc:docMk/>
            <pc:sldMk cId="2748010783" sldId="443"/>
            <ac:spMk id="2" creationId="{00000000-0000-0000-0000-000000000000}"/>
          </ac:spMkLst>
        </pc:spChg>
        <pc:spChg chg="mod">
          <ac:chgData name="Paul Kelly" userId="a8eab0d472cb567b" providerId="LiveId" clId="{2A4A334C-E079-2D4D-A6A3-00BBFA6540EC}" dt="2023-02-17T17:35:06.041" v="1091" actId="26606"/>
          <ac:spMkLst>
            <pc:docMk/>
            <pc:sldMk cId="2748010783" sldId="443"/>
            <ac:spMk id="3" creationId="{00000000-0000-0000-0000-000000000000}"/>
          </ac:spMkLst>
        </pc:spChg>
        <pc:spChg chg="add">
          <ac:chgData name="Paul Kelly" userId="a8eab0d472cb567b" providerId="LiveId" clId="{2A4A334C-E079-2D4D-A6A3-00BBFA6540EC}" dt="2023-02-17T17:35:06.041" v="1091" actId="26606"/>
          <ac:spMkLst>
            <pc:docMk/>
            <pc:sldMk cId="2748010783" sldId="443"/>
            <ac:spMk id="8" creationId="{B1CCD5EF-766D-43B9-A25D-19122E5FB181}"/>
          </ac:spMkLst>
        </pc:spChg>
        <pc:spChg chg="add">
          <ac:chgData name="Paul Kelly" userId="a8eab0d472cb567b" providerId="LiveId" clId="{2A4A334C-E079-2D4D-A6A3-00BBFA6540EC}" dt="2023-02-17T17:35:06.041" v="1091" actId="26606"/>
          <ac:spMkLst>
            <pc:docMk/>
            <pc:sldMk cId="2748010783" sldId="443"/>
            <ac:spMk id="10" creationId="{FD9699C9-77F1-4E33-A750-CB78C7EA29E6}"/>
          </ac:spMkLst>
        </pc:spChg>
      </pc:sldChg>
      <pc:sldChg chg="addSp modSp add mod">
        <pc:chgData name="Paul Kelly" userId="a8eab0d472cb567b" providerId="LiveId" clId="{2A4A334C-E079-2D4D-A6A3-00BBFA6540EC}" dt="2023-02-17T17:32:15.662" v="971" actId="255"/>
        <pc:sldMkLst>
          <pc:docMk/>
          <pc:sldMk cId="726224391" sldId="444"/>
        </pc:sldMkLst>
        <pc:spChg chg="mod">
          <ac:chgData name="Paul Kelly" userId="a8eab0d472cb567b" providerId="LiveId" clId="{2A4A334C-E079-2D4D-A6A3-00BBFA6540EC}" dt="2023-02-17T17:32:15.662" v="971" actId="255"/>
          <ac:spMkLst>
            <pc:docMk/>
            <pc:sldMk cId="726224391" sldId="444"/>
            <ac:spMk id="2" creationId="{00000000-0000-0000-0000-000000000000}"/>
          </ac:spMkLst>
        </pc:spChg>
        <pc:picChg chg="add mod">
          <ac:chgData name="Paul Kelly" userId="a8eab0d472cb567b" providerId="LiveId" clId="{2A4A334C-E079-2D4D-A6A3-00BBFA6540EC}" dt="2023-02-17T17:32:08.696" v="969" actId="1076"/>
          <ac:picMkLst>
            <pc:docMk/>
            <pc:sldMk cId="726224391" sldId="444"/>
            <ac:picMk id="4" creationId="{6CF27F98-2991-7D73-AFF5-8EB72266A64F}"/>
          </ac:picMkLst>
        </pc:picChg>
      </pc:sldChg>
      <pc:sldChg chg="delSp modSp add mod">
        <pc:chgData name="Paul Kelly" userId="a8eab0d472cb567b" providerId="LiveId" clId="{2A4A334C-E079-2D4D-A6A3-00BBFA6540EC}" dt="2023-02-17T17:33:23.657" v="1024" actId="14100"/>
        <pc:sldMkLst>
          <pc:docMk/>
          <pc:sldMk cId="149363326" sldId="445"/>
        </pc:sldMkLst>
        <pc:spChg chg="mod">
          <ac:chgData name="Paul Kelly" userId="a8eab0d472cb567b" providerId="LiveId" clId="{2A4A334C-E079-2D4D-A6A3-00BBFA6540EC}" dt="2023-02-17T17:33:23.657" v="1024" actId="14100"/>
          <ac:spMkLst>
            <pc:docMk/>
            <pc:sldMk cId="149363326" sldId="445"/>
            <ac:spMk id="2" creationId="{00000000-0000-0000-0000-000000000000}"/>
          </ac:spMkLst>
        </pc:spChg>
        <pc:spChg chg="mod">
          <ac:chgData name="Paul Kelly" userId="a8eab0d472cb567b" providerId="LiveId" clId="{2A4A334C-E079-2D4D-A6A3-00BBFA6540EC}" dt="2023-02-17T17:32:36.327" v="1011" actId="20577"/>
          <ac:spMkLst>
            <pc:docMk/>
            <pc:sldMk cId="149363326" sldId="445"/>
            <ac:spMk id="3" creationId="{00000000-0000-0000-0000-000000000000}"/>
          </ac:spMkLst>
        </pc:spChg>
        <pc:picChg chg="del">
          <ac:chgData name="Paul Kelly" userId="a8eab0d472cb567b" providerId="LiveId" clId="{2A4A334C-E079-2D4D-A6A3-00BBFA6540EC}" dt="2023-02-17T17:32:25.634" v="973" actId="478"/>
          <ac:picMkLst>
            <pc:docMk/>
            <pc:sldMk cId="149363326" sldId="445"/>
            <ac:picMk id="4" creationId="{6CF27F98-2991-7D73-AFF5-8EB72266A64F}"/>
          </ac:picMkLst>
        </pc:picChg>
      </pc:sldChg>
      <pc:sldChg chg="addSp delSp modSp add mod setBg">
        <pc:chgData name="Paul Kelly" userId="a8eab0d472cb567b" providerId="LiveId" clId="{2A4A334C-E079-2D4D-A6A3-00BBFA6540EC}" dt="2023-02-17T17:34:54.468" v="1090" actId="26606"/>
        <pc:sldMkLst>
          <pc:docMk/>
          <pc:sldMk cId="2369171560" sldId="446"/>
        </pc:sldMkLst>
        <pc:spChg chg="del">
          <ac:chgData name="Paul Kelly" userId="a8eab0d472cb567b" providerId="LiveId" clId="{2A4A334C-E079-2D4D-A6A3-00BBFA6540EC}" dt="2023-02-17T17:34:48.217" v="1087" actId="478"/>
          <ac:spMkLst>
            <pc:docMk/>
            <pc:sldMk cId="2369171560" sldId="446"/>
            <ac:spMk id="2" creationId="{00000000-0000-0000-0000-000000000000}"/>
          </ac:spMkLst>
        </pc:spChg>
        <pc:spChg chg="mod">
          <ac:chgData name="Paul Kelly" userId="a8eab0d472cb567b" providerId="LiveId" clId="{2A4A334C-E079-2D4D-A6A3-00BBFA6540EC}" dt="2023-02-17T17:34:54.468" v="1090" actId="26606"/>
          <ac:spMkLst>
            <pc:docMk/>
            <pc:sldMk cId="2369171560" sldId="446"/>
            <ac:spMk id="3" creationId="{00000000-0000-0000-0000-000000000000}"/>
          </ac:spMkLst>
        </pc:spChg>
        <pc:spChg chg="add del mod">
          <ac:chgData name="Paul Kelly" userId="a8eab0d472cb567b" providerId="LiveId" clId="{2A4A334C-E079-2D4D-A6A3-00BBFA6540EC}" dt="2023-02-17T17:34:48.986" v="1088"/>
          <ac:spMkLst>
            <pc:docMk/>
            <pc:sldMk cId="2369171560" sldId="446"/>
            <ac:spMk id="5" creationId="{98581553-53FB-10D9-6A96-F0FB7C8F211D}"/>
          </ac:spMkLst>
        </pc:spChg>
        <pc:spChg chg="add">
          <ac:chgData name="Paul Kelly" userId="a8eab0d472cb567b" providerId="LiveId" clId="{2A4A334C-E079-2D4D-A6A3-00BBFA6540EC}" dt="2023-02-17T17:34:54.468" v="1090" actId="26606"/>
          <ac:spMkLst>
            <pc:docMk/>
            <pc:sldMk cId="2369171560" sldId="446"/>
            <ac:spMk id="11" creationId="{8936FD8C-AFAD-4D71-8838-D5AF061BEB18}"/>
          </ac:spMkLst>
        </pc:spChg>
        <pc:spChg chg="add">
          <ac:chgData name="Paul Kelly" userId="a8eab0d472cb567b" providerId="LiveId" clId="{2A4A334C-E079-2D4D-A6A3-00BBFA6540EC}" dt="2023-02-17T17:34:54.468" v="1090" actId="26606"/>
          <ac:spMkLst>
            <pc:docMk/>
            <pc:sldMk cId="2369171560" sldId="446"/>
            <ac:spMk id="13" creationId="{DFACF551-333C-4400-9712-C8D645B65ACF}"/>
          </ac:spMkLst>
        </pc:spChg>
        <pc:graphicFrameChg chg="add mod modGraphic">
          <ac:chgData name="Paul Kelly" userId="a8eab0d472cb567b" providerId="LiveId" clId="{2A4A334C-E079-2D4D-A6A3-00BBFA6540EC}" dt="2023-02-17T17:34:54.468" v="1090" actId="26606"/>
          <ac:graphicFrameMkLst>
            <pc:docMk/>
            <pc:sldMk cId="2369171560" sldId="446"/>
            <ac:graphicFrameMk id="6" creationId="{14A5615E-D84C-59F5-77E5-80BB1ED037A8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8BF519-FD74-4D49-B99E-B1B67EBFEE4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A04916E-B41A-49B2-94D2-3B43207DA8D3}">
      <dgm:prSet/>
      <dgm:spPr/>
      <dgm:t>
        <a:bodyPr/>
        <a:lstStyle/>
        <a:p>
          <a:r>
            <a:rPr lang="en-IE" b="0" i="0"/>
            <a:t>A semaphore has two operations:</a:t>
          </a:r>
          <a:endParaRPr lang="en-US"/>
        </a:p>
      </dgm:t>
    </dgm:pt>
    <dgm:pt modelId="{CA8C4BE9-F79F-4F63-97B4-D35006E9D669}" type="parTrans" cxnId="{48FD1654-8323-4478-952F-918BC5E0AE3A}">
      <dgm:prSet/>
      <dgm:spPr/>
      <dgm:t>
        <a:bodyPr/>
        <a:lstStyle/>
        <a:p>
          <a:endParaRPr lang="en-US"/>
        </a:p>
      </dgm:t>
    </dgm:pt>
    <dgm:pt modelId="{8DB4267F-4F14-4040-875B-9A1B58C61D53}" type="sibTrans" cxnId="{48FD1654-8323-4478-952F-918BC5E0AE3A}">
      <dgm:prSet/>
      <dgm:spPr/>
      <dgm:t>
        <a:bodyPr/>
        <a:lstStyle/>
        <a:p>
          <a:endParaRPr lang="en-US"/>
        </a:p>
      </dgm:t>
    </dgm:pt>
    <dgm:pt modelId="{24D7E89A-0503-44CD-97E1-FEFC96401ECE}">
      <dgm:prSet/>
      <dgm:spPr/>
      <dgm:t>
        <a:bodyPr/>
        <a:lstStyle/>
        <a:p>
          <a:r>
            <a:rPr lang="en-IE" b="0" i="0"/>
            <a:t>wait();</a:t>
          </a:r>
          <a:endParaRPr lang="en-US"/>
        </a:p>
      </dgm:t>
    </dgm:pt>
    <dgm:pt modelId="{ED5D7E60-900B-4B00-8450-163B211AC304}" type="parTrans" cxnId="{757101C4-D72A-4770-8657-2A2F60EFA833}">
      <dgm:prSet/>
      <dgm:spPr/>
      <dgm:t>
        <a:bodyPr/>
        <a:lstStyle/>
        <a:p>
          <a:endParaRPr lang="en-US"/>
        </a:p>
      </dgm:t>
    </dgm:pt>
    <dgm:pt modelId="{7221B29C-083E-4E0B-A8F6-F59354346213}" type="sibTrans" cxnId="{757101C4-D72A-4770-8657-2A2F60EFA833}">
      <dgm:prSet/>
      <dgm:spPr/>
      <dgm:t>
        <a:bodyPr/>
        <a:lstStyle/>
        <a:p>
          <a:endParaRPr lang="en-US"/>
        </a:p>
      </dgm:t>
    </dgm:pt>
    <dgm:pt modelId="{A33CB8C2-41B4-4B05-BD8E-C4A28BCA1C95}">
      <dgm:prSet/>
      <dgm:spPr/>
      <dgm:t>
        <a:bodyPr/>
        <a:lstStyle/>
        <a:p>
          <a:r>
            <a:rPr lang="en-IE" b="0" i="0"/>
            <a:t>signal();</a:t>
          </a:r>
          <a:endParaRPr lang="en-US"/>
        </a:p>
      </dgm:t>
    </dgm:pt>
    <dgm:pt modelId="{FA53614C-884D-4A38-9D19-69BEA8ADA096}" type="parTrans" cxnId="{755CB6DD-AB79-4465-8127-498D857A009F}">
      <dgm:prSet/>
      <dgm:spPr/>
      <dgm:t>
        <a:bodyPr/>
        <a:lstStyle/>
        <a:p>
          <a:endParaRPr lang="en-US"/>
        </a:p>
      </dgm:t>
    </dgm:pt>
    <dgm:pt modelId="{B22E7324-3FB9-48A3-94A3-FD0D7392A2D7}" type="sibTrans" cxnId="{755CB6DD-AB79-4465-8127-498D857A009F}">
      <dgm:prSet/>
      <dgm:spPr/>
      <dgm:t>
        <a:bodyPr/>
        <a:lstStyle/>
        <a:p>
          <a:endParaRPr lang="en-US"/>
        </a:p>
      </dgm:t>
    </dgm:pt>
    <dgm:pt modelId="{D61F9263-7AAE-B543-ACD8-6775F2173164}" type="pres">
      <dgm:prSet presAssocID="{118BF519-FD74-4D49-B99E-B1B67EBFEE4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D4A28CD-1CAD-7E40-9464-E92C3F37DE2A}" type="pres">
      <dgm:prSet presAssocID="{BA04916E-B41A-49B2-94D2-3B43207DA8D3}" presName="hierRoot1" presStyleCnt="0"/>
      <dgm:spPr/>
    </dgm:pt>
    <dgm:pt modelId="{CB03CB20-8780-FA4C-AF4C-48DC41F14F19}" type="pres">
      <dgm:prSet presAssocID="{BA04916E-B41A-49B2-94D2-3B43207DA8D3}" presName="composite" presStyleCnt="0"/>
      <dgm:spPr/>
    </dgm:pt>
    <dgm:pt modelId="{0C37E2FB-8026-4041-AD37-70C7FA8450DB}" type="pres">
      <dgm:prSet presAssocID="{BA04916E-B41A-49B2-94D2-3B43207DA8D3}" presName="background" presStyleLbl="node0" presStyleIdx="0" presStyleCnt="1"/>
      <dgm:spPr/>
    </dgm:pt>
    <dgm:pt modelId="{BFADA49E-4195-CF4B-82DC-2F161A1F3196}" type="pres">
      <dgm:prSet presAssocID="{BA04916E-B41A-49B2-94D2-3B43207DA8D3}" presName="text" presStyleLbl="fgAcc0" presStyleIdx="0" presStyleCnt="1">
        <dgm:presLayoutVars>
          <dgm:chPref val="3"/>
        </dgm:presLayoutVars>
      </dgm:prSet>
      <dgm:spPr/>
    </dgm:pt>
    <dgm:pt modelId="{E76661FE-9149-044D-BFAF-264CFD686970}" type="pres">
      <dgm:prSet presAssocID="{BA04916E-B41A-49B2-94D2-3B43207DA8D3}" presName="hierChild2" presStyleCnt="0"/>
      <dgm:spPr/>
    </dgm:pt>
    <dgm:pt modelId="{3F326E60-A4E7-6140-9596-A7BC912D04EE}" type="pres">
      <dgm:prSet presAssocID="{ED5D7E60-900B-4B00-8450-163B211AC304}" presName="Name10" presStyleLbl="parChTrans1D2" presStyleIdx="0" presStyleCnt="2"/>
      <dgm:spPr/>
    </dgm:pt>
    <dgm:pt modelId="{B35AB8CB-0C6A-154F-96D4-AB0D58E355C3}" type="pres">
      <dgm:prSet presAssocID="{24D7E89A-0503-44CD-97E1-FEFC96401ECE}" presName="hierRoot2" presStyleCnt="0"/>
      <dgm:spPr/>
    </dgm:pt>
    <dgm:pt modelId="{3D99B578-FC8D-B640-81A6-CA2055037F44}" type="pres">
      <dgm:prSet presAssocID="{24D7E89A-0503-44CD-97E1-FEFC96401ECE}" presName="composite2" presStyleCnt="0"/>
      <dgm:spPr/>
    </dgm:pt>
    <dgm:pt modelId="{5B7C10C9-5417-D14B-B98E-87AE9C6F92B1}" type="pres">
      <dgm:prSet presAssocID="{24D7E89A-0503-44CD-97E1-FEFC96401ECE}" presName="background2" presStyleLbl="node2" presStyleIdx="0" presStyleCnt="2"/>
      <dgm:spPr/>
    </dgm:pt>
    <dgm:pt modelId="{EF26F9FE-137E-0649-846A-E8F9182DE465}" type="pres">
      <dgm:prSet presAssocID="{24D7E89A-0503-44CD-97E1-FEFC96401ECE}" presName="text2" presStyleLbl="fgAcc2" presStyleIdx="0" presStyleCnt="2">
        <dgm:presLayoutVars>
          <dgm:chPref val="3"/>
        </dgm:presLayoutVars>
      </dgm:prSet>
      <dgm:spPr/>
    </dgm:pt>
    <dgm:pt modelId="{6C35511F-0937-7249-B02A-8169B2145EB1}" type="pres">
      <dgm:prSet presAssocID="{24D7E89A-0503-44CD-97E1-FEFC96401ECE}" presName="hierChild3" presStyleCnt="0"/>
      <dgm:spPr/>
    </dgm:pt>
    <dgm:pt modelId="{0CA7FF68-2CEE-824D-A965-F13BFC28D395}" type="pres">
      <dgm:prSet presAssocID="{FA53614C-884D-4A38-9D19-69BEA8ADA096}" presName="Name10" presStyleLbl="parChTrans1D2" presStyleIdx="1" presStyleCnt="2"/>
      <dgm:spPr/>
    </dgm:pt>
    <dgm:pt modelId="{47053457-B3B4-544D-9929-1EBAA47F151F}" type="pres">
      <dgm:prSet presAssocID="{A33CB8C2-41B4-4B05-BD8E-C4A28BCA1C95}" presName="hierRoot2" presStyleCnt="0"/>
      <dgm:spPr/>
    </dgm:pt>
    <dgm:pt modelId="{166BFDF0-FA17-5749-874B-36D501FDD5A0}" type="pres">
      <dgm:prSet presAssocID="{A33CB8C2-41B4-4B05-BD8E-C4A28BCA1C95}" presName="composite2" presStyleCnt="0"/>
      <dgm:spPr/>
    </dgm:pt>
    <dgm:pt modelId="{9E33B0AE-B76D-BE4F-B651-C0A917AABB6A}" type="pres">
      <dgm:prSet presAssocID="{A33CB8C2-41B4-4B05-BD8E-C4A28BCA1C95}" presName="background2" presStyleLbl="node2" presStyleIdx="1" presStyleCnt="2"/>
      <dgm:spPr/>
    </dgm:pt>
    <dgm:pt modelId="{A856A7F8-E7B5-7D4E-887C-8302DD7E9A82}" type="pres">
      <dgm:prSet presAssocID="{A33CB8C2-41B4-4B05-BD8E-C4A28BCA1C95}" presName="text2" presStyleLbl="fgAcc2" presStyleIdx="1" presStyleCnt="2">
        <dgm:presLayoutVars>
          <dgm:chPref val="3"/>
        </dgm:presLayoutVars>
      </dgm:prSet>
      <dgm:spPr/>
    </dgm:pt>
    <dgm:pt modelId="{A55C0089-1F44-9640-BA32-3CCA370D73C5}" type="pres">
      <dgm:prSet presAssocID="{A33CB8C2-41B4-4B05-BD8E-C4A28BCA1C95}" presName="hierChild3" presStyleCnt="0"/>
      <dgm:spPr/>
    </dgm:pt>
  </dgm:ptLst>
  <dgm:cxnLst>
    <dgm:cxn modelId="{FCF56504-9FEC-004B-9D7F-07B0AF12B327}" type="presOf" srcId="{ED5D7E60-900B-4B00-8450-163B211AC304}" destId="{3F326E60-A4E7-6140-9596-A7BC912D04EE}" srcOrd="0" destOrd="0" presId="urn:microsoft.com/office/officeart/2005/8/layout/hierarchy1"/>
    <dgm:cxn modelId="{2F675733-0CF4-6E49-864C-90098763ADB9}" type="presOf" srcId="{FA53614C-884D-4A38-9D19-69BEA8ADA096}" destId="{0CA7FF68-2CEE-824D-A965-F13BFC28D395}" srcOrd="0" destOrd="0" presId="urn:microsoft.com/office/officeart/2005/8/layout/hierarchy1"/>
    <dgm:cxn modelId="{48FD1654-8323-4478-952F-918BC5E0AE3A}" srcId="{118BF519-FD74-4D49-B99E-B1B67EBFEE41}" destId="{BA04916E-B41A-49B2-94D2-3B43207DA8D3}" srcOrd="0" destOrd="0" parTransId="{CA8C4BE9-F79F-4F63-97B4-D35006E9D669}" sibTransId="{8DB4267F-4F14-4040-875B-9A1B58C61D53}"/>
    <dgm:cxn modelId="{27EC7B81-B8EC-EC4D-8830-7C7C7A6CE50F}" type="presOf" srcId="{118BF519-FD74-4D49-B99E-B1B67EBFEE41}" destId="{D61F9263-7AAE-B543-ACD8-6775F2173164}" srcOrd="0" destOrd="0" presId="urn:microsoft.com/office/officeart/2005/8/layout/hierarchy1"/>
    <dgm:cxn modelId="{F8088C9A-A0F6-E741-94D8-9C3208506A12}" type="presOf" srcId="{BA04916E-B41A-49B2-94D2-3B43207DA8D3}" destId="{BFADA49E-4195-CF4B-82DC-2F161A1F3196}" srcOrd="0" destOrd="0" presId="urn:microsoft.com/office/officeart/2005/8/layout/hierarchy1"/>
    <dgm:cxn modelId="{4E9F07BE-BD7B-5945-A28F-CBD8B6420DD8}" type="presOf" srcId="{24D7E89A-0503-44CD-97E1-FEFC96401ECE}" destId="{EF26F9FE-137E-0649-846A-E8F9182DE465}" srcOrd="0" destOrd="0" presId="urn:microsoft.com/office/officeart/2005/8/layout/hierarchy1"/>
    <dgm:cxn modelId="{757101C4-D72A-4770-8657-2A2F60EFA833}" srcId="{BA04916E-B41A-49B2-94D2-3B43207DA8D3}" destId="{24D7E89A-0503-44CD-97E1-FEFC96401ECE}" srcOrd="0" destOrd="0" parTransId="{ED5D7E60-900B-4B00-8450-163B211AC304}" sibTransId="{7221B29C-083E-4E0B-A8F6-F59354346213}"/>
    <dgm:cxn modelId="{079B9FCF-2C3E-894A-9EEA-5C2671060CF3}" type="presOf" srcId="{A33CB8C2-41B4-4B05-BD8E-C4A28BCA1C95}" destId="{A856A7F8-E7B5-7D4E-887C-8302DD7E9A82}" srcOrd="0" destOrd="0" presId="urn:microsoft.com/office/officeart/2005/8/layout/hierarchy1"/>
    <dgm:cxn modelId="{755CB6DD-AB79-4465-8127-498D857A009F}" srcId="{BA04916E-B41A-49B2-94D2-3B43207DA8D3}" destId="{A33CB8C2-41B4-4B05-BD8E-C4A28BCA1C95}" srcOrd="1" destOrd="0" parTransId="{FA53614C-884D-4A38-9D19-69BEA8ADA096}" sibTransId="{B22E7324-3FB9-48A3-94A3-FD0D7392A2D7}"/>
    <dgm:cxn modelId="{CC2D8314-560B-AD43-8F0E-671B46D7FEFA}" type="presParOf" srcId="{D61F9263-7AAE-B543-ACD8-6775F2173164}" destId="{4D4A28CD-1CAD-7E40-9464-E92C3F37DE2A}" srcOrd="0" destOrd="0" presId="urn:microsoft.com/office/officeart/2005/8/layout/hierarchy1"/>
    <dgm:cxn modelId="{81EBEDD0-EEA8-DA44-9D71-77F8FC6B9ACD}" type="presParOf" srcId="{4D4A28CD-1CAD-7E40-9464-E92C3F37DE2A}" destId="{CB03CB20-8780-FA4C-AF4C-48DC41F14F19}" srcOrd="0" destOrd="0" presId="urn:microsoft.com/office/officeart/2005/8/layout/hierarchy1"/>
    <dgm:cxn modelId="{11397ECF-9624-324F-9A6D-D09F6B214E0B}" type="presParOf" srcId="{CB03CB20-8780-FA4C-AF4C-48DC41F14F19}" destId="{0C37E2FB-8026-4041-AD37-70C7FA8450DB}" srcOrd="0" destOrd="0" presId="urn:microsoft.com/office/officeart/2005/8/layout/hierarchy1"/>
    <dgm:cxn modelId="{82BFB7D0-CA80-0445-ABED-A426EDD38910}" type="presParOf" srcId="{CB03CB20-8780-FA4C-AF4C-48DC41F14F19}" destId="{BFADA49E-4195-CF4B-82DC-2F161A1F3196}" srcOrd="1" destOrd="0" presId="urn:microsoft.com/office/officeart/2005/8/layout/hierarchy1"/>
    <dgm:cxn modelId="{79ECEEA0-0390-0842-9A1F-AFC99C621549}" type="presParOf" srcId="{4D4A28CD-1CAD-7E40-9464-E92C3F37DE2A}" destId="{E76661FE-9149-044D-BFAF-264CFD686970}" srcOrd="1" destOrd="0" presId="urn:microsoft.com/office/officeart/2005/8/layout/hierarchy1"/>
    <dgm:cxn modelId="{3681E0B4-AB56-EE4A-BF49-58DE42E250AA}" type="presParOf" srcId="{E76661FE-9149-044D-BFAF-264CFD686970}" destId="{3F326E60-A4E7-6140-9596-A7BC912D04EE}" srcOrd="0" destOrd="0" presId="urn:microsoft.com/office/officeart/2005/8/layout/hierarchy1"/>
    <dgm:cxn modelId="{2F7F08DA-D866-CE45-80BF-445C27A82DD4}" type="presParOf" srcId="{E76661FE-9149-044D-BFAF-264CFD686970}" destId="{B35AB8CB-0C6A-154F-96D4-AB0D58E355C3}" srcOrd="1" destOrd="0" presId="urn:microsoft.com/office/officeart/2005/8/layout/hierarchy1"/>
    <dgm:cxn modelId="{7226113E-B1A9-4B44-AB5D-CE8A87AEA804}" type="presParOf" srcId="{B35AB8CB-0C6A-154F-96D4-AB0D58E355C3}" destId="{3D99B578-FC8D-B640-81A6-CA2055037F44}" srcOrd="0" destOrd="0" presId="urn:microsoft.com/office/officeart/2005/8/layout/hierarchy1"/>
    <dgm:cxn modelId="{249281B6-8F6F-8246-8FF5-F17D72751EAE}" type="presParOf" srcId="{3D99B578-FC8D-B640-81A6-CA2055037F44}" destId="{5B7C10C9-5417-D14B-B98E-87AE9C6F92B1}" srcOrd="0" destOrd="0" presId="urn:microsoft.com/office/officeart/2005/8/layout/hierarchy1"/>
    <dgm:cxn modelId="{D81EE2A6-5F0E-374A-9A6F-5B14F32D9BAE}" type="presParOf" srcId="{3D99B578-FC8D-B640-81A6-CA2055037F44}" destId="{EF26F9FE-137E-0649-846A-E8F9182DE465}" srcOrd="1" destOrd="0" presId="urn:microsoft.com/office/officeart/2005/8/layout/hierarchy1"/>
    <dgm:cxn modelId="{C0B98C7A-DACD-A84C-A73B-83948257D41A}" type="presParOf" srcId="{B35AB8CB-0C6A-154F-96D4-AB0D58E355C3}" destId="{6C35511F-0937-7249-B02A-8169B2145EB1}" srcOrd="1" destOrd="0" presId="urn:microsoft.com/office/officeart/2005/8/layout/hierarchy1"/>
    <dgm:cxn modelId="{03EA7E4A-AEE2-E443-9124-8A4AAB75570F}" type="presParOf" srcId="{E76661FE-9149-044D-BFAF-264CFD686970}" destId="{0CA7FF68-2CEE-824D-A965-F13BFC28D395}" srcOrd="2" destOrd="0" presId="urn:microsoft.com/office/officeart/2005/8/layout/hierarchy1"/>
    <dgm:cxn modelId="{D8107B3F-711F-9B4E-827E-AFC5F97D8069}" type="presParOf" srcId="{E76661FE-9149-044D-BFAF-264CFD686970}" destId="{47053457-B3B4-544D-9929-1EBAA47F151F}" srcOrd="3" destOrd="0" presId="urn:microsoft.com/office/officeart/2005/8/layout/hierarchy1"/>
    <dgm:cxn modelId="{76A1FCF5-529B-324B-9EED-6CB55131CD69}" type="presParOf" srcId="{47053457-B3B4-544D-9929-1EBAA47F151F}" destId="{166BFDF0-FA17-5749-874B-36D501FDD5A0}" srcOrd="0" destOrd="0" presId="urn:microsoft.com/office/officeart/2005/8/layout/hierarchy1"/>
    <dgm:cxn modelId="{3BD6EF46-2620-5E49-97CD-45E8F73EE669}" type="presParOf" srcId="{166BFDF0-FA17-5749-874B-36D501FDD5A0}" destId="{9E33B0AE-B76D-BE4F-B651-C0A917AABB6A}" srcOrd="0" destOrd="0" presId="urn:microsoft.com/office/officeart/2005/8/layout/hierarchy1"/>
    <dgm:cxn modelId="{5F130AF3-9226-254C-B93E-620BAC55F099}" type="presParOf" srcId="{166BFDF0-FA17-5749-874B-36D501FDD5A0}" destId="{A856A7F8-E7B5-7D4E-887C-8302DD7E9A82}" srcOrd="1" destOrd="0" presId="urn:microsoft.com/office/officeart/2005/8/layout/hierarchy1"/>
    <dgm:cxn modelId="{E52092ED-4000-B345-BD95-AB648D5D6E36}" type="presParOf" srcId="{47053457-B3B4-544D-9929-1EBAA47F151F}" destId="{A55C0089-1F44-9640-BA32-3CCA370D73C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A7FF68-2CEE-824D-A965-F13BFC28D395}">
      <dsp:nvSpPr>
        <dsp:cNvPr id="0" name=""/>
        <dsp:cNvSpPr/>
      </dsp:nvSpPr>
      <dsp:spPr>
        <a:xfrm>
          <a:off x="5256880" y="1371582"/>
          <a:ext cx="1319799" cy="6281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8034"/>
              </a:lnTo>
              <a:lnTo>
                <a:pt x="1319799" y="428034"/>
              </a:lnTo>
              <a:lnTo>
                <a:pt x="1319799" y="62810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326E60-A4E7-6140-9596-A7BC912D04EE}">
      <dsp:nvSpPr>
        <dsp:cNvPr id="0" name=""/>
        <dsp:cNvSpPr/>
      </dsp:nvSpPr>
      <dsp:spPr>
        <a:xfrm>
          <a:off x="3937081" y="1371582"/>
          <a:ext cx="1319799" cy="628104"/>
        </a:xfrm>
        <a:custGeom>
          <a:avLst/>
          <a:gdLst/>
          <a:ahLst/>
          <a:cxnLst/>
          <a:rect l="0" t="0" r="0" b="0"/>
          <a:pathLst>
            <a:path>
              <a:moveTo>
                <a:pt x="1319799" y="0"/>
              </a:moveTo>
              <a:lnTo>
                <a:pt x="1319799" y="428034"/>
              </a:lnTo>
              <a:lnTo>
                <a:pt x="0" y="428034"/>
              </a:lnTo>
              <a:lnTo>
                <a:pt x="0" y="62810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37E2FB-8026-4041-AD37-70C7FA8450DB}">
      <dsp:nvSpPr>
        <dsp:cNvPr id="0" name=""/>
        <dsp:cNvSpPr/>
      </dsp:nvSpPr>
      <dsp:spPr>
        <a:xfrm>
          <a:off x="4177045" y="190"/>
          <a:ext cx="2159671" cy="13713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ADA49E-4195-CF4B-82DC-2F161A1F3196}">
      <dsp:nvSpPr>
        <dsp:cNvPr id="0" name=""/>
        <dsp:cNvSpPr/>
      </dsp:nvSpPr>
      <dsp:spPr>
        <a:xfrm>
          <a:off x="4417008" y="228156"/>
          <a:ext cx="2159671" cy="13713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b="0" i="0" kern="1200"/>
            <a:t>A semaphore has two operations:</a:t>
          </a:r>
          <a:endParaRPr lang="en-US" sz="2600" kern="1200"/>
        </a:p>
      </dsp:txBody>
      <dsp:txXfrm>
        <a:off x="4457175" y="268323"/>
        <a:ext cx="2079337" cy="1291057"/>
      </dsp:txXfrm>
    </dsp:sp>
    <dsp:sp modelId="{5B7C10C9-5417-D14B-B98E-87AE9C6F92B1}">
      <dsp:nvSpPr>
        <dsp:cNvPr id="0" name=""/>
        <dsp:cNvSpPr/>
      </dsp:nvSpPr>
      <dsp:spPr>
        <a:xfrm>
          <a:off x="2857245" y="1999686"/>
          <a:ext cx="2159671" cy="137139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26F9FE-137E-0649-846A-E8F9182DE465}">
      <dsp:nvSpPr>
        <dsp:cNvPr id="0" name=""/>
        <dsp:cNvSpPr/>
      </dsp:nvSpPr>
      <dsp:spPr>
        <a:xfrm>
          <a:off x="3097209" y="2227651"/>
          <a:ext cx="2159671" cy="13713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b="0" i="0" kern="1200"/>
            <a:t>wait();</a:t>
          </a:r>
          <a:endParaRPr lang="en-US" sz="2600" kern="1200"/>
        </a:p>
      </dsp:txBody>
      <dsp:txXfrm>
        <a:off x="3137376" y="2267818"/>
        <a:ext cx="2079337" cy="1291057"/>
      </dsp:txXfrm>
    </dsp:sp>
    <dsp:sp modelId="{9E33B0AE-B76D-BE4F-B651-C0A917AABB6A}">
      <dsp:nvSpPr>
        <dsp:cNvPr id="0" name=""/>
        <dsp:cNvSpPr/>
      </dsp:nvSpPr>
      <dsp:spPr>
        <a:xfrm>
          <a:off x="5496844" y="1999686"/>
          <a:ext cx="2159671" cy="137139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56A7F8-E7B5-7D4E-887C-8302DD7E9A82}">
      <dsp:nvSpPr>
        <dsp:cNvPr id="0" name=""/>
        <dsp:cNvSpPr/>
      </dsp:nvSpPr>
      <dsp:spPr>
        <a:xfrm>
          <a:off x="5736807" y="2227651"/>
          <a:ext cx="2159671" cy="13713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b="0" i="0" kern="1200"/>
            <a:t>signal();</a:t>
          </a:r>
          <a:endParaRPr lang="en-US" sz="2600" kern="1200"/>
        </a:p>
      </dsp:txBody>
      <dsp:txXfrm>
        <a:off x="5776974" y="2267818"/>
        <a:ext cx="2079337" cy="12910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2/22/23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633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2/22/23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162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2/22/23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39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2/22/23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3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083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2/22/23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512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2/22/23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5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2/22/23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621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2/22/23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222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2/22/23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30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2/22/23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774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285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mutex-vs-semaphore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target.com/whatis/definition/instruction" TargetMode="External"/><Relationship Id="rId2" Type="http://schemas.openxmlformats.org/officeDocument/2006/relationships/hyperlink" Target="https://www.techtarget.com/whatis/definition/circui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Processor Scheduling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7652570-2890-4F46-95E1-DF6C875413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Part 2 – Critical Section Problem / </a:t>
            </a:r>
            <a:r>
              <a:rPr lang="en-GB"/>
              <a:t>Semaphores / Mutex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6784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24078" indent="-514350"/>
            <a:r>
              <a:rPr lang="en-IE" dirty="0"/>
              <a:t>What is a Semaphore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IE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 </a:t>
            </a:r>
            <a:r>
              <a:rPr lang="en-IE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semaphore</a:t>
            </a:r>
            <a:r>
              <a:rPr lang="en-IE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is a variable that is used to allow process synchronization. </a:t>
            </a:r>
          </a:p>
          <a:p>
            <a:pPr algn="l"/>
            <a:r>
              <a:rPr lang="en-IE" b="0" i="0" dirty="0">
                <a:solidFill>
                  <a:srgbClr val="3D3D4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semaphore allows two processes to exclusively run their critical section. This means that each process can run the non-mutual code (the code that is not shared between the two processes) alone. This also allows maximum processor power and zero interruption from the other processes.</a:t>
            </a:r>
            <a:endParaRPr lang="en-IE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E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semaphore can have a value of 1 or 0.</a:t>
            </a:r>
          </a:p>
          <a:p>
            <a:pPr algn="l"/>
            <a:br>
              <a:rPr lang="en-IE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E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941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24078" indent="-514350"/>
            <a:r>
              <a:rPr lang="en-IE" dirty="0"/>
              <a:t>How it works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IE" b="0" i="0" dirty="0">
                <a:solidFill>
                  <a:srgbClr val="3D3D4E"/>
                </a:solidFill>
                <a:effectLst/>
                <a:latin typeface="Droid Serif"/>
              </a:rPr>
              <a:t>Suppose that two processes exist (i.e., process A and process B). </a:t>
            </a:r>
          </a:p>
          <a:p>
            <a:pPr algn="l"/>
            <a:r>
              <a:rPr lang="en-IE" b="0" i="0" dirty="0">
                <a:solidFill>
                  <a:srgbClr val="3D3D4E"/>
                </a:solidFill>
                <a:effectLst/>
                <a:latin typeface="Droid Serif"/>
              </a:rPr>
              <a:t>If A enters into its critical section, it makes the semaphore </a:t>
            </a:r>
            <a:r>
              <a:rPr lang="en-IE" dirty="0"/>
              <a:t>s = 0</a:t>
            </a:r>
            <a:r>
              <a:rPr lang="en-IE" b="0" i="0" dirty="0">
                <a:solidFill>
                  <a:srgbClr val="3D3D4E"/>
                </a:solidFill>
                <a:effectLst/>
                <a:latin typeface="Droid Serif"/>
              </a:rPr>
              <a:t>. </a:t>
            </a:r>
          </a:p>
          <a:p>
            <a:pPr algn="l"/>
            <a:r>
              <a:rPr lang="en-IE" b="0" i="0" dirty="0">
                <a:solidFill>
                  <a:srgbClr val="3D3D4E"/>
                </a:solidFill>
                <a:effectLst/>
                <a:latin typeface="Droid Serif"/>
              </a:rPr>
              <a:t>If B wants to enter into its critical section, then it will have to wait for the moment when s becomes positive (i.e., </a:t>
            </a:r>
            <a:r>
              <a:rPr lang="en-IE" dirty="0"/>
              <a:t>s &gt; 0</a:t>
            </a:r>
            <a:r>
              <a:rPr lang="en-IE" b="0" i="0" dirty="0">
                <a:solidFill>
                  <a:srgbClr val="3D3D4E"/>
                </a:solidFill>
                <a:effectLst/>
                <a:latin typeface="Droid Serif"/>
              </a:rPr>
              <a:t>) which will only happen if A finishes its critical section and calls the </a:t>
            </a:r>
            <a:r>
              <a:rPr lang="en-IE" dirty="0"/>
              <a:t>signal()</a:t>
            </a:r>
            <a:r>
              <a:rPr lang="en-IE" b="0" i="0" dirty="0">
                <a:solidFill>
                  <a:srgbClr val="3D3D4E"/>
                </a:solidFill>
                <a:effectLst/>
                <a:latin typeface="Droid Serif"/>
              </a:rPr>
              <a:t> function to increment the value of semaphore </a:t>
            </a:r>
            <a:r>
              <a:rPr lang="en-IE" dirty="0"/>
              <a:t>s</a:t>
            </a:r>
            <a:r>
              <a:rPr lang="en-IE" b="0" i="0" dirty="0">
                <a:solidFill>
                  <a:srgbClr val="3D3D4E"/>
                </a:solidFill>
                <a:effectLst/>
                <a:latin typeface="Droid Serif"/>
              </a:rPr>
              <a:t>.</a:t>
            </a:r>
            <a:endParaRPr lang="en-IE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486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>
            <a:normAutofit/>
          </a:bodyPr>
          <a:lstStyle/>
          <a:p>
            <a:pPr marL="624078" indent="-514350"/>
            <a:r>
              <a:rPr lang="en-IE" dirty="0"/>
              <a:t>Two Operations</a:t>
            </a:r>
          </a:p>
        </p:txBody>
      </p:sp>
      <p:graphicFrame>
        <p:nvGraphicFramePr>
          <p:cNvPr id="7" name="Content Placeholder 1">
            <a:extLst>
              <a:ext uri="{FF2B5EF4-FFF2-40B4-BE49-F238E27FC236}">
                <a16:creationId xmlns:a16="http://schemas.microsoft.com/office/drawing/2014/main" id="{BAF7F88A-08F9-C1C6-2E39-05FA94E1E8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0906283"/>
              </p:ext>
            </p:extLst>
          </p:nvPr>
        </p:nvGraphicFramePr>
        <p:xfrm>
          <a:off x="676275" y="2373549"/>
          <a:ext cx="10753725" cy="3599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2880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24078" indent="-514350"/>
            <a:r>
              <a:rPr lang="en-IE" dirty="0"/>
              <a:t>wait()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6656" y="2157731"/>
            <a:ext cx="10753725" cy="36201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IE" sz="3000" b="0" i="0" dirty="0">
                <a:solidFill>
                  <a:srgbClr val="3D3D4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operation decrements the value of the semaphore by 1</a:t>
            </a:r>
          </a:p>
          <a:p>
            <a:pPr algn="l"/>
            <a:r>
              <a:rPr lang="en-IE" sz="3000" b="0" i="0" dirty="0">
                <a:solidFill>
                  <a:srgbClr val="3D3D4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i.e., </a:t>
            </a:r>
            <a:r>
              <a:rPr lang="en-IE" sz="3000" dirty="0">
                <a:latin typeface="Calibri" panose="020F0502020204030204" pitchFamily="34" charset="0"/>
                <a:cs typeface="Calibri" panose="020F0502020204030204" pitchFamily="34" charset="0"/>
              </a:rPr>
              <a:t>s = s -1</a:t>
            </a:r>
            <a:endParaRPr lang="en-IE" sz="30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466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24078" indent="-514350"/>
            <a:r>
              <a:rPr lang="en-IE" dirty="0"/>
              <a:t>signal()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6656" y="2492896"/>
            <a:ext cx="10753725" cy="32849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IE" sz="3000" b="0" i="0" dirty="0">
                <a:solidFill>
                  <a:srgbClr val="3D3D4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operation increments the value of the semaphore by 1</a:t>
            </a:r>
          </a:p>
          <a:p>
            <a:pPr algn="l"/>
            <a:r>
              <a:rPr lang="en-IE" sz="3000" b="0" i="0" dirty="0">
                <a:solidFill>
                  <a:srgbClr val="3D3D4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i.e., </a:t>
            </a:r>
            <a:r>
              <a:rPr lang="en-IE" sz="3000" dirty="0">
                <a:latin typeface="Calibri" panose="020F0502020204030204" pitchFamily="34" charset="0"/>
                <a:cs typeface="Calibri" panose="020F0502020204030204" pitchFamily="34" charset="0"/>
              </a:rPr>
              <a:t>s = s + 1;</a:t>
            </a:r>
            <a:endParaRPr lang="en-IE" sz="30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820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Mutex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3586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24078" indent="-514350"/>
            <a:r>
              <a:rPr lang="en-IE" dirty="0"/>
              <a:t>What is a Mutex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IE" b="1" i="0" dirty="0">
                <a:solidFill>
                  <a:srgbClr val="3D3D4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Mutex</a:t>
            </a:r>
            <a:r>
              <a:rPr lang="en-IE" b="0" i="0" dirty="0">
                <a:solidFill>
                  <a:srgbClr val="3D3D4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stands for </a:t>
            </a:r>
            <a:r>
              <a:rPr lang="en-IE" b="1" i="0" dirty="0">
                <a:solidFill>
                  <a:srgbClr val="3D3D4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Mutual Exclusion Object</a:t>
            </a:r>
            <a:r>
              <a:rPr lang="en-IE" b="0" i="0" dirty="0">
                <a:solidFill>
                  <a:srgbClr val="3D3D4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algn="l"/>
            <a:r>
              <a:rPr lang="en-IE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Mutex is a particular kind of binary semaphore that is applied to control access to the share. </a:t>
            </a:r>
          </a:p>
          <a:p>
            <a:pPr algn="l"/>
            <a:r>
              <a:rPr lang="en-IE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word "mutex" stands for an object providing </a:t>
            </a:r>
            <a:r>
              <a:rPr lang="en-IE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MUTual</a:t>
            </a:r>
            <a:r>
              <a:rPr lang="en-IE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E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EXclusion</a:t>
            </a:r>
            <a:r>
              <a:rPr lang="en-IE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between processes. </a:t>
            </a:r>
          </a:p>
          <a:p>
            <a:pPr algn="l"/>
            <a:r>
              <a:rPr lang="en-IE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Mutex ensures that only one thread has access to a critical section or data by using operations like a lock and unlock. </a:t>
            </a:r>
          </a:p>
          <a:p>
            <a:pPr algn="l"/>
            <a:r>
              <a:rPr lang="en-IE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process having the lock of mutex can use the critical section while other threads must wait till the lock is freed</a:t>
            </a:r>
          </a:p>
        </p:txBody>
      </p:sp>
    </p:spTree>
    <p:extLst>
      <p:ext uri="{BB962C8B-B14F-4D97-AF65-F5344CB8AC3E}">
        <p14:creationId xmlns:p14="http://schemas.microsoft.com/office/powerpoint/2010/main" val="1535285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4129" y="647801"/>
            <a:ext cx="3795252" cy="5622395"/>
          </a:xfrm>
        </p:spPr>
        <p:txBody>
          <a:bodyPr>
            <a:normAutofit/>
          </a:bodyPr>
          <a:lstStyle/>
          <a:p>
            <a:pPr marL="624078" indent="-514350"/>
            <a:r>
              <a:rPr lang="en-IE" sz="4400"/>
              <a:t>Advantages of Mutex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09652" y="647801"/>
            <a:ext cx="7148051" cy="37570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IE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Advantages of Mutex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Mutexes are nothing more than basic locks that must be obtained prior to entry in a critical section and subsequently released.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Absence of race situations since a single thread is in the crucial region at a particular time, and data consistency is there.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2D4880-6491-A814-6566-7DEA7A4CC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652" y="3458998"/>
            <a:ext cx="7164131" cy="155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12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4347" y="499533"/>
            <a:ext cx="10755652" cy="964693"/>
          </a:xfrm>
        </p:spPr>
        <p:txBody>
          <a:bodyPr/>
          <a:lstStyle/>
          <a:p>
            <a:pPr marL="623570" indent="-514350"/>
            <a:r>
              <a:rPr lang="en-IE" dirty="0"/>
              <a:t>Mutex vs Semaphore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3AE0BF8-6203-453F-8221-58CE60F8A1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7437842"/>
              </p:ext>
            </p:extLst>
          </p:nvPr>
        </p:nvGraphicFramePr>
        <p:xfrm>
          <a:off x="676275" y="1471970"/>
          <a:ext cx="10753709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320">
                  <a:extLst>
                    <a:ext uri="{9D8B030D-6E8A-4147-A177-3AD203B41FA5}">
                      <a16:colId xmlns:a16="http://schemas.microsoft.com/office/drawing/2014/main" val="3355601952"/>
                    </a:ext>
                  </a:extLst>
                </a:gridCol>
                <a:gridCol w="4996972">
                  <a:extLst>
                    <a:ext uri="{9D8B030D-6E8A-4147-A177-3AD203B41FA5}">
                      <a16:colId xmlns:a16="http://schemas.microsoft.com/office/drawing/2014/main" val="151612430"/>
                    </a:ext>
                  </a:extLst>
                </a:gridCol>
                <a:gridCol w="4402417">
                  <a:extLst>
                    <a:ext uri="{9D8B030D-6E8A-4147-A177-3AD203B41FA5}">
                      <a16:colId xmlns:a16="http://schemas.microsoft.com/office/drawing/2014/main" val="3888273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Semaphore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Mutex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40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300" dirty="0"/>
                        <a:t>Mechanism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300" b="0" i="0" u="none" strike="noStrike" noProof="0" dirty="0">
                          <a:latin typeface="Calibri Light"/>
                        </a:rPr>
                        <a:t>It is a type of signalling mechanism.</a:t>
                      </a:r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300" dirty="0"/>
                        <a:t>It is a locking mechanism.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01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30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300" dirty="0"/>
                        <a:t>Semaphore is an integer variable.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300" dirty="0"/>
                        <a:t>Mutex is just an object.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726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300" dirty="0"/>
                        <a:t>Modification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300" dirty="0"/>
                        <a:t>The wait and signal operations can modify a semaphore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300" dirty="0"/>
                        <a:t>It is modified only by the process that may request or release a resource.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432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300" dirty="0"/>
                        <a:t>Resource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300" b="0" i="0" u="none" strike="noStrike" noProof="0" dirty="0">
                          <a:latin typeface="Calibri Light"/>
                        </a:rPr>
                        <a:t>If no resource is free, then the process requires a resource that should execute wait operation. It should wait until the count of the semaphore is greater than 0.</a:t>
                      </a:r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300" b="0" i="0" u="none" strike="noStrike" noProof="0" dirty="0">
                          <a:latin typeface="Calibri Light"/>
                        </a:rPr>
                        <a:t>If it is locked, the process has to wait. The process should be kept in a queue. This needs to be accessed only when the mutex is unlocked.</a:t>
                      </a:r>
                      <a:endParaRPr lang="en-US" sz="1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99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300" dirty="0"/>
                        <a:t>Thread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300" dirty="0"/>
                        <a:t>You can have multiple program threads.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300" dirty="0"/>
                        <a:t>You can have multiple program threads, but not simultaneously.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88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300" dirty="0"/>
                        <a:t>Ownership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300" b="0" i="0" u="none" strike="noStrike" noProof="0" dirty="0">
                          <a:latin typeface="Calibri Light"/>
                        </a:rPr>
                        <a:t>Value can be changed by any process releasing or obtaining the resource.</a:t>
                      </a:r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300" b="0" i="0" u="none" strike="noStrike" noProof="0" dirty="0">
                          <a:latin typeface="Calibri Light"/>
                        </a:rPr>
                        <a:t>Object lock is released only by the process, which has obtained the lock on it.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332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300" dirty="0"/>
                        <a:t>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300" b="0" i="0" u="none" strike="noStrike" noProof="0" dirty="0">
                          <a:latin typeface="Calibri Light"/>
                        </a:rPr>
                        <a:t>Types are "counting semaphore" and "binary semaphore".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300" b="0" i="0" u="none" strike="noStrike" noProof="0" dirty="0">
                          <a:latin typeface="Calibri Light"/>
                        </a:rPr>
                        <a:t>Mutex has no subtypes.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681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300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300" b="0" i="0" u="none" strike="noStrike" noProof="0" dirty="0">
                          <a:latin typeface="Calibri Light"/>
                        </a:rPr>
                        <a:t>Semaphore value is modified using wait() and signal() operation.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300" b="0" i="0" u="none" strike="noStrike" noProof="0" dirty="0">
                          <a:latin typeface="Calibri Light"/>
                        </a:rPr>
                        <a:t>Mutex object is locked or unlocked.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39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300" dirty="0"/>
                        <a:t>Resources occupancy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300" b="0" i="0" u="none" strike="noStrike" noProof="0" dirty="0">
                          <a:latin typeface="Calibri Light"/>
                        </a:rPr>
                        <a:t>It is occupied if all resources are being used and the process requesting for resource performs wait() operation and blocks itself until semaphore count becomes &gt;1.</a:t>
                      </a:r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300" b="0" i="0" u="none" strike="noStrike" noProof="0" dirty="0">
                          <a:latin typeface="Calibri Light"/>
                        </a:rPr>
                        <a:t>In case if the object is already locked, the process requesting resources waits and is queued by the system before lock is released.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71720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5D6F9DC-F12C-497C-8DD4-0B937C435B00}"/>
              </a:ext>
            </a:extLst>
          </p:cNvPr>
          <p:cNvSpPr txBox="1"/>
          <p:nvPr/>
        </p:nvSpPr>
        <p:spPr>
          <a:xfrm>
            <a:off x="4861389" y="6248399"/>
            <a:ext cx="64847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GB" dirty="0">
                <a:ea typeface="+mn-lt"/>
                <a:cs typeface="+mn-lt"/>
                <a:hlinkClick r:id="rId2"/>
              </a:rPr>
              <a:t>https://www.guru99.com/mutex-vs-semaphore.html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638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Starvation:</a:t>
            </a:r>
            <a:br>
              <a:rPr lang="en-IE" dirty="0"/>
            </a:b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8333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936FD8C-AFAD-4D71-8838-D5AF061BE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3504" y="770467"/>
            <a:ext cx="3467051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624078" indent="-514350">
              <a:lnSpc>
                <a:spcPct val="80000"/>
              </a:lnSpc>
            </a:pPr>
            <a:r>
              <a:rPr lang="en-US" sz="6000">
                <a:solidFill>
                  <a:srgbClr val="FFFFFF"/>
                </a:solidFill>
              </a:rPr>
              <a:t>Critical Section Problem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ACF551-333C-4400-9712-C8D645B65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4230C6FC-B9E5-6439-ADF6-3007F6048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641" y="629265"/>
            <a:ext cx="4635773" cy="558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049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24078" indent="-514350"/>
            <a:r>
              <a:rPr lang="en-IE" dirty="0"/>
              <a:t>What is a starvation problem in an operating system?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57224" y="2427965"/>
            <a:ext cx="10753725" cy="416938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IE" sz="2200" b="1" i="0" dirty="0">
                <a:solidFill>
                  <a:srgbClr val="3D3D4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Starvation</a:t>
            </a:r>
            <a:r>
              <a:rPr lang="en-IE" sz="2200" b="0" i="0" dirty="0">
                <a:solidFill>
                  <a:srgbClr val="3D3D4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happens if a method is indefinitely delayed. This can emerge once a method needs a further resource for execution that isn’t assigned.</a:t>
            </a:r>
          </a:p>
          <a:p>
            <a:pPr algn="l"/>
            <a:r>
              <a:rPr lang="en-IE" sz="2200" b="0" i="0" dirty="0">
                <a:solidFill>
                  <a:srgbClr val="3D3D4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These resources are things like: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sz="2200" b="0" i="0" dirty="0">
                <a:solidFill>
                  <a:srgbClr val="3D3D4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CPU time	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sz="2200" dirty="0">
                <a:solidFill>
                  <a:srgbClr val="3D3D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IE" sz="2200" b="0" i="0" dirty="0">
                <a:solidFill>
                  <a:srgbClr val="3D3D4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emory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sz="2200" b="0" i="0" dirty="0">
                <a:solidFill>
                  <a:srgbClr val="3D3D4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Disk space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sz="2200" b="0" i="0" dirty="0">
                <a:solidFill>
                  <a:srgbClr val="3D3D4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I/O access to network or disk</a:t>
            </a:r>
          </a:p>
          <a:p>
            <a:pPr algn="l"/>
            <a:r>
              <a:rPr lang="en-IE" sz="2200" b="0" i="0" dirty="0">
                <a:solidFill>
                  <a:srgbClr val="3D3D4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Starvation is the problem that occurs when low priority processes get </a:t>
            </a:r>
            <a:r>
              <a:rPr lang="en-IE" sz="2200" b="0" i="1" dirty="0">
                <a:solidFill>
                  <a:srgbClr val="3D3D4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jammed</a:t>
            </a:r>
            <a:r>
              <a:rPr lang="en-IE" sz="2200" b="0" i="0" dirty="0">
                <a:solidFill>
                  <a:srgbClr val="3D3D4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for an unspecified time as the high priority processes keep executing.</a:t>
            </a:r>
          </a:p>
        </p:txBody>
      </p:sp>
    </p:spTree>
    <p:extLst>
      <p:ext uri="{BB962C8B-B14F-4D97-AF65-F5344CB8AC3E}">
        <p14:creationId xmlns:p14="http://schemas.microsoft.com/office/powerpoint/2010/main" val="3495481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24078" indent="-514350"/>
            <a:r>
              <a:rPr lang="en-IE" dirty="0"/>
              <a:t>What is a starvation problem in an operating system?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57224" y="2427965"/>
            <a:ext cx="10753725" cy="92902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IE" b="0" i="0" dirty="0">
                <a:solidFill>
                  <a:srgbClr val="3D3D4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steady stream of higher-priority methods will stop a low-priority process from ever obtaining the processor.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F27F98-2991-7D73-AFF5-8EB72266A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6" y="3068960"/>
            <a:ext cx="60706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24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24078" indent="-514350"/>
            <a:r>
              <a:rPr lang="en-IE" dirty="0"/>
              <a:t>Measures to handle starvation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57224" y="2427965"/>
            <a:ext cx="10753725" cy="2729227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IE" b="0" i="0" dirty="0">
                <a:solidFill>
                  <a:srgbClr val="3D3D4E"/>
                </a:solidFill>
                <a:effectLst/>
                <a:latin typeface="Droid Serif"/>
              </a:rPr>
              <a:t>The resource allocation will be taken by a </a:t>
            </a:r>
            <a:r>
              <a:rPr lang="en-IE" b="0" i="1" dirty="0">
                <a:solidFill>
                  <a:srgbClr val="3D3D4E"/>
                </a:solidFill>
                <a:effectLst/>
                <a:latin typeface="Droid Serif"/>
              </a:rPr>
              <a:t>freelance manager</a:t>
            </a:r>
            <a:r>
              <a:rPr lang="en-IE" b="0" i="0" dirty="0">
                <a:solidFill>
                  <a:srgbClr val="3D3D4E"/>
                </a:solidFill>
                <a:effectLst/>
                <a:latin typeface="Droid Serif"/>
              </a:rPr>
              <a:t> to ensure even distribution.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b="0" i="0" dirty="0">
                <a:solidFill>
                  <a:srgbClr val="3D3D4E"/>
                </a:solidFill>
                <a:effectLst/>
                <a:latin typeface="Droid Serif"/>
              </a:rPr>
              <a:t>The criteria for priority of resource allocation ought to take into account factors like aging to prevent starvation.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b="0" i="0" dirty="0">
                <a:solidFill>
                  <a:srgbClr val="3D3D4E"/>
                </a:solidFill>
                <a:effectLst/>
                <a:latin typeface="Droid Serif"/>
              </a:rPr>
              <a:t>Random choice of processes for resource allocation or processor allocation ought to be avoided as they encourage starvation.</a:t>
            </a:r>
          </a:p>
        </p:txBody>
      </p:sp>
    </p:spTree>
    <p:extLst>
      <p:ext uri="{BB962C8B-B14F-4D97-AF65-F5344CB8AC3E}">
        <p14:creationId xmlns:p14="http://schemas.microsoft.com/office/powerpoint/2010/main" val="149363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936FD8C-AFAD-4D71-8838-D5AF061BE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3504" y="770467"/>
            <a:ext cx="3467051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624078" indent="-514350">
              <a:lnSpc>
                <a:spcPct val="80000"/>
              </a:lnSpc>
            </a:pPr>
            <a:r>
              <a:rPr lang="en-US" sz="5100">
                <a:solidFill>
                  <a:srgbClr val="FFFFFF"/>
                </a:solidFill>
              </a:rPr>
              <a:t>Differences between Starvation and Deadlock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ACF551-333C-4400-9712-C8D645B65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4A5615E-D84C-59F5-77E5-80BB1ED037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2506836"/>
              </p:ext>
            </p:extLst>
          </p:nvPr>
        </p:nvGraphicFramePr>
        <p:xfrm>
          <a:off x="5282520" y="839581"/>
          <a:ext cx="6266016" cy="5164640"/>
        </p:xfrm>
        <a:graphic>
          <a:graphicData uri="http://schemas.openxmlformats.org/drawingml/2006/table">
            <a:tbl>
              <a:tblPr/>
              <a:tblGrid>
                <a:gridCol w="3133008">
                  <a:extLst>
                    <a:ext uri="{9D8B030D-6E8A-4147-A177-3AD203B41FA5}">
                      <a16:colId xmlns:a16="http://schemas.microsoft.com/office/drawing/2014/main" val="3304692999"/>
                    </a:ext>
                  </a:extLst>
                </a:gridCol>
                <a:gridCol w="3133008">
                  <a:extLst>
                    <a:ext uri="{9D8B030D-6E8A-4147-A177-3AD203B41FA5}">
                      <a16:colId xmlns:a16="http://schemas.microsoft.com/office/drawing/2014/main" val="1524902818"/>
                    </a:ext>
                  </a:extLst>
                </a:gridCol>
              </a:tblGrid>
              <a:tr h="50951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2300" b="0" i="0" u="none" strike="noStrike">
                          <a:effectLst/>
                          <a:latin typeface="Arial" panose="020B0604020202020204" pitchFamily="34" charset="0"/>
                        </a:rPr>
                        <a:t>Starvation</a:t>
                      </a:r>
                    </a:p>
                  </a:txBody>
                  <a:tcPr marL="115799" marR="115799" marT="57900" marB="57900" anchor="ctr">
                    <a:lnL w="9525" cap="flat" cmpd="sng" algn="ctr">
                      <a:solidFill>
                        <a:srgbClr val="A06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6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6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6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2300" b="0" i="0" u="none" strike="noStrike">
                          <a:effectLst/>
                          <a:latin typeface="Arial" panose="020B0604020202020204" pitchFamily="34" charset="0"/>
                        </a:rPr>
                        <a:t>Deadlock</a:t>
                      </a:r>
                    </a:p>
                  </a:txBody>
                  <a:tcPr marL="115799" marR="115799" marT="57900" marB="57900" anchor="ctr">
                    <a:lnL w="9525" cap="flat" cmpd="sng" algn="ctr">
                      <a:solidFill>
                        <a:srgbClr val="A06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6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6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4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5519984"/>
                  </a:ext>
                </a:extLst>
              </a:tr>
              <a:tr h="856914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2300" b="0" i="0" u="none" strike="noStrike">
                          <a:effectLst/>
                          <a:latin typeface="Arial" panose="020B0604020202020204" pitchFamily="34" charset="0"/>
                        </a:rPr>
                        <a:t>1. It is called </a:t>
                      </a:r>
                      <a:r>
                        <a:rPr lang="en-IE" sz="2300" b="0" i="1" u="none" strike="noStrike">
                          <a:effectLst/>
                          <a:latin typeface="Arial" panose="020B0604020202020204" pitchFamily="34" charset="0"/>
                        </a:rPr>
                        <a:t>lived stock</a:t>
                      </a:r>
                      <a:r>
                        <a:rPr lang="en-IE" sz="2300" b="0" i="0" u="none" strike="noStrike"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115799" marR="115799" marT="57900" marB="57900" anchor="ctr">
                    <a:lnL w="9525" cap="flat" cmpd="sng" algn="ctr">
                      <a:solidFill>
                        <a:srgbClr val="A06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4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6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4D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2300" b="0" i="0" u="none" strike="noStrike">
                          <a:effectLst/>
                          <a:latin typeface="Arial" panose="020B0604020202020204" pitchFamily="34" charset="0"/>
                        </a:rPr>
                        <a:t>1. It is called circular waiting.</a:t>
                      </a:r>
                    </a:p>
                  </a:txBody>
                  <a:tcPr marL="115799" marR="115799" marT="57900" marB="57900" anchor="ctr">
                    <a:lnL w="9525" cap="flat" cmpd="sng" algn="ctr">
                      <a:solidFill>
                        <a:srgbClr val="A04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4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4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4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3827244"/>
                  </a:ext>
                </a:extLst>
              </a:tr>
              <a:tr h="2246502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2300" b="0" i="0" u="none" strike="noStrike">
                          <a:effectLst/>
                          <a:latin typeface="Arial" panose="020B0604020202020204" pitchFamily="34" charset="0"/>
                        </a:rPr>
                        <a:t>2. Starvation occurs when a process requires a resource for execution that it is never allowed.</a:t>
                      </a:r>
                    </a:p>
                  </a:txBody>
                  <a:tcPr marL="115799" marR="115799" marT="57900" marB="57900" anchor="ctr">
                    <a:lnL w="9525" cap="flat" cmpd="sng" algn="ctr">
                      <a:solidFill>
                        <a:srgbClr val="804D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4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4D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AD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2300" b="0" i="0" u="none" strike="noStrike">
                          <a:effectLst/>
                          <a:latin typeface="Arial" panose="020B0604020202020204" pitchFamily="34" charset="0"/>
                        </a:rPr>
                        <a:t>2. A deadlock occurs when two or more processes need some resource to complete the execution held by the other process.</a:t>
                      </a:r>
                    </a:p>
                  </a:txBody>
                  <a:tcPr marL="115799" marR="115799" marT="57900" marB="57900" anchor="ctr">
                    <a:lnL w="9525" cap="flat" cmpd="sng" algn="ctr">
                      <a:solidFill>
                        <a:srgbClr val="A04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4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4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1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886784"/>
                  </a:ext>
                </a:extLst>
              </a:tr>
              <a:tr h="155170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2300" b="0" i="0" u="none" strike="noStrike">
                          <a:effectLst/>
                          <a:latin typeface="Arial" panose="020B0604020202020204" pitchFamily="34" charset="0"/>
                        </a:rPr>
                        <a:t>3. Starvation is more of a scheduler issue.</a:t>
                      </a:r>
                    </a:p>
                  </a:txBody>
                  <a:tcPr marL="115799" marR="115799" marT="57900" marB="57900" anchor="ctr">
                    <a:lnL w="9525" cap="flat" cmpd="sng" algn="ctr">
                      <a:solidFill>
                        <a:srgbClr val="C0AD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1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AD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AD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2300" b="0" i="0" u="none" strike="noStrike" dirty="0">
                          <a:effectLst/>
                          <a:latin typeface="Arial" panose="020B0604020202020204" pitchFamily="34" charset="0"/>
                        </a:rPr>
                        <a:t>3. Deadlock is more of a process design/distributed design issue.</a:t>
                      </a:r>
                    </a:p>
                  </a:txBody>
                  <a:tcPr marL="115799" marR="115799" marT="57900" marB="57900" anchor="ctr">
                    <a:lnL w="9525" cap="flat" cmpd="sng" algn="ctr">
                      <a:solidFill>
                        <a:srgbClr val="601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1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1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1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825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9171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pPr marL="624078" indent="-514350"/>
            <a:r>
              <a:rPr lang="en-IE">
                <a:solidFill>
                  <a:srgbClr val="FFFFFF"/>
                </a:solidFill>
              </a:rPr>
              <a:t>Critical Section Problem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290309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IE" b="0" i="0" dirty="0">
                <a:effectLst/>
                <a:latin typeface="Droid Serif"/>
              </a:rPr>
              <a:t>The </a:t>
            </a:r>
            <a:r>
              <a:rPr lang="en-IE" b="1" i="0" dirty="0">
                <a:effectLst/>
                <a:latin typeface="var(--font-family-body-lesson-markdown,&quot;Droid Serif&quot;)"/>
              </a:rPr>
              <a:t>critical section problem</a:t>
            </a:r>
            <a:r>
              <a:rPr lang="en-IE" b="0" i="0" dirty="0">
                <a:effectLst/>
                <a:latin typeface="Droid Serif"/>
              </a:rPr>
              <a:t> is used to design a protocol followed by a group of processes, so that when one process has entered its critical section, no other process is allowed to execute in its critical section.</a:t>
            </a:r>
          </a:p>
          <a:p>
            <a:r>
              <a:rPr lang="en-IE" b="0" i="0" dirty="0">
                <a:effectLst/>
                <a:latin typeface="Droid Serif"/>
              </a:rPr>
              <a:t>The </a:t>
            </a:r>
            <a:r>
              <a:rPr lang="en-IE" b="1" i="0" dirty="0">
                <a:effectLst/>
                <a:latin typeface="var(--font-family-body-lesson-markdown,&quot;Droid Serif&quot;)"/>
              </a:rPr>
              <a:t>critical section</a:t>
            </a:r>
            <a:r>
              <a:rPr lang="en-IE" b="0" i="0" dirty="0">
                <a:effectLst/>
                <a:latin typeface="Droid Serif"/>
              </a:rPr>
              <a:t> refers to the segment of code where processes access shared resources and perform write operations on them.</a:t>
            </a:r>
          </a:p>
          <a:p>
            <a:r>
              <a:rPr lang="en-IE" dirty="0">
                <a:latin typeface="Droid Serif"/>
              </a:rPr>
              <a:t>These shared resources could be </a:t>
            </a:r>
            <a:r>
              <a:rPr lang="en-IE" b="0" i="0" dirty="0">
                <a:effectLst/>
                <a:latin typeface="Droid Serif"/>
              </a:rPr>
              <a:t>common variables and files</a:t>
            </a:r>
            <a:r>
              <a:rPr lang="en-IE" dirty="0">
                <a:latin typeface="Droid Serif"/>
              </a:rPr>
              <a:t>.</a:t>
            </a:r>
            <a:endParaRPr lang="en-IE" b="0" i="0" dirty="0">
              <a:effectLst/>
              <a:latin typeface="Droid Serif"/>
            </a:endParaRPr>
          </a:p>
          <a:p>
            <a:endParaRPr lang="en-IE" b="0" i="0" dirty="0">
              <a:effectLst/>
              <a:latin typeface="Droid Serif"/>
            </a:endParaRPr>
          </a:p>
        </p:txBody>
      </p:sp>
    </p:spTree>
    <p:extLst>
      <p:ext uri="{BB962C8B-B14F-4D97-AF65-F5344CB8AC3E}">
        <p14:creationId xmlns:p14="http://schemas.microsoft.com/office/powerpoint/2010/main" val="2696421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pPr marL="624078" indent="-514350"/>
            <a:r>
              <a:rPr lang="en-IE">
                <a:solidFill>
                  <a:srgbClr val="FFFFFF"/>
                </a:solidFill>
              </a:rPr>
              <a:t>Critical Section Problem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290309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IE" b="0" i="0" dirty="0">
                <a:solidFill>
                  <a:srgbClr val="3D3D4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Since processes execute concurrently (at the same time), any process can be interrupted mid-execution. </a:t>
            </a:r>
          </a:p>
          <a:p>
            <a:r>
              <a:rPr lang="en-IE" b="0" i="0" dirty="0">
                <a:solidFill>
                  <a:srgbClr val="3D3D4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the case of shared resources, partial execution of processes can lead to data inconsistencies. </a:t>
            </a:r>
          </a:p>
          <a:p>
            <a:r>
              <a:rPr lang="en-IE" b="0" i="0" dirty="0">
                <a:solidFill>
                  <a:srgbClr val="3D3D4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When two processes access and manipulate the shared resource concurrently, and the resulting execution outcome depends on the order in which processes access the resource; this is called a </a:t>
            </a:r>
            <a:r>
              <a:rPr lang="en-IE" b="0" i="1" dirty="0">
                <a:solidFill>
                  <a:srgbClr val="3D3D4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race condition.</a:t>
            </a:r>
          </a:p>
          <a:p>
            <a:r>
              <a:rPr lang="en-IE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More on race conditions in the next slide</a:t>
            </a:r>
          </a:p>
        </p:txBody>
      </p:sp>
    </p:spTree>
    <p:extLst>
      <p:ext uri="{BB962C8B-B14F-4D97-AF65-F5344CB8AC3E}">
        <p14:creationId xmlns:p14="http://schemas.microsoft.com/office/powerpoint/2010/main" val="1661349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24078" indent="-514350"/>
            <a:r>
              <a:rPr lang="en-IE" dirty="0"/>
              <a:t>Race Conditions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IE" dirty="0">
                <a:solidFill>
                  <a:srgbClr val="3D3D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Two or more processes</a:t>
            </a:r>
            <a:r>
              <a:rPr lang="en-IE" b="0" i="0" dirty="0">
                <a:solidFill>
                  <a:srgbClr val="3D3D4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"race" through the </a:t>
            </a:r>
            <a:r>
              <a:rPr lang="en-IE" b="1" i="0" dirty="0">
                <a:solidFill>
                  <a:srgbClr val="3D3D4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critical section</a:t>
            </a:r>
            <a:r>
              <a:rPr lang="en-IE" b="0" i="0" dirty="0">
                <a:solidFill>
                  <a:srgbClr val="3D3D4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 write or read </a:t>
            </a:r>
            <a:r>
              <a:rPr lang="en-IE" b="1" i="0" dirty="0">
                <a:solidFill>
                  <a:srgbClr val="3D3D4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shared resources</a:t>
            </a:r>
            <a:r>
              <a:rPr lang="en-IE" b="0" i="0" dirty="0">
                <a:solidFill>
                  <a:srgbClr val="3D3D4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and depending on the order in which process finish the "race", the program output changes. </a:t>
            </a:r>
          </a:p>
          <a:p>
            <a:pPr>
              <a:lnSpc>
                <a:spcPct val="100000"/>
              </a:lnSpc>
            </a:pPr>
            <a:r>
              <a:rPr lang="en-IE" b="0" i="0" dirty="0">
                <a:solidFill>
                  <a:srgbClr val="3D3D4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a race condition, processes access shared resources that might be worked on by other processes at the same time causing the application data to be inconsistent.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951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24078" indent="-514350"/>
            <a:r>
              <a:rPr lang="en-IE" dirty="0"/>
              <a:t>Simple Example of a Race Condition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pPr algn="l"/>
            <a:r>
              <a:rPr lang="en-IE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simple example of a race condition is a light switch. </a:t>
            </a:r>
          </a:p>
          <a:p>
            <a:pPr algn="l"/>
            <a:r>
              <a:rPr lang="en-IE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some homes, there are multiple light switches connected to a common ceiling light.</a:t>
            </a:r>
          </a:p>
          <a:p>
            <a:pPr algn="l"/>
            <a:r>
              <a:rPr lang="en-IE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When these types of </a:t>
            </a:r>
            <a:r>
              <a:rPr lang="en-IE" b="0" i="0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circuits</a:t>
            </a:r>
            <a:r>
              <a:rPr lang="en-IE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are used, the switch position becomes irrelevant. If the light is on, moving either switch from its current position turns the light off. </a:t>
            </a:r>
          </a:p>
          <a:p>
            <a:pPr algn="l"/>
            <a:r>
              <a:rPr lang="en-IE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Similarly, if the light is off, then moving either switch from its current position turns the light on.</a:t>
            </a:r>
          </a:p>
          <a:p>
            <a:pPr algn="l"/>
            <a:r>
              <a:rPr lang="en-IE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With that in mind, imagine what might happen if two people tried to turn on the light using two different switches at the same time. </a:t>
            </a:r>
          </a:p>
          <a:p>
            <a:pPr algn="l"/>
            <a:r>
              <a:rPr lang="en-IE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One </a:t>
            </a:r>
            <a:r>
              <a:rPr lang="en-IE" b="0" i="0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instruction</a:t>
            </a:r>
            <a:r>
              <a:rPr lang="en-IE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might cancel the other or the two actions might trip the circuit breaker.</a:t>
            </a:r>
          </a:p>
        </p:txBody>
      </p:sp>
    </p:spTree>
    <p:extLst>
      <p:ext uri="{BB962C8B-B14F-4D97-AF65-F5344CB8AC3E}">
        <p14:creationId xmlns:p14="http://schemas.microsoft.com/office/powerpoint/2010/main" val="1769678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00800" y="499533"/>
            <a:ext cx="5142271" cy="16581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624078" indent="-514350"/>
            <a:r>
              <a:rPr lang="en-US"/>
              <a:t>Another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773CBE-BDA1-CDEA-AD98-223FBCBC4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109" y="645106"/>
            <a:ext cx="4263793" cy="52477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6B85B3-5144-D258-7523-235D0D71A752}"/>
              </a:ext>
            </a:extLst>
          </p:cNvPr>
          <p:cNvSpPr txBox="1"/>
          <p:nvPr/>
        </p:nvSpPr>
        <p:spPr>
          <a:xfrm>
            <a:off x="6400800" y="2011680"/>
            <a:ext cx="5142271" cy="3864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See how a race condition could develop if a bank receives two checks -- one for $1,000 and the other for $1,500 -- at about the same time, both drawn against a checking account with only $2,000 in it.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980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24078" indent="-514350"/>
            <a:r>
              <a:rPr lang="en-IE" dirty="0"/>
              <a:t>Solutions to the Critical Section Problem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l">
              <a:buNone/>
            </a:pPr>
            <a:r>
              <a:rPr lang="en-IE" b="0" i="0" dirty="0">
                <a:solidFill>
                  <a:srgbClr val="3D3D4E"/>
                </a:solidFill>
                <a:effectLst/>
                <a:latin typeface="Droid Serif"/>
              </a:rPr>
              <a:t>Any solution to the critical section problem must satisfy the following requirements: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E" b="1" i="0" dirty="0">
                <a:solidFill>
                  <a:srgbClr val="3D3D4E"/>
                </a:solidFill>
                <a:effectLst/>
                <a:latin typeface="var(--font-family-body-lesson-markdown,&quot;Droid Serif&quot;)"/>
              </a:rPr>
              <a:t>Mutual exclusion</a:t>
            </a:r>
            <a:r>
              <a:rPr lang="en-IE" b="0" i="0" dirty="0">
                <a:solidFill>
                  <a:srgbClr val="3D3D4E"/>
                </a:solidFill>
                <a:effectLst/>
                <a:latin typeface="Droid Serif"/>
              </a:rPr>
              <a:t>: When one process is executing in its critical section, no other process is allowed to execute in its critical section.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E" b="1" i="0" dirty="0">
                <a:solidFill>
                  <a:srgbClr val="3D3D4E"/>
                </a:solidFill>
                <a:effectLst/>
                <a:latin typeface="var(--font-family-body-lesson-markdown,&quot;Droid Serif&quot;)"/>
              </a:rPr>
              <a:t>Progress</a:t>
            </a:r>
            <a:r>
              <a:rPr lang="en-IE" b="0" i="0" dirty="0">
                <a:solidFill>
                  <a:srgbClr val="3D3D4E"/>
                </a:solidFill>
                <a:effectLst/>
                <a:latin typeface="Droid Serif"/>
              </a:rPr>
              <a:t>: When no process is executing in its critical section, and there exists a process that wishes to enter its critical section, it should not have to wait indefinitely to enter it.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E" b="1" i="0" dirty="0">
                <a:solidFill>
                  <a:srgbClr val="3D3D4E"/>
                </a:solidFill>
                <a:effectLst/>
                <a:latin typeface="var(--font-family-body-lesson-markdown,&quot;Droid Serif&quot;)"/>
              </a:rPr>
              <a:t>Bounded waiting</a:t>
            </a:r>
            <a:r>
              <a:rPr lang="en-IE" b="0" i="0" dirty="0">
                <a:solidFill>
                  <a:srgbClr val="3D3D4E"/>
                </a:solidFill>
                <a:effectLst/>
                <a:latin typeface="Droid Serif"/>
              </a:rPr>
              <a:t>: There must be a bound on the number of times a process is allowed to execute in its critical section, after another process has requested to enter its critical section and before that request is accepted.</a:t>
            </a:r>
          </a:p>
        </p:txBody>
      </p:sp>
    </p:spTree>
    <p:extLst>
      <p:ext uri="{BB962C8B-B14F-4D97-AF65-F5344CB8AC3E}">
        <p14:creationId xmlns:p14="http://schemas.microsoft.com/office/powerpoint/2010/main" val="102913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Semaphore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5036877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0941A018-FB9B-4401-A32C-7E04526866E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1675</TotalTime>
  <Words>1436</Words>
  <Application>Microsoft Macintosh PowerPoint</Application>
  <PresentationFormat>Widescreen</PresentationFormat>
  <Paragraphs>119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Droid Serif</vt:lpstr>
      <vt:lpstr>var(--font-family-body-lesson-markdown,"Droid Serif")</vt:lpstr>
      <vt:lpstr>Metropolitan</vt:lpstr>
      <vt:lpstr>Processor Scheduling</vt:lpstr>
      <vt:lpstr>Critical Section Problem</vt:lpstr>
      <vt:lpstr>Critical Section Problem</vt:lpstr>
      <vt:lpstr>Critical Section Problem</vt:lpstr>
      <vt:lpstr>Race Conditions</vt:lpstr>
      <vt:lpstr>Simple Example of a Race Condition</vt:lpstr>
      <vt:lpstr>Another Example</vt:lpstr>
      <vt:lpstr>Solutions to the Critical Section Problem</vt:lpstr>
      <vt:lpstr>Semaphore</vt:lpstr>
      <vt:lpstr>What is a Semaphore</vt:lpstr>
      <vt:lpstr>How it works</vt:lpstr>
      <vt:lpstr>Two Operations</vt:lpstr>
      <vt:lpstr>wait()</vt:lpstr>
      <vt:lpstr>signal()</vt:lpstr>
      <vt:lpstr>Mutex</vt:lpstr>
      <vt:lpstr>What is a Mutex</vt:lpstr>
      <vt:lpstr>Advantages of Mutex</vt:lpstr>
      <vt:lpstr>Mutex vs Semaphore</vt:lpstr>
      <vt:lpstr>Starvation: </vt:lpstr>
      <vt:lpstr>What is a starvation problem in an operating system?</vt:lpstr>
      <vt:lpstr>What is a starvation problem in an operating system?</vt:lpstr>
      <vt:lpstr>Measures to handle starvation</vt:lpstr>
      <vt:lpstr>Differences between Starvation and Deadlock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CMPU1022 Operating Systems 1</dc:title>
  <dc:creator>Damian Gordon</dc:creator>
  <cp:lastModifiedBy>Paul Kelly</cp:lastModifiedBy>
  <cp:revision>594</cp:revision>
  <dcterms:created xsi:type="dcterms:W3CDTF">2015-01-19T19:52:08Z</dcterms:created>
  <dcterms:modified xsi:type="dcterms:W3CDTF">2023-02-22T08:25:51Z</dcterms:modified>
</cp:coreProperties>
</file>