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330" r:id="rId2"/>
    <p:sldId id="582" r:id="rId3"/>
    <p:sldId id="583" r:id="rId4"/>
    <p:sldId id="628" r:id="rId5"/>
    <p:sldId id="510" r:id="rId6"/>
    <p:sldId id="6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000000"/>
    <a:srgbClr val="008000"/>
    <a:srgbClr val="FFFFCC"/>
    <a:srgbClr val="C49500"/>
    <a:srgbClr val="993366"/>
    <a:srgbClr val="FF0066"/>
    <a:srgbClr val="FF6600"/>
    <a:srgbClr val="E1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CEC86-957C-0547-AD30-18C25DD20234}" v="1" dt="2023-01-27T11:02:57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>
      <p:cViewPr varScale="1">
        <p:scale>
          <a:sx n="96" d="100"/>
          <a:sy n="96" d="100"/>
        </p:scale>
        <p:origin x="2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DDD655CC-0BDF-D8EB-9910-DA8B942A8288}"/>
    <pc:docChg chg="modSld addMainMaster delMainMaster">
      <pc:chgData name="Giulia Vilone" userId="S::giulia.vilone@tudublin.ie::0c58d732-b0d9-492e-ba07-5ae44eefa3de" providerId="AD" clId="Web-{DDD655CC-0BDF-D8EB-9910-DA8B942A8288}" dt="2022-01-20T19:46:42.966" v="30" actId="20577"/>
      <pc:docMkLst>
        <pc:docMk/>
      </pc:docMkLst>
      <pc:sldChg chg="modSp mod modClrScheme chgLayout">
        <pc:chgData name="Giulia Vilone" userId="S::giulia.vilone@tudublin.ie::0c58d732-b0d9-492e-ba07-5ae44eefa3de" providerId="AD" clId="Web-{DDD655CC-0BDF-D8EB-9910-DA8B942A8288}" dt="2022-01-20T19:45:10.304" v="2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DDD655CC-0BDF-D8EB-9910-DA8B942A8288}" dt="2022-01-20T19:45:10.304" v="2"/>
          <ac:spMkLst>
            <pc:docMk/>
            <pc:sldMk cId="4236784207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DDD655CC-0BDF-D8EB-9910-DA8B942A8288}" dt="2022-01-20T19:45:10.304" v="2"/>
          <ac:spMkLst>
            <pc:docMk/>
            <pc:sldMk cId="4236784207" sldId="2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DDD655CC-0BDF-D8EB-9910-DA8B942A8288}" dt="2022-01-20T19:46:28.637" v="25" actId="20577"/>
        <pc:sldMkLst>
          <pc:docMk/>
          <pc:sldMk cId="1698198040" sldId="510"/>
        </pc:sldMkLst>
        <pc:spChg chg="mod ord">
          <ac:chgData name="Giulia Vilone" userId="S::giulia.vilone@tudublin.ie::0c58d732-b0d9-492e-ba07-5ae44eefa3de" providerId="AD" clId="Web-{DDD655CC-0BDF-D8EB-9910-DA8B942A8288}" dt="2022-01-20T19:46:28.637" v="25" actId="20577"/>
          <ac:spMkLst>
            <pc:docMk/>
            <pc:sldMk cId="1698198040" sldId="5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DDD655CC-0BDF-D8EB-9910-DA8B942A8288}" dt="2022-01-20T19:46:08.401" v="12" actId="1076"/>
          <ac:spMkLst>
            <pc:docMk/>
            <pc:sldMk cId="1698198040" sldId="510"/>
            <ac:spMk id="3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DDD655CC-0BDF-D8EB-9910-DA8B942A8288}" dt="2022-01-20T19:45:10.304" v="2"/>
        <pc:sldMkLst>
          <pc:docMk/>
          <pc:sldMk cId="24879527" sldId="582"/>
        </pc:sldMkLst>
      </pc:sldChg>
      <pc:sldChg chg="mod modClrScheme chgLayout">
        <pc:chgData name="Giulia Vilone" userId="S::giulia.vilone@tudublin.ie::0c58d732-b0d9-492e-ba07-5ae44eefa3de" providerId="AD" clId="Web-{DDD655CC-0BDF-D8EB-9910-DA8B942A8288}" dt="2022-01-20T19:45:10.304" v="2"/>
        <pc:sldMkLst>
          <pc:docMk/>
          <pc:sldMk cId="1905984122" sldId="583"/>
        </pc:sldMkLst>
      </pc:sldChg>
      <pc:sldChg chg="modSp mod modClrScheme chgLayout">
        <pc:chgData name="Giulia Vilone" userId="S::giulia.vilone@tudublin.ie::0c58d732-b0d9-492e-ba07-5ae44eefa3de" providerId="AD" clId="Web-{DDD655CC-0BDF-D8EB-9910-DA8B942A8288}" dt="2022-01-20T19:45:56.744" v="9" actId="20577"/>
        <pc:sldMkLst>
          <pc:docMk/>
          <pc:sldMk cId="4024202002" sldId="628"/>
        </pc:sldMkLst>
        <pc:spChg chg="mod ord">
          <ac:chgData name="Giulia Vilone" userId="S::giulia.vilone@tudublin.ie::0c58d732-b0d9-492e-ba07-5ae44eefa3de" providerId="AD" clId="Web-{DDD655CC-0BDF-D8EB-9910-DA8B942A8288}" dt="2022-01-20T19:45:56.744" v="9" actId="20577"/>
          <ac:spMkLst>
            <pc:docMk/>
            <pc:sldMk cId="4024202002" sldId="6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DDD655CC-0BDF-D8EB-9910-DA8B942A8288}" dt="2022-01-20T19:45:10.304" v="2"/>
          <ac:spMkLst>
            <pc:docMk/>
            <pc:sldMk cId="4024202002" sldId="62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DDD655CC-0BDF-D8EB-9910-DA8B942A8288}" dt="2022-01-20T19:46:42.966" v="30" actId="20577"/>
        <pc:sldMkLst>
          <pc:docMk/>
          <pc:sldMk cId="1532155358" sldId="629"/>
        </pc:sldMkLst>
        <pc:spChg chg="mod ord">
          <ac:chgData name="Giulia Vilone" userId="S::giulia.vilone@tudublin.ie::0c58d732-b0d9-492e-ba07-5ae44eefa3de" providerId="AD" clId="Web-{DDD655CC-0BDF-D8EB-9910-DA8B942A8288}" dt="2022-01-20T19:46:42.966" v="30" actId="20577"/>
          <ac:spMkLst>
            <pc:docMk/>
            <pc:sldMk cId="1532155358" sldId="629"/>
            <ac:spMk id="2" creationId="{9607484A-A9A5-274B-84EF-F64FD4403712}"/>
          </ac:spMkLst>
        </pc:spChg>
        <pc:spChg chg="mod ord">
          <ac:chgData name="Giulia Vilone" userId="S::giulia.vilone@tudublin.ie::0c58d732-b0d9-492e-ba07-5ae44eefa3de" providerId="AD" clId="Web-{DDD655CC-0BDF-D8EB-9910-DA8B942A8288}" dt="2022-01-20T19:45:10.304" v="2"/>
          <ac:spMkLst>
            <pc:docMk/>
            <pc:sldMk cId="1532155358" sldId="629"/>
            <ac:spMk id="3" creationId="{FB65BF05-E609-734A-9565-210E133CD0CE}"/>
          </ac:spMkLst>
        </pc:spChg>
      </pc:sldChg>
      <pc:sldMasterChg chg="del delSldLayout">
        <pc:chgData name="Giulia Vilone" userId="S::giulia.vilone@tudublin.ie::0c58d732-b0d9-492e-ba07-5ae44eefa3de" providerId="AD" clId="Web-{DDD655CC-0BDF-D8EB-9910-DA8B942A8288}" dt="2022-01-20T19:44:51.365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DDD655CC-0BDF-D8EB-9910-DA8B942A8288}" dt="2022-01-20T19:44:51.365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DDD655CC-0BDF-D8EB-9910-DA8B942A8288}" dt="2022-01-20T19:45:10.304" v="2"/>
        <pc:sldMasterMkLst>
          <pc:docMk/>
          <pc:sldMasterMk cId="2885051143" sldId="2147483732"/>
        </pc:sldMasterMkLst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123494718" sldId="2147483733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4040645939" sldId="2147483734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911721114" sldId="2147483735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2545468276" sldId="2147483736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427210980" sldId="2147483737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161556011" sldId="2147483738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3956005514" sldId="2147483739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2870722416" sldId="2147483740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900879364" sldId="2147483741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816631128" sldId="2147483742"/>
          </pc:sldLayoutMkLst>
        </pc:sldLayoutChg>
        <pc:sldLayoutChg chg="add del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2885051143" sldId="2147483732"/>
            <pc:sldLayoutMk cId="614857129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DDD655CC-0BDF-D8EB-9910-DA8B942A8288}" dt="2022-01-20T19:45:10.304" v="2"/>
        <pc:sldMasterMkLst>
          <pc:docMk/>
          <pc:sldMasterMk cId="1029891795" sldId="2147483744"/>
        </pc:sldMasterMkLst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3716768338" sldId="2147483745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3270601453" sldId="2147483746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1108666559" sldId="2147483747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13229445" sldId="2147483748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676025158" sldId="2147483749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1530279975" sldId="2147483750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1651303221" sldId="2147483751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3659709997" sldId="2147483752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747632977" sldId="2147483753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3644068763" sldId="2147483754"/>
          </pc:sldLayoutMkLst>
        </pc:sldLayoutChg>
        <pc:sldLayoutChg chg="add mod replId">
          <pc:chgData name="Giulia Vilone" userId="S::giulia.vilone@tudublin.ie::0c58d732-b0d9-492e-ba07-5ae44eefa3de" providerId="AD" clId="Web-{DDD655CC-0BDF-D8EB-9910-DA8B942A8288}" dt="2022-01-20T19:45:10.304" v="2"/>
          <pc:sldLayoutMkLst>
            <pc:docMk/>
            <pc:sldMasterMk cId="1029891795" sldId="2147483744"/>
            <pc:sldLayoutMk cId="3699301989" sldId="2147483755"/>
          </pc:sldLayoutMkLst>
        </pc:sldLayoutChg>
      </pc:sldMasterChg>
    </pc:docChg>
  </pc:docChgLst>
  <pc:docChgLst>
    <pc:chgData name="Paul Kelly" userId="a8eab0d472cb567b" providerId="LiveId" clId="{1B5CEC86-957C-0547-AD30-18C25DD20234}"/>
    <pc:docChg chg="undo custSel addSld delSld modSld">
      <pc:chgData name="Paul Kelly" userId="a8eab0d472cb567b" providerId="LiveId" clId="{1B5CEC86-957C-0547-AD30-18C25DD20234}" dt="2023-01-27T11:08:10.492" v="25" actId="26606"/>
      <pc:docMkLst>
        <pc:docMk/>
      </pc:docMkLst>
      <pc:sldChg chg="delSp del mod">
        <pc:chgData name="Paul Kelly" userId="a8eab0d472cb567b" providerId="LiveId" clId="{1B5CEC86-957C-0547-AD30-18C25DD20234}" dt="2023-01-27T11:03:13.400" v="19" actId="2696"/>
        <pc:sldMkLst>
          <pc:docMk/>
          <pc:sldMk cId="4236784207" sldId="256"/>
        </pc:sldMkLst>
        <pc:spChg chg="del">
          <ac:chgData name="Paul Kelly" userId="a8eab0d472cb567b" providerId="LiveId" clId="{1B5CEC86-957C-0547-AD30-18C25DD20234}" dt="2023-01-27T11:02:42.603" v="0" actId="478"/>
          <ac:spMkLst>
            <pc:docMk/>
            <pc:sldMk cId="4236784207" sldId="256"/>
            <ac:spMk id="3" creationId="{00000000-0000-0000-0000-000000000000}"/>
          </ac:spMkLst>
        </pc:spChg>
      </pc:sldChg>
      <pc:sldChg chg="modSp add mod">
        <pc:chgData name="Paul Kelly" userId="a8eab0d472cb567b" providerId="LiveId" clId="{1B5CEC86-957C-0547-AD30-18C25DD20234}" dt="2023-01-27T11:03:06.375" v="18" actId="20577"/>
        <pc:sldMkLst>
          <pc:docMk/>
          <pc:sldMk cId="2647374652" sldId="330"/>
        </pc:sldMkLst>
        <pc:spChg chg="mod">
          <ac:chgData name="Paul Kelly" userId="a8eab0d472cb567b" providerId="LiveId" clId="{1B5CEC86-957C-0547-AD30-18C25DD20234}" dt="2023-01-27T11:03:06.375" v="18" actId="20577"/>
          <ac:spMkLst>
            <pc:docMk/>
            <pc:sldMk cId="2647374652" sldId="330"/>
            <ac:spMk id="2" creationId="{00000000-0000-0000-0000-000000000000}"/>
          </ac:spMkLst>
        </pc:spChg>
      </pc:sldChg>
      <pc:sldChg chg="addSp delSp modSp mod setBg">
        <pc:chgData name="Paul Kelly" userId="a8eab0d472cb567b" providerId="LiveId" clId="{1B5CEC86-957C-0547-AD30-18C25DD20234}" dt="2023-01-27T11:07:39.769" v="24" actId="26606"/>
        <pc:sldMkLst>
          <pc:docMk/>
          <pc:sldMk cId="1698198040" sldId="510"/>
        </pc:sldMkLst>
        <pc:spChg chg="mod">
          <ac:chgData name="Paul Kelly" userId="a8eab0d472cb567b" providerId="LiveId" clId="{1B5CEC86-957C-0547-AD30-18C25DD20234}" dt="2023-01-27T11:07:39.769" v="24" actId="26606"/>
          <ac:spMkLst>
            <pc:docMk/>
            <pc:sldMk cId="1698198040" sldId="510"/>
            <ac:spMk id="2" creationId="{00000000-0000-0000-0000-000000000000}"/>
          </ac:spMkLst>
        </pc:spChg>
        <pc:spChg chg="mod ord">
          <ac:chgData name="Paul Kelly" userId="a8eab0d472cb567b" providerId="LiveId" clId="{1B5CEC86-957C-0547-AD30-18C25DD20234}" dt="2023-01-27T11:07:39.769" v="24" actId="26606"/>
          <ac:spMkLst>
            <pc:docMk/>
            <pc:sldMk cId="1698198040" sldId="510"/>
            <ac:spMk id="3" creationId="{00000000-0000-0000-0000-000000000000}"/>
          </ac:spMkLst>
        </pc:spChg>
        <pc:spChg chg="add del">
          <ac:chgData name="Paul Kelly" userId="a8eab0d472cb567b" providerId="LiveId" clId="{1B5CEC86-957C-0547-AD30-18C25DD20234}" dt="2023-01-27T11:07:38.491" v="21" actId="26606"/>
          <ac:spMkLst>
            <pc:docMk/>
            <pc:sldMk cId="1698198040" sldId="510"/>
            <ac:spMk id="8" creationId="{854C4829-CF39-4CF4-973E-6F5A32F80A25}"/>
          </ac:spMkLst>
        </pc:spChg>
        <pc:spChg chg="add del">
          <ac:chgData name="Paul Kelly" userId="a8eab0d472cb567b" providerId="LiveId" clId="{1B5CEC86-957C-0547-AD30-18C25DD20234}" dt="2023-01-27T11:07:39.758" v="23" actId="26606"/>
          <ac:spMkLst>
            <pc:docMk/>
            <pc:sldMk cId="1698198040" sldId="510"/>
            <ac:spMk id="11" creationId="{888FA52F-675E-4661-BA16-455C93943049}"/>
          </ac:spMkLst>
        </pc:spChg>
        <pc:spChg chg="add">
          <ac:chgData name="Paul Kelly" userId="a8eab0d472cb567b" providerId="LiveId" clId="{1B5CEC86-957C-0547-AD30-18C25DD20234}" dt="2023-01-27T11:07:39.769" v="24" actId="26606"/>
          <ac:spMkLst>
            <pc:docMk/>
            <pc:sldMk cId="1698198040" sldId="510"/>
            <ac:spMk id="13" creationId="{B1CCD5EF-766D-43B9-A25D-19122E5FB181}"/>
          </ac:spMkLst>
        </pc:spChg>
        <pc:spChg chg="add">
          <ac:chgData name="Paul Kelly" userId="a8eab0d472cb567b" providerId="LiveId" clId="{1B5CEC86-957C-0547-AD30-18C25DD20234}" dt="2023-01-27T11:07:39.769" v="24" actId="26606"/>
          <ac:spMkLst>
            <pc:docMk/>
            <pc:sldMk cId="1698198040" sldId="510"/>
            <ac:spMk id="14" creationId="{FD9699C9-77F1-4E33-A750-CB78C7EA29E6}"/>
          </ac:spMkLst>
        </pc:spChg>
        <pc:cxnChg chg="add del">
          <ac:chgData name="Paul Kelly" userId="a8eab0d472cb567b" providerId="LiveId" clId="{1B5CEC86-957C-0547-AD30-18C25DD20234}" dt="2023-01-27T11:07:39.758" v="23" actId="26606"/>
          <ac:cxnSpMkLst>
            <pc:docMk/>
            <pc:sldMk cId="1698198040" sldId="510"/>
            <ac:cxnSpMk id="10" creationId="{07BC4E14-913C-46C0-ABF7-BDDAEC08A367}"/>
          </ac:cxnSpMkLst>
        </pc:cxnChg>
      </pc:sldChg>
      <pc:sldChg chg="addSp modSp mod setBg">
        <pc:chgData name="Paul Kelly" userId="a8eab0d472cb567b" providerId="LiveId" clId="{1B5CEC86-957C-0547-AD30-18C25DD20234}" dt="2023-01-27T11:08:10.492" v="25" actId="26606"/>
        <pc:sldMkLst>
          <pc:docMk/>
          <pc:sldMk cId="4024202002" sldId="628"/>
        </pc:sldMkLst>
        <pc:spChg chg="mod">
          <ac:chgData name="Paul Kelly" userId="a8eab0d472cb567b" providerId="LiveId" clId="{1B5CEC86-957C-0547-AD30-18C25DD20234}" dt="2023-01-27T11:08:10.492" v="25" actId="26606"/>
          <ac:spMkLst>
            <pc:docMk/>
            <pc:sldMk cId="4024202002" sldId="628"/>
            <ac:spMk id="2" creationId="{00000000-0000-0000-0000-000000000000}"/>
          </ac:spMkLst>
        </pc:spChg>
        <pc:spChg chg="mod">
          <ac:chgData name="Paul Kelly" userId="a8eab0d472cb567b" providerId="LiveId" clId="{1B5CEC86-957C-0547-AD30-18C25DD20234}" dt="2023-01-27T11:08:10.492" v="25" actId="26606"/>
          <ac:spMkLst>
            <pc:docMk/>
            <pc:sldMk cId="4024202002" sldId="628"/>
            <ac:spMk id="3" creationId="{00000000-0000-0000-0000-000000000000}"/>
          </ac:spMkLst>
        </pc:spChg>
        <pc:spChg chg="add">
          <ac:chgData name="Paul Kelly" userId="a8eab0d472cb567b" providerId="LiveId" clId="{1B5CEC86-957C-0547-AD30-18C25DD20234}" dt="2023-01-27T11:08:10.492" v="25" actId="26606"/>
          <ac:spMkLst>
            <pc:docMk/>
            <pc:sldMk cId="4024202002" sldId="628"/>
            <ac:spMk id="8" creationId="{B1CCD5EF-766D-43B9-A25D-19122E5FB181}"/>
          </ac:spMkLst>
        </pc:spChg>
        <pc:spChg chg="add">
          <ac:chgData name="Paul Kelly" userId="a8eab0d472cb567b" providerId="LiveId" clId="{1B5CEC86-957C-0547-AD30-18C25DD20234}" dt="2023-01-27T11:08:10.492" v="25" actId="26606"/>
          <ac:spMkLst>
            <pc:docMk/>
            <pc:sldMk cId="4024202002" sldId="628"/>
            <ac:spMk id="10" creationId="{FD9699C9-77F1-4E33-A750-CB78C7EA29E6}"/>
          </ac:spMkLst>
        </pc:spChg>
      </pc:sldChg>
    </pc:docChg>
  </pc:docChgLst>
  <pc:docChgLst>
    <pc:chgData name="Giulia Vilone" userId="S::giulia.vilone@tudublin.ie::0c58d732-b0d9-492e-ba07-5ae44eefa3de" providerId="AD" clId="Web-{C1A01C15-C75D-101D-7131-AA515EC31165}"/>
    <pc:docChg chg="mod modSld addMainMaster delMainMaster modMainMaster setSldSz">
      <pc:chgData name="Giulia Vilone" userId="S::giulia.vilone@tudublin.ie::0c58d732-b0d9-492e-ba07-5ae44eefa3de" providerId="AD" clId="Web-{C1A01C15-C75D-101D-7131-AA515EC31165}" dt="2022-01-27T11:58:10.291" v="1"/>
      <pc:docMkLst>
        <pc:docMk/>
      </pc:docMkLst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4236784207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4236784207" sldId="2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1698198040" sldId="510"/>
        </pc:sldMkLst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1698198040" sldId="5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1698198040" sldId="51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24879527" sldId="582"/>
        </pc:sldMkLst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24879527" sldId="582"/>
            <ac:spMk id="43" creationId="{00000000-0000-0000-0000-000000000000}"/>
          </ac:spMkLst>
        </pc:sp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24879527" sldId="582"/>
            <ac:cxnSpMk id="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24879527" sldId="582"/>
            <ac:cxnSpMk id="2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24879527" sldId="58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24879527" sldId="582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24879527" sldId="582"/>
            <ac:cxnSpMk id="3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1905984122" sldId="583"/>
        </pc:sldMkLst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k cId="1905984122" sldId="583"/>
            <ac:spMk id="43" creationId="{00000000-0000-0000-0000-000000000000}"/>
          </ac:spMkLst>
        </pc:sp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2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C1A01C15-C75D-101D-7131-AA515EC31165}" dt="2022-01-27T11:58:10.041" v="0"/>
          <ac:cxnSpMkLst>
            <pc:docMk/>
            <pc:sldMk cId="1905984122" sldId="583"/>
            <ac:cxnSpMk id="3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4024202002" sldId="628"/>
        </pc:sldMkLst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4024202002" sldId="6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4024202002" sldId="62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C1A01C15-C75D-101D-7131-AA515EC31165}" dt="2022-01-27T11:58:10.291" v="1"/>
        <pc:sldMkLst>
          <pc:docMk/>
          <pc:sldMk cId="1532155358" sldId="629"/>
        </pc:sldMkLst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1532155358" sldId="629"/>
            <ac:spMk id="2" creationId="{9607484A-A9A5-274B-84EF-F64FD4403712}"/>
          </ac:spMkLst>
        </pc:spChg>
        <pc:spChg chg="mod ord">
          <ac:chgData name="Giulia Vilone" userId="S::giulia.vilone@tudublin.ie::0c58d732-b0d9-492e-ba07-5ae44eefa3de" providerId="AD" clId="Web-{C1A01C15-C75D-101D-7131-AA515EC31165}" dt="2022-01-27T11:58:10.291" v="1"/>
          <ac:spMkLst>
            <pc:docMk/>
            <pc:sldMk cId="1532155358" sldId="629"/>
            <ac:spMk id="3" creationId="{FB65BF05-E609-734A-9565-210E133CD0CE}"/>
          </ac:spMkLst>
        </pc:spChg>
      </pc:sldChg>
      <pc:sldMasterChg chg="modSp del delSldLayout modSldLayout">
        <pc:chgData name="Giulia Vilone" userId="S::giulia.vilone@tudublin.ie::0c58d732-b0d9-492e-ba07-5ae44eefa3de" providerId="AD" clId="Web-{C1A01C15-C75D-101D-7131-AA515EC31165}" dt="2022-01-27T11:58:10.291" v="1"/>
        <pc:sldMasterMkLst>
          <pc:docMk/>
          <pc:sldMasterMk cId="1029891795" sldId="2147483744"/>
        </pc:sldMasterMkLst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asterMk cId="1029891795" sldId="214748374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asterMk cId="1029891795" sldId="214748374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asterMk cId="1029891795" sldId="214748374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asterMk cId="1029891795" sldId="214748374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C1A01C15-C75D-101D-7131-AA515EC31165}" dt="2022-01-27T11:58:10.041" v="0"/>
          <ac:spMkLst>
            <pc:docMk/>
            <pc:sldMasterMk cId="1029891795" sldId="2147483744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3716768338" sldId="2147483745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716768338" sldId="214748374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716768338" sldId="2147483745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716768338" sldId="2147483745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3270601453" sldId="2147483746"/>
          </pc:sldLayoutMkLst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1108666559" sldId="2147483747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1108666559" sldId="214748374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1108666559" sldId="2147483747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13229445" sldId="2147483748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13229445" sldId="2147483748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13229445" sldId="2147483748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676025158" sldId="2147483749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676025158" sldId="2147483749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676025158" sldId="2147483749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676025158" sldId="2147483749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676025158" sldId="2147483749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1530279975" sldId="2147483750"/>
          </pc:sldLayoutMkLst>
        </pc:sldLayoutChg>
        <pc:sldLayoutChg chg="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1651303221" sldId="2147483751"/>
          </pc:sldLayoutMkLst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3659709997" sldId="2147483752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59709997" sldId="2147483752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59709997" sldId="21474837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59709997" sldId="2147483752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59709997" sldId="2147483752"/>
              <ac:spMk id="9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747632977" sldId="2147483753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747632977" sldId="2147483753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747632977" sldId="21474837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747632977" sldId="2147483753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3644068763" sldId="2147483754"/>
          </pc:sldLayoutMkLst>
        </pc:sldLayoutChg>
        <pc:sldLayoutChg chg="modSp del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1029891795" sldId="2147483744"/>
            <pc:sldLayoutMk cId="3699301989" sldId="2147483755"/>
          </pc:sldLayoutMkLst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99301989" sldId="214748375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C1A01C15-C75D-101D-7131-AA515EC31165}" dt="2022-01-27T11:58:10.041" v="0"/>
            <ac:spMkLst>
              <pc:docMk/>
              <pc:sldMasterMk cId="1029891795" sldId="2147483744"/>
              <pc:sldLayoutMk cId="3699301989" sldId="2147483755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C1A01C15-C75D-101D-7131-AA515EC31165}" dt="2022-01-27T11:58:10.291" v="1"/>
        <pc:sldMasterMkLst>
          <pc:docMk/>
          <pc:sldMasterMk cId="897554115" sldId="2147483756"/>
        </pc:sldMasterMkLst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3955256726" sldId="2147483757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3398444709" sldId="2147483758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2139549726" sldId="2147483759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2039034068" sldId="2147483760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1172166636" sldId="2147483761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1115393557" sldId="2147483762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2361338474" sldId="2147483763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1590189609" sldId="2147483764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1544545468" sldId="2147483765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2008488619" sldId="2147483766"/>
          </pc:sldLayoutMkLst>
        </pc:sldLayoutChg>
        <pc:sldLayoutChg chg="add mod replId">
          <pc:chgData name="Giulia Vilone" userId="S::giulia.vilone@tudublin.ie::0c58d732-b0d9-492e-ba07-5ae44eefa3de" providerId="AD" clId="Web-{C1A01C15-C75D-101D-7131-AA515EC31165}" dt="2022-01-27T11:58:10.291" v="1"/>
          <pc:sldLayoutMkLst>
            <pc:docMk/>
            <pc:sldMasterMk cId="897554115" sldId="2147483756"/>
            <pc:sldLayoutMk cId="4005639418" sldId="214748376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1598FD13-0370-AAEC-6749-536A13F42FCA}"/>
    <pc:docChg chg="modSld">
      <pc:chgData name="Giulia Vilone" userId="S::giulia.vilone@tudublin.ie::0c58d732-b0d9-492e-ba07-5ae44eefa3de" providerId="AD" clId="Web-{1598FD13-0370-AAEC-6749-536A13F42FCA}" dt="2022-01-23T15:01:51.455" v="1" actId="20577"/>
      <pc:docMkLst>
        <pc:docMk/>
      </pc:docMkLst>
      <pc:sldChg chg="modSp">
        <pc:chgData name="Giulia Vilone" userId="S::giulia.vilone@tudublin.ie::0c58d732-b0d9-492e-ba07-5ae44eefa3de" providerId="AD" clId="Web-{1598FD13-0370-AAEC-6749-536A13F42FCA}" dt="2022-01-23T15:01:51.455" v="1" actId="20577"/>
        <pc:sldMkLst>
          <pc:docMk/>
          <pc:sldMk cId="1532155358" sldId="629"/>
        </pc:sldMkLst>
        <pc:spChg chg="mod">
          <ac:chgData name="Giulia Vilone" userId="S::giulia.vilone@tudublin.ie::0c58d732-b0d9-492e-ba07-5ae44eefa3de" providerId="AD" clId="Web-{1598FD13-0370-AAEC-6749-536A13F42FCA}" dt="2022-01-23T15:01:51.455" v="1" actId="20577"/>
          <ac:spMkLst>
            <pc:docMk/>
            <pc:sldMk cId="1532155358" sldId="629"/>
            <ac:spMk id="2" creationId="{9607484A-A9A5-274B-84EF-F64FD44037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5812-F25A-4D33-A0D7-EB4357A8E2B7}" type="datetimeFigureOut">
              <a:rPr lang="en-IE" smtClean="0"/>
              <a:t>27/01/2023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A0A-D293-4793-973F-502017F190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5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2010/10/06/iran-nuclear-computer-technology-security-stuxnet-worm.html" TargetMode="External"/><Relationship Id="rId2" Type="http://schemas.openxmlformats.org/officeDocument/2006/relationships/hyperlink" Target="https://www.youtube.com/watch?v=ikzAcK0l-Z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1" y="4385067"/>
            <a:ext cx="8192729" cy="1317643"/>
          </a:xfrm>
        </p:spPr>
        <p:txBody>
          <a:bodyPr>
            <a:normAutofit/>
          </a:bodyPr>
          <a:lstStyle/>
          <a:p>
            <a:r>
              <a:rPr lang="en-IE" sz="4900" dirty="0"/>
              <a:t>CMPU1022</a:t>
            </a:r>
            <a:br>
              <a:rPr lang="en-IE" sz="4900" dirty="0"/>
            </a:br>
            <a:r>
              <a:rPr lang="en-IE" sz="4900" dirty="0"/>
              <a:t>Computer Security</a:t>
            </a:r>
          </a:p>
        </p:txBody>
      </p:sp>
      <p:pic>
        <p:nvPicPr>
          <p:cNvPr id="7" name="Picture 6" descr="Vaccine storage and manufacturing">
            <a:extLst>
              <a:ext uri="{FF2B5EF4-FFF2-40B4-BE49-F238E27FC236}">
                <a16:creationId xmlns:a16="http://schemas.microsoft.com/office/drawing/2014/main" id="{08AD168A-6909-C3AA-8E2D-29C025918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0" b="22967"/>
          <a:stretch/>
        </p:blipFill>
        <p:spPr>
          <a:xfrm>
            <a:off x="1524020" y="10"/>
            <a:ext cx="9143980" cy="4242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DCB9B-9BF5-3BBE-B887-5E12D09B05C9}"/>
              </a:ext>
            </a:extLst>
          </p:cNvPr>
          <p:cNvSpPr txBox="1"/>
          <p:nvPr/>
        </p:nvSpPr>
        <p:spPr>
          <a:xfrm>
            <a:off x="1981201" y="594928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Lecturer Paul Kelly</a:t>
            </a:r>
          </a:p>
        </p:txBody>
      </p:sp>
    </p:spTree>
    <p:extLst>
      <p:ext uri="{BB962C8B-B14F-4D97-AF65-F5344CB8AC3E}">
        <p14:creationId xmlns:p14="http://schemas.microsoft.com/office/powerpoint/2010/main" val="264737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5125225" y="764704"/>
            <a:ext cx="2050526" cy="1872208"/>
          </a:xfrm>
          <a:prstGeom prst="plaqu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bg1"/>
                </a:solidFill>
              </a:rPr>
              <a:t>Operating</a:t>
            </a:r>
          </a:p>
          <a:p>
            <a:pPr algn="ctr"/>
            <a:r>
              <a:rPr lang="en-IE" sz="2000" b="1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5400000" flipH="1" flipV="1">
            <a:off x="3018326" y="1826159"/>
            <a:ext cx="2232249" cy="198155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79576" y="3933056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Process</a:t>
            </a:r>
          </a:p>
          <a:p>
            <a:pPr algn="ctr"/>
            <a:r>
              <a:rPr lang="en-IE" sz="1800" dirty="0"/>
              <a:t>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66026" y="3068960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Memory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105358" y="2049093"/>
            <a:ext cx="1152127" cy="887613"/>
          </a:xfrm>
          <a:prstGeom prst="bentConnector3">
            <a:avLst>
              <a:gd name="adj1" fmla="val 189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94223" y="47971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Network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7" name="Elbow Connector 26"/>
          <p:cNvCxnSpPr>
            <a:stCxn id="26" idx="0"/>
          </p:cNvCxnSpPr>
          <p:nvPr/>
        </p:nvCxnSpPr>
        <p:spPr>
          <a:xfrm rot="5400000" flipH="1" flipV="1">
            <a:off x="4934184" y="3573015"/>
            <a:ext cx="2448272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84232" y="3933057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Device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34" name="Elbow Connector 33"/>
          <p:cNvCxnSpPr>
            <a:stCxn id="2" idx="3"/>
            <a:endCxn id="33" idx="0"/>
          </p:cNvCxnSpPr>
          <p:nvPr/>
        </p:nvCxnSpPr>
        <p:spPr>
          <a:xfrm>
            <a:off x="7175752" y="1700809"/>
            <a:ext cx="1872577" cy="223224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723788" y="2553949"/>
            <a:ext cx="1543410" cy="782762"/>
          </a:xfrm>
          <a:prstGeom prst="bentConnector3">
            <a:avLst>
              <a:gd name="adj1" fmla="val -110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22410" y="29969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File</a:t>
            </a:r>
          </a:p>
          <a:p>
            <a:pPr algn="ctr"/>
            <a:r>
              <a:rPr lang="en-IE" sz="1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48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5125225" y="764704"/>
            <a:ext cx="2050526" cy="1872208"/>
          </a:xfrm>
          <a:prstGeom prst="plaqu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bg1"/>
                </a:solidFill>
              </a:rPr>
              <a:t>Operating</a:t>
            </a:r>
          </a:p>
          <a:p>
            <a:pPr algn="ctr"/>
            <a:r>
              <a:rPr lang="en-IE" sz="2000" b="1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5400000" flipH="1" flipV="1">
            <a:off x="3018326" y="1826159"/>
            <a:ext cx="2232249" cy="198155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79576" y="3933056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Process</a:t>
            </a:r>
          </a:p>
          <a:p>
            <a:pPr algn="ctr"/>
            <a:r>
              <a:rPr lang="en-IE" sz="1800" dirty="0"/>
              <a:t>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66026" y="3068960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Memory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105358" y="2049093"/>
            <a:ext cx="1152127" cy="887613"/>
          </a:xfrm>
          <a:prstGeom prst="bentConnector3">
            <a:avLst>
              <a:gd name="adj1" fmla="val 189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94223" y="47971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Network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7" name="Elbow Connector 26"/>
          <p:cNvCxnSpPr>
            <a:stCxn id="26" idx="0"/>
          </p:cNvCxnSpPr>
          <p:nvPr/>
        </p:nvCxnSpPr>
        <p:spPr>
          <a:xfrm rot="5400000" flipH="1" flipV="1">
            <a:off x="4934184" y="3573015"/>
            <a:ext cx="2448272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84232" y="3933057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Device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34" name="Elbow Connector 33"/>
          <p:cNvCxnSpPr>
            <a:stCxn id="2" idx="3"/>
            <a:endCxn id="33" idx="0"/>
          </p:cNvCxnSpPr>
          <p:nvPr/>
        </p:nvCxnSpPr>
        <p:spPr>
          <a:xfrm>
            <a:off x="7175752" y="1700809"/>
            <a:ext cx="1872577" cy="223224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788847" y="3289043"/>
            <a:ext cx="2736307" cy="1459753"/>
          </a:xfrm>
          <a:prstGeom prst="bentConnector3">
            <a:avLst>
              <a:gd name="adj1" fmla="val 62658"/>
            </a:avLst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76120" y="5373216"/>
            <a:ext cx="172819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Security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723788" y="2553949"/>
            <a:ext cx="1543410" cy="782762"/>
          </a:xfrm>
          <a:prstGeom prst="bentConnector3">
            <a:avLst>
              <a:gd name="adj1" fmla="val -110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22410" y="29969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File</a:t>
            </a:r>
          </a:p>
          <a:p>
            <a:pPr algn="ctr"/>
            <a:r>
              <a:rPr lang="en-IE" sz="1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9059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E" dirty="0"/>
          </a:p>
          <a:p>
            <a:pPr marL="514350" indent="-514350">
              <a:buAutoNum type="arabicPeriod"/>
            </a:pPr>
            <a:r>
              <a:rPr lang="en-IE"/>
              <a:t>Introduction to OS Security</a:t>
            </a:r>
            <a:endParaRPr lang="en-IE">
              <a:cs typeface="Calibri Light"/>
            </a:endParaRPr>
          </a:p>
          <a:p>
            <a:pPr marL="514350" indent="-514350">
              <a:buAutoNum type="arabicPeriod"/>
            </a:pPr>
            <a:r>
              <a:rPr lang="en-IE"/>
              <a:t>Types of Attacks</a:t>
            </a:r>
            <a:endParaRPr lang="en-IE">
              <a:cs typeface="Calibri Light"/>
            </a:endParaRPr>
          </a:p>
          <a:p>
            <a:pPr marL="514350" indent="-514350">
              <a:buAutoNum type="arabicPeriod"/>
            </a:pPr>
            <a:r>
              <a:rPr lang="en-IE"/>
              <a:t>Types of System Protection</a:t>
            </a:r>
            <a:endParaRPr lang="en-IE">
              <a:cs typeface="Calibri Light"/>
            </a:endParaRPr>
          </a:p>
          <a:p>
            <a:pPr marL="514350" indent="-514350">
              <a:buAutoNum type="arabicPeriod"/>
            </a:pPr>
            <a:r>
              <a:rPr lang="en-IE"/>
              <a:t>Summary</a:t>
            </a:r>
            <a:endParaRPr lang="en-IE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2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Operating System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/>
              <a:t>The Operating System uses several different ways to protect the system:</a:t>
            </a:r>
          </a:p>
          <a:p>
            <a:endParaRPr lang="en-IE"/>
          </a:p>
          <a:p>
            <a:pPr marL="342900" lvl="1">
              <a:buChar char="•"/>
            </a:pPr>
            <a:r>
              <a:rPr lang="en-IE"/>
              <a:t>Your credentials (e.g. username and password)</a:t>
            </a:r>
            <a:endParaRPr lang="en-IE">
              <a:cs typeface="Calibri Light" panose="020F0302020204030204"/>
            </a:endParaRPr>
          </a:p>
          <a:p>
            <a:pPr marL="342900" lvl="1">
              <a:buChar char="•"/>
            </a:pPr>
            <a:r>
              <a:rPr lang="en-IE"/>
              <a:t>Your authorisation (e.g. </a:t>
            </a:r>
            <a:r>
              <a:rPr lang="en-IE" err="1"/>
              <a:t>drwxr</a:t>
            </a:r>
            <a:r>
              <a:rPr lang="en-IE"/>
              <a:t>-x-r--)</a:t>
            </a:r>
            <a:endParaRPr lang="en-IE">
              <a:cs typeface="Calibri Light" panose="020F0302020204030204"/>
            </a:endParaRPr>
          </a:p>
          <a:p>
            <a:pPr marL="342900" lvl="1">
              <a:buChar char="•"/>
            </a:pPr>
            <a:r>
              <a:rPr lang="en-IE"/>
              <a:t>Your location (e.g. inside/outside the LAN)</a:t>
            </a:r>
            <a:endParaRPr lang="en-IE">
              <a:cs typeface="Calibri Light" panose="020F0302020204030204"/>
            </a:endParaRPr>
          </a:p>
          <a:p>
            <a:pPr marL="342900" lvl="1">
              <a:buChar char="•"/>
            </a:pPr>
            <a:r>
              <a:rPr lang="en-IE"/>
              <a:t>Your behaviour (e.g. deleting lots of files)</a:t>
            </a:r>
            <a:endParaRPr lang="en-IE">
              <a:cs typeface="Calibri Light" panose="020F0302020204030204"/>
            </a:endParaRPr>
          </a:p>
          <a:p>
            <a:pPr marL="342900" lvl="1">
              <a:buChar char="•"/>
            </a:pPr>
            <a:r>
              <a:rPr lang="en-IE"/>
              <a:t>The firewall</a:t>
            </a:r>
            <a:endParaRPr lang="en-IE">
              <a:cs typeface="Calibri Light" panose="020F0302020204030204"/>
            </a:endParaRPr>
          </a:p>
          <a:p>
            <a:pPr lvl="1"/>
            <a:endParaRPr lang="en-IE"/>
          </a:p>
          <a:p>
            <a:endParaRPr lang="en-IE"/>
          </a:p>
          <a:p>
            <a:endParaRPr lang="en-IE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819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5BF05-E609-734A-9565-210E133C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Stuxnet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07484A-A9A5-274B-84EF-F64FD440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E" sz="2800" dirty="0">
              <a:cs typeface="Calibri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E" sz="2800" dirty="0"/>
              <a:t>Documentary (2017)</a:t>
            </a:r>
            <a:endParaRPr lang="en-IE" sz="2800" dirty="0">
              <a:cs typeface="Calibri Light" panose="020F0302020204030204"/>
            </a:endParaRPr>
          </a:p>
          <a:p>
            <a:pPr marL="0" lvl="1" indent="0">
              <a:buNone/>
            </a:pPr>
            <a:r>
              <a:rPr lang="en-IE" sz="2800" dirty="0">
                <a:hlinkClick r:id="rId2"/>
              </a:rPr>
              <a:t>https://www.youtube.com/watch?v=ikzAcK0l-ZM</a:t>
            </a:r>
            <a:endParaRPr lang="en-IE" sz="2800" dirty="0">
              <a:cs typeface="Calibri Light"/>
            </a:endParaRPr>
          </a:p>
          <a:p>
            <a:endParaRPr lang="en-IE" sz="2800" dirty="0">
              <a:cs typeface="Calibri Light"/>
            </a:endParaRPr>
          </a:p>
          <a:p>
            <a:pPr marL="0" indent="0">
              <a:buNone/>
            </a:pPr>
            <a:r>
              <a:rPr lang="en-IE" sz="2800" dirty="0"/>
              <a:t>Article</a:t>
            </a:r>
            <a:endParaRPr lang="en-IE" sz="2800" dirty="0">
              <a:cs typeface="Calibri Light" panose="020F0302020204030204"/>
            </a:endParaRPr>
          </a:p>
          <a:p>
            <a:pPr marL="0" lvl="1" indent="0">
              <a:buNone/>
            </a:pPr>
            <a:r>
              <a:rPr lang="en-IE" sz="2800" dirty="0">
                <a:hlinkClick r:id="rId3"/>
              </a:rPr>
              <a:t>https://www.forbes.com/2010/10/06/iran-nuclear-computer-technology-security-stuxnet-worm.html</a:t>
            </a:r>
            <a:endParaRPr lang="en-IE" sz="2800" dirty="0"/>
          </a:p>
          <a:p>
            <a:pPr marL="0" lvl="1" indent="0">
              <a:buNone/>
            </a:pP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21553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3852</TotalTime>
  <Words>140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Metropolitan</vt:lpstr>
      <vt:lpstr>CMPU1022 Computer Security</vt:lpstr>
      <vt:lpstr>PowerPoint Presentation</vt:lpstr>
      <vt:lpstr>PowerPoint Presentation</vt:lpstr>
      <vt:lpstr>Contents</vt:lpstr>
      <vt:lpstr>Operating System Security</vt:lpstr>
      <vt:lpstr>Stuxnet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312</cp:revision>
  <dcterms:created xsi:type="dcterms:W3CDTF">2015-01-19T19:52:08Z</dcterms:created>
  <dcterms:modified xsi:type="dcterms:W3CDTF">2023-01-27T17:07:29Z</dcterms:modified>
</cp:coreProperties>
</file>