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notesMasterIdLst>
    <p:notesMasterId r:id="rId71"/>
  </p:notesMasterIdLst>
  <p:sldIdLst>
    <p:sldId id="335" r:id="rId2"/>
    <p:sldId id="257" r:id="rId3"/>
    <p:sldId id="336" r:id="rId4"/>
    <p:sldId id="337" r:id="rId5"/>
    <p:sldId id="338" r:id="rId6"/>
    <p:sldId id="339" r:id="rId7"/>
    <p:sldId id="263" r:id="rId8"/>
    <p:sldId id="341" r:id="rId9"/>
    <p:sldId id="342" r:id="rId10"/>
    <p:sldId id="343" r:id="rId11"/>
    <p:sldId id="407" r:id="rId12"/>
    <p:sldId id="408" r:id="rId13"/>
    <p:sldId id="409" r:id="rId14"/>
    <p:sldId id="410" r:id="rId15"/>
    <p:sldId id="411" r:id="rId16"/>
    <p:sldId id="354" r:id="rId17"/>
    <p:sldId id="351" r:id="rId18"/>
    <p:sldId id="352" r:id="rId19"/>
    <p:sldId id="353"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8" r:id="rId52"/>
    <p:sldId id="387"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5" r:id="rId69"/>
    <p:sldId id="40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Vilone" userId="S::giulia.vilone@tudublin.ie::0c58d732-b0d9-492e-ba07-5ae44eefa3de" providerId="AD" clId="Web-{6A98B4EE-C326-F12E-C4B6-6C7B844DF330}"/>
    <pc:docChg chg="addSld delSld modSld sldOrd addMainMaster delMainMaster">
      <pc:chgData name="Giulia Vilone" userId="S::giulia.vilone@tudublin.ie::0c58d732-b0d9-492e-ba07-5ae44eefa3de" providerId="AD" clId="Web-{6A98B4EE-C326-F12E-C4B6-6C7B844DF330}" dt="2022-01-20T19:59:38.607" v="119"/>
      <pc:docMkLst>
        <pc:docMk/>
      </pc:docMkLst>
      <pc:sldChg chg="del mod modClrScheme chgLayout">
        <pc:chgData name="Giulia Vilone" userId="S::giulia.vilone@tudublin.ie::0c58d732-b0d9-492e-ba07-5ae44eefa3de" providerId="AD" clId="Web-{6A98B4EE-C326-F12E-C4B6-6C7B844DF330}" dt="2022-01-20T19:52:20.053" v="7"/>
        <pc:sldMkLst>
          <pc:docMk/>
          <pc:sldMk cId="0" sldId="256"/>
        </pc:sldMkLst>
      </pc:sldChg>
      <pc:sldChg chg="modSp mod modClrScheme chgLayout">
        <pc:chgData name="Giulia Vilone" userId="S::giulia.vilone@tudublin.ie::0c58d732-b0d9-492e-ba07-5ae44eefa3de" providerId="AD" clId="Web-{6A98B4EE-C326-F12E-C4B6-6C7B844DF330}" dt="2022-01-20T19:52:31.381" v="9"/>
        <pc:sldMkLst>
          <pc:docMk/>
          <pc:sldMk cId="0" sldId="257"/>
        </pc:sldMkLst>
        <pc:spChg chg="mod">
          <ac:chgData name="Giulia Vilone" userId="S::giulia.vilone@tudublin.ie::0c58d732-b0d9-492e-ba07-5ae44eefa3de" providerId="AD" clId="Web-{6A98B4EE-C326-F12E-C4B6-6C7B844DF330}" dt="2022-01-20T19:52:31.381" v="9"/>
          <ac:spMkLst>
            <pc:docMk/>
            <pc:sldMk cId="0" sldId="257"/>
            <ac:spMk id="104" creationId="{00000000-0000-0000-0000-000000000000}"/>
          </ac:spMkLst>
        </pc:spChg>
      </pc:sldChg>
      <pc:sldChg chg="del mod modClrScheme chgLayout">
        <pc:chgData name="Giulia Vilone" userId="S::giulia.vilone@tudublin.ie::0c58d732-b0d9-492e-ba07-5ae44eefa3de" providerId="AD" clId="Web-{6A98B4EE-C326-F12E-C4B6-6C7B844DF330}" dt="2022-01-20T19:53:56.305" v="45"/>
        <pc:sldMkLst>
          <pc:docMk/>
          <pc:sldMk cId="0" sldId="258"/>
        </pc:sldMkLst>
      </pc:sldChg>
      <pc:sldChg chg="del mod modClrScheme chgLayout">
        <pc:chgData name="Giulia Vilone" userId="S::giulia.vilone@tudublin.ie::0c58d732-b0d9-492e-ba07-5ae44eefa3de" providerId="AD" clId="Web-{6A98B4EE-C326-F12E-C4B6-6C7B844DF330}" dt="2022-01-20T19:54:02.414" v="46"/>
        <pc:sldMkLst>
          <pc:docMk/>
          <pc:sldMk cId="0" sldId="259"/>
        </pc:sldMkLst>
      </pc:sldChg>
      <pc:sldChg chg="delSp del mod modClrScheme chgLayout">
        <pc:chgData name="Giulia Vilone" userId="S::giulia.vilone@tudublin.ie::0c58d732-b0d9-492e-ba07-5ae44eefa3de" providerId="AD" clId="Web-{6A98B4EE-C326-F12E-C4B6-6C7B844DF330}" dt="2022-01-20T19:56:25.604" v="78"/>
        <pc:sldMkLst>
          <pc:docMk/>
          <pc:sldMk cId="0" sldId="260"/>
        </pc:sldMkLst>
        <pc:picChg chg="del">
          <ac:chgData name="Giulia Vilone" userId="S::giulia.vilone@tudublin.ie::0c58d732-b0d9-492e-ba07-5ae44eefa3de" providerId="AD" clId="Web-{6A98B4EE-C326-F12E-C4B6-6C7B844DF330}" dt="2022-01-20T19:54:25.040" v="49"/>
          <ac:picMkLst>
            <pc:docMk/>
            <pc:sldMk cId="0" sldId="260"/>
            <ac:picMk id="110" creationId="{00000000-0000-0000-0000-000000000000}"/>
          </ac:picMkLst>
        </pc:picChg>
      </pc:sldChg>
      <pc:sldChg chg="mod modClrScheme chgLayout">
        <pc:chgData name="Giulia Vilone" userId="S::giulia.vilone@tudublin.ie::0c58d732-b0d9-492e-ba07-5ae44eefa3de" providerId="AD" clId="Web-{6A98B4EE-C326-F12E-C4B6-6C7B844DF330}" dt="2022-01-20T19:51:27.255" v="1"/>
        <pc:sldMkLst>
          <pc:docMk/>
          <pc:sldMk cId="0" sldId="261"/>
        </pc:sldMkLst>
      </pc:sldChg>
      <pc:sldChg chg="mod modClrScheme chgLayout">
        <pc:chgData name="Giulia Vilone" userId="S::giulia.vilone@tudublin.ie::0c58d732-b0d9-492e-ba07-5ae44eefa3de" providerId="AD" clId="Web-{6A98B4EE-C326-F12E-C4B6-6C7B844DF330}" dt="2022-01-20T19:51:27.255" v="1"/>
        <pc:sldMkLst>
          <pc:docMk/>
          <pc:sldMk cId="0" sldId="262"/>
        </pc:sldMkLst>
      </pc:sldChg>
      <pc:sldChg chg="mod modClrScheme chgLayout">
        <pc:chgData name="Giulia Vilone" userId="S::giulia.vilone@tudublin.ie::0c58d732-b0d9-492e-ba07-5ae44eefa3de" providerId="AD" clId="Web-{6A98B4EE-C326-F12E-C4B6-6C7B844DF330}" dt="2022-01-20T19:51:27.255" v="1"/>
        <pc:sldMkLst>
          <pc:docMk/>
          <pc:sldMk cId="0" sldId="263"/>
        </pc:sldMkLst>
      </pc:sldChg>
      <pc:sldChg chg="mod modClrScheme chgLayout">
        <pc:chgData name="Giulia Vilone" userId="S::giulia.vilone@tudublin.ie::0c58d732-b0d9-492e-ba07-5ae44eefa3de" providerId="AD" clId="Web-{6A98B4EE-C326-F12E-C4B6-6C7B844DF330}" dt="2022-01-20T19:51:27.255" v="1"/>
        <pc:sldMkLst>
          <pc:docMk/>
          <pc:sldMk cId="0" sldId="264"/>
        </pc:sldMkLst>
      </pc:sldChg>
      <pc:sldChg chg="mod modClrScheme chgLayout">
        <pc:chgData name="Giulia Vilone" userId="S::giulia.vilone@tudublin.ie::0c58d732-b0d9-492e-ba07-5ae44eefa3de" providerId="AD" clId="Web-{6A98B4EE-C326-F12E-C4B6-6C7B844DF330}" dt="2022-01-20T19:51:27.255" v="1"/>
        <pc:sldMkLst>
          <pc:docMk/>
          <pc:sldMk cId="0" sldId="265"/>
        </pc:sldMkLst>
      </pc:sldChg>
      <pc:sldChg chg="mod modClrScheme chgLayout">
        <pc:chgData name="Giulia Vilone" userId="S::giulia.vilone@tudublin.ie::0c58d732-b0d9-492e-ba07-5ae44eefa3de" providerId="AD" clId="Web-{6A98B4EE-C326-F12E-C4B6-6C7B844DF330}" dt="2022-01-20T19:51:27.255" v="1"/>
        <pc:sldMkLst>
          <pc:docMk/>
          <pc:sldMk cId="0" sldId="266"/>
        </pc:sldMkLst>
      </pc:sldChg>
      <pc:sldChg chg="mod modClrScheme chgLayout">
        <pc:chgData name="Giulia Vilone" userId="S::giulia.vilone@tudublin.ie::0c58d732-b0d9-492e-ba07-5ae44eefa3de" providerId="AD" clId="Web-{6A98B4EE-C326-F12E-C4B6-6C7B844DF330}" dt="2022-01-20T19:51:27.255" v="1"/>
        <pc:sldMkLst>
          <pc:docMk/>
          <pc:sldMk cId="0" sldId="267"/>
        </pc:sldMkLst>
      </pc:sldChg>
      <pc:sldChg chg="mod modClrScheme chgLayout">
        <pc:chgData name="Giulia Vilone" userId="S::giulia.vilone@tudublin.ie::0c58d732-b0d9-492e-ba07-5ae44eefa3de" providerId="AD" clId="Web-{6A98B4EE-C326-F12E-C4B6-6C7B844DF330}" dt="2022-01-20T19:51:27.255" v="1"/>
        <pc:sldMkLst>
          <pc:docMk/>
          <pc:sldMk cId="0" sldId="268"/>
        </pc:sldMkLst>
      </pc:sldChg>
      <pc:sldChg chg="mod modClrScheme chgLayout">
        <pc:chgData name="Giulia Vilone" userId="S::giulia.vilone@tudublin.ie::0c58d732-b0d9-492e-ba07-5ae44eefa3de" providerId="AD" clId="Web-{6A98B4EE-C326-F12E-C4B6-6C7B844DF330}" dt="2022-01-20T19:51:27.255" v="1"/>
        <pc:sldMkLst>
          <pc:docMk/>
          <pc:sldMk cId="0" sldId="269"/>
        </pc:sldMkLst>
      </pc:sldChg>
      <pc:sldChg chg="mod modClrScheme chgLayout">
        <pc:chgData name="Giulia Vilone" userId="S::giulia.vilone@tudublin.ie::0c58d732-b0d9-492e-ba07-5ae44eefa3de" providerId="AD" clId="Web-{6A98B4EE-C326-F12E-C4B6-6C7B844DF330}" dt="2022-01-20T19:51:27.255" v="1"/>
        <pc:sldMkLst>
          <pc:docMk/>
          <pc:sldMk cId="0" sldId="270"/>
        </pc:sldMkLst>
      </pc:sldChg>
      <pc:sldChg chg="mod modClrScheme chgLayout">
        <pc:chgData name="Giulia Vilone" userId="S::giulia.vilone@tudublin.ie::0c58d732-b0d9-492e-ba07-5ae44eefa3de" providerId="AD" clId="Web-{6A98B4EE-C326-F12E-C4B6-6C7B844DF330}" dt="2022-01-20T19:51:27.255" v="1"/>
        <pc:sldMkLst>
          <pc:docMk/>
          <pc:sldMk cId="0" sldId="271"/>
        </pc:sldMkLst>
      </pc:sldChg>
      <pc:sldChg chg="mod modClrScheme chgLayout">
        <pc:chgData name="Giulia Vilone" userId="S::giulia.vilone@tudublin.ie::0c58d732-b0d9-492e-ba07-5ae44eefa3de" providerId="AD" clId="Web-{6A98B4EE-C326-F12E-C4B6-6C7B844DF330}" dt="2022-01-20T19:51:27.255" v="1"/>
        <pc:sldMkLst>
          <pc:docMk/>
          <pc:sldMk cId="0" sldId="272"/>
        </pc:sldMkLst>
      </pc:sldChg>
      <pc:sldChg chg="mod modClrScheme chgLayout">
        <pc:chgData name="Giulia Vilone" userId="S::giulia.vilone@tudublin.ie::0c58d732-b0d9-492e-ba07-5ae44eefa3de" providerId="AD" clId="Web-{6A98B4EE-C326-F12E-C4B6-6C7B844DF330}" dt="2022-01-20T19:51:27.255" v="1"/>
        <pc:sldMkLst>
          <pc:docMk/>
          <pc:sldMk cId="0" sldId="273"/>
        </pc:sldMkLst>
      </pc:sldChg>
      <pc:sldChg chg="mod modClrScheme chgLayout">
        <pc:chgData name="Giulia Vilone" userId="S::giulia.vilone@tudublin.ie::0c58d732-b0d9-492e-ba07-5ae44eefa3de" providerId="AD" clId="Web-{6A98B4EE-C326-F12E-C4B6-6C7B844DF330}" dt="2022-01-20T19:51:27.255" v="1"/>
        <pc:sldMkLst>
          <pc:docMk/>
          <pc:sldMk cId="0" sldId="274"/>
        </pc:sldMkLst>
      </pc:sldChg>
      <pc:sldChg chg="mod modClrScheme chgLayout">
        <pc:chgData name="Giulia Vilone" userId="S::giulia.vilone@tudublin.ie::0c58d732-b0d9-492e-ba07-5ae44eefa3de" providerId="AD" clId="Web-{6A98B4EE-C326-F12E-C4B6-6C7B844DF330}" dt="2022-01-20T19:51:27.255" v="1"/>
        <pc:sldMkLst>
          <pc:docMk/>
          <pc:sldMk cId="0" sldId="275"/>
        </pc:sldMkLst>
      </pc:sldChg>
      <pc:sldChg chg="mod modClrScheme chgLayout">
        <pc:chgData name="Giulia Vilone" userId="S::giulia.vilone@tudublin.ie::0c58d732-b0d9-492e-ba07-5ae44eefa3de" providerId="AD" clId="Web-{6A98B4EE-C326-F12E-C4B6-6C7B844DF330}" dt="2022-01-20T19:51:27.255" v="1"/>
        <pc:sldMkLst>
          <pc:docMk/>
          <pc:sldMk cId="0" sldId="276"/>
        </pc:sldMkLst>
      </pc:sldChg>
      <pc:sldChg chg="mod modClrScheme chgLayout">
        <pc:chgData name="Giulia Vilone" userId="S::giulia.vilone@tudublin.ie::0c58d732-b0d9-492e-ba07-5ae44eefa3de" providerId="AD" clId="Web-{6A98B4EE-C326-F12E-C4B6-6C7B844DF330}" dt="2022-01-20T19:51:27.255" v="1"/>
        <pc:sldMkLst>
          <pc:docMk/>
          <pc:sldMk cId="0" sldId="277"/>
        </pc:sldMkLst>
      </pc:sldChg>
      <pc:sldChg chg="mod modClrScheme chgLayout">
        <pc:chgData name="Giulia Vilone" userId="S::giulia.vilone@tudublin.ie::0c58d732-b0d9-492e-ba07-5ae44eefa3de" providerId="AD" clId="Web-{6A98B4EE-C326-F12E-C4B6-6C7B844DF330}" dt="2022-01-20T19:51:27.255" v="1"/>
        <pc:sldMkLst>
          <pc:docMk/>
          <pc:sldMk cId="0" sldId="278"/>
        </pc:sldMkLst>
      </pc:sldChg>
      <pc:sldChg chg="mod modClrScheme chgLayout">
        <pc:chgData name="Giulia Vilone" userId="S::giulia.vilone@tudublin.ie::0c58d732-b0d9-492e-ba07-5ae44eefa3de" providerId="AD" clId="Web-{6A98B4EE-C326-F12E-C4B6-6C7B844DF330}" dt="2022-01-20T19:51:27.255" v="1"/>
        <pc:sldMkLst>
          <pc:docMk/>
          <pc:sldMk cId="0" sldId="279"/>
        </pc:sldMkLst>
      </pc:sldChg>
      <pc:sldChg chg="mod modClrScheme chgLayout">
        <pc:chgData name="Giulia Vilone" userId="S::giulia.vilone@tudublin.ie::0c58d732-b0d9-492e-ba07-5ae44eefa3de" providerId="AD" clId="Web-{6A98B4EE-C326-F12E-C4B6-6C7B844DF330}" dt="2022-01-20T19:51:27.255" v="1"/>
        <pc:sldMkLst>
          <pc:docMk/>
          <pc:sldMk cId="0" sldId="280"/>
        </pc:sldMkLst>
      </pc:sldChg>
      <pc:sldChg chg="mod modClrScheme chgLayout">
        <pc:chgData name="Giulia Vilone" userId="S::giulia.vilone@tudublin.ie::0c58d732-b0d9-492e-ba07-5ae44eefa3de" providerId="AD" clId="Web-{6A98B4EE-C326-F12E-C4B6-6C7B844DF330}" dt="2022-01-20T19:51:27.255" v="1"/>
        <pc:sldMkLst>
          <pc:docMk/>
          <pc:sldMk cId="0" sldId="281"/>
        </pc:sldMkLst>
      </pc:sldChg>
      <pc:sldChg chg="mod modClrScheme chgLayout">
        <pc:chgData name="Giulia Vilone" userId="S::giulia.vilone@tudublin.ie::0c58d732-b0d9-492e-ba07-5ae44eefa3de" providerId="AD" clId="Web-{6A98B4EE-C326-F12E-C4B6-6C7B844DF330}" dt="2022-01-20T19:51:27.255" v="1"/>
        <pc:sldMkLst>
          <pc:docMk/>
          <pc:sldMk cId="0" sldId="282"/>
        </pc:sldMkLst>
      </pc:sldChg>
      <pc:sldChg chg="mod modClrScheme chgLayout">
        <pc:chgData name="Giulia Vilone" userId="S::giulia.vilone@tudublin.ie::0c58d732-b0d9-492e-ba07-5ae44eefa3de" providerId="AD" clId="Web-{6A98B4EE-C326-F12E-C4B6-6C7B844DF330}" dt="2022-01-20T19:51:27.255" v="1"/>
        <pc:sldMkLst>
          <pc:docMk/>
          <pc:sldMk cId="0" sldId="283"/>
        </pc:sldMkLst>
      </pc:sldChg>
      <pc:sldChg chg="mod modClrScheme chgLayout">
        <pc:chgData name="Giulia Vilone" userId="S::giulia.vilone@tudublin.ie::0c58d732-b0d9-492e-ba07-5ae44eefa3de" providerId="AD" clId="Web-{6A98B4EE-C326-F12E-C4B6-6C7B844DF330}" dt="2022-01-20T19:51:27.255" v="1"/>
        <pc:sldMkLst>
          <pc:docMk/>
          <pc:sldMk cId="0" sldId="284"/>
        </pc:sldMkLst>
      </pc:sldChg>
      <pc:sldChg chg="mod modClrScheme chgLayout">
        <pc:chgData name="Giulia Vilone" userId="S::giulia.vilone@tudublin.ie::0c58d732-b0d9-492e-ba07-5ae44eefa3de" providerId="AD" clId="Web-{6A98B4EE-C326-F12E-C4B6-6C7B844DF330}" dt="2022-01-20T19:51:27.255" v="1"/>
        <pc:sldMkLst>
          <pc:docMk/>
          <pc:sldMk cId="0" sldId="285"/>
        </pc:sldMkLst>
      </pc:sldChg>
      <pc:sldChg chg="mod modClrScheme chgLayout">
        <pc:chgData name="Giulia Vilone" userId="S::giulia.vilone@tudublin.ie::0c58d732-b0d9-492e-ba07-5ae44eefa3de" providerId="AD" clId="Web-{6A98B4EE-C326-F12E-C4B6-6C7B844DF330}" dt="2022-01-20T19:51:27.255" v="1"/>
        <pc:sldMkLst>
          <pc:docMk/>
          <pc:sldMk cId="0" sldId="286"/>
        </pc:sldMkLst>
      </pc:sldChg>
      <pc:sldChg chg="mod modClrScheme chgLayout">
        <pc:chgData name="Giulia Vilone" userId="S::giulia.vilone@tudublin.ie::0c58d732-b0d9-492e-ba07-5ae44eefa3de" providerId="AD" clId="Web-{6A98B4EE-C326-F12E-C4B6-6C7B844DF330}" dt="2022-01-20T19:51:27.255" v="1"/>
        <pc:sldMkLst>
          <pc:docMk/>
          <pc:sldMk cId="0" sldId="287"/>
        </pc:sldMkLst>
      </pc:sldChg>
      <pc:sldChg chg="mod modClrScheme chgLayout">
        <pc:chgData name="Giulia Vilone" userId="S::giulia.vilone@tudublin.ie::0c58d732-b0d9-492e-ba07-5ae44eefa3de" providerId="AD" clId="Web-{6A98B4EE-C326-F12E-C4B6-6C7B844DF330}" dt="2022-01-20T19:51:27.255" v="1"/>
        <pc:sldMkLst>
          <pc:docMk/>
          <pc:sldMk cId="0" sldId="288"/>
        </pc:sldMkLst>
      </pc:sldChg>
      <pc:sldChg chg="mod modClrScheme chgLayout">
        <pc:chgData name="Giulia Vilone" userId="S::giulia.vilone@tudublin.ie::0c58d732-b0d9-492e-ba07-5ae44eefa3de" providerId="AD" clId="Web-{6A98B4EE-C326-F12E-C4B6-6C7B844DF330}" dt="2022-01-20T19:51:27.255" v="1"/>
        <pc:sldMkLst>
          <pc:docMk/>
          <pc:sldMk cId="0" sldId="289"/>
        </pc:sldMkLst>
      </pc:sldChg>
      <pc:sldChg chg="mod modClrScheme chgLayout">
        <pc:chgData name="Giulia Vilone" userId="S::giulia.vilone@tudublin.ie::0c58d732-b0d9-492e-ba07-5ae44eefa3de" providerId="AD" clId="Web-{6A98B4EE-C326-F12E-C4B6-6C7B844DF330}" dt="2022-01-20T19:51:27.255" v="1"/>
        <pc:sldMkLst>
          <pc:docMk/>
          <pc:sldMk cId="0" sldId="290"/>
        </pc:sldMkLst>
      </pc:sldChg>
      <pc:sldChg chg="mod modClrScheme chgLayout">
        <pc:chgData name="Giulia Vilone" userId="S::giulia.vilone@tudublin.ie::0c58d732-b0d9-492e-ba07-5ae44eefa3de" providerId="AD" clId="Web-{6A98B4EE-C326-F12E-C4B6-6C7B844DF330}" dt="2022-01-20T19:51:27.255" v="1"/>
        <pc:sldMkLst>
          <pc:docMk/>
          <pc:sldMk cId="0" sldId="291"/>
        </pc:sldMkLst>
      </pc:sldChg>
      <pc:sldChg chg="mod modClrScheme chgLayout">
        <pc:chgData name="Giulia Vilone" userId="S::giulia.vilone@tudublin.ie::0c58d732-b0d9-492e-ba07-5ae44eefa3de" providerId="AD" clId="Web-{6A98B4EE-C326-F12E-C4B6-6C7B844DF330}" dt="2022-01-20T19:51:27.255" v="1"/>
        <pc:sldMkLst>
          <pc:docMk/>
          <pc:sldMk cId="0" sldId="292"/>
        </pc:sldMkLst>
      </pc:sldChg>
      <pc:sldChg chg="mod modClrScheme chgLayout">
        <pc:chgData name="Giulia Vilone" userId="S::giulia.vilone@tudublin.ie::0c58d732-b0d9-492e-ba07-5ae44eefa3de" providerId="AD" clId="Web-{6A98B4EE-C326-F12E-C4B6-6C7B844DF330}" dt="2022-01-20T19:51:27.255" v="1"/>
        <pc:sldMkLst>
          <pc:docMk/>
          <pc:sldMk cId="0" sldId="293"/>
        </pc:sldMkLst>
      </pc:sldChg>
      <pc:sldChg chg="mod modClrScheme chgLayout">
        <pc:chgData name="Giulia Vilone" userId="S::giulia.vilone@tudublin.ie::0c58d732-b0d9-492e-ba07-5ae44eefa3de" providerId="AD" clId="Web-{6A98B4EE-C326-F12E-C4B6-6C7B844DF330}" dt="2022-01-20T19:51:27.255" v="1"/>
        <pc:sldMkLst>
          <pc:docMk/>
          <pc:sldMk cId="0" sldId="294"/>
        </pc:sldMkLst>
      </pc:sldChg>
      <pc:sldChg chg="mod modClrScheme chgLayout">
        <pc:chgData name="Giulia Vilone" userId="S::giulia.vilone@tudublin.ie::0c58d732-b0d9-492e-ba07-5ae44eefa3de" providerId="AD" clId="Web-{6A98B4EE-C326-F12E-C4B6-6C7B844DF330}" dt="2022-01-20T19:51:27.255" v="1"/>
        <pc:sldMkLst>
          <pc:docMk/>
          <pc:sldMk cId="0" sldId="295"/>
        </pc:sldMkLst>
      </pc:sldChg>
      <pc:sldChg chg="mod modClrScheme chgLayout">
        <pc:chgData name="Giulia Vilone" userId="S::giulia.vilone@tudublin.ie::0c58d732-b0d9-492e-ba07-5ae44eefa3de" providerId="AD" clId="Web-{6A98B4EE-C326-F12E-C4B6-6C7B844DF330}" dt="2022-01-20T19:51:27.255" v="1"/>
        <pc:sldMkLst>
          <pc:docMk/>
          <pc:sldMk cId="0" sldId="296"/>
        </pc:sldMkLst>
      </pc:sldChg>
      <pc:sldChg chg="mod modClrScheme chgLayout">
        <pc:chgData name="Giulia Vilone" userId="S::giulia.vilone@tudublin.ie::0c58d732-b0d9-492e-ba07-5ae44eefa3de" providerId="AD" clId="Web-{6A98B4EE-C326-F12E-C4B6-6C7B844DF330}" dt="2022-01-20T19:51:27.255" v="1"/>
        <pc:sldMkLst>
          <pc:docMk/>
          <pc:sldMk cId="0" sldId="297"/>
        </pc:sldMkLst>
      </pc:sldChg>
      <pc:sldChg chg="mod modClrScheme chgLayout">
        <pc:chgData name="Giulia Vilone" userId="S::giulia.vilone@tudublin.ie::0c58d732-b0d9-492e-ba07-5ae44eefa3de" providerId="AD" clId="Web-{6A98B4EE-C326-F12E-C4B6-6C7B844DF330}" dt="2022-01-20T19:51:27.255" v="1"/>
        <pc:sldMkLst>
          <pc:docMk/>
          <pc:sldMk cId="0" sldId="298"/>
        </pc:sldMkLst>
      </pc:sldChg>
      <pc:sldChg chg="mod modClrScheme chgLayout">
        <pc:chgData name="Giulia Vilone" userId="S::giulia.vilone@tudublin.ie::0c58d732-b0d9-492e-ba07-5ae44eefa3de" providerId="AD" clId="Web-{6A98B4EE-C326-F12E-C4B6-6C7B844DF330}" dt="2022-01-20T19:51:27.255" v="1"/>
        <pc:sldMkLst>
          <pc:docMk/>
          <pc:sldMk cId="0" sldId="299"/>
        </pc:sldMkLst>
      </pc:sldChg>
      <pc:sldChg chg="mod modClrScheme chgLayout">
        <pc:chgData name="Giulia Vilone" userId="S::giulia.vilone@tudublin.ie::0c58d732-b0d9-492e-ba07-5ae44eefa3de" providerId="AD" clId="Web-{6A98B4EE-C326-F12E-C4B6-6C7B844DF330}" dt="2022-01-20T19:51:27.255" v="1"/>
        <pc:sldMkLst>
          <pc:docMk/>
          <pc:sldMk cId="0" sldId="300"/>
        </pc:sldMkLst>
      </pc:sldChg>
      <pc:sldChg chg="mod modClrScheme chgLayout">
        <pc:chgData name="Giulia Vilone" userId="S::giulia.vilone@tudublin.ie::0c58d732-b0d9-492e-ba07-5ae44eefa3de" providerId="AD" clId="Web-{6A98B4EE-C326-F12E-C4B6-6C7B844DF330}" dt="2022-01-20T19:51:27.255" v="1"/>
        <pc:sldMkLst>
          <pc:docMk/>
          <pc:sldMk cId="0" sldId="301"/>
        </pc:sldMkLst>
      </pc:sldChg>
      <pc:sldChg chg="mod modClrScheme chgLayout">
        <pc:chgData name="Giulia Vilone" userId="S::giulia.vilone@tudublin.ie::0c58d732-b0d9-492e-ba07-5ae44eefa3de" providerId="AD" clId="Web-{6A98B4EE-C326-F12E-C4B6-6C7B844DF330}" dt="2022-01-20T19:51:27.255" v="1"/>
        <pc:sldMkLst>
          <pc:docMk/>
          <pc:sldMk cId="0" sldId="302"/>
        </pc:sldMkLst>
      </pc:sldChg>
      <pc:sldChg chg="mod modClrScheme chgLayout">
        <pc:chgData name="Giulia Vilone" userId="S::giulia.vilone@tudublin.ie::0c58d732-b0d9-492e-ba07-5ae44eefa3de" providerId="AD" clId="Web-{6A98B4EE-C326-F12E-C4B6-6C7B844DF330}" dt="2022-01-20T19:51:27.255" v="1"/>
        <pc:sldMkLst>
          <pc:docMk/>
          <pc:sldMk cId="0" sldId="303"/>
        </pc:sldMkLst>
      </pc:sldChg>
      <pc:sldChg chg="mod modClrScheme chgLayout">
        <pc:chgData name="Giulia Vilone" userId="S::giulia.vilone@tudublin.ie::0c58d732-b0d9-492e-ba07-5ae44eefa3de" providerId="AD" clId="Web-{6A98B4EE-C326-F12E-C4B6-6C7B844DF330}" dt="2022-01-20T19:51:27.255" v="1"/>
        <pc:sldMkLst>
          <pc:docMk/>
          <pc:sldMk cId="0" sldId="304"/>
        </pc:sldMkLst>
      </pc:sldChg>
      <pc:sldChg chg="mod modClrScheme chgLayout">
        <pc:chgData name="Giulia Vilone" userId="S::giulia.vilone@tudublin.ie::0c58d732-b0d9-492e-ba07-5ae44eefa3de" providerId="AD" clId="Web-{6A98B4EE-C326-F12E-C4B6-6C7B844DF330}" dt="2022-01-20T19:51:27.255" v="1"/>
        <pc:sldMkLst>
          <pc:docMk/>
          <pc:sldMk cId="0" sldId="305"/>
        </pc:sldMkLst>
      </pc:sldChg>
      <pc:sldChg chg="mod modClrScheme chgLayout">
        <pc:chgData name="Giulia Vilone" userId="S::giulia.vilone@tudublin.ie::0c58d732-b0d9-492e-ba07-5ae44eefa3de" providerId="AD" clId="Web-{6A98B4EE-C326-F12E-C4B6-6C7B844DF330}" dt="2022-01-20T19:51:27.255" v="1"/>
        <pc:sldMkLst>
          <pc:docMk/>
          <pc:sldMk cId="0" sldId="306"/>
        </pc:sldMkLst>
      </pc:sldChg>
      <pc:sldChg chg="mod modClrScheme chgLayout">
        <pc:chgData name="Giulia Vilone" userId="S::giulia.vilone@tudublin.ie::0c58d732-b0d9-492e-ba07-5ae44eefa3de" providerId="AD" clId="Web-{6A98B4EE-C326-F12E-C4B6-6C7B844DF330}" dt="2022-01-20T19:51:27.255" v="1"/>
        <pc:sldMkLst>
          <pc:docMk/>
          <pc:sldMk cId="0" sldId="307"/>
        </pc:sldMkLst>
      </pc:sldChg>
      <pc:sldChg chg="mod modClrScheme chgLayout">
        <pc:chgData name="Giulia Vilone" userId="S::giulia.vilone@tudublin.ie::0c58d732-b0d9-492e-ba07-5ae44eefa3de" providerId="AD" clId="Web-{6A98B4EE-C326-F12E-C4B6-6C7B844DF330}" dt="2022-01-20T19:51:27.255" v="1"/>
        <pc:sldMkLst>
          <pc:docMk/>
          <pc:sldMk cId="0" sldId="308"/>
        </pc:sldMkLst>
      </pc:sldChg>
      <pc:sldChg chg="mod modClrScheme chgLayout">
        <pc:chgData name="Giulia Vilone" userId="S::giulia.vilone@tudublin.ie::0c58d732-b0d9-492e-ba07-5ae44eefa3de" providerId="AD" clId="Web-{6A98B4EE-C326-F12E-C4B6-6C7B844DF330}" dt="2022-01-20T19:51:27.255" v="1"/>
        <pc:sldMkLst>
          <pc:docMk/>
          <pc:sldMk cId="0" sldId="309"/>
        </pc:sldMkLst>
      </pc:sldChg>
      <pc:sldChg chg="mod modClrScheme chgLayout">
        <pc:chgData name="Giulia Vilone" userId="S::giulia.vilone@tudublin.ie::0c58d732-b0d9-492e-ba07-5ae44eefa3de" providerId="AD" clId="Web-{6A98B4EE-C326-F12E-C4B6-6C7B844DF330}" dt="2022-01-20T19:51:27.255" v="1"/>
        <pc:sldMkLst>
          <pc:docMk/>
          <pc:sldMk cId="0" sldId="310"/>
        </pc:sldMkLst>
      </pc:sldChg>
      <pc:sldChg chg="mod modClrScheme chgLayout">
        <pc:chgData name="Giulia Vilone" userId="S::giulia.vilone@tudublin.ie::0c58d732-b0d9-492e-ba07-5ae44eefa3de" providerId="AD" clId="Web-{6A98B4EE-C326-F12E-C4B6-6C7B844DF330}" dt="2022-01-20T19:51:27.255" v="1"/>
        <pc:sldMkLst>
          <pc:docMk/>
          <pc:sldMk cId="0" sldId="311"/>
        </pc:sldMkLst>
      </pc:sldChg>
      <pc:sldChg chg="mod modClrScheme chgLayout">
        <pc:chgData name="Giulia Vilone" userId="S::giulia.vilone@tudublin.ie::0c58d732-b0d9-492e-ba07-5ae44eefa3de" providerId="AD" clId="Web-{6A98B4EE-C326-F12E-C4B6-6C7B844DF330}" dt="2022-01-20T19:51:27.255" v="1"/>
        <pc:sldMkLst>
          <pc:docMk/>
          <pc:sldMk cId="0" sldId="312"/>
        </pc:sldMkLst>
      </pc:sldChg>
      <pc:sldChg chg="mod modClrScheme chgLayout">
        <pc:chgData name="Giulia Vilone" userId="S::giulia.vilone@tudublin.ie::0c58d732-b0d9-492e-ba07-5ae44eefa3de" providerId="AD" clId="Web-{6A98B4EE-C326-F12E-C4B6-6C7B844DF330}" dt="2022-01-20T19:51:27.255" v="1"/>
        <pc:sldMkLst>
          <pc:docMk/>
          <pc:sldMk cId="0" sldId="313"/>
        </pc:sldMkLst>
      </pc:sldChg>
      <pc:sldChg chg="mod modClrScheme chgLayout">
        <pc:chgData name="Giulia Vilone" userId="S::giulia.vilone@tudublin.ie::0c58d732-b0d9-492e-ba07-5ae44eefa3de" providerId="AD" clId="Web-{6A98B4EE-C326-F12E-C4B6-6C7B844DF330}" dt="2022-01-20T19:51:27.255" v="1"/>
        <pc:sldMkLst>
          <pc:docMk/>
          <pc:sldMk cId="0" sldId="314"/>
        </pc:sldMkLst>
      </pc:sldChg>
      <pc:sldChg chg="mod modClrScheme chgLayout">
        <pc:chgData name="Giulia Vilone" userId="S::giulia.vilone@tudublin.ie::0c58d732-b0d9-492e-ba07-5ae44eefa3de" providerId="AD" clId="Web-{6A98B4EE-C326-F12E-C4B6-6C7B844DF330}" dt="2022-01-20T19:51:27.255" v="1"/>
        <pc:sldMkLst>
          <pc:docMk/>
          <pc:sldMk cId="0" sldId="315"/>
        </pc:sldMkLst>
      </pc:sldChg>
      <pc:sldChg chg="mod modClrScheme chgLayout">
        <pc:chgData name="Giulia Vilone" userId="S::giulia.vilone@tudublin.ie::0c58d732-b0d9-492e-ba07-5ae44eefa3de" providerId="AD" clId="Web-{6A98B4EE-C326-F12E-C4B6-6C7B844DF330}" dt="2022-01-20T19:51:27.255" v="1"/>
        <pc:sldMkLst>
          <pc:docMk/>
          <pc:sldMk cId="0" sldId="316"/>
        </pc:sldMkLst>
      </pc:sldChg>
      <pc:sldChg chg="mod modClrScheme chgLayout">
        <pc:chgData name="Giulia Vilone" userId="S::giulia.vilone@tudublin.ie::0c58d732-b0d9-492e-ba07-5ae44eefa3de" providerId="AD" clId="Web-{6A98B4EE-C326-F12E-C4B6-6C7B844DF330}" dt="2022-01-20T19:51:27.255" v="1"/>
        <pc:sldMkLst>
          <pc:docMk/>
          <pc:sldMk cId="0" sldId="317"/>
        </pc:sldMkLst>
      </pc:sldChg>
      <pc:sldChg chg="mod modClrScheme chgLayout">
        <pc:chgData name="Giulia Vilone" userId="S::giulia.vilone@tudublin.ie::0c58d732-b0d9-492e-ba07-5ae44eefa3de" providerId="AD" clId="Web-{6A98B4EE-C326-F12E-C4B6-6C7B844DF330}" dt="2022-01-20T19:51:27.255" v="1"/>
        <pc:sldMkLst>
          <pc:docMk/>
          <pc:sldMk cId="0" sldId="318"/>
        </pc:sldMkLst>
      </pc:sldChg>
      <pc:sldChg chg="mod modClrScheme chgLayout">
        <pc:chgData name="Giulia Vilone" userId="S::giulia.vilone@tudublin.ie::0c58d732-b0d9-492e-ba07-5ae44eefa3de" providerId="AD" clId="Web-{6A98B4EE-C326-F12E-C4B6-6C7B844DF330}" dt="2022-01-20T19:51:27.255" v="1"/>
        <pc:sldMkLst>
          <pc:docMk/>
          <pc:sldMk cId="0" sldId="319"/>
        </pc:sldMkLst>
      </pc:sldChg>
      <pc:sldChg chg="mod modClrScheme chgLayout">
        <pc:chgData name="Giulia Vilone" userId="S::giulia.vilone@tudublin.ie::0c58d732-b0d9-492e-ba07-5ae44eefa3de" providerId="AD" clId="Web-{6A98B4EE-C326-F12E-C4B6-6C7B844DF330}" dt="2022-01-20T19:51:27.255" v="1"/>
        <pc:sldMkLst>
          <pc:docMk/>
          <pc:sldMk cId="0" sldId="320"/>
        </pc:sldMkLst>
      </pc:sldChg>
      <pc:sldChg chg="mod modClrScheme chgLayout">
        <pc:chgData name="Giulia Vilone" userId="S::giulia.vilone@tudublin.ie::0c58d732-b0d9-492e-ba07-5ae44eefa3de" providerId="AD" clId="Web-{6A98B4EE-C326-F12E-C4B6-6C7B844DF330}" dt="2022-01-20T19:51:27.255" v="1"/>
        <pc:sldMkLst>
          <pc:docMk/>
          <pc:sldMk cId="0" sldId="321"/>
        </pc:sldMkLst>
      </pc:sldChg>
      <pc:sldChg chg="mod modClrScheme chgLayout">
        <pc:chgData name="Giulia Vilone" userId="S::giulia.vilone@tudublin.ie::0c58d732-b0d9-492e-ba07-5ae44eefa3de" providerId="AD" clId="Web-{6A98B4EE-C326-F12E-C4B6-6C7B844DF330}" dt="2022-01-20T19:51:27.255" v="1"/>
        <pc:sldMkLst>
          <pc:docMk/>
          <pc:sldMk cId="0" sldId="322"/>
        </pc:sldMkLst>
      </pc:sldChg>
      <pc:sldChg chg="mod modClrScheme chgLayout">
        <pc:chgData name="Giulia Vilone" userId="S::giulia.vilone@tudublin.ie::0c58d732-b0d9-492e-ba07-5ae44eefa3de" providerId="AD" clId="Web-{6A98B4EE-C326-F12E-C4B6-6C7B844DF330}" dt="2022-01-20T19:51:27.255" v="1"/>
        <pc:sldMkLst>
          <pc:docMk/>
          <pc:sldMk cId="0" sldId="323"/>
        </pc:sldMkLst>
      </pc:sldChg>
      <pc:sldChg chg="mod modClrScheme chgLayout">
        <pc:chgData name="Giulia Vilone" userId="S::giulia.vilone@tudublin.ie::0c58d732-b0d9-492e-ba07-5ae44eefa3de" providerId="AD" clId="Web-{6A98B4EE-C326-F12E-C4B6-6C7B844DF330}" dt="2022-01-20T19:51:27.255" v="1"/>
        <pc:sldMkLst>
          <pc:docMk/>
          <pc:sldMk cId="0" sldId="324"/>
        </pc:sldMkLst>
      </pc:sldChg>
      <pc:sldChg chg="mod modClrScheme chgLayout">
        <pc:chgData name="Giulia Vilone" userId="S::giulia.vilone@tudublin.ie::0c58d732-b0d9-492e-ba07-5ae44eefa3de" providerId="AD" clId="Web-{6A98B4EE-C326-F12E-C4B6-6C7B844DF330}" dt="2022-01-20T19:51:27.255" v="1"/>
        <pc:sldMkLst>
          <pc:docMk/>
          <pc:sldMk cId="0" sldId="325"/>
        </pc:sldMkLst>
      </pc:sldChg>
      <pc:sldChg chg="mod modClrScheme chgLayout">
        <pc:chgData name="Giulia Vilone" userId="S::giulia.vilone@tudublin.ie::0c58d732-b0d9-492e-ba07-5ae44eefa3de" providerId="AD" clId="Web-{6A98B4EE-C326-F12E-C4B6-6C7B844DF330}" dt="2022-01-20T19:51:27.255" v="1"/>
        <pc:sldMkLst>
          <pc:docMk/>
          <pc:sldMk cId="0" sldId="326"/>
        </pc:sldMkLst>
      </pc:sldChg>
      <pc:sldChg chg="mod modClrScheme chgLayout">
        <pc:chgData name="Giulia Vilone" userId="S::giulia.vilone@tudublin.ie::0c58d732-b0d9-492e-ba07-5ae44eefa3de" providerId="AD" clId="Web-{6A98B4EE-C326-F12E-C4B6-6C7B844DF330}" dt="2022-01-20T19:51:27.255" v="1"/>
        <pc:sldMkLst>
          <pc:docMk/>
          <pc:sldMk cId="0" sldId="327"/>
        </pc:sldMkLst>
      </pc:sldChg>
      <pc:sldChg chg="mod modClrScheme chgLayout">
        <pc:chgData name="Giulia Vilone" userId="S::giulia.vilone@tudublin.ie::0c58d732-b0d9-492e-ba07-5ae44eefa3de" providerId="AD" clId="Web-{6A98B4EE-C326-F12E-C4B6-6C7B844DF330}" dt="2022-01-20T19:51:27.255" v="1"/>
        <pc:sldMkLst>
          <pc:docMk/>
          <pc:sldMk cId="0" sldId="328"/>
        </pc:sldMkLst>
      </pc:sldChg>
      <pc:sldChg chg="mod modClrScheme chgLayout">
        <pc:chgData name="Giulia Vilone" userId="S::giulia.vilone@tudublin.ie::0c58d732-b0d9-492e-ba07-5ae44eefa3de" providerId="AD" clId="Web-{6A98B4EE-C326-F12E-C4B6-6C7B844DF330}" dt="2022-01-20T19:51:27.255" v="1"/>
        <pc:sldMkLst>
          <pc:docMk/>
          <pc:sldMk cId="0" sldId="329"/>
        </pc:sldMkLst>
      </pc:sldChg>
      <pc:sldChg chg="mod modClrScheme chgLayout">
        <pc:chgData name="Giulia Vilone" userId="S::giulia.vilone@tudublin.ie::0c58d732-b0d9-492e-ba07-5ae44eefa3de" providerId="AD" clId="Web-{6A98B4EE-C326-F12E-C4B6-6C7B844DF330}" dt="2022-01-20T19:51:27.255" v="1"/>
        <pc:sldMkLst>
          <pc:docMk/>
          <pc:sldMk cId="0" sldId="330"/>
        </pc:sldMkLst>
      </pc:sldChg>
      <pc:sldChg chg="mod modClrScheme chgLayout">
        <pc:chgData name="Giulia Vilone" userId="S::giulia.vilone@tudublin.ie::0c58d732-b0d9-492e-ba07-5ae44eefa3de" providerId="AD" clId="Web-{6A98B4EE-C326-F12E-C4B6-6C7B844DF330}" dt="2022-01-20T19:51:27.255" v="1"/>
        <pc:sldMkLst>
          <pc:docMk/>
          <pc:sldMk cId="0" sldId="331"/>
        </pc:sldMkLst>
      </pc:sldChg>
      <pc:sldChg chg="mod modClrScheme chgLayout">
        <pc:chgData name="Giulia Vilone" userId="S::giulia.vilone@tudublin.ie::0c58d732-b0d9-492e-ba07-5ae44eefa3de" providerId="AD" clId="Web-{6A98B4EE-C326-F12E-C4B6-6C7B844DF330}" dt="2022-01-20T19:51:27.255" v="1"/>
        <pc:sldMkLst>
          <pc:docMk/>
          <pc:sldMk cId="0" sldId="332"/>
        </pc:sldMkLst>
      </pc:sldChg>
      <pc:sldChg chg="mod modClrScheme chgLayout">
        <pc:chgData name="Giulia Vilone" userId="S::giulia.vilone@tudublin.ie::0c58d732-b0d9-492e-ba07-5ae44eefa3de" providerId="AD" clId="Web-{6A98B4EE-C326-F12E-C4B6-6C7B844DF330}" dt="2022-01-20T19:51:27.255" v="1"/>
        <pc:sldMkLst>
          <pc:docMk/>
          <pc:sldMk cId="0" sldId="333"/>
        </pc:sldMkLst>
      </pc:sldChg>
      <pc:sldChg chg="mod modClrScheme chgLayout">
        <pc:chgData name="Giulia Vilone" userId="S::giulia.vilone@tudublin.ie::0c58d732-b0d9-492e-ba07-5ae44eefa3de" providerId="AD" clId="Web-{6A98B4EE-C326-F12E-C4B6-6C7B844DF330}" dt="2022-01-20T19:51:27.255" v="1"/>
        <pc:sldMkLst>
          <pc:docMk/>
          <pc:sldMk cId="0" sldId="334"/>
        </pc:sldMkLst>
      </pc:sldChg>
      <pc:sldChg chg="modSp add">
        <pc:chgData name="Giulia Vilone" userId="S::giulia.vilone@tudublin.ie::0c58d732-b0d9-492e-ba07-5ae44eefa3de" providerId="AD" clId="Web-{6A98B4EE-C326-F12E-C4B6-6C7B844DF330}" dt="2022-01-20T19:52:11.490" v="6" actId="20577"/>
        <pc:sldMkLst>
          <pc:docMk/>
          <pc:sldMk cId="3845169412" sldId="335"/>
        </pc:sldMkLst>
        <pc:spChg chg="mod">
          <ac:chgData name="Giulia Vilone" userId="S::giulia.vilone@tudublin.ie::0c58d732-b0d9-492e-ba07-5ae44eefa3de" providerId="AD" clId="Web-{6A98B4EE-C326-F12E-C4B6-6C7B844DF330}" dt="2022-01-20T19:52:11.490" v="6" actId="20577"/>
          <ac:spMkLst>
            <pc:docMk/>
            <pc:sldMk cId="3845169412" sldId="335"/>
            <ac:spMk id="2" creationId="{00000000-0000-0000-0000-000000000000}"/>
          </ac:spMkLst>
        </pc:spChg>
      </pc:sldChg>
      <pc:sldChg chg="modSp add">
        <pc:chgData name="Giulia Vilone" userId="S::giulia.vilone@tudublin.ie::0c58d732-b0d9-492e-ba07-5ae44eefa3de" providerId="AD" clId="Web-{6A98B4EE-C326-F12E-C4B6-6C7B844DF330}" dt="2022-01-20T19:53:50.445" v="44" actId="20577"/>
        <pc:sldMkLst>
          <pc:docMk/>
          <pc:sldMk cId="708168076" sldId="336"/>
        </pc:sldMkLst>
        <pc:spChg chg="mod">
          <ac:chgData name="Giulia Vilone" userId="S::giulia.vilone@tudublin.ie::0c58d732-b0d9-492e-ba07-5ae44eefa3de" providerId="AD" clId="Web-{6A98B4EE-C326-F12E-C4B6-6C7B844DF330}" dt="2022-01-20T19:53:50.445" v="44" actId="20577"/>
          <ac:spMkLst>
            <pc:docMk/>
            <pc:sldMk cId="708168076" sldId="336"/>
            <ac:spMk id="2" creationId="{00000000-0000-0000-0000-000000000000}"/>
          </ac:spMkLst>
        </pc:spChg>
        <pc:spChg chg="mod">
          <ac:chgData name="Giulia Vilone" userId="S::giulia.vilone@tudublin.ie::0c58d732-b0d9-492e-ba07-5ae44eefa3de" providerId="AD" clId="Web-{6A98B4EE-C326-F12E-C4B6-6C7B844DF330}" dt="2022-01-20T19:52:56.944" v="11" actId="20577"/>
          <ac:spMkLst>
            <pc:docMk/>
            <pc:sldMk cId="708168076" sldId="336"/>
            <ac:spMk id="3" creationId="{00000000-0000-0000-0000-000000000000}"/>
          </ac:spMkLst>
        </pc:spChg>
      </pc:sldChg>
      <pc:sldChg chg="addSp modSp add replId">
        <pc:chgData name="Giulia Vilone" userId="S::giulia.vilone@tudublin.ie::0c58d732-b0d9-492e-ba07-5ae44eefa3de" providerId="AD" clId="Web-{6A98B4EE-C326-F12E-C4B6-6C7B844DF330}" dt="2022-01-20T19:56:17.651" v="77" actId="1076"/>
        <pc:sldMkLst>
          <pc:docMk/>
          <pc:sldMk cId="3936483231" sldId="337"/>
        </pc:sldMkLst>
        <pc:spChg chg="mod">
          <ac:chgData name="Giulia Vilone" userId="S::giulia.vilone@tudublin.ie::0c58d732-b0d9-492e-ba07-5ae44eefa3de" providerId="AD" clId="Web-{6A98B4EE-C326-F12E-C4B6-6C7B844DF330}" dt="2022-01-20T19:56:17.651" v="77" actId="1076"/>
          <ac:spMkLst>
            <pc:docMk/>
            <pc:sldMk cId="3936483231" sldId="337"/>
            <ac:spMk id="2" creationId="{00000000-0000-0000-0000-000000000000}"/>
          </ac:spMkLst>
        </pc:spChg>
        <pc:spChg chg="mod">
          <ac:chgData name="Giulia Vilone" userId="S::giulia.vilone@tudublin.ie::0c58d732-b0d9-492e-ba07-5ae44eefa3de" providerId="AD" clId="Web-{6A98B4EE-C326-F12E-C4B6-6C7B844DF330}" dt="2022-01-20T19:54:14.586" v="48" actId="20577"/>
          <ac:spMkLst>
            <pc:docMk/>
            <pc:sldMk cId="3936483231" sldId="337"/>
            <ac:spMk id="3" creationId="{00000000-0000-0000-0000-000000000000}"/>
          </ac:spMkLst>
        </pc:spChg>
        <pc:picChg chg="add mod">
          <ac:chgData name="Giulia Vilone" userId="S::giulia.vilone@tudublin.ie::0c58d732-b0d9-492e-ba07-5ae44eefa3de" providerId="AD" clId="Web-{6A98B4EE-C326-F12E-C4B6-6C7B844DF330}" dt="2022-01-20T19:55:56.822" v="73" actId="1076"/>
          <ac:picMkLst>
            <pc:docMk/>
            <pc:sldMk cId="3936483231" sldId="337"/>
            <ac:picMk id="4" creationId="{685322F9-4C5D-4350-BB44-F0A91728AF9E}"/>
          </ac:picMkLst>
        </pc:picChg>
      </pc:sldChg>
      <pc:sldChg chg="addSp delSp modSp add ord replId">
        <pc:chgData name="Giulia Vilone" userId="S::giulia.vilone@tudublin.ie::0c58d732-b0d9-492e-ba07-5ae44eefa3de" providerId="AD" clId="Web-{6A98B4EE-C326-F12E-C4B6-6C7B844DF330}" dt="2022-01-20T19:59:38.607" v="119"/>
        <pc:sldMkLst>
          <pc:docMk/>
          <pc:sldMk cId="2628189442" sldId="338"/>
        </pc:sldMkLst>
        <pc:spChg chg="del mod">
          <ac:chgData name="Giulia Vilone" userId="S::giulia.vilone@tudublin.ie::0c58d732-b0d9-492e-ba07-5ae44eefa3de" providerId="AD" clId="Web-{6A98B4EE-C326-F12E-C4B6-6C7B844DF330}" dt="2022-01-20T19:59:37.482" v="116"/>
          <ac:spMkLst>
            <pc:docMk/>
            <pc:sldMk cId="2628189442" sldId="338"/>
            <ac:spMk id="2" creationId="{00000000-0000-0000-0000-000000000000}"/>
          </ac:spMkLst>
        </pc:spChg>
        <pc:spChg chg="mod">
          <ac:chgData name="Giulia Vilone" userId="S::giulia.vilone@tudublin.ie::0c58d732-b0d9-492e-ba07-5ae44eefa3de" providerId="AD" clId="Web-{6A98B4EE-C326-F12E-C4B6-6C7B844DF330}" dt="2022-01-20T19:56:41.245" v="81" actId="20577"/>
          <ac:spMkLst>
            <pc:docMk/>
            <pc:sldMk cId="2628189442" sldId="338"/>
            <ac:spMk id="3" creationId="{00000000-0000-0000-0000-000000000000}"/>
          </ac:spMkLst>
        </pc:spChg>
        <pc:spChg chg="add mod">
          <ac:chgData name="Giulia Vilone" userId="S::giulia.vilone@tudublin.ie::0c58d732-b0d9-492e-ba07-5ae44eefa3de" providerId="AD" clId="Web-{6A98B4EE-C326-F12E-C4B6-6C7B844DF330}" dt="2022-01-20T19:59:37.482" v="116"/>
          <ac:spMkLst>
            <pc:docMk/>
            <pc:sldMk cId="2628189442" sldId="338"/>
            <ac:spMk id="5" creationId="{9F8DB787-26E9-4DBF-9686-D18B3B92DA4E}"/>
          </ac:spMkLst>
        </pc:spChg>
        <pc:spChg chg="add">
          <ac:chgData name="Giulia Vilone" userId="S::giulia.vilone@tudublin.ie::0c58d732-b0d9-492e-ba07-5ae44eefa3de" providerId="AD" clId="Web-{6A98B4EE-C326-F12E-C4B6-6C7B844DF330}" dt="2022-01-20T19:59:37.716" v="117"/>
          <ac:spMkLst>
            <pc:docMk/>
            <pc:sldMk cId="2628189442" sldId="338"/>
            <ac:spMk id="6" creationId="{5FEDBC91-96A4-4672-9529-970818680BA8}"/>
          </ac:spMkLst>
        </pc:spChg>
        <pc:spChg chg="add">
          <ac:chgData name="Giulia Vilone" userId="S::giulia.vilone@tudublin.ie::0c58d732-b0d9-492e-ba07-5ae44eefa3de" providerId="AD" clId="Web-{6A98B4EE-C326-F12E-C4B6-6C7B844DF330}" dt="2022-01-20T19:59:38.263" v="118"/>
          <ac:spMkLst>
            <pc:docMk/>
            <pc:sldMk cId="2628189442" sldId="338"/>
            <ac:spMk id="7" creationId="{99A4BCCC-1D69-4679-996F-BDB81C3C7EA7}"/>
          </ac:spMkLst>
        </pc:spChg>
        <pc:spChg chg="add">
          <ac:chgData name="Giulia Vilone" userId="S::giulia.vilone@tudublin.ie::0c58d732-b0d9-492e-ba07-5ae44eefa3de" providerId="AD" clId="Web-{6A98B4EE-C326-F12E-C4B6-6C7B844DF330}" dt="2022-01-20T19:59:38.607" v="119"/>
          <ac:spMkLst>
            <pc:docMk/>
            <pc:sldMk cId="2628189442" sldId="338"/>
            <ac:spMk id="8" creationId="{09AF5F6F-A438-4B2C-AAA3-4B01CB0122B1}"/>
          </ac:spMkLst>
        </pc:spChg>
      </pc:sldChg>
      <pc:sldMasterChg chg="del delSldLayout">
        <pc:chgData name="Giulia Vilone" userId="S::giulia.vilone@tudublin.ie::0c58d732-b0d9-492e-ba07-5ae44eefa3de" providerId="AD" clId="Web-{6A98B4EE-C326-F12E-C4B6-6C7B844DF330}" dt="2022-01-20T19:51:20.427" v="0"/>
        <pc:sldMasterMkLst>
          <pc:docMk/>
          <pc:sldMasterMk cId="0" sldId="2147483648"/>
        </pc:sldMasterMkLst>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49"/>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0"/>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1"/>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2"/>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3"/>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4"/>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5"/>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6"/>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7"/>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8"/>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59"/>
          </pc:sldLayoutMkLst>
        </pc:sldLayoutChg>
        <pc:sldLayoutChg chg="del">
          <pc:chgData name="Giulia Vilone" userId="S::giulia.vilone@tudublin.ie::0c58d732-b0d9-492e-ba07-5ae44eefa3de" providerId="AD" clId="Web-{6A98B4EE-C326-F12E-C4B6-6C7B844DF330}" dt="2022-01-20T19:51:20.427" v="0"/>
          <pc:sldLayoutMkLst>
            <pc:docMk/>
            <pc:sldMasterMk cId="0" sldId="2147483648"/>
            <pc:sldLayoutMk cId="0" sldId="2147483660"/>
          </pc:sldLayoutMkLst>
        </pc:sldLayoutChg>
      </pc:sldMasterChg>
      <pc:sldMasterChg chg="del delSldLayout">
        <pc:chgData name="Giulia Vilone" userId="S::giulia.vilone@tudublin.ie::0c58d732-b0d9-492e-ba07-5ae44eefa3de" providerId="AD" clId="Web-{6A98B4EE-C326-F12E-C4B6-6C7B844DF330}" dt="2022-01-20T19:51:20.427" v="0"/>
        <pc:sldMasterMkLst>
          <pc:docMk/>
          <pc:sldMasterMk cId="0" sldId="2147483661"/>
        </pc:sldMasterMkLst>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2"/>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3"/>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4"/>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5"/>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6"/>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7"/>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8"/>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69"/>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70"/>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71"/>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72"/>
          </pc:sldLayoutMkLst>
        </pc:sldLayoutChg>
        <pc:sldLayoutChg chg="del">
          <pc:chgData name="Giulia Vilone" userId="S::giulia.vilone@tudublin.ie::0c58d732-b0d9-492e-ba07-5ae44eefa3de" providerId="AD" clId="Web-{6A98B4EE-C326-F12E-C4B6-6C7B844DF330}" dt="2022-01-20T19:51:20.427" v="0"/>
          <pc:sldLayoutMkLst>
            <pc:docMk/>
            <pc:sldMasterMk cId="0" sldId="2147483661"/>
            <pc:sldLayoutMk cId="0" sldId="2147483673"/>
          </pc:sldLayoutMkLst>
        </pc:sldLayoutChg>
      </pc:sldMasterChg>
      <pc:sldMasterChg chg="add del addSldLayout delSldLayout modSldLayout">
        <pc:chgData name="Giulia Vilone" userId="S::giulia.vilone@tudublin.ie::0c58d732-b0d9-492e-ba07-5ae44eefa3de" providerId="AD" clId="Web-{6A98B4EE-C326-F12E-C4B6-6C7B844DF330}" dt="2022-01-20T19:51:27.255" v="1"/>
        <pc:sldMasterMkLst>
          <pc:docMk/>
          <pc:sldMasterMk cId="1645260123" sldId="2147483674"/>
        </pc:sldMasterMkLst>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2224642560" sldId="2147483675"/>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979018462" sldId="2147483676"/>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3379415932" sldId="2147483677"/>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2474553498" sldId="2147483678"/>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768079549" sldId="2147483679"/>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252503194" sldId="2147483680"/>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2089199752" sldId="2147483681"/>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3616515532" sldId="2147483682"/>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2196725986" sldId="2147483683"/>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1909720109" sldId="2147483684"/>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1003629723" sldId="2147483685"/>
          </pc:sldLayoutMkLst>
        </pc:sldLayoutChg>
        <pc:sldLayoutChg chg="add del mod replId">
          <pc:chgData name="Giulia Vilone" userId="S::giulia.vilone@tudublin.ie::0c58d732-b0d9-492e-ba07-5ae44eefa3de" providerId="AD" clId="Web-{6A98B4EE-C326-F12E-C4B6-6C7B844DF330}" dt="2022-01-20T19:51:27.255" v="1"/>
          <pc:sldLayoutMkLst>
            <pc:docMk/>
            <pc:sldMasterMk cId="1645260123" sldId="2147483674"/>
            <pc:sldLayoutMk cId="115668356" sldId="2147483686"/>
          </pc:sldLayoutMkLst>
        </pc:sldLayoutChg>
      </pc:sldMasterChg>
      <pc:sldMasterChg chg="add addSldLayout modSldLayout">
        <pc:chgData name="Giulia Vilone" userId="S::giulia.vilone@tudublin.ie::0c58d732-b0d9-492e-ba07-5ae44eefa3de" providerId="AD" clId="Web-{6A98B4EE-C326-F12E-C4B6-6C7B844DF330}" dt="2022-01-20T19:51:27.255" v="1"/>
        <pc:sldMasterMkLst>
          <pc:docMk/>
          <pc:sldMasterMk cId="369926391" sldId="2147483687"/>
        </pc:sldMasterMkLst>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1081848278" sldId="2147483688"/>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3714069960" sldId="2147483689"/>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1328678142" sldId="2147483690"/>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2244380081" sldId="2147483691"/>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2849811933" sldId="2147483692"/>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1137172461" sldId="2147483693"/>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2469968744" sldId="2147483694"/>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2779555620" sldId="2147483695"/>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502096900" sldId="2147483696"/>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881400292" sldId="2147483697"/>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3700517265" sldId="2147483698"/>
          </pc:sldLayoutMkLst>
        </pc:sldLayoutChg>
        <pc:sldLayoutChg chg="add mod replId">
          <pc:chgData name="Giulia Vilone" userId="S::giulia.vilone@tudublin.ie::0c58d732-b0d9-492e-ba07-5ae44eefa3de" providerId="AD" clId="Web-{6A98B4EE-C326-F12E-C4B6-6C7B844DF330}" dt="2022-01-20T19:51:27.255" v="1"/>
          <pc:sldLayoutMkLst>
            <pc:docMk/>
            <pc:sldMasterMk cId="369926391" sldId="2147483687"/>
            <pc:sldLayoutMk cId="2516995155" sldId="2147483699"/>
          </pc:sldLayoutMkLst>
        </pc:sldLayoutChg>
      </pc:sldMasterChg>
    </pc:docChg>
  </pc:docChgLst>
  <pc:docChgLst>
    <pc:chgData name="Paul Kelly" userId="a8eab0d472cb567b" providerId="LiveId" clId="{9D0B1E7B-BAC4-204D-BD6A-35685BAB5BC2}"/>
    <pc:docChg chg="undo custSel modSld">
      <pc:chgData name="Paul Kelly" userId="a8eab0d472cb567b" providerId="LiveId" clId="{9D0B1E7B-BAC4-204D-BD6A-35685BAB5BC2}" dt="2023-01-27T11:10:58.208" v="7" actId="26606"/>
      <pc:docMkLst>
        <pc:docMk/>
      </pc:docMkLst>
      <pc:sldChg chg="addSp modSp mod setBg">
        <pc:chgData name="Paul Kelly" userId="a8eab0d472cb567b" providerId="LiveId" clId="{9D0B1E7B-BAC4-204D-BD6A-35685BAB5BC2}" dt="2023-01-27T11:10:37.063" v="0" actId="26606"/>
        <pc:sldMkLst>
          <pc:docMk/>
          <pc:sldMk cId="0" sldId="257"/>
        </pc:sldMkLst>
        <pc:spChg chg="mod">
          <ac:chgData name="Paul Kelly" userId="a8eab0d472cb567b" providerId="LiveId" clId="{9D0B1E7B-BAC4-204D-BD6A-35685BAB5BC2}" dt="2023-01-27T11:10:37.063" v="0" actId="26606"/>
          <ac:spMkLst>
            <pc:docMk/>
            <pc:sldMk cId="0" sldId="257"/>
            <ac:spMk id="104" creationId="{00000000-0000-0000-0000-000000000000}"/>
          </ac:spMkLst>
        </pc:spChg>
        <pc:spChg chg="add">
          <ac:chgData name="Paul Kelly" userId="a8eab0d472cb567b" providerId="LiveId" clId="{9D0B1E7B-BAC4-204D-BD6A-35685BAB5BC2}" dt="2023-01-27T11:10:37.063" v="0" actId="26606"/>
          <ac:spMkLst>
            <pc:docMk/>
            <pc:sldMk cId="0" sldId="257"/>
            <ac:spMk id="106" creationId="{BD976C13-68E6-4E25-B13E-FC3A2D3F66E3}"/>
          </ac:spMkLst>
        </pc:spChg>
        <pc:spChg chg="add">
          <ac:chgData name="Paul Kelly" userId="a8eab0d472cb567b" providerId="LiveId" clId="{9D0B1E7B-BAC4-204D-BD6A-35685BAB5BC2}" dt="2023-01-27T11:10:37.063" v="0" actId="26606"/>
          <ac:spMkLst>
            <pc:docMk/>
            <pc:sldMk cId="0" sldId="257"/>
            <ac:spMk id="107" creationId="{1E24A02E-5FD2-428E-A1E4-FDF96B0B6CE8}"/>
          </ac:spMkLst>
        </pc:spChg>
        <pc:spChg chg="add">
          <ac:chgData name="Paul Kelly" userId="a8eab0d472cb567b" providerId="LiveId" clId="{9D0B1E7B-BAC4-204D-BD6A-35685BAB5BC2}" dt="2023-01-27T11:10:37.063" v="0" actId="26606"/>
          <ac:spMkLst>
            <pc:docMk/>
            <pc:sldMk cId="0" sldId="257"/>
            <ac:spMk id="108" creationId="{2808B93E-0C39-407B-943D-71F2BAFB4CB4}"/>
          </ac:spMkLst>
        </pc:spChg>
        <pc:spChg chg="add">
          <ac:chgData name="Paul Kelly" userId="a8eab0d472cb567b" providerId="LiveId" clId="{9D0B1E7B-BAC4-204D-BD6A-35685BAB5BC2}" dt="2023-01-27T11:10:37.063" v="0" actId="26606"/>
          <ac:spMkLst>
            <pc:docMk/>
            <pc:sldMk cId="0" sldId="257"/>
            <ac:spMk id="110" creationId="{7C7E1896-2992-48D4-85AC-95AB8AB147EA}"/>
          </ac:spMkLst>
        </pc:spChg>
      </pc:sldChg>
      <pc:sldChg chg="addSp delSp modSp mod setBg">
        <pc:chgData name="Paul Kelly" userId="a8eab0d472cb567b" providerId="LiveId" clId="{9D0B1E7B-BAC4-204D-BD6A-35685BAB5BC2}" dt="2023-01-27T11:10:44.471" v="2" actId="26606"/>
        <pc:sldMkLst>
          <pc:docMk/>
          <pc:sldMk cId="3845169412" sldId="335"/>
        </pc:sldMkLst>
        <pc:spChg chg="mod">
          <ac:chgData name="Paul Kelly" userId="a8eab0d472cb567b" providerId="LiveId" clId="{9D0B1E7B-BAC4-204D-BD6A-35685BAB5BC2}" dt="2023-01-27T11:10:44.471" v="2" actId="26606"/>
          <ac:spMkLst>
            <pc:docMk/>
            <pc:sldMk cId="3845169412" sldId="335"/>
            <ac:spMk id="2" creationId="{00000000-0000-0000-0000-000000000000}"/>
          </ac:spMkLst>
        </pc:spChg>
        <pc:spChg chg="del">
          <ac:chgData name="Paul Kelly" userId="a8eab0d472cb567b" providerId="LiveId" clId="{9D0B1E7B-BAC4-204D-BD6A-35685BAB5BC2}" dt="2023-01-27T11:10:41.893" v="1" actId="478"/>
          <ac:spMkLst>
            <pc:docMk/>
            <pc:sldMk cId="3845169412" sldId="335"/>
            <ac:spMk id="3" creationId="{00000000-0000-0000-0000-000000000000}"/>
          </ac:spMkLst>
        </pc:spChg>
        <pc:spChg chg="add">
          <ac:chgData name="Paul Kelly" userId="a8eab0d472cb567b" providerId="LiveId" clId="{9D0B1E7B-BAC4-204D-BD6A-35685BAB5BC2}" dt="2023-01-27T11:10:44.471" v="2" actId="26606"/>
          <ac:spMkLst>
            <pc:docMk/>
            <pc:sldMk cId="3845169412" sldId="335"/>
            <ac:spMk id="7" creationId="{1E24A02E-5FD2-428E-A1E4-FDF96B0B6CE8}"/>
          </ac:spMkLst>
        </pc:spChg>
        <pc:spChg chg="add">
          <ac:chgData name="Paul Kelly" userId="a8eab0d472cb567b" providerId="LiveId" clId="{9D0B1E7B-BAC4-204D-BD6A-35685BAB5BC2}" dt="2023-01-27T11:10:44.471" v="2" actId="26606"/>
          <ac:spMkLst>
            <pc:docMk/>
            <pc:sldMk cId="3845169412" sldId="335"/>
            <ac:spMk id="9" creationId="{2808B93E-0C39-407B-943D-71F2BAFB4CB4}"/>
          </ac:spMkLst>
        </pc:spChg>
        <pc:spChg chg="add">
          <ac:chgData name="Paul Kelly" userId="a8eab0d472cb567b" providerId="LiveId" clId="{9D0B1E7B-BAC4-204D-BD6A-35685BAB5BC2}" dt="2023-01-27T11:10:44.471" v="2" actId="26606"/>
          <ac:spMkLst>
            <pc:docMk/>
            <pc:sldMk cId="3845169412" sldId="335"/>
            <ac:spMk id="11" creationId="{7C7E1896-2992-48D4-85AC-95AB8AB147EA}"/>
          </ac:spMkLst>
        </pc:spChg>
      </pc:sldChg>
      <pc:sldChg chg="addSp delSp modSp mod setBg setClrOvrMap">
        <pc:chgData name="Paul Kelly" userId="a8eab0d472cb567b" providerId="LiveId" clId="{9D0B1E7B-BAC4-204D-BD6A-35685BAB5BC2}" dt="2023-01-27T11:10:58.208" v="7" actId="26606"/>
        <pc:sldMkLst>
          <pc:docMk/>
          <pc:sldMk cId="708168076" sldId="336"/>
        </pc:sldMkLst>
        <pc:spChg chg="del mod">
          <ac:chgData name="Paul Kelly" userId="a8eab0d472cb567b" providerId="LiveId" clId="{9D0B1E7B-BAC4-204D-BD6A-35685BAB5BC2}" dt="2023-01-27T11:10:58.208" v="7" actId="26606"/>
          <ac:spMkLst>
            <pc:docMk/>
            <pc:sldMk cId="708168076" sldId="336"/>
            <ac:spMk id="2" creationId="{00000000-0000-0000-0000-000000000000}"/>
          </ac:spMkLst>
        </pc:spChg>
        <pc:spChg chg="mod">
          <ac:chgData name="Paul Kelly" userId="a8eab0d472cb567b" providerId="LiveId" clId="{9D0B1E7B-BAC4-204D-BD6A-35685BAB5BC2}" dt="2023-01-27T11:10:58.181" v="6" actId="26606"/>
          <ac:spMkLst>
            <pc:docMk/>
            <pc:sldMk cId="708168076" sldId="336"/>
            <ac:spMk id="3" creationId="{00000000-0000-0000-0000-000000000000}"/>
          </ac:spMkLst>
        </pc:spChg>
        <pc:spChg chg="add del">
          <ac:chgData name="Paul Kelly" userId="a8eab0d472cb567b" providerId="LiveId" clId="{9D0B1E7B-BAC4-204D-BD6A-35685BAB5BC2}" dt="2023-01-27T11:10:53.725" v="4" actId="26606"/>
          <ac:spMkLst>
            <pc:docMk/>
            <pc:sldMk cId="708168076" sldId="336"/>
            <ac:spMk id="8" creationId="{8E7CFAA6-1DBB-43B0-BD82-2FB83CF4E4A4}"/>
          </ac:spMkLst>
        </pc:spChg>
        <pc:spChg chg="add del">
          <ac:chgData name="Paul Kelly" userId="a8eab0d472cb567b" providerId="LiveId" clId="{9D0B1E7B-BAC4-204D-BD6A-35685BAB5BC2}" dt="2023-01-27T11:10:58.181" v="6" actId="26606"/>
          <ac:spMkLst>
            <pc:docMk/>
            <pc:sldMk cId="708168076" sldId="336"/>
            <ac:spMk id="12" creationId="{888FA52F-675E-4661-BA16-455C93943049}"/>
          </ac:spMkLst>
        </pc:spChg>
        <pc:graphicFrameChg chg="add">
          <ac:chgData name="Paul Kelly" userId="a8eab0d472cb567b" providerId="LiveId" clId="{9D0B1E7B-BAC4-204D-BD6A-35685BAB5BC2}" dt="2023-01-27T11:10:58.208" v="7" actId="26606"/>
          <ac:graphicFrameMkLst>
            <pc:docMk/>
            <pc:sldMk cId="708168076" sldId="336"/>
            <ac:graphicFrameMk id="5" creationId="{A6DF7F4F-D9FE-C3C4-9540-6CD71CC3D94E}"/>
          </ac:graphicFrameMkLst>
        </pc:graphicFrameChg>
        <pc:cxnChg chg="add del">
          <ac:chgData name="Paul Kelly" userId="a8eab0d472cb567b" providerId="LiveId" clId="{9D0B1E7B-BAC4-204D-BD6A-35685BAB5BC2}" dt="2023-01-27T11:10:53.725" v="4" actId="26606"/>
          <ac:cxnSpMkLst>
            <pc:docMk/>
            <pc:sldMk cId="708168076" sldId="336"/>
            <ac:cxnSpMk id="10" creationId="{9E13708B-D2E3-41E3-BD49-F910056473ED}"/>
          </ac:cxnSpMkLst>
        </pc:cxnChg>
        <pc:cxnChg chg="add del">
          <ac:chgData name="Paul Kelly" userId="a8eab0d472cb567b" providerId="LiveId" clId="{9D0B1E7B-BAC4-204D-BD6A-35685BAB5BC2}" dt="2023-01-27T11:10:58.181" v="6" actId="26606"/>
          <ac:cxnSpMkLst>
            <pc:docMk/>
            <pc:sldMk cId="708168076" sldId="336"/>
            <ac:cxnSpMk id="13" creationId="{07BC4E14-913C-46C0-ABF7-BDDAEC08A367}"/>
          </ac:cxnSpMkLst>
        </pc:cxnChg>
      </pc:sldChg>
    </pc:docChg>
  </pc:docChgLst>
  <pc:docChgLst>
    <pc:chgData name="Giulia Vilone" userId="S::giulia.vilone@tudublin.ie::0c58d732-b0d9-492e-ba07-5ae44eefa3de" providerId="AD" clId="Web-{B441B73F-BD7B-1EBB-4B32-D71A8184D97B}"/>
    <pc:docChg chg="addSld delSld modSld sldOrd">
      <pc:chgData name="Giulia Vilone" userId="S::giulia.vilone@tudublin.ie::0c58d732-b0d9-492e-ba07-5ae44eefa3de" providerId="AD" clId="Web-{B441B73F-BD7B-1EBB-4B32-D71A8184D97B}" dt="2022-01-20T21:13:44.280" v="851" actId="20577"/>
      <pc:docMkLst>
        <pc:docMk/>
      </pc:docMkLst>
      <pc:sldChg chg="addSp delSp modSp mod setBg">
        <pc:chgData name="Giulia Vilone" userId="S::giulia.vilone@tudublin.ie::0c58d732-b0d9-492e-ba07-5ae44eefa3de" providerId="AD" clId="Web-{B441B73F-BD7B-1EBB-4B32-D71A8184D97B}" dt="2022-01-20T20:37:30.857" v="469"/>
        <pc:sldMkLst>
          <pc:docMk/>
          <pc:sldMk cId="0" sldId="257"/>
        </pc:sldMkLst>
        <pc:spChg chg="mod">
          <ac:chgData name="Giulia Vilone" userId="S::giulia.vilone@tudublin.ie::0c58d732-b0d9-492e-ba07-5ae44eefa3de" providerId="AD" clId="Web-{B441B73F-BD7B-1EBB-4B32-D71A8184D97B}" dt="2022-01-20T20:37:30.857" v="469"/>
          <ac:spMkLst>
            <pc:docMk/>
            <pc:sldMk cId="0" sldId="257"/>
            <ac:spMk id="104" creationId="{00000000-0000-0000-0000-000000000000}"/>
          </ac:spMkLst>
        </pc:spChg>
        <pc:spChg chg="add del">
          <ac:chgData name="Giulia Vilone" userId="S::giulia.vilone@tudublin.ie::0c58d732-b0d9-492e-ba07-5ae44eefa3de" providerId="AD" clId="Web-{B441B73F-BD7B-1EBB-4B32-D71A8184D97B}" dt="2022-01-20T20:37:22.684" v="467"/>
          <ac:spMkLst>
            <pc:docMk/>
            <pc:sldMk cId="0" sldId="257"/>
            <ac:spMk id="109" creationId="{BD976C13-68E6-4E25-B13E-FC3A2D3F66E3}"/>
          </ac:spMkLst>
        </pc:spChg>
        <pc:spChg chg="add del">
          <ac:chgData name="Giulia Vilone" userId="S::giulia.vilone@tudublin.ie::0c58d732-b0d9-492e-ba07-5ae44eefa3de" providerId="AD" clId="Web-{B441B73F-BD7B-1EBB-4B32-D71A8184D97B}" dt="2022-01-20T20:37:22.684" v="467"/>
          <ac:spMkLst>
            <pc:docMk/>
            <pc:sldMk cId="0" sldId="257"/>
            <ac:spMk id="111" creationId="{1E24A02E-5FD2-428E-A1E4-FDF96B0B6CE8}"/>
          </ac:spMkLst>
        </pc:spChg>
        <pc:spChg chg="add del">
          <ac:chgData name="Giulia Vilone" userId="S::giulia.vilone@tudublin.ie::0c58d732-b0d9-492e-ba07-5ae44eefa3de" providerId="AD" clId="Web-{B441B73F-BD7B-1EBB-4B32-D71A8184D97B}" dt="2022-01-20T20:37:22.684" v="467"/>
          <ac:spMkLst>
            <pc:docMk/>
            <pc:sldMk cId="0" sldId="257"/>
            <ac:spMk id="113" creationId="{2808B93E-0C39-407B-943D-71F2BAFB4CB4}"/>
          </ac:spMkLst>
        </pc:spChg>
        <pc:spChg chg="add del">
          <ac:chgData name="Giulia Vilone" userId="S::giulia.vilone@tudublin.ie::0c58d732-b0d9-492e-ba07-5ae44eefa3de" providerId="AD" clId="Web-{B441B73F-BD7B-1EBB-4B32-D71A8184D97B}" dt="2022-01-20T20:37:22.684" v="467"/>
          <ac:spMkLst>
            <pc:docMk/>
            <pc:sldMk cId="0" sldId="257"/>
            <ac:spMk id="115" creationId="{7C7E1896-2992-48D4-85AC-95AB8AB147EA}"/>
          </ac:spMkLst>
        </pc:spChg>
      </pc:sldChg>
      <pc:sldChg chg="del">
        <pc:chgData name="Giulia Vilone" userId="S::giulia.vilone@tudublin.ie::0c58d732-b0d9-492e-ba07-5ae44eefa3de" providerId="AD" clId="Web-{B441B73F-BD7B-1EBB-4B32-D71A8184D97B}" dt="2022-01-20T20:01:36.544" v="16"/>
        <pc:sldMkLst>
          <pc:docMk/>
          <pc:sldMk cId="0" sldId="261"/>
        </pc:sldMkLst>
      </pc:sldChg>
      <pc:sldChg chg="del">
        <pc:chgData name="Giulia Vilone" userId="S::giulia.vilone@tudublin.ie::0c58d732-b0d9-492e-ba07-5ae44eefa3de" providerId="AD" clId="Web-{B441B73F-BD7B-1EBB-4B32-D71A8184D97B}" dt="2022-01-20T20:01:53.592" v="18"/>
        <pc:sldMkLst>
          <pc:docMk/>
          <pc:sldMk cId="0" sldId="262"/>
        </pc:sldMkLst>
      </pc:sldChg>
      <pc:sldChg chg="addSp delSp modSp">
        <pc:chgData name="Giulia Vilone" userId="S::giulia.vilone@tudublin.ie::0c58d732-b0d9-492e-ba07-5ae44eefa3de" providerId="AD" clId="Web-{B441B73F-BD7B-1EBB-4B32-D71A8184D97B}" dt="2022-01-20T20:11:23.244" v="146" actId="20577"/>
        <pc:sldMkLst>
          <pc:docMk/>
          <pc:sldMk cId="0" sldId="263"/>
        </pc:sldMkLst>
        <pc:spChg chg="add">
          <ac:chgData name="Giulia Vilone" userId="S::giulia.vilone@tudublin.ie::0c58d732-b0d9-492e-ba07-5ae44eefa3de" providerId="AD" clId="Web-{B441B73F-BD7B-1EBB-4B32-D71A8184D97B}" dt="2022-01-20T20:04:03.313" v="32"/>
          <ac:spMkLst>
            <pc:docMk/>
            <pc:sldMk cId="0" sldId="263"/>
            <ac:spMk id="2" creationId="{EC86BF4B-5982-4CE9-BECE-1B855421FAF4}"/>
          </ac:spMkLst>
        </pc:spChg>
        <pc:spChg chg="mod">
          <ac:chgData name="Giulia Vilone" userId="S::giulia.vilone@tudublin.ie::0c58d732-b0d9-492e-ba07-5ae44eefa3de" providerId="AD" clId="Web-{B441B73F-BD7B-1EBB-4B32-D71A8184D97B}" dt="2022-01-20T20:11:23.244" v="146" actId="20577"/>
          <ac:spMkLst>
            <pc:docMk/>
            <pc:sldMk cId="0" sldId="263"/>
            <ac:spMk id="115" creationId="{00000000-0000-0000-0000-000000000000}"/>
          </ac:spMkLst>
        </pc:spChg>
        <pc:spChg chg="del">
          <ac:chgData name="Giulia Vilone" userId="S::giulia.vilone@tudublin.ie::0c58d732-b0d9-492e-ba07-5ae44eefa3de" providerId="AD" clId="Web-{B441B73F-BD7B-1EBB-4B32-D71A8184D97B}" dt="2022-01-20T20:03:59.641" v="31"/>
          <ac:spMkLst>
            <pc:docMk/>
            <pc:sldMk cId="0" sldId="263"/>
            <ac:spMk id="116" creationId="{00000000-0000-0000-0000-000000000000}"/>
          </ac:spMkLst>
        </pc:spChg>
      </pc:sldChg>
      <pc:sldChg chg="del">
        <pc:chgData name="Giulia Vilone" userId="S::giulia.vilone@tudublin.ie::0c58d732-b0d9-492e-ba07-5ae44eefa3de" providerId="AD" clId="Web-{B441B73F-BD7B-1EBB-4B32-D71A8184D97B}" dt="2022-01-20T20:09:30.883" v="124"/>
        <pc:sldMkLst>
          <pc:docMk/>
          <pc:sldMk cId="0" sldId="264"/>
        </pc:sldMkLst>
      </pc:sldChg>
      <pc:sldChg chg="del">
        <pc:chgData name="Giulia Vilone" userId="S::giulia.vilone@tudublin.ie::0c58d732-b0d9-492e-ba07-5ae44eefa3de" providerId="AD" clId="Web-{B441B73F-BD7B-1EBB-4B32-D71A8184D97B}" dt="2022-01-20T20:11:35.167" v="147"/>
        <pc:sldMkLst>
          <pc:docMk/>
          <pc:sldMk cId="0" sldId="265"/>
        </pc:sldMkLst>
      </pc:sldChg>
      <pc:sldChg chg="del">
        <pc:chgData name="Giulia Vilone" userId="S::giulia.vilone@tudublin.ie::0c58d732-b0d9-492e-ba07-5ae44eefa3de" providerId="AD" clId="Web-{B441B73F-BD7B-1EBB-4B32-D71A8184D97B}" dt="2022-01-20T20:15:38.422" v="187"/>
        <pc:sldMkLst>
          <pc:docMk/>
          <pc:sldMk cId="0" sldId="266"/>
        </pc:sldMkLst>
      </pc:sldChg>
      <pc:sldChg chg="del">
        <pc:chgData name="Giulia Vilone" userId="S::giulia.vilone@tudublin.ie::0c58d732-b0d9-492e-ba07-5ae44eefa3de" providerId="AD" clId="Web-{B441B73F-BD7B-1EBB-4B32-D71A8184D97B}" dt="2022-01-20T20:15:39.766" v="188"/>
        <pc:sldMkLst>
          <pc:docMk/>
          <pc:sldMk cId="0" sldId="267"/>
        </pc:sldMkLst>
      </pc:sldChg>
      <pc:sldChg chg="del">
        <pc:chgData name="Giulia Vilone" userId="S::giulia.vilone@tudublin.ie::0c58d732-b0d9-492e-ba07-5ae44eefa3de" providerId="AD" clId="Web-{B441B73F-BD7B-1EBB-4B32-D71A8184D97B}" dt="2022-01-20T20:16:27.720" v="202"/>
        <pc:sldMkLst>
          <pc:docMk/>
          <pc:sldMk cId="0" sldId="268"/>
        </pc:sldMkLst>
      </pc:sldChg>
      <pc:sldChg chg="del">
        <pc:chgData name="Giulia Vilone" userId="S::giulia.vilone@tudublin.ie::0c58d732-b0d9-492e-ba07-5ae44eefa3de" providerId="AD" clId="Web-{B441B73F-BD7B-1EBB-4B32-D71A8184D97B}" dt="2022-01-20T20:16:58.517" v="204"/>
        <pc:sldMkLst>
          <pc:docMk/>
          <pc:sldMk cId="0" sldId="269"/>
        </pc:sldMkLst>
      </pc:sldChg>
      <pc:sldChg chg="addSp delSp modSp del">
        <pc:chgData name="Giulia Vilone" userId="S::giulia.vilone@tudublin.ie::0c58d732-b0d9-492e-ba07-5ae44eefa3de" providerId="AD" clId="Web-{B441B73F-BD7B-1EBB-4B32-D71A8184D97B}" dt="2022-01-20T20:18:57.817" v="240"/>
        <pc:sldMkLst>
          <pc:docMk/>
          <pc:sldMk cId="0" sldId="270"/>
        </pc:sldMkLst>
        <pc:spChg chg="add del mod">
          <ac:chgData name="Giulia Vilone" userId="S::giulia.vilone@tudublin.ie::0c58d732-b0d9-492e-ba07-5ae44eefa3de" providerId="AD" clId="Web-{B441B73F-BD7B-1EBB-4B32-D71A8184D97B}" dt="2022-01-20T20:17:16.596" v="210"/>
          <ac:spMkLst>
            <pc:docMk/>
            <pc:sldMk cId="0" sldId="270"/>
            <ac:spMk id="2" creationId="{E4378AE6-5FA4-4C7F-925A-82DF0E5DEFB1}"/>
          </ac:spMkLst>
        </pc:spChg>
      </pc:sldChg>
      <pc:sldChg chg="del">
        <pc:chgData name="Giulia Vilone" userId="S::giulia.vilone@tudublin.ie::0c58d732-b0d9-492e-ba07-5ae44eefa3de" providerId="AD" clId="Web-{B441B73F-BD7B-1EBB-4B32-D71A8184D97B}" dt="2022-01-20T20:21:28.773" v="287"/>
        <pc:sldMkLst>
          <pc:docMk/>
          <pc:sldMk cId="0" sldId="272"/>
        </pc:sldMkLst>
      </pc:sldChg>
      <pc:sldChg chg="delSp del">
        <pc:chgData name="Giulia Vilone" userId="S::giulia.vilone@tudublin.ie::0c58d732-b0d9-492e-ba07-5ae44eefa3de" providerId="AD" clId="Web-{B441B73F-BD7B-1EBB-4B32-D71A8184D97B}" dt="2022-01-20T20:23:12.947" v="302"/>
        <pc:sldMkLst>
          <pc:docMk/>
          <pc:sldMk cId="0" sldId="273"/>
        </pc:sldMkLst>
        <pc:spChg chg="del">
          <ac:chgData name="Giulia Vilone" userId="S::giulia.vilone@tudublin.ie::0c58d732-b0d9-492e-ba07-5ae44eefa3de" providerId="AD" clId="Web-{B441B73F-BD7B-1EBB-4B32-D71A8184D97B}" dt="2022-01-20T20:22:38.993" v="293"/>
          <ac:spMkLst>
            <pc:docMk/>
            <pc:sldMk cId="0" sldId="273"/>
            <ac:spMk id="156" creationId="{00000000-0000-0000-0000-000000000000}"/>
          </ac:spMkLst>
        </pc:spChg>
      </pc:sldChg>
      <pc:sldChg chg="del">
        <pc:chgData name="Giulia Vilone" userId="S::giulia.vilone@tudublin.ie::0c58d732-b0d9-492e-ba07-5ae44eefa3de" providerId="AD" clId="Web-{B441B73F-BD7B-1EBB-4B32-D71A8184D97B}" dt="2022-01-20T20:25:29.856" v="329"/>
        <pc:sldMkLst>
          <pc:docMk/>
          <pc:sldMk cId="0" sldId="274"/>
        </pc:sldMkLst>
      </pc:sldChg>
      <pc:sldChg chg="del">
        <pc:chgData name="Giulia Vilone" userId="S::giulia.vilone@tudublin.ie::0c58d732-b0d9-492e-ba07-5ae44eefa3de" providerId="AD" clId="Web-{B441B73F-BD7B-1EBB-4B32-D71A8184D97B}" dt="2022-01-20T20:28:01.110" v="352"/>
        <pc:sldMkLst>
          <pc:docMk/>
          <pc:sldMk cId="0" sldId="276"/>
        </pc:sldMkLst>
      </pc:sldChg>
      <pc:sldChg chg="del">
        <pc:chgData name="Giulia Vilone" userId="S::giulia.vilone@tudublin.ie::0c58d732-b0d9-492e-ba07-5ae44eefa3de" providerId="AD" clId="Web-{B441B73F-BD7B-1EBB-4B32-D71A8184D97B}" dt="2022-01-20T20:29:28.190" v="369"/>
        <pc:sldMkLst>
          <pc:docMk/>
          <pc:sldMk cId="0" sldId="277"/>
        </pc:sldMkLst>
      </pc:sldChg>
      <pc:sldChg chg="del">
        <pc:chgData name="Giulia Vilone" userId="S::giulia.vilone@tudublin.ie::0c58d732-b0d9-492e-ba07-5ae44eefa3de" providerId="AD" clId="Web-{B441B73F-BD7B-1EBB-4B32-D71A8184D97B}" dt="2022-01-20T20:29:52.940" v="374"/>
        <pc:sldMkLst>
          <pc:docMk/>
          <pc:sldMk cId="0" sldId="278"/>
        </pc:sldMkLst>
      </pc:sldChg>
      <pc:sldChg chg="del">
        <pc:chgData name="Giulia Vilone" userId="S::giulia.vilone@tudublin.ie::0c58d732-b0d9-492e-ba07-5ae44eefa3de" providerId="AD" clId="Web-{B441B73F-BD7B-1EBB-4B32-D71A8184D97B}" dt="2022-01-20T20:33:09.195" v="405"/>
        <pc:sldMkLst>
          <pc:docMk/>
          <pc:sldMk cId="0" sldId="279"/>
        </pc:sldMkLst>
      </pc:sldChg>
      <pc:sldChg chg="del">
        <pc:chgData name="Giulia Vilone" userId="S::giulia.vilone@tudublin.ie::0c58d732-b0d9-492e-ba07-5ae44eefa3de" providerId="AD" clId="Web-{B441B73F-BD7B-1EBB-4B32-D71A8184D97B}" dt="2022-01-20T20:36:06.948" v="452"/>
        <pc:sldMkLst>
          <pc:docMk/>
          <pc:sldMk cId="0" sldId="280"/>
        </pc:sldMkLst>
      </pc:sldChg>
      <pc:sldChg chg="del">
        <pc:chgData name="Giulia Vilone" userId="S::giulia.vilone@tudublin.ie::0c58d732-b0d9-492e-ba07-5ae44eefa3de" providerId="AD" clId="Web-{B441B73F-BD7B-1EBB-4B32-D71A8184D97B}" dt="2022-01-20T20:36:44.309" v="464"/>
        <pc:sldMkLst>
          <pc:docMk/>
          <pc:sldMk cId="0" sldId="281"/>
        </pc:sldMkLst>
      </pc:sldChg>
      <pc:sldChg chg="del">
        <pc:chgData name="Giulia Vilone" userId="S::giulia.vilone@tudublin.ie::0c58d732-b0d9-492e-ba07-5ae44eefa3de" providerId="AD" clId="Web-{B441B73F-BD7B-1EBB-4B32-D71A8184D97B}" dt="2022-01-20T20:38:28.045" v="478"/>
        <pc:sldMkLst>
          <pc:docMk/>
          <pc:sldMk cId="0" sldId="282"/>
        </pc:sldMkLst>
      </pc:sldChg>
      <pc:sldChg chg="del">
        <pc:chgData name="Giulia Vilone" userId="S::giulia.vilone@tudublin.ie::0c58d732-b0d9-492e-ba07-5ae44eefa3de" providerId="AD" clId="Web-{B441B73F-BD7B-1EBB-4B32-D71A8184D97B}" dt="2022-01-20T20:42:34.582" v="545"/>
        <pc:sldMkLst>
          <pc:docMk/>
          <pc:sldMk cId="0" sldId="283"/>
        </pc:sldMkLst>
      </pc:sldChg>
      <pc:sldChg chg="del">
        <pc:chgData name="Giulia Vilone" userId="S::giulia.vilone@tudublin.ie::0c58d732-b0d9-492e-ba07-5ae44eefa3de" providerId="AD" clId="Web-{B441B73F-BD7B-1EBB-4B32-D71A8184D97B}" dt="2022-01-20T20:43:51.927" v="562"/>
        <pc:sldMkLst>
          <pc:docMk/>
          <pc:sldMk cId="0" sldId="284"/>
        </pc:sldMkLst>
      </pc:sldChg>
      <pc:sldChg chg="del">
        <pc:chgData name="Giulia Vilone" userId="S::giulia.vilone@tudublin.ie::0c58d732-b0d9-492e-ba07-5ae44eefa3de" providerId="AD" clId="Web-{B441B73F-BD7B-1EBB-4B32-D71A8184D97B}" dt="2022-01-20T20:48:38.433" v="603"/>
        <pc:sldMkLst>
          <pc:docMk/>
          <pc:sldMk cId="0" sldId="285"/>
        </pc:sldMkLst>
      </pc:sldChg>
      <pc:sldChg chg="del">
        <pc:chgData name="Giulia Vilone" userId="S::giulia.vilone@tudublin.ie::0c58d732-b0d9-492e-ba07-5ae44eefa3de" providerId="AD" clId="Web-{B441B73F-BD7B-1EBB-4B32-D71A8184D97B}" dt="2022-01-20T20:50:03.295" v="621"/>
        <pc:sldMkLst>
          <pc:docMk/>
          <pc:sldMk cId="0" sldId="286"/>
        </pc:sldMkLst>
      </pc:sldChg>
      <pc:sldChg chg="del">
        <pc:chgData name="Giulia Vilone" userId="S::giulia.vilone@tudublin.ie::0c58d732-b0d9-492e-ba07-5ae44eefa3de" providerId="AD" clId="Web-{B441B73F-BD7B-1EBB-4B32-D71A8184D97B}" dt="2022-01-20T20:51:43.344" v="630"/>
        <pc:sldMkLst>
          <pc:docMk/>
          <pc:sldMk cId="0" sldId="287"/>
        </pc:sldMkLst>
      </pc:sldChg>
      <pc:sldChg chg="del">
        <pc:chgData name="Giulia Vilone" userId="S::giulia.vilone@tudublin.ie::0c58d732-b0d9-492e-ba07-5ae44eefa3de" providerId="AD" clId="Web-{B441B73F-BD7B-1EBB-4B32-D71A8184D97B}" dt="2022-01-20T20:56:22.179" v="670"/>
        <pc:sldMkLst>
          <pc:docMk/>
          <pc:sldMk cId="0" sldId="288"/>
        </pc:sldMkLst>
      </pc:sldChg>
      <pc:sldChg chg="del">
        <pc:chgData name="Giulia Vilone" userId="S::giulia.vilone@tudublin.ie::0c58d732-b0d9-492e-ba07-5ae44eefa3de" providerId="AD" clId="Web-{B441B73F-BD7B-1EBB-4B32-D71A8184D97B}" dt="2022-01-20T20:58:12.119" v="685"/>
        <pc:sldMkLst>
          <pc:docMk/>
          <pc:sldMk cId="0" sldId="289"/>
        </pc:sldMkLst>
      </pc:sldChg>
      <pc:sldChg chg="del">
        <pc:chgData name="Giulia Vilone" userId="S::giulia.vilone@tudublin.ie::0c58d732-b0d9-492e-ba07-5ae44eefa3de" providerId="AD" clId="Web-{B441B73F-BD7B-1EBB-4B32-D71A8184D97B}" dt="2022-01-20T20:58:39.697" v="690"/>
        <pc:sldMkLst>
          <pc:docMk/>
          <pc:sldMk cId="0" sldId="290"/>
        </pc:sldMkLst>
      </pc:sldChg>
      <pc:sldChg chg="del">
        <pc:chgData name="Giulia Vilone" userId="S::giulia.vilone@tudublin.ie::0c58d732-b0d9-492e-ba07-5ae44eefa3de" providerId="AD" clId="Web-{B441B73F-BD7B-1EBB-4B32-D71A8184D97B}" dt="2022-01-20T21:00:41.841" v="705"/>
        <pc:sldMkLst>
          <pc:docMk/>
          <pc:sldMk cId="0" sldId="291"/>
        </pc:sldMkLst>
      </pc:sldChg>
      <pc:sldChg chg="del">
        <pc:chgData name="Giulia Vilone" userId="S::giulia.vilone@tudublin.ie::0c58d732-b0d9-492e-ba07-5ae44eefa3de" providerId="AD" clId="Web-{B441B73F-BD7B-1EBB-4B32-D71A8184D97B}" dt="2022-01-20T21:01:29.014" v="715"/>
        <pc:sldMkLst>
          <pc:docMk/>
          <pc:sldMk cId="0" sldId="292"/>
        </pc:sldMkLst>
      </pc:sldChg>
      <pc:sldChg chg="del">
        <pc:chgData name="Giulia Vilone" userId="S::giulia.vilone@tudublin.ie::0c58d732-b0d9-492e-ba07-5ae44eefa3de" providerId="AD" clId="Web-{B441B73F-BD7B-1EBB-4B32-D71A8184D97B}" dt="2022-01-20T21:03:35.266" v="716"/>
        <pc:sldMkLst>
          <pc:docMk/>
          <pc:sldMk cId="0" sldId="293"/>
        </pc:sldMkLst>
      </pc:sldChg>
      <pc:sldChg chg="del">
        <pc:chgData name="Giulia Vilone" userId="S::giulia.vilone@tudublin.ie::0c58d732-b0d9-492e-ba07-5ae44eefa3de" providerId="AD" clId="Web-{B441B73F-BD7B-1EBB-4B32-D71A8184D97B}" dt="2022-01-20T21:03:36.266" v="717"/>
        <pc:sldMkLst>
          <pc:docMk/>
          <pc:sldMk cId="0" sldId="294"/>
        </pc:sldMkLst>
      </pc:sldChg>
      <pc:sldChg chg="del">
        <pc:chgData name="Giulia Vilone" userId="S::giulia.vilone@tudublin.ie::0c58d732-b0d9-492e-ba07-5ae44eefa3de" providerId="AD" clId="Web-{B441B73F-BD7B-1EBB-4B32-D71A8184D97B}" dt="2022-01-20T21:03:37.157" v="718"/>
        <pc:sldMkLst>
          <pc:docMk/>
          <pc:sldMk cId="0" sldId="295"/>
        </pc:sldMkLst>
      </pc:sldChg>
      <pc:sldChg chg="del">
        <pc:chgData name="Giulia Vilone" userId="S::giulia.vilone@tudublin.ie::0c58d732-b0d9-492e-ba07-5ae44eefa3de" providerId="AD" clId="Web-{B441B73F-BD7B-1EBB-4B32-D71A8184D97B}" dt="2022-01-20T21:03:38.516" v="719"/>
        <pc:sldMkLst>
          <pc:docMk/>
          <pc:sldMk cId="0" sldId="296"/>
        </pc:sldMkLst>
      </pc:sldChg>
      <pc:sldChg chg="del">
        <pc:chgData name="Giulia Vilone" userId="S::giulia.vilone@tudublin.ie::0c58d732-b0d9-492e-ba07-5ae44eefa3de" providerId="AD" clId="Web-{B441B73F-BD7B-1EBB-4B32-D71A8184D97B}" dt="2022-01-20T21:11:41.496" v="822"/>
        <pc:sldMkLst>
          <pc:docMk/>
          <pc:sldMk cId="0" sldId="297"/>
        </pc:sldMkLst>
      </pc:sldChg>
      <pc:sldChg chg="delSp modSp">
        <pc:chgData name="Giulia Vilone" userId="S::giulia.vilone@tudublin.ie::0c58d732-b0d9-492e-ba07-5ae44eefa3de" providerId="AD" clId="Web-{B441B73F-BD7B-1EBB-4B32-D71A8184D97B}" dt="2022-01-20T20:01:30.403" v="15" actId="20577"/>
        <pc:sldMkLst>
          <pc:docMk/>
          <pc:sldMk cId="2628189442" sldId="338"/>
        </pc:sldMkLst>
        <pc:spChg chg="mod">
          <ac:chgData name="Giulia Vilone" userId="S::giulia.vilone@tudublin.ie::0c58d732-b0d9-492e-ba07-5ae44eefa3de" providerId="AD" clId="Web-{B441B73F-BD7B-1EBB-4B32-D71A8184D97B}" dt="2022-01-20T20:01:30.403" v="15" actId="20577"/>
          <ac:spMkLst>
            <pc:docMk/>
            <pc:sldMk cId="2628189442" sldId="338"/>
            <ac:spMk id="5" creationId="{9F8DB787-26E9-4DBF-9686-D18B3B92DA4E}"/>
          </ac:spMkLst>
        </pc:spChg>
        <pc:spChg chg="del">
          <ac:chgData name="Giulia Vilone" userId="S::giulia.vilone@tudublin.ie::0c58d732-b0d9-492e-ba07-5ae44eefa3de" providerId="AD" clId="Web-{B441B73F-BD7B-1EBB-4B32-D71A8184D97B}" dt="2022-01-20T20:00:47.231" v="2"/>
          <ac:spMkLst>
            <pc:docMk/>
            <pc:sldMk cId="2628189442" sldId="338"/>
            <ac:spMk id="6" creationId="{5FEDBC91-96A4-4672-9529-970818680BA8}"/>
          </ac:spMkLst>
        </pc:spChg>
        <pc:spChg chg="del">
          <ac:chgData name="Giulia Vilone" userId="S::giulia.vilone@tudublin.ie::0c58d732-b0d9-492e-ba07-5ae44eefa3de" providerId="AD" clId="Web-{B441B73F-BD7B-1EBB-4B32-D71A8184D97B}" dt="2022-01-20T20:00:46.340" v="1"/>
          <ac:spMkLst>
            <pc:docMk/>
            <pc:sldMk cId="2628189442" sldId="338"/>
            <ac:spMk id="7" creationId="{99A4BCCC-1D69-4679-996F-BDB81C3C7EA7}"/>
          </ac:spMkLst>
        </pc:spChg>
        <pc:spChg chg="del">
          <ac:chgData name="Giulia Vilone" userId="S::giulia.vilone@tudublin.ie::0c58d732-b0d9-492e-ba07-5ae44eefa3de" providerId="AD" clId="Web-{B441B73F-BD7B-1EBB-4B32-D71A8184D97B}" dt="2022-01-20T20:00:44.856" v="0"/>
          <ac:spMkLst>
            <pc:docMk/>
            <pc:sldMk cId="2628189442" sldId="338"/>
            <ac:spMk id="8" creationId="{09AF5F6F-A438-4B2C-AAA3-4B01CB0122B1}"/>
          </ac:spMkLst>
        </pc:spChg>
      </pc:sldChg>
      <pc:sldChg chg="modSp add replId">
        <pc:chgData name="Giulia Vilone" userId="S::giulia.vilone@tudublin.ie::0c58d732-b0d9-492e-ba07-5ae44eefa3de" providerId="AD" clId="Web-{B441B73F-BD7B-1EBB-4B32-D71A8184D97B}" dt="2022-01-20T20:03:19.687" v="29" actId="20577"/>
        <pc:sldMkLst>
          <pc:docMk/>
          <pc:sldMk cId="921004761" sldId="339"/>
        </pc:sldMkLst>
        <pc:spChg chg="mod">
          <ac:chgData name="Giulia Vilone" userId="S::giulia.vilone@tudublin.ie::0c58d732-b0d9-492e-ba07-5ae44eefa3de" providerId="AD" clId="Web-{B441B73F-BD7B-1EBB-4B32-D71A8184D97B}" dt="2022-01-20T20:03:19.687" v="29" actId="20577"/>
          <ac:spMkLst>
            <pc:docMk/>
            <pc:sldMk cId="921004761" sldId="339"/>
            <ac:spMk id="5" creationId="{9F8DB787-26E9-4DBF-9686-D18B3B92DA4E}"/>
          </ac:spMkLst>
        </pc:spChg>
      </pc:sldChg>
      <pc:sldChg chg="add replId">
        <pc:chgData name="Giulia Vilone" userId="S::giulia.vilone@tudublin.ie::0c58d732-b0d9-492e-ba07-5ae44eefa3de" providerId="AD" clId="Web-{B441B73F-BD7B-1EBB-4B32-D71A8184D97B}" dt="2022-01-20T20:03:40.203" v="30"/>
        <pc:sldMkLst>
          <pc:docMk/>
          <pc:sldMk cId="3602974113" sldId="340"/>
        </pc:sldMkLst>
      </pc:sldChg>
      <pc:sldChg chg="addSp delSp modSp add replId">
        <pc:chgData name="Giulia Vilone" userId="S::giulia.vilone@tudublin.ie::0c58d732-b0d9-492e-ba07-5ae44eefa3de" providerId="AD" clId="Web-{B441B73F-BD7B-1EBB-4B32-D71A8184D97B}" dt="2022-01-20T20:13:43.763" v="159" actId="1076"/>
        <pc:sldMkLst>
          <pc:docMk/>
          <pc:sldMk cId="3640339811" sldId="341"/>
        </pc:sldMkLst>
        <pc:spChg chg="add mod">
          <ac:chgData name="Giulia Vilone" userId="S::giulia.vilone@tudublin.ie::0c58d732-b0d9-492e-ba07-5ae44eefa3de" providerId="AD" clId="Web-{B441B73F-BD7B-1EBB-4B32-D71A8184D97B}" dt="2022-01-20T20:13:43.763" v="159" actId="1076"/>
          <ac:spMkLst>
            <pc:docMk/>
            <pc:sldMk cId="3640339811" sldId="341"/>
            <ac:spMk id="3" creationId="{93F2F9A3-47AA-4F54-AEB2-CE919E6F5A25}"/>
          </ac:spMkLst>
        </pc:spChg>
        <pc:spChg chg="add mod">
          <ac:chgData name="Giulia Vilone" userId="S::giulia.vilone@tudublin.ie::0c58d732-b0d9-492e-ba07-5ae44eefa3de" providerId="AD" clId="Web-{B441B73F-BD7B-1EBB-4B32-D71A8184D97B}" dt="2022-01-20T20:10:47.994" v="140"/>
          <ac:spMkLst>
            <pc:docMk/>
            <pc:sldMk cId="3640339811" sldId="341"/>
            <ac:spMk id="7" creationId="{B876AF77-6CB4-4F52-8964-3C8F870E70D8}"/>
          </ac:spMkLst>
        </pc:spChg>
        <pc:spChg chg="add mod">
          <ac:chgData name="Giulia Vilone" userId="S::giulia.vilone@tudublin.ie::0c58d732-b0d9-492e-ba07-5ae44eefa3de" providerId="AD" clId="Web-{B441B73F-BD7B-1EBB-4B32-D71A8184D97B}" dt="2022-01-20T20:09:55.571" v="127" actId="1076"/>
          <ac:spMkLst>
            <pc:docMk/>
            <pc:sldMk cId="3640339811" sldId="341"/>
            <ac:spMk id="9" creationId="{E530AD99-A5B2-4EFE-903C-76EDCC9B3EB9}"/>
          </ac:spMkLst>
        </pc:spChg>
        <pc:spChg chg="add mod">
          <ac:chgData name="Giulia Vilone" userId="S::giulia.vilone@tudublin.ie::0c58d732-b0d9-492e-ba07-5ae44eefa3de" providerId="AD" clId="Web-{B441B73F-BD7B-1EBB-4B32-D71A8184D97B}" dt="2022-01-20T20:09:55.571" v="128" actId="1076"/>
          <ac:spMkLst>
            <pc:docMk/>
            <pc:sldMk cId="3640339811" sldId="341"/>
            <ac:spMk id="11" creationId="{039C4638-C9B5-4364-BD96-20CCDB9F6595}"/>
          </ac:spMkLst>
        </pc:spChg>
        <pc:spChg chg="add mod">
          <ac:chgData name="Giulia Vilone" userId="S::giulia.vilone@tudublin.ie::0c58d732-b0d9-492e-ba07-5ae44eefa3de" providerId="AD" clId="Web-{B441B73F-BD7B-1EBB-4B32-D71A8184D97B}" dt="2022-01-20T20:09:55.586" v="129" actId="1076"/>
          <ac:spMkLst>
            <pc:docMk/>
            <pc:sldMk cId="3640339811" sldId="341"/>
            <ac:spMk id="13" creationId="{4E1DAB04-1C38-4BFD-B244-794C86A6EE0E}"/>
          </ac:spMkLst>
        </pc:spChg>
        <pc:spChg chg="add mod">
          <ac:chgData name="Giulia Vilone" userId="S::giulia.vilone@tudublin.ie::0c58d732-b0d9-492e-ba07-5ae44eefa3de" providerId="AD" clId="Web-{B441B73F-BD7B-1EBB-4B32-D71A8184D97B}" dt="2022-01-20T20:09:55.586" v="130" actId="1076"/>
          <ac:spMkLst>
            <pc:docMk/>
            <pc:sldMk cId="3640339811" sldId="341"/>
            <ac:spMk id="15" creationId="{7CED0853-DAAB-42CE-BBF2-CA4AB810742C}"/>
          </ac:spMkLst>
        </pc:spChg>
        <pc:spChg chg="add mod">
          <ac:chgData name="Giulia Vilone" userId="S::giulia.vilone@tudublin.ie::0c58d732-b0d9-492e-ba07-5ae44eefa3de" providerId="AD" clId="Web-{B441B73F-BD7B-1EBB-4B32-D71A8184D97B}" dt="2022-01-20T20:09:55.602" v="131" actId="1076"/>
          <ac:spMkLst>
            <pc:docMk/>
            <pc:sldMk cId="3640339811" sldId="341"/>
            <ac:spMk id="17" creationId="{43C04DDA-0827-48ED-AFFB-EEC66588548D}"/>
          </ac:spMkLst>
        </pc:spChg>
        <pc:spChg chg="del mod">
          <ac:chgData name="Giulia Vilone" userId="S::giulia.vilone@tudublin.ie::0c58d732-b0d9-492e-ba07-5ae44eefa3de" providerId="AD" clId="Web-{B441B73F-BD7B-1EBB-4B32-D71A8184D97B}" dt="2022-01-20T20:09:40.633" v="125"/>
          <ac:spMkLst>
            <pc:docMk/>
            <pc:sldMk cId="3640339811" sldId="341"/>
            <ac:spMk id="115" creationId="{00000000-0000-0000-0000-000000000000}"/>
          </ac:spMkLst>
        </pc:spChg>
        <pc:picChg chg="add mod">
          <ac:chgData name="Giulia Vilone" userId="S::giulia.vilone@tudublin.ie::0c58d732-b0d9-492e-ba07-5ae44eefa3de" providerId="AD" clId="Web-{B441B73F-BD7B-1EBB-4B32-D71A8184D97B}" dt="2022-01-20T20:09:59.477" v="135" actId="14100"/>
          <ac:picMkLst>
            <pc:docMk/>
            <pc:sldMk cId="3640339811" sldId="341"/>
            <ac:picMk id="5" creationId="{B0335D36-4D17-4836-9758-AD059C91FDA2}"/>
          </ac:picMkLst>
        </pc:picChg>
        <pc:picChg chg="add mod">
          <ac:chgData name="Giulia Vilone" userId="S::giulia.vilone@tudublin.ie::0c58d732-b0d9-492e-ba07-5ae44eefa3de" providerId="AD" clId="Web-{B441B73F-BD7B-1EBB-4B32-D71A8184D97B}" dt="2022-01-20T20:09:55.618" v="132" actId="1076"/>
          <ac:picMkLst>
            <pc:docMk/>
            <pc:sldMk cId="3640339811" sldId="341"/>
            <ac:picMk id="19" creationId="{E60A11C6-C8FF-4C3D-9045-D83789FBD9CC}"/>
          </ac:picMkLst>
        </pc:picChg>
        <pc:picChg chg="add mod">
          <ac:chgData name="Giulia Vilone" userId="S::giulia.vilone@tudublin.ie::0c58d732-b0d9-492e-ba07-5ae44eefa3de" providerId="AD" clId="Web-{B441B73F-BD7B-1EBB-4B32-D71A8184D97B}" dt="2022-01-20T20:09:55.618" v="133" actId="1076"/>
          <ac:picMkLst>
            <pc:docMk/>
            <pc:sldMk cId="3640339811" sldId="341"/>
            <ac:picMk id="21" creationId="{EB69FBF0-CAE3-4674-92BF-8E66BD8E364F}"/>
          </ac:picMkLst>
        </pc:picChg>
      </pc:sldChg>
      <pc:sldChg chg="addSp delSp modSp add ord replId">
        <pc:chgData name="Giulia Vilone" userId="S::giulia.vilone@tudublin.ie::0c58d732-b0d9-492e-ba07-5ae44eefa3de" providerId="AD" clId="Web-{B441B73F-BD7B-1EBB-4B32-D71A8184D97B}" dt="2022-01-20T20:15:14.562" v="185" actId="14100"/>
        <pc:sldMkLst>
          <pc:docMk/>
          <pc:sldMk cId="928094043" sldId="342"/>
        </pc:sldMkLst>
        <pc:spChg chg="add del mod">
          <ac:chgData name="Giulia Vilone" userId="S::giulia.vilone@tudublin.ie::0c58d732-b0d9-492e-ba07-5ae44eefa3de" providerId="AD" clId="Web-{B441B73F-BD7B-1EBB-4B32-D71A8184D97B}" dt="2022-01-20T20:13:50.998" v="161"/>
          <ac:spMkLst>
            <pc:docMk/>
            <pc:sldMk cId="928094043" sldId="342"/>
            <ac:spMk id="2" creationId="{1C151CBD-9EFC-47E0-93D4-04B5DD2F5F83}"/>
          </ac:spMkLst>
        </pc:spChg>
        <pc:spChg chg="mod">
          <ac:chgData name="Giulia Vilone" userId="S::giulia.vilone@tudublin.ie::0c58d732-b0d9-492e-ba07-5ae44eefa3de" providerId="AD" clId="Web-{B441B73F-BD7B-1EBB-4B32-D71A8184D97B}" dt="2022-01-20T20:11:13.354" v="142" actId="20577"/>
          <ac:spMkLst>
            <pc:docMk/>
            <pc:sldMk cId="928094043" sldId="342"/>
            <ac:spMk id="5" creationId="{9F8DB787-26E9-4DBF-9686-D18B3B92DA4E}"/>
          </ac:spMkLst>
        </pc:spChg>
        <pc:spChg chg="add">
          <ac:chgData name="Giulia Vilone" userId="S::giulia.vilone@tudublin.ie::0c58d732-b0d9-492e-ba07-5ae44eefa3de" providerId="AD" clId="Web-{B441B73F-BD7B-1EBB-4B32-D71A8184D97B}" dt="2022-01-20T20:13:47.294" v="160"/>
          <ac:spMkLst>
            <pc:docMk/>
            <pc:sldMk cId="928094043" sldId="342"/>
            <ac:spMk id="7" creationId="{B89F8E46-EA2F-4B6D-BF70-CE718C5E5806}"/>
          </ac:spMkLst>
        </pc:spChg>
        <pc:spChg chg="add mod">
          <ac:chgData name="Giulia Vilone" userId="S::giulia.vilone@tudublin.ie::0c58d732-b0d9-492e-ba07-5ae44eefa3de" providerId="AD" clId="Web-{B441B73F-BD7B-1EBB-4B32-D71A8184D97B}" dt="2022-01-20T20:15:14.562" v="185" actId="14100"/>
          <ac:spMkLst>
            <pc:docMk/>
            <pc:sldMk cId="928094043" sldId="342"/>
            <ac:spMk id="8" creationId="{A64A72B0-AB42-46C1-8147-28178818C7C6}"/>
          </ac:spMkLst>
        </pc:spChg>
      </pc:sldChg>
      <pc:sldChg chg="addSp modSp add replId">
        <pc:chgData name="Giulia Vilone" userId="S::giulia.vilone@tudublin.ie::0c58d732-b0d9-492e-ba07-5ae44eefa3de" providerId="AD" clId="Web-{B441B73F-BD7B-1EBB-4B32-D71A8184D97B}" dt="2022-01-20T20:15:31.765" v="186"/>
        <pc:sldMkLst>
          <pc:docMk/>
          <pc:sldMk cId="2227774835" sldId="343"/>
        </pc:sldMkLst>
        <pc:spChg chg="add">
          <ac:chgData name="Giulia Vilone" userId="S::giulia.vilone@tudublin.ie::0c58d732-b0d9-492e-ba07-5ae44eefa3de" providerId="AD" clId="Web-{B441B73F-BD7B-1EBB-4B32-D71A8184D97B}" dt="2022-01-20T20:15:31.765" v="186"/>
          <ac:spMkLst>
            <pc:docMk/>
            <pc:sldMk cId="2227774835" sldId="343"/>
            <ac:spMk id="2" creationId="{97AD6541-1E15-4D8B-BD45-CF508A12195C}"/>
          </ac:spMkLst>
        </pc:spChg>
        <pc:spChg chg="mod">
          <ac:chgData name="Giulia Vilone" userId="S::giulia.vilone@tudublin.ie::0c58d732-b0d9-492e-ba07-5ae44eefa3de" providerId="AD" clId="Web-{B441B73F-BD7B-1EBB-4B32-D71A8184D97B}" dt="2022-01-20T20:14:29.170" v="164" actId="20577"/>
          <ac:spMkLst>
            <pc:docMk/>
            <pc:sldMk cId="2227774835" sldId="343"/>
            <ac:spMk id="5" creationId="{9F8DB787-26E9-4DBF-9686-D18B3B92DA4E}"/>
          </ac:spMkLst>
        </pc:spChg>
      </pc:sldChg>
      <pc:sldChg chg="addSp delSp modSp add replId">
        <pc:chgData name="Giulia Vilone" userId="S::giulia.vilone@tudublin.ie::0c58d732-b0d9-492e-ba07-5ae44eefa3de" providerId="AD" clId="Web-{B441B73F-BD7B-1EBB-4B32-D71A8184D97B}" dt="2022-01-20T20:18:14.613" v="231" actId="20577"/>
        <pc:sldMkLst>
          <pc:docMk/>
          <pc:sldMk cId="197633723" sldId="344"/>
        </pc:sldMkLst>
        <pc:spChg chg="del">
          <ac:chgData name="Giulia Vilone" userId="S::giulia.vilone@tudublin.ie::0c58d732-b0d9-492e-ba07-5ae44eefa3de" providerId="AD" clId="Web-{B441B73F-BD7B-1EBB-4B32-D71A8184D97B}" dt="2022-01-20T20:15:51.922" v="190"/>
          <ac:spMkLst>
            <pc:docMk/>
            <pc:sldMk cId="197633723" sldId="344"/>
            <ac:spMk id="2" creationId="{97AD6541-1E15-4D8B-BD45-CF508A12195C}"/>
          </ac:spMkLst>
        </pc:spChg>
        <pc:spChg chg="mod">
          <ac:chgData name="Giulia Vilone" userId="S::giulia.vilone@tudublin.ie::0c58d732-b0d9-492e-ba07-5ae44eefa3de" providerId="AD" clId="Web-{B441B73F-BD7B-1EBB-4B32-D71A8184D97B}" dt="2022-01-20T20:16:05.094" v="195" actId="20577"/>
          <ac:spMkLst>
            <pc:docMk/>
            <pc:sldMk cId="197633723" sldId="344"/>
            <ac:spMk id="3" creationId="{00000000-0000-0000-0000-000000000000}"/>
          </ac:spMkLst>
        </pc:spChg>
        <pc:spChg chg="mod">
          <ac:chgData name="Giulia Vilone" userId="S::giulia.vilone@tudublin.ie::0c58d732-b0d9-492e-ba07-5ae44eefa3de" providerId="AD" clId="Web-{B441B73F-BD7B-1EBB-4B32-D71A8184D97B}" dt="2022-01-20T20:16:25.735" v="201" actId="20577"/>
          <ac:spMkLst>
            <pc:docMk/>
            <pc:sldMk cId="197633723" sldId="344"/>
            <ac:spMk id="5" creationId="{9F8DB787-26E9-4DBF-9686-D18B3B92DA4E}"/>
          </ac:spMkLst>
        </pc:spChg>
        <pc:spChg chg="add mod">
          <ac:chgData name="Giulia Vilone" userId="S::giulia.vilone@tudublin.ie::0c58d732-b0d9-492e-ba07-5ae44eefa3de" providerId="AD" clId="Web-{B441B73F-BD7B-1EBB-4B32-D71A8184D97B}" dt="2022-01-20T20:18:14.613" v="231" actId="20577"/>
          <ac:spMkLst>
            <pc:docMk/>
            <pc:sldMk cId="197633723" sldId="344"/>
            <ac:spMk id="7" creationId="{B5C53204-0AAD-4679-95D5-1B4638546044}"/>
          </ac:spMkLst>
        </pc:spChg>
        <pc:picChg chg="add">
          <ac:chgData name="Giulia Vilone" userId="S::giulia.vilone@tudublin.ie::0c58d732-b0d9-492e-ba07-5ae44eefa3de" providerId="AD" clId="Web-{B441B73F-BD7B-1EBB-4B32-D71A8184D97B}" dt="2022-01-20T20:16:46.548" v="203"/>
          <ac:picMkLst>
            <pc:docMk/>
            <pc:sldMk cId="197633723" sldId="344"/>
            <ac:picMk id="4" creationId="{172BFBCA-1133-40D9-8026-F5C74ED9A6CA}"/>
          </ac:picMkLst>
        </pc:picChg>
      </pc:sldChg>
      <pc:sldChg chg="addSp delSp modSp add replId">
        <pc:chgData name="Giulia Vilone" userId="S::giulia.vilone@tudublin.ie::0c58d732-b0d9-492e-ba07-5ae44eefa3de" providerId="AD" clId="Web-{B441B73F-BD7B-1EBB-4B32-D71A8184D97B}" dt="2022-01-20T20:19:19.723" v="246" actId="20577"/>
        <pc:sldMkLst>
          <pc:docMk/>
          <pc:sldMk cId="3706932415" sldId="345"/>
        </pc:sldMkLst>
        <pc:spChg chg="mod">
          <ac:chgData name="Giulia Vilone" userId="S::giulia.vilone@tudublin.ie::0c58d732-b0d9-492e-ba07-5ae44eefa3de" providerId="AD" clId="Web-{B441B73F-BD7B-1EBB-4B32-D71A8184D97B}" dt="2022-01-20T20:19:19.723" v="246" actId="20577"/>
          <ac:spMkLst>
            <pc:docMk/>
            <pc:sldMk cId="3706932415" sldId="345"/>
            <ac:spMk id="7" creationId="{B5C53204-0AAD-4679-95D5-1B4638546044}"/>
          </ac:spMkLst>
        </pc:spChg>
        <pc:picChg chg="add">
          <ac:chgData name="Giulia Vilone" userId="S::giulia.vilone@tudublin.ie::0c58d732-b0d9-492e-ba07-5ae44eefa3de" providerId="AD" clId="Web-{B441B73F-BD7B-1EBB-4B32-D71A8184D97B}" dt="2022-01-20T20:18:33.957" v="234"/>
          <ac:picMkLst>
            <pc:docMk/>
            <pc:sldMk cId="3706932415" sldId="345"/>
            <ac:picMk id="2" creationId="{C148952D-497A-4303-B2F5-5CFD227C32C9}"/>
          </ac:picMkLst>
        </pc:picChg>
        <pc:picChg chg="del">
          <ac:chgData name="Giulia Vilone" userId="S::giulia.vilone@tudublin.ie::0c58d732-b0d9-492e-ba07-5ae44eefa3de" providerId="AD" clId="Web-{B441B73F-BD7B-1EBB-4B32-D71A8184D97B}" dt="2022-01-20T20:18:33.363" v="233"/>
          <ac:picMkLst>
            <pc:docMk/>
            <pc:sldMk cId="3706932415" sldId="345"/>
            <ac:picMk id="4" creationId="{172BFBCA-1133-40D9-8026-F5C74ED9A6CA}"/>
          </ac:picMkLst>
        </pc:picChg>
      </pc:sldChg>
      <pc:sldChg chg="addSp delSp modSp add ord replId">
        <pc:chgData name="Giulia Vilone" userId="S::giulia.vilone@tudublin.ie::0c58d732-b0d9-492e-ba07-5ae44eefa3de" providerId="AD" clId="Web-{B441B73F-BD7B-1EBB-4B32-D71A8184D97B}" dt="2022-01-20T20:21:14.617" v="286" actId="1076"/>
        <pc:sldMkLst>
          <pc:docMk/>
          <pc:sldMk cId="18831890" sldId="346"/>
        </pc:sldMkLst>
        <pc:spChg chg="mod">
          <ac:chgData name="Giulia Vilone" userId="S::giulia.vilone@tudublin.ie::0c58d732-b0d9-492e-ba07-5ae44eefa3de" providerId="AD" clId="Web-{B441B73F-BD7B-1EBB-4B32-D71A8184D97B}" dt="2022-01-20T20:20:57.476" v="283" actId="14100"/>
          <ac:spMkLst>
            <pc:docMk/>
            <pc:sldMk cId="18831890" sldId="346"/>
            <ac:spMk id="7" creationId="{B5C53204-0AAD-4679-95D5-1B4638546044}"/>
          </ac:spMkLst>
        </pc:spChg>
        <pc:picChg chg="del">
          <ac:chgData name="Giulia Vilone" userId="S::giulia.vilone@tudublin.ie::0c58d732-b0d9-492e-ba07-5ae44eefa3de" providerId="AD" clId="Web-{B441B73F-BD7B-1EBB-4B32-D71A8184D97B}" dt="2022-01-20T20:19:49.896" v="249"/>
          <ac:picMkLst>
            <pc:docMk/>
            <pc:sldMk cId="18831890" sldId="346"/>
            <ac:picMk id="2" creationId="{C148952D-497A-4303-B2F5-5CFD227C32C9}"/>
          </ac:picMkLst>
        </pc:picChg>
        <pc:picChg chg="add mod">
          <ac:chgData name="Giulia Vilone" userId="S::giulia.vilone@tudublin.ie::0c58d732-b0d9-492e-ba07-5ae44eefa3de" providerId="AD" clId="Web-{B441B73F-BD7B-1EBB-4B32-D71A8184D97B}" dt="2022-01-20T20:21:14.617" v="286" actId="1076"/>
          <ac:picMkLst>
            <pc:docMk/>
            <pc:sldMk cId="18831890" sldId="346"/>
            <ac:picMk id="4" creationId="{6BF870B3-26F8-4966-AD18-4FDC10286A84}"/>
          </ac:picMkLst>
        </pc:picChg>
      </pc:sldChg>
      <pc:sldChg chg="addSp delSp modSp add replId">
        <pc:chgData name="Giulia Vilone" userId="S::giulia.vilone@tudublin.ie::0c58d732-b0d9-492e-ba07-5ae44eefa3de" providerId="AD" clId="Web-{B441B73F-BD7B-1EBB-4B32-D71A8184D97B}" dt="2022-01-20T20:25:26.435" v="328" actId="1076"/>
        <pc:sldMkLst>
          <pc:docMk/>
          <pc:sldMk cId="1756595845" sldId="347"/>
        </pc:sldMkLst>
        <pc:spChg chg="mod">
          <ac:chgData name="Giulia Vilone" userId="S::giulia.vilone@tudublin.ie::0c58d732-b0d9-492e-ba07-5ae44eefa3de" providerId="AD" clId="Web-{B441B73F-BD7B-1EBB-4B32-D71A8184D97B}" dt="2022-01-20T20:25:07.887" v="324" actId="1076"/>
          <ac:spMkLst>
            <pc:docMk/>
            <pc:sldMk cId="1756595845" sldId="347"/>
            <ac:spMk id="7" creationId="{B5C53204-0AAD-4679-95D5-1B4638546044}"/>
          </ac:spMkLst>
        </pc:spChg>
        <pc:spChg chg="add mod">
          <ac:chgData name="Giulia Vilone" userId="S::giulia.vilone@tudublin.ie::0c58d732-b0d9-492e-ba07-5ae44eefa3de" providerId="AD" clId="Web-{B441B73F-BD7B-1EBB-4B32-D71A8184D97B}" dt="2022-01-20T20:25:26.435" v="328" actId="1076"/>
          <ac:spMkLst>
            <pc:docMk/>
            <pc:sldMk cId="1756595845" sldId="347"/>
            <ac:spMk id="9" creationId="{1AC64B8C-4E7A-4921-8B49-C11206B98A61}"/>
          </ac:spMkLst>
        </pc:spChg>
        <pc:picChg chg="add mod">
          <ac:chgData name="Giulia Vilone" userId="S::giulia.vilone@tudublin.ie::0c58d732-b0d9-492e-ba07-5ae44eefa3de" providerId="AD" clId="Web-{B441B73F-BD7B-1EBB-4B32-D71A8184D97B}" dt="2022-01-20T20:24:14.152" v="311" actId="1076"/>
          <ac:picMkLst>
            <pc:docMk/>
            <pc:sldMk cId="1756595845" sldId="347"/>
            <ac:picMk id="2" creationId="{0F0A17EA-9C22-45CB-86C6-0863D9800FD7}"/>
          </ac:picMkLst>
        </pc:picChg>
        <pc:picChg chg="del">
          <ac:chgData name="Giulia Vilone" userId="S::giulia.vilone@tudublin.ie::0c58d732-b0d9-492e-ba07-5ae44eefa3de" providerId="AD" clId="Web-{B441B73F-BD7B-1EBB-4B32-D71A8184D97B}" dt="2022-01-20T20:22:02.665" v="292"/>
          <ac:picMkLst>
            <pc:docMk/>
            <pc:sldMk cId="1756595845" sldId="347"/>
            <ac:picMk id="4" creationId="{6BF870B3-26F8-4966-AD18-4FDC10286A84}"/>
          </ac:picMkLst>
        </pc:picChg>
        <pc:picChg chg="add mod">
          <ac:chgData name="Giulia Vilone" userId="S::giulia.vilone@tudublin.ie::0c58d732-b0d9-492e-ba07-5ae44eefa3de" providerId="AD" clId="Web-{B441B73F-BD7B-1EBB-4B32-D71A8184D97B}" dt="2022-01-20T20:25:17.356" v="326" actId="14100"/>
          <ac:picMkLst>
            <pc:docMk/>
            <pc:sldMk cId="1756595845" sldId="347"/>
            <ac:picMk id="6" creationId="{E0B4FE02-FF20-490A-9DA0-9B62BA987548}"/>
          </ac:picMkLst>
        </pc:picChg>
      </pc:sldChg>
      <pc:sldChg chg="delSp modSp add ord replId">
        <pc:chgData name="Giulia Vilone" userId="S::giulia.vilone@tudublin.ie::0c58d732-b0d9-492e-ba07-5ae44eefa3de" providerId="AD" clId="Web-{B441B73F-BD7B-1EBB-4B32-D71A8184D97B}" dt="2022-01-20T20:28:11.391" v="354" actId="20577"/>
        <pc:sldMkLst>
          <pc:docMk/>
          <pc:sldMk cId="4009688533" sldId="348"/>
        </pc:sldMkLst>
        <pc:spChg chg="mod">
          <ac:chgData name="Giulia Vilone" userId="S::giulia.vilone@tudublin.ie::0c58d732-b0d9-492e-ba07-5ae44eefa3de" providerId="AD" clId="Web-{B441B73F-BD7B-1EBB-4B32-D71A8184D97B}" dt="2022-01-20T20:28:11.391" v="354" actId="20577"/>
          <ac:spMkLst>
            <pc:docMk/>
            <pc:sldMk cId="4009688533" sldId="348"/>
            <ac:spMk id="7" creationId="{B5C53204-0AAD-4679-95D5-1B4638546044}"/>
          </ac:spMkLst>
        </pc:spChg>
        <pc:picChg chg="del">
          <ac:chgData name="Giulia Vilone" userId="S::giulia.vilone@tudublin.ie::0c58d732-b0d9-492e-ba07-5ae44eefa3de" providerId="AD" clId="Web-{B441B73F-BD7B-1EBB-4B32-D71A8184D97B}" dt="2022-01-20T20:25:59.685" v="333"/>
          <ac:picMkLst>
            <pc:docMk/>
            <pc:sldMk cId="4009688533" sldId="348"/>
            <ac:picMk id="2" creationId="{C148952D-497A-4303-B2F5-5CFD227C32C9}"/>
          </ac:picMkLst>
        </pc:picChg>
      </pc:sldChg>
      <pc:sldChg chg="addSp modSp add replId">
        <pc:chgData name="Giulia Vilone" userId="S::giulia.vilone@tudublin.ie::0c58d732-b0d9-492e-ba07-5ae44eefa3de" providerId="AD" clId="Web-{B441B73F-BD7B-1EBB-4B32-D71A8184D97B}" dt="2022-01-20T20:32:00.021" v="395" actId="1076"/>
        <pc:sldMkLst>
          <pc:docMk/>
          <pc:sldMk cId="3769340046" sldId="349"/>
        </pc:sldMkLst>
        <pc:spChg chg="add mod">
          <ac:chgData name="Giulia Vilone" userId="S::giulia.vilone@tudublin.ie::0c58d732-b0d9-492e-ba07-5ae44eefa3de" providerId="AD" clId="Web-{B441B73F-BD7B-1EBB-4B32-D71A8184D97B}" dt="2022-01-20T20:32:00.021" v="395" actId="1076"/>
          <ac:spMkLst>
            <pc:docMk/>
            <pc:sldMk cId="3769340046" sldId="349"/>
            <ac:spMk id="2" creationId="{0DD03A19-D5A1-4F20-8487-008E873B635F}"/>
          </ac:spMkLst>
        </pc:spChg>
        <pc:spChg chg="mod">
          <ac:chgData name="Giulia Vilone" userId="S::giulia.vilone@tudublin.ie::0c58d732-b0d9-492e-ba07-5ae44eefa3de" providerId="AD" clId="Web-{B441B73F-BD7B-1EBB-4B32-D71A8184D97B}" dt="2022-01-20T20:29:23.596" v="368" actId="14100"/>
          <ac:spMkLst>
            <pc:docMk/>
            <pc:sldMk cId="3769340046" sldId="349"/>
            <ac:spMk id="7" creationId="{B5C53204-0AAD-4679-95D5-1B4638546044}"/>
          </ac:spMkLst>
        </pc:spChg>
      </pc:sldChg>
      <pc:sldChg chg="addSp modSp add del mod ord replId setBg">
        <pc:chgData name="Giulia Vilone" userId="S::giulia.vilone@tudublin.ie::0c58d732-b0d9-492e-ba07-5ae44eefa3de" providerId="AD" clId="Web-{B441B73F-BD7B-1EBB-4B32-D71A8184D97B}" dt="2022-01-20T20:37:50.060" v="471"/>
        <pc:sldMkLst>
          <pc:docMk/>
          <pc:sldMk cId="1466603834" sldId="350"/>
        </pc:sldMkLst>
        <pc:spChg chg="mod">
          <ac:chgData name="Giulia Vilone" userId="S::giulia.vilone@tudublin.ie::0c58d732-b0d9-492e-ba07-5ae44eefa3de" providerId="AD" clId="Web-{B441B73F-BD7B-1EBB-4B32-D71A8184D97B}" dt="2022-01-20T20:37:03.372" v="465"/>
          <ac:spMkLst>
            <pc:docMk/>
            <pc:sldMk cId="1466603834" sldId="350"/>
            <ac:spMk id="104" creationId="{00000000-0000-0000-0000-000000000000}"/>
          </ac:spMkLst>
        </pc:spChg>
        <pc:spChg chg="add">
          <ac:chgData name="Giulia Vilone" userId="S::giulia.vilone@tudublin.ie::0c58d732-b0d9-492e-ba07-5ae44eefa3de" providerId="AD" clId="Web-{B441B73F-BD7B-1EBB-4B32-D71A8184D97B}" dt="2022-01-20T20:37:03.372" v="465"/>
          <ac:spMkLst>
            <pc:docMk/>
            <pc:sldMk cId="1466603834" sldId="350"/>
            <ac:spMk id="109" creationId="{BD976C13-68E6-4E25-B13E-FC3A2D3F66E3}"/>
          </ac:spMkLst>
        </pc:spChg>
        <pc:spChg chg="add">
          <ac:chgData name="Giulia Vilone" userId="S::giulia.vilone@tudublin.ie::0c58d732-b0d9-492e-ba07-5ae44eefa3de" providerId="AD" clId="Web-{B441B73F-BD7B-1EBB-4B32-D71A8184D97B}" dt="2022-01-20T20:37:03.372" v="465"/>
          <ac:spMkLst>
            <pc:docMk/>
            <pc:sldMk cId="1466603834" sldId="350"/>
            <ac:spMk id="111" creationId="{1E24A02E-5FD2-428E-A1E4-FDF96B0B6CE8}"/>
          </ac:spMkLst>
        </pc:spChg>
        <pc:spChg chg="add">
          <ac:chgData name="Giulia Vilone" userId="S::giulia.vilone@tudublin.ie::0c58d732-b0d9-492e-ba07-5ae44eefa3de" providerId="AD" clId="Web-{B441B73F-BD7B-1EBB-4B32-D71A8184D97B}" dt="2022-01-20T20:37:03.372" v="465"/>
          <ac:spMkLst>
            <pc:docMk/>
            <pc:sldMk cId="1466603834" sldId="350"/>
            <ac:spMk id="113" creationId="{2808B93E-0C39-407B-943D-71F2BAFB4CB4}"/>
          </ac:spMkLst>
        </pc:spChg>
        <pc:spChg chg="add">
          <ac:chgData name="Giulia Vilone" userId="S::giulia.vilone@tudublin.ie::0c58d732-b0d9-492e-ba07-5ae44eefa3de" providerId="AD" clId="Web-{B441B73F-BD7B-1EBB-4B32-D71A8184D97B}" dt="2022-01-20T20:37:03.372" v="465"/>
          <ac:spMkLst>
            <pc:docMk/>
            <pc:sldMk cId="1466603834" sldId="350"/>
            <ac:spMk id="115" creationId="{7C7E1896-2992-48D4-85AC-95AB8AB147EA}"/>
          </ac:spMkLst>
        </pc:spChg>
      </pc:sldChg>
      <pc:sldChg chg="addSp modSp add ord replId">
        <pc:chgData name="Giulia Vilone" userId="S::giulia.vilone@tudublin.ie::0c58d732-b0d9-492e-ba07-5ae44eefa3de" providerId="AD" clId="Web-{B441B73F-BD7B-1EBB-4B32-D71A8184D97B}" dt="2022-01-20T20:33:26.820" v="409" actId="20577"/>
        <pc:sldMkLst>
          <pc:docMk/>
          <pc:sldMk cId="1796082977" sldId="351"/>
        </pc:sldMkLst>
        <pc:spChg chg="mod">
          <ac:chgData name="Giulia Vilone" userId="S::giulia.vilone@tudublin.ie::0c58d732-b0d9-492e-ba07-5ae44eefa3de" providerId="AD" clId="Web-{B441B73F-BD7B-1EBB-4B32-D71A8184D97B}" dt="2022-01-20T20:33:26.820" v="409" actId="20577"/>
          <ac:spMkLst>
            <pc:docMk/>
            <pc:sldMk cId="1796082977" sldId="351"/>
            <ac:spMk id="3" creationId="{00000000-0000-0000-0000-000000000000}"/>
          </ac:spMkLst>
        </pc:spChg>
        <pc:spChg chg="mod">
          <ac:chgData name="Giulia Vilone" userId="S::giulia.vilone@tudublin.ie::0c58d732-b0d9-492e-ba07-5ae44eefa3de" providerId="AD" clId="Web-{B441B73F-BD7B-1EBB-4B32-D71A8184D97B}" dt="2022-01-20T20:32:55.257" v="403" actId="20577"/>
          <ac:spMkLst>
            <pc:docMk/>
            <pc:sldMk cId="1796082977" sldId="351"/>
            <ac:spMk id="5" creationId="{9F8DB787-26E9-4DBF-9686-D18B3B92DA4E}"/>
          </ac:spMkLst>
        </pc:spChg>
        <pc:picChg chg="add mod">
          <ac:chgData name="Giulia Vilone" userId="S::giulia.vilone@tudublin.ie::0c58d732-b0d9-492e-ba07-5ae44eefa3de" providerId="AD" clId="Web-{B441B73F-BD7B-1EBB-4B32-D71A8184D97B}" dt="2022-01-20T20:32:59.632" v="404" actId="14100"/>
          <ac:picMkLst>
            <pc:docMk/>
            <pc:sldMk cId="1796082977" sldId="351"/>
            <ac:picMk id="2" creationId="{E04CACB9-CE73-4C41-9486-33FDD5066FE1}"/>
          </ac:picMkLst>
        </pc:picChg>
      </pc:sldChg>
      <pc:sldChg chg="addSp delSp modSp add replId">
        <pc:chgData name="Giulia Vilone" userId="S::giulia.vilone@tudublin.ie::0c58d732-b0d9-492e-ba07-5ae44eefa3de" providerId="AD" clId="Web-{B441B73F-BD7B-1EBB-4B32-D71A8184D97B}" dt="2022-01-20T20:35:51.714" v="451" actId="14100"/>
        <pc:sldMkLst>
          <pc:docMk/>
          <pc:sldMk cId="2738545906" sldId="352"/>
        </pc:sldMkLst>
        <pc:spChg chg="mod">
          <ac:chgData name="Giulia Vilone" userId="S::giulia.vilone@tudublin.ie::0c58d732-b0d9-492e-ba07-5ae44eefa3de" providerId="AD" clId="Web-{B441B73F-BD7B-1EBB-4B32-D71A8184D97B}" dt="2022-01-20T20:33:45.180" v="412" actId="20577"/>
          <ac:spMkLst>
            <pc:docMk/>
            <pc:sldMk cId="2738545906" sldId="352"/>
            <ac:spMk id="3" creationId="{00000000-0000-0000-0000-000000000000}"/>
          </ac:spMkLst>
        </pc:spChg>
        <pc:spChg chg="mod">
          <ac:chgData name="Giulia Vilone" userId="S::giulia.vilone@tudublin.ie::0c58d732-b0d9-492e-ba07-5ae44eefa3de" providerId="AD" clId="Web-{B441B73F-BD7B-1EBB-4B32-D71A8184D97B}" dt="2022-01-20T20:35:27.244" v="445" actId="20577"/>
          <ac:spMkLst>
            <pc:docMk/>
            <pc:sldMk cId="2738545906" sldId="352"/>
            <ac:spMk id="5" creationId="{9F8DB787-26E9-4DBF-9686-D18B3B92DA4E}"/>
          </ac:spMkLst>
        </pc:spChg>
        <pc:spChg chg="add mod">
          <ac:chgData name="Giulia Vilone" userId="S::giulia.vilone@tudublin.ie::0c58d732-b0d9-492e-ba07-5ae44eefa3de" providerId="AD" clId="Web-{B441B73F-BD7B-1EBB-4B32-D71A8184D97B}" dt="2022-01-20T20:35:44.870" v="448" actId="1076"/>
          <ac:spMkLst>
            <pc:docMk/>
            <pc:sldMk cId="2738545906" sldId="352"/>
            <ac:spMk id="9" creationId="{108D18AF-F5E3-4E16-B708-87461EC73B76}"/>
          </ac:spMkLst>
        </pc:spChg>
        <pc:picChg chg="del">
          <ac:chgData name="Giulia Vilone" userId="S::giulia.vilone@tudublin.ie::0c58d732-b0d9-492e-ba07-5ae44eefa3de" providerId="AD" clId="Web-{B441B73F-BD7B-1EBB-4B32-D71A8184D97B}" dt="2022-01-20T20:33:52.415" v="415"/>
          <ac:picMkLst>
            <pc:docMk/>
            <pc:sldMk cId="2738545906" sldId="352"/>
            <ac:picMk id="2" creationId="{E04CACB9-CE73-4C41-9486-33FDD5066FE1}"/>
          </ac:picMkLst>
        </pc:picChg>
        <pc:picChg chg="add mod">
          <ac:chgData name="Giulia Vilone" userId="S::giulia.vilone@tudublin.ie::0c58d732-b0d9-492e-ba07-5ae44eefa3de" providerId="AD" clId="Web-{B441B73F-BD7B-1EBB-4B32-D71A8184D97B}" dt="2022-01-20T20:35:49.432" v="450" actId="1076"/>
          <ac:picMkLst>
            <pc:docMk/>
            <pc:sldMk cId="2738545906" sldId="352"/>
            <ac:picMk id="4" creationId="{DF5A2968-5008-4995-BCB7-D51CD9D675A8}"/>
          </ac:picMkLst>
        </pc:picChg>
        <pc:picChg chg="add mod">
          <ac:chgData name="Giulia Vilone" userId="S::giulia.vilone@tudublin.ie::0c58d732-b0d9-492e-ba07-5ae44eefa3de" providerId="AD" clId="Web-{B441B73F-BD7B-1EBB-4B32-D71A8184D97B}" dt="2022-01-20T20:35:51.714" v="451" actId="14100"/>
          <ac:picMkLst>
            <pc:docMk/>
            <pc:sldMk cId="2738545906" sldId="352"/>
            <ac:picMk id="8" creationId="{B33A76BC-4990-4A33-95A4-2857F55E49DD}"/>
          </ac:picMkLst>
        </pc:picChg>
      </pc:sldChg>
      <pc:sldChg chg="addSp delSp modSp add mod replId setBg addAnim">
        <pc:chgData name="Giulia Vilone" userId="S::giulia.vilone@tudublin.ie::0c58d732-b0d9-492e-ba07-5ae44eefa3de" providerId="AD" clId="Web-{B441B73F-BD7B-1EBB-4B32-D71A8184D97B}" dt="2022-01-20T20:36:38.058" v="463"/>
        <pc:sldMkLst>
          <pc:docMk/>
          <pc:sldMk cId="3046461907" sldId="353"/>
        </pc:sldMkLst>
        <pc:spChg chg="mod">
          <ac:chgData name="Giulia Vilone" userId="S::giulia.vilone@tudublin.ie::0c58d732-b0d9-492e-ba07-5ae44eefa3de" providerId="AD" clId="Web-{B441B73F-BD7B-1EBB-4B32-D71A8184D97B}" dt="2022-01-20T20:36:38.058" v="462"/>
          <ac:spMkLst>
            <pc:docMk/>
            <pc:sldMk cId="3046461907" sldId="353"/>
            <ac:spMk id="3" creationId="{00000000-0000-0000-0000-000000000000}"/>
          </ac:spMkLst>
        </pc:spChg>
        <pc:spChg chg="del">
          <ac:chgData name="Giulia Vilone" userId="S::giulia.vilone@tudublin.ie::0c58d732-b0d9-492e-ba07-5ae44eefa3de" providerId="AD" clId="Web-{B441B73F-BD7B-1EBB-4B32-D71A8184D97B}" dt="2022-01-20T20:36:15.449" v="454"/>
          <ac:spMkLst>
            <pc:docMk/>
            <pc:sldMk cId="3046461907" sldId="353"/>
            <ac:spMk id="5" creationId="{9F8DB787-26E9-4DBF-9686-D18B3B92DA4E}"/>
          </ac:spMkLst>
        </pc:spChg>
        <pc:spChg chg="add del mod">
          <ac:chgData name="Giulia Vilone" userId="S::giulia.vilone@tudublin.ie::0c58d732-b0d9-492e-ba07-5ae44eefa3de" providerId="AD" clId="Web-{B441B73F-BD7B-1EBB-4B32-D71A8184D97B}" dt="2022-01-20T20:36:18.105" v="455"/>
          <ac:spMkLst>
            <pc:docMk/>
            <pc:sldMk cId="3046461907" sldId="353"/>
            <ac:spMk id="6" creationId="{65672B08-BECD-4EA7-B365-28797D9A6154}"/>
          </ac:spMkLst>
        </pc:spChg>
        <pc:spChg chg="del">
          <ac:chgData name="Giulia Vilone" userId="S::giulia.vilone@tudublin.ie::0c58d732-b0d9-492e-ba07-5ae44eefa3de" providerId="AD" clId="Web-{B441B73F-BD7B-1EBB-4B32-D71A8184D97B}" dt="2022-01-20T20:36:19.105" v="456"/>
          <ac:spMkLst>
            <pc:docMk/>
            <pc:sldMk cId="3046461907" sldId="353"/>
            <ac:spMk id="9" creationId="{108D18AF-F5E3-4E16-B708-87461EC73B76}"/>
          </ac:spMkLst>
        </pc:spChg>
        <pc:spChg chg="add">
          <ac:chgData name="Giulia Vilone" userId="S::giulia.vilone@tudublin.ie::0c58d732-b0d9-492e-ba07-5ae44eefa3de" providerId="AD" clId="Web-{B441B73F-BD7B-1EBB-4B32-D71A8184D97B}" dt="2022-01-20T20:36:38.058" v="462"/>
          <ac:spMkLst>
            <pc:docMk/>
            <pc:sldMk cId="3046461907" sldId="353"/>
            <ac:spMk id="12" creationId="{68483532-7F25-4B74-B673-F9C576070452}"/>
          </ac:spMkLst>
        </pc:spChg>
        <pc:picChg chg="del">
          <ac:chgData name="Giulia Vilone" userId="S::giulia.vilone@tudublin.ie::0c58d732-b0d9-492e-ba07-5ae44eefa3de" providerId="AD" clId="Web-{B441B73F-BD7B-1EBB-4B32-D71A8184D97B}" dt="2022-01-20T20:36:20.230" v="457"/>
          <ac:picMkLst>
            <pc:docMk/>
            <pc:sldMk cId="3046461907" sldId="353"/>
            <ac:picMk id="4" creationId="{DF5A2968-5008-4995-BCB7-D51CD9D675A8}"/>
          </ac:picMkLst>
        </pc:picChg>
        <pc:picChg chg="add mod">
          <ac:chgData name="Giulia Vilone" userId="S::giulia.vilone@tudublin.ie::0c58d732-b0d9-492e-ba07-5ae44eefa3de" providerId="AD" clId="Web-{B441B73F-BD7B-1EBB-4B32-D71A8184D97B}" dt="2022-01-20T20:36:38.058" v="462"/>
          <ac:picMkLst>
            <pc:docMk/>
            <pc:sldMk cId="3046461907" sldId="353"/>
            <ac:picMk id="7" creationId="{DD6B707A-5F34-4CA4-BAD8-E8759738B3CB}"/>
          </ac:picMkLst>
        </pc:picChg>
        <pc:picChg chg="del">
          <ac:chgData name="Giulia Vilone" userId="S::giulia.vilone@tudublin.ie::0c58d732-b0d9-492e-ba07-5ae44eefa3de" providerId="AD" clId="Web-{B441B73F-BD7B-1EBB-4B32-D71A8184D97B}" dt="2022-01-20T20:36:20.808" v="458"/>
          <ac:picMkLst>
            <pc:docMk/>
            <pc:sldMk cId="3046461907" sldId="353"/>
            <ac:picMk id="8" creationId="{B33A76BC-4990-4A33-95A4-2857F55E49DD}"/>
          </ac:picMkLst>
        </pc:picChg>
      </pc:sldChg>
      <pc:sldChg chg="modSp add replId">
        <pc:chgData name="Giulia Vilone" userId="S::giulia.vilone@tudublin.ie::0c58d732-b0d9-492e-ba07-5ae44eefa3de" providerId="AD" clId="Web-{B441B73F-BD7B-1EBB-4B32-D71A8184D97B}" dt="2022-01-20T20:37:56.248" v="473" actId="20577"/>
        <pc:sldMkLst>
          <pc:docMk/>
          <pc:sldMk cId="2157048342" sldId="354"/>
        </pc:sldMkLst>
        <pc:spChg chg="mod">
          <ac:chgData name="Giulia Vilone" userId="S::giulia.vilone@tudublin.ie::0c58d732-b0d9-492e-ba07-5ae44eefa3de" providerId="AD" clId="Web-{B441B73F-BD7B-1EBB-4B32-D71A8184D97B}" dt="2022-01-20T20:37:56.248" v="473" actId="20577"/>
          <ac:spMkLst>
            <pc:docMk/>
            <pc:sldMk cId="2157048342" sldId="354"/>
            <ac:spMk id="104" creationId="{00000000-0000-0000-0000-000000000000}"/>
          </ac:spMkLst>
        </pc:spChg>
      </pc:sldChg>
      <pc:sldChg chg="delSp modSp add ord replId">
        <pc:chgData name="Giulia Vilone" userId="S::giulia.vilone@tudublin.ie::0c58d732-b0d9-492e-ba07-5ae44eefa3de" providerId="AD" clId="Web-{B441B73F-BD7B-1EBB-4B32-D71A8184D97B}" dt="2022-01-20T20:40:04.641" v="512" actId="20577"/>
        <pc:sldMkLst>
          <pc:docMk/>
          <pc:sldMk cId="4089523461" sldId="355"/>
        </pc:sldMkLst>
        <pc:spChg chg="mod">
          <ac:chgData name="Giulia Vilone" userId="S::giulia.vilone@tudublin.ie::0c58d732-b0d9-492e-ba07-5ae44eefa3de" providerId="AD" clId="Web-{B441B73F-BD7B-1EBB-4B32-D71A8184D97B}" dt="2022-01-20T20:40:04.641" v="512" actId="20577"/>
          <ac:spMkLst>
            <pc:docMk/>
            <pc:sldMk cId="4089523461" sldId="355"/>
            <ac:spMk id="5" creationId="{9F8DB787-26E9-4DBF-9686-D18B3B92DA4E}"/>
          </ac:spMkLst>
        </pc:spChg>
        <pc:picChg chg="del mod">
          <ac:chgData name="Giulia Vilone" userId="S::giulia.vilone@tudublin.ie::0c58d732-b0d9-492e-ba07-5ae44eefa3de" providerId="AD" clId="Web-{B441B73F-BD7B-1EBB-4B32-D71A8184D97B}" dt="2022-01-20T20:38:23.498" v="477"/>
          <ac:picMkLst>
            <pc:docMk/>
            <pc:sldMk cId="4089523461" sldId="355"/>
            <ac:picMk id="2" creationId="{E04CACB9-CE73-4C41-9486-33FDD5066FE1}"/>
          </ac:picMkLst>
        </pc:picChg>
      </pc:sldChg>
      <pc:sldChg chg="addSp modSp add replId">
        <pc:chgData name="Giulia Vilone" userId="S::giulia.vilone@tudublin.ie::0c58d732-b0d9-492e-ba07-5ae44eefa3de" providerId="AD" clId="Web-{B441B73F-BD7B-1EBB-4B32-D71A8184D97B}" dt="2022-01-20T20:42:09.597" v="544" actId="1076"/>
        <pc:sldMkLst>
          <pc:docMk/>
          <pc:sldMk cId="2299539177" sldId="356"/>
        </pc:sldMkLst>
        <pc:spChg chg="mod">
          <ac:chgData name="Giulia Vilone" userId="S::giulia.vilone@tudublin.ie::0c58d732-b0d9-492e-ba07-5ae44eefa3de" providerId="AD" clId="Web-{B441B73F-BD7B-1EBB-4B32-D71A8184D97B}" dt="2022-01-20T20:40:22.298" v="518" actId="20577"/>
          <ac:spMkLst>
            <pc:docMk/>
            <pc:sldMk cId="2299539177" sldId="356"/>
            <ac:spMk id="3" creationId="{00000000-0000-0000-0000-000000000000}"/>
          </ac:spMkLst>
        </pc:spChg>
        <pc:spChg chg="mod">
          <ac:chgData name="Giulia Vilone" userId="S::giulia.vilone@tudublin.ie::0c58d732-b0d9-492e-ba07-5ae44eefa3de" providerId="AD" clId="Web-{B441B73F-BD7B-1EBB-4B32-D71A8184D97B}" dt="2022-01-20T20:41:10.111" v="528" actId="20577"/>
          <ac:spMkLst>
            <pc:docMk/>
            <pc:sldMk cId="2299539177" sldId="356"/>
            <ac:spMk id="5" creationId="{9F8DB787-26E9-4DBF-9686-D18B3B92DA4E}"/>
          </ac:spMkLst>
        </pc:spChg>
        <pc:spChg chg="add mod">
          <ac:chgData name="Giulia Vilone" userId="S::giulia.vilone@tudublin.ie::0c58d732-b0d9-492e-ba07-5ae44eefa3de" providerId="AD" clId="Web-{B441B73F-BD7B-1EBB-4B32-D71A8184D97B}" dt="2022-01-20T20:41:35.409" v="534"/>
          <ac:spMkLst>
            <pc:docMk/>
            <pc:sldMk cId="2299539177" sldId="356"/>
            <ac:spMk id="7" creationId="{FF9C4BC5-C1E9-46B7-8D0F-0E3D04E7C795}"/>
          </ac:spMkLst>
        </pc:spChg>
        <pc:spChg chg="add mod">
          <ac:chgData name="Giulia Vilone" userId="S::giulia.vilone@tudublin.ie::0c58d732-b0d9-492e-ba07-5ae44eefa3de" providerId="AD" clId="Web-{B441B73F-BD7B-1EBB-4B32-D71A8184D97B}" dt="2022-01-20T20:42:09.597" v="544" actId="1076"/>
          <ac:spMkLst>
            <pc:docMk/>
            <pc:sldMk cId="2299539177" sldId="356"/>
            <ac:spMk id="8" creationId="{8408BFDA-6D78-4937-AB11-41CBB4FBB674}"/>
          </ac:spMkLst>
        </pc:spChg>
        <pc:picChg chg="add mod">
          <ac:chgData name="Giulia Vilone" userId="S::giulia.vilone@tudublin.ie::0c58d732-b0d9-492e-ba07-5ae44eefa3de" providerId="AD" clId="Web-{B441B73F-BD7B-1EBB-4B32-D71A8184D97B}" dt="2022-01-20T20:41:24.768" v="531" actId="14100"/>
          <ac:picMkLst>
            <pc:docMk/>
            <pc:sldMk cId="2299539177" sldId="356"/>
            <ac:picMk id="2" creationId="{1E573898-7A60-4B51-9125-B3E5E4B87318}"/>
          </ac:picMkLst>
        </pc:picChg>
      </pc:sldChg>
      <pc:sldChg chg="delSp modSp add replId">
        <pc:chgData name="Giulia Vilone" userId="S::giulia.vilone@tudublin.ie::0c58d732-b0d9-492e-ba07-5ae44eefa3de" providerId="AD" clId="Web-{B441B73F-BD7B-1EBB-4B32-D71A8184D97B}" dt="2022-01-20T20:43:38.724" v="561" actId="20577"/>
        <pc:sldMkLst>
          <pc:docMk/>
          <pc:sldMk cId="565679593" sldId="357"/>
        </pc:sldMkLst>
        <pc:spChg chg="mod">
          <ac:chgData name="Giulia Vilone" userId="S::giulia.vilone@tudublin.ie::0c58d732-b0d9-492e-ba07-5ae44eefa3de" providerId="AD" clId="Web-{B441B73F-BD7B-1EBB-4B32-D71A8184D97B}" dt="2022-01-20T20:43:38.724" v="561" actId="20577"/>
          <ac:spMkLst>
            <pc:docMk/>
            <pc:sldMk cId="565679593" sldId="357"/>
            <ac:spMk id="8" creationId="{8408BFDA-6D78-4937-AB11-41CBB4FBB674}"/>
          </ac:spMkLst>
        </pc:spChg>
        <pc:picChg chg="del">
          <ac:chgData name="Giulia Vilone" userId="S::giulia.vilone@tudublin.ie::0c58d732-b0d9-492e-ba07-5ae44eefa3de" providerId="AD" clId="Web-{B441B73F-BD7B-1EBB-4B32-D71A8184D97B}" dt="2022-01-20T20:42:49.817" v="547"/>
          <ac:picMkLst>
            <pc:docMk/>
            <pc:sldMk cId="565679593" sldId="357"/>
            <ac:picMk id="2" creationId="{1E573898-7A60-4B51-9125-B3E5E4B87318}"/>
          </ac:picMkLst>
        </pc:picChg>
      </pc:sldChg>
      <pc:sldChg chg="addSp modSp add replId">
        <pc:chgData name="Giulia Vilone" userId="S::giulia.vilone@tudublin.ie::0c58d732-b0d9-492e-ba07-5ae44eefa3de" providerId="AD" clId="Web-{B441B73F-BD7B-1EBB-4B32-D71A8184D97B}" dt="2022-01-20T20:55:17.881" v="661" actId="1076"/>
        <pc:sldMkLst>
          <pc:docMk/>
          <pc:sldMk cId="584013641" sldId="358"/>
        </pc:sldMkLst>
        <pc:spChg chg="add mod">
          <ac:chgData name="Giulia Vilone" userId="S::giulia.vilone@tudublin.ie::0c58d732-b0d9-492e-ba07-5ae44eefa3de" providerId="AD" clId="Web-{B441B73F-BD7B-1EBB-4B32-D71A8184D97B}" dt="2022-01-20T20:55:17.881" v="661" actId="1076"/>
          <ac:spMkLst>
            <pc:docMk/>
            <pc:sldMk cId="584013641" sldId="358"/>
            <ac:spMk id="2" creationId="{BE4EB04C-5E7F-437E-AE2E-4ECDBA5EAB39}"/>
          </ac:spMkLst>
        </pc:spChg>
        <pc:spChg chg="add">
          <ac:chgData name="Giulia Vilone" userId="S::giulia.vilone@tudublin.ie::0c58d732-b0d9-492e-ba07-5ae44eefa3de" providerId="AD" clId="Web-{B441B73F-BD7B-1EBB-4B32-D71A8184D97B}" dt="2022-01-20T20:50:57.140" v="628"/>
          <ac:spMkLst>
            <pc:docMk/>
            <pc:sldMk cId="584013641" sldId="358"/>
            <ac:spMk id="4" creationId="{FAB0511F-137F-4FE5-BBD1-D89039050BAE}"/>
          </ac:spMkLst>
        </pc:spChg>
        <pc:spChg chg="mod">
          <ac:chgData name="Giulia Vilone" userId="S::giulia.vilone@tudublin.ie::0c58d732-b0d9-492e-ba07-5ae44eefa3de" providerId="AD" clId="Web-{B441B73F-BD7B-1EBB-4B32-D71A8184D97B}" dt="2022-01-20T20:55:08.302" v="660" actId="20577"/>
          <ac:spMkLst>
            <pc:docMk/>
            <pc:sldMk cId="584013641" sldId="358"/>
            <ac:spMk id="8" creationId="{8408BFDA-6D78-4937-AB11-41CBB4FBB674}"/>
          </ac:spMkLst>
        </pc:spChg>
      </pc:sldChg>
      <pc:sldChg chg="addSp delSp modSp add replId">
        <pc:chgData name="Giulia Vilone" userId="S::giulia.vilone@tudublin.ie::0c58d732-b0d9-492e-ba07-5ae44eefa3de" providerId="AD" clId="Web-{B441B73F-BD7B-1EBB-4B32-D71A8184D97B}" dt="2022-01-20T20:52:41.392" v="639"/>
        <pc:sldMkLst>
          <pc:docMk/>
          <pc:sldMk cId="289311830" sldId="359"/>
        </pc:sldMkLst>
        <pc:spChg chg="del">
          <ac:chgData name="Giulia Vilone" userId="S::giulia.vilone@tudublin.ie::0c58d732-b0d9-492e-ba07-5ae44eefa3de" providerId="AD" clId="Web-{B441B73F-BD7B-1EBB-4B32-D71A8184D97B}" dt="2022-01-20T20:51:01.390" v="629"/>
          <ac:spMkLst>
            <pc:docMk/>
            <pc:sldMk cId="289311830" sldId="359"/>
            <ac:spMk id="2" creationId="{BE4EB04C-5E7F-437E-AE2E-4ECDBA5EAB39}"/>
          </ac:spMkLst>
        </pc:spChg>
        <pc:spChg chg="add mod">
          <ac:chgData name="Giulia Vilone" userId="S::giulia.vilone@tudublin.ie::0c58d732-b0d9-492e-ba07-5ae44eefa3de" providerId="AD" clId="Web-{B441B73F-BD7B-1EBB-4B32-D71A8184D97B}" dt="2022-01-20T20:50:41.905" v="627"/>
          <ac:spMkLst>
            <pc:docMk/>
            <pc:sldMk cId="289311830" sldId="359"/>
            <ac:spMk id="4" creationId="{EA10FB36-AA1E-466B-B168-1E4E1D6A0BF7}"/>
          </ac:spMkLst>
        </pc:spChg>
        <pc:spChg chg="add del mod">
          <ac:chgData name="Giulia Vilone" userId="S::giulia.vilone@tudublin.ie::0c58d732-b0d9-492e-ba07-5ae44eefa3de" providerId="AD" clId="Web-{B441B73F-BD7B-1EBB-4B32-D71A8184D97B}" dt="2022-01-20T20:52:35.501" v="638"/>
          <ac:spMkLst>
            <pc:docMk/>
            <pc:sldMk cId="289311830" sldId="359"/>
            <ac:spMk id="6" creationId="{815E1E97-89AB-4F39-976D-54AE8C9F8979}"/>
          </ac:spMkLst>
        </pc:spChg>
        <pc:spChg chg="mod">
          <ac:chgData name="Giulia Vilone" userId="S::giulia.vilone@tudublin.ie::0c58d732-b0d9-492e-ba07-5ae44eefa3de" providerId="AD" clId="Web-{B441B73F-BD7B-1EBB-4B32-D71A8184D97B}" dt="2022-01-20T20:52:41.392" v="639"/>
          <ac:spMkLst>
            <pc:docMk/>
            <pc:sldMk cId="289311830" sldId="359"/>
            <ac:spMk id="8" creationId="{8408BFDA-6D78-4937-AB11-41CBB4FBB674}"/>
          </ac:spMkLst>
        </pc:spChg>
      </pc:sldChg>
      <pc:sldChg chg="addSp modSp add replId">
        <pc:chgData name="Giulia Vilone" userId="S::giulia.vilone@tudublin.ie::0c58d732-b0d9-492e-ba07-5ae44eefa3de" providerId="AD" clId="Web-{B441B73F-BD7B-1EBB-4B32-D71A8184D97B}" dt="2022-01-20T20:55:36.756" v="665" actId="20577"/>
        <pc:sldMkLst>
          <pc:docMk/>
          <pc:sldMk cId="1252064447" sldId="360"/>
        </pc:sldMkLst>
        <pc:spChg chg="mod">
          <ac:chgData name="Giulia Vilone" userId="S::giulia.vilone@tudublin.ie::0c58d732-b0d9-492e-ba07-5ae44eefa3de" providerId="AD" clId="Web-{B441B73F-BD7B-1EBB-4B32-D71A8184D97B}" dt="2022-01-20T20:55:36.756" v="665" actId="20577"/>
          <ac:spMkLst>
            <pc:docMk/>
            <pc:sldMk cId="1252064447" sldId="360"/>
            <ac:spMk id="8" creationId="{8408BFDA-6D78-4937-AB11-41CBB4FBB674}"/>
          </ac:spMkLst>
        </pc:spChg>
        <pc:picChg chg="add mod">
          <ac:chgData name="Giulia Vilone" userId="S::giulia.vilone@tudublin.ie::0c58d732-b0d9-492e-ba07-5ae44eefa3de" providerId="AD" clId="Web-{B441B73F-BD7B-1EBB-4B32-D71A8184D97B}" dt="2022-01-20T20:55:31.115" v="663" actId="1076"/>
          <ac:picMkLst>
            <pc:docMk/>
            <pc:sldMk cId="1252064447" sldId="360"/>
            <ac:picMk id="2" creationId="{E746EB7B-1D89-44DA-A5D1-9505768FE4F9}"/>
          </ac:picMkLst>
        </pc:picChg>
      </pc:sldChg>
      <pc:sldChg chg="delSp modSp add replId">
        <pc:chgData name="Giulia Vilone" userId="S::giulia.vilone@tudublin.ie::0c58d732-b0d9-492e-ba07-5ae44eefa3de" providerId="AD" clId="Web-{B441B73F-BD7B-1EBB-4B32-D71A8184D97B}" dt="2022-01-20T20:56:06.179" v="669" actId="20577"/>
        <pc:sldMkLst>
          <pc:docMk/>
          <pc:sldMk cId="2610973743" sldId="361"/>
        </pc:sldMkLst>
        <pc:spChg chg="mod">
          <ac:chgData name="Giulia Vilone" userId="S::giulia.vilone@tudublin.ie::0c58d732-b0d9-492e-ba07-5ae44eefa3de" providerId="AD" clId="Web-{B441B73F-BD7B-1EBB-4B32-D71A8184D97B}" dt="2022-01-20T20:56:06.179" v="669" actId="20577"/>
          <ac:spMkLst>
            <pc:docMk/>
            <pc:sldMk cId="2610973743" sldId="361"/>
            <ac:spMk id="8" creationId="{8408BFDA-6D78-4937-AB11-41CBB4FBB674}"/>
          </ac:spMkLst>
        </pc:spChg>
        <pc:picChg chg="del">
          <ac:chgData name="Giulia Vilone" userId="S::giulia.vilone@tudublin.ie::0c58d732-b0d9-492e-ba07-5ae44eefa3de" providerId="AD" clId="Web-{B441B73F-BD7B-1EBB-4B32-D71A8184D97B}" dt="2022-01-20T20:55:48.647" v="667"/>
          <ac:picMkLst>
            <pc:docMk/>
            <pc:sldMk cId="2610973743" sldId="361"/>
            <ac:picMk id="2" creationId="{E746EB7B-1D89-44DA-A5D1-9505768FE4F9}"/>
          </ac:picMkLst>
        </pc:picChg>
      </pc:sldChg>
      <pc:sldChg chg="addSp delSp modSp add replId">
        <pc:chgData name="Giulia Vilone" userId="S::giulia.vilone@tudublin.ie::0c58d732-b0d9-492e-ba07-5ae44eefa3de" providerId="AD" clId="Web-{B441B73F-BD7B-1EBB-4B32-D71A8184D97B}" dt="2022-01-20T20:57:14.024" v="684"/>
        <pc:sldMkLst>
          <pc:docMk/>
          <pc:sldMk cId="244891219" sldId="362"/>
        </pc:sldMkLst>
        <pc:spChg chg="add del mod">
          <ac:chgData name="Giulia Vilone" userId="S::giulia.vilone@tudublin.ie::0c58d732-b0d9-492e-ba07-5ae44eefa3de" providerId="AD" clId="Web-{B441B73F-BD7B-1EBB-4B32-D71A8184D97B}" dt="2022-01-20T20:57:14.024" v="684"/>
          <ac:spMkLst>
            <pc:docMk/>
            <pc:sldMk cId="244891219" sldId="362"/>
            <ac:spMk id="2" creationId="{0E477BB6-4DD9-4D36-AD4A-92A8AFB2A368}"/>
          </ac:spMkLst>
        </pc:spChg>
        <pc:spChg chg="mod">
          <ac:chgData name="Giulia Vilone" userId="S::giulia.vilone@tudublin.ie::0c58d732-b0d9-492e-ba07-5ae44eefa3de" providerId="AD" clId="Web-{B441B73F-BD7B-1EBB-4B32-D71A8184D97B}" dt="2022-01-20T20:56:47.273" v="676" actId="20577"/>
          <ac:spMkLst>
            <pc:docMk/>
            <pc:sldMk cId="244891219" sldId="362"/>
            <ac:spMk id="5" creationId="{9F8DB787-26E9-4DBF-9686-D18B3B92DA4E}"/>
          </ac:spMkLst>
        </pc:spChg>
        <pc:spChg chg="mod">
          <ac:chgData name="Giulia Vilone" userId="S::giulia.vilone@tudublin.ie::0c58d732-b0d9-492e-ba07-5ae44eefa3de" providerId="AD" clId="Web-{B441B73F-BD7B-1EBB-4B32-D71A8184D97B}" dt="2022-01-20T20:57:04.055" v="680" actId="20577"/>
          <ac:spMkLst>
            <pc:docMk/>
            <pc:sldMk cId="244891219" sldId="362"/>
            <ac:spMk id="8" creationId="{8408BFDA-6D78-4937-AB11-41CBB4FBB674}"/>
          </ac:spMkLst>
        </pc:spChg>
      </pc:sldChg>
      <pc:sldChg chg="modSp add ord replId">
        <pc:chgData name="Giulia Vilone" userId="S::giulia.vilone@tudublin.ie::0c58d732-b0d9-492e-ba07-5ae44eefa3de" providerId="AD" clId="Web-{B441B73F-BD7B-1EBB-4B32-D71A8184D97B}" dt="2022-01-20T20:58:38.151" v="689" actId="20577"/>
        <pc:sldMkLst>
          <pc:docMk/>
          <pc:sldMk cId="2905350456" sldId="363"/>
        </pc:sldMkLst>
        <pc:spChg chg="mod">
          <ac:chgData name="Giulia Vilone" userId="S::giulia.vilone@tudublin.ie::0c58d732-b0d9-492e-ba07-5ae44eefa3de" providerId="AD" clId="Web-{B441B73F-BD7B-1EBB-4B32-D71A8184D97B}" dt="2022-01-20T20:58:38.151" v="689" actId="20577"/>
          <ac:spMkLst>
            <pc:docMk/>
            <pc:sldMk cId="2905350456" sldId="363"/>
            <ac:spMk id="104" creationId="{00000000-0000-0000-0000-000000000000}"/>
          </ac:spMkLst>
        </pc:spChg>
      </pc:sldChg>
      <pc:sldChg chg="addSp delSp modSp add ord replId">
        <pc:chgData name="Giulia Vilone" userId="S::giulia.vilone@tudublin.ie::0c58d732-b0d9-492e-ba07-5ae44eefa3de" providerId="AD" clId="Web-{B441B73F-BD7B-1EBB-4B32-D71A8184D97B}" dt="2022-01-20T21:00:31.872" v="704" actId="14100"/>
        <pc:sldMkLst>
          <pc:docMk/>
          <pc:sldMk cId="2002677986" sldId="364"/>
        </pc:sldMkLst>
        <pc:spChg chg="mod">
          <ac:chgData name="Giulia Vilone" userId="S::giulia.vilone@tudublin.ie::0c58d732-b0d9-492e-ba07-5ae44eefa3de" providerId="AD" clId="Web-{B441B73F-BD7B-1EBB-4B32-D71A8184D97B}" dt="2022-01-20T21:00:08.887" v="695" actId="20577"/>
          <ac:spMkLst>
            <pc:docMk/>
            <pc:sldMk cId="2002677986" sldId="364"/>
            <ac:spMk id="3" creationId="{00000000-0000-0000-0000-000000000000}"/>
          </ac:spMkLst>
        </pc:spChg>
        <pc:spChg chg="mod">
          <ac:chgData name="Giulia Vilone" userId="S::giulia.vilone@tudublin.ie::0c58d732-b0d9-492e-ba07-5ae44eefa3de" providerId="AD" clId="Web-{B441B73F-BD7B-1EBB-4B32-D71A8184D97B}" dt="2022-01-20T21:00:20.653" v="700" actId="20577"/>
          <ac:spMkLst>
            <pc:docMk/>
            <pc:sldMk cId="2002677986" sldId="364"/>
            <ac:spMk id="5" creationId="{9F8DB787-26E9-4DBF-9686-D18B3B92DA4E}"/>
          </ac:spMkLst>
        </pc:spChg>
        <pc:picChg chg="del">
          <ac:chgData name="Giulia Vilone" userId="S::giulia.vilone@tudublin.ie::0c58d732-b0d9-492e-ba07-5ae44eefa3de" providerId="AD" clId="Web-{B441B73F-BD7B-1EBB-4B32-D71A8184D97B}" dt="2022-01-20T21:00:24.825" v="701"/>
          <ac:picMkLst>
            <pc:docMk/>
            <pc:sldMk cId="2002677986" sldId="364"/>
            <ac:picMk id="2" creationId="{E04CACB9-CE73-4C41-9486-33FDD5066FE1}"/>
          </ac:picMkLst>
        </pc:picChg>
        <pc:picChg chg="add mod">
          <ac:chgData name="Giulia Vilone" userId="S::giulia.vilone@tudublin.ie::0c58d732-b0d9-492e-ba07-5ae44eefa3de" providerId="AD" clId="Web-{B441B73F-BD7B-1EBB-4B32-D71A8184D97B}" dt="2022-01-20T21:00:31.872" v="704" actId="14100"/>
          <ac:picMkLst>
            <pc:docMk/>
            <pc:sldMk cId="2002677986" sldId="364"/>
            <ac:picMk id="4" creationId="{E43BE70B-CE01-4CC1-8AB1-ACFA09F72F08}"/>
          </ac:picMkLst>
        </pc:picChg>
      </pc:sldChg>
      <pc:sldChg chg="delSp modSp add replId">
        <pc:chgData name="Giulia Vilone" userId="S::giulia.vilone@tudublin.ie::0c58d732-b0d9-492e-ba07-5ae44eefa3de" providerId="AD" clId="Web-{B441B73F-BD7B-1EBB-4B32-D71A8184D97B}" dt="2022-01-20T21:01:24.201" v="714" actId="20577"/>
        <pc:sldMkLst>
          <pc:docMk/>
          <pc:sldMk cId="360472496" sldId="365"/>
        </pc:sldMkLst>
        <pc:spChg chg="mod">
          <ac:chgData name="Giulia Vilone" userId="S::giulia.vilone@tudublin.ie::0c58d732-b0d9-492e-ba07-5ae44eefa3de" providerId="AD" clId="Web-{B441B73F-BD7B-1EBB-4B32-D71A8184D97B}" dt="2022-01-20T21:01:24.201" v="714" actId="20577"/>
          <ac:spMkLst>
            <pc:docMk/>
            <pc:sldMk cId="360472496" sldId="365"/>
            <ac:spMk id="5" creationId="{9F8DB787-26E9-4DBF-9686-D18B3B92DA4E}"/>
          </ac:spMkLst>
        </pc:spChg>
        <pc:picChg chg="del">
          <ac:chgData name="Giulia Vilone" userId="S::giulia.vilone@tudublin.ie::0c58d732-b0d9-492e-ba07-5ae44eefa3de" providerId="AD" clId="Web-{B441B73F-BD7B-1EBB-4B32-D71A8184D97B}" dt="2022-01-20T21:00:49.607" v="707"/>
          <ac:picMkLst>
            <pc:docMk/>
            <pc:sldMk cId="360472496" sldId="365"/>
            <ac:picMk id="4" creationId="{E43BE70B-CE01-4CC1-8AB1-ACFA09F72F08}"/>
          </ac:picMkLst>
        </pc:picChg>
      </pc:sldChg>
      <pc:sldChg chg="addSp modSp add replId">
        <pc:chgData name="Giulia Vilone" userId="S::giulia.vilone@tudublin.ie::0c58d732-b0d9-492e-ba07-5ae44eefa3de" providerId="AD" clId="Web-{B441B73F-BD7B-1EBB-4B32-D71A8184D97B}" dt="2022-01-20T21:06:47.239" v="772" actId="1076"/>
        <pc:sldMkLst>
          <pc:docMk/>
          <pc:sldMk cId="1359417915" sldId="366"/>
        </pc:sldMkLst>
        <pc:spChg chg="add mod">
          <ac:chgData name="Giulia Vilone" userId="S::giulia.vilone@tudublin.ie::0c58d732-b0d9-492e-ba07-5ae44eefa3de" providerId="AD" clId="Web-{B441B73F-BD7B-1EBB-4B32-D71A8184D97B}" dt="2022-01-20T21:05:41.988" v="753" actId="1076"/>
          <ac:spMkLst>
            <pc:docMk/>
            <pc:sldMk cId="1359417915" sldId="366"/>
            <ac:spMk id="4" creationId="{77D53A8A-88A5-4C2B-9708-80E74BDF8E53}"/>
          </ac:spMkLst>
        </pc:spChg>
        <pc:spChg chg="mod">
          <ac:chgData name="Giulia Vilone" userId="S::giulia.vilone@tudublin.ie::0c58d732-b0d9-492e-ba07-5ae44eefa3de" providerId="AD" clId="Web-{B441B73F-BD7B-1EBB-4B32-D71A8184D97B}" dt="2022-01-20T21:04:40.846" v="736" actId="20577"/>
          <ac:spMkLst>
            <pc:docMk/>
            <pc:sldMk cId="1359417915" sldId="366"/>
            <ac:spMk id="5" creationId="{9F8DB787-26E9-4DBF-9686-D18B3B92DA4E}"/>
          </ac:spMkLst>
        </pc:spChg>
        <pc:picChg chg="add mod">
          <ac:chgData name="Giulia Vilone" userId="S::giulia.vilone@tudublin.ie::0c58d732-b0d9-492e-ba07-5ae44eefa3de" providerId="AD" clId="Web-{B441B73F-BD7B-1EBB-4B32-D71A8184D97B}" dt="2022-01-20T21:06:47.239" v="772" actId="1076"/>
          <ac:picMkLst>
            <pc:docMk/>
            <pc:sldMk cId="1359417915" sldId="366"/>
            <ac:picMk id="2" creationId="{BB96BE2A-83AB-45B4-80BE-2862DCB363BE}"/>
          </ac:picMkLst>
        </pc:picChg>
      </pc:sldChg>
      <pc:sldChg chg="addSp delSp modSp add replId">
        <pc:chgData name="Giulia Vilone" userId="S::giulia.vilone@tudublin.ie::0c58d732-b0d9-492e-ba07-5ae44eefa3de" providerId="AD" clId="Web-{B441B73F-BD7B-1EBB-4B32-D71A8184D97B}" dt="2022-01-20T21:07:12.677" v="777" actId="1076"/>
        <pc:sldMkLst>
          <pc:docMk/>
          <pc:sldMk cId="2037358096" sldId="367"/>
        </pc:sldMkLst>
        <pc:spChg chg="mod">
          <ac:chgData name="Giulia Vilone" userId="S::giulia.vilone@tudublin.ie::0c58d732-b0d9-492e-ba07-5ae44eefa3de" providerId="AD" clId="Web-{B441B73F-BD7B-1EBB-4B32-D71A8184D97B}" dt="2022-01-20T21:06:05.598" v="765" actId="20577"/>
          <ac:spMkLst>
            <pc:docMk/>
            <pc:sldMk cId="2037358096" sldId="367"/>
            <ac:spMk id="4" creationId="{77D53A8A-88A5-4C2B-9708-80E74BDF8E53}"/>
          </ac:spMkLst>
        </pc:spChg>
        <pc:spChg chg="mod">
          <ac:chgData name="Giulia Vilone" userId="S::giulia.vilone@tudublin.ie::0c58d732-b0d9-492e-ba07-5ae44eefa3de" providerId="AD" clId="Web-{B441B73F-BD7B-1EBB-4B32-D71A8184D97B}" dt="2022-01-20T21:05:53.285" v="756" actId="20577"/>
          <ac:spMkLst>
            <pc:docMk/>
            <pc:sldMk cId="2037358096" sldId="367"/>
            <ac:spMk id="5" creationId="{9F8DB787-26E9-4DBF-9686-D18B3B92DA4E}"/>
          </ac:spMkLst>
        </pc:spChg>
        <pc:picChg chg="del">
          <ac:chgData name="Giulia Vilone" userId="S::giulia.vilone@tudublin.ie::0c58d732-b0d9-492e-ba07-5ae44eefa3de" providerId="AD" clId="Web-{B441B73F-BD7B-1EBB-4B32-D71A8184D97B}" dt="2022-01-20T21:06:25.848" v="766"/>
          <ac:picMkLst>
            <pc:docMk/>
            <pc:sldMk cId="2037358096" sldId="367"/>
            <ac:picMk id="2" creationId="{BB96BE2A-83AB-45B4-80BE-2862DCB363BE}"/>
          </ac:picMkLst>
        </pc:picChg>
        <pc:picChg chg="add mod">
          <ac:chgData name="Giulia Vilone" userId="S::giulia.vilone@tudublin.ie::0c58d732-b0d9-492e-ba07-5ae44eefa3de" providerId="AD" clId="Web-{B441B73F-BD7B-1EBB-4B32-D71A8184D97B}" dt="2022-01-20T21:07:12.677" v="777" actId="1076"/>
          <ac:picMkLst>
            <pc:docMk/>
            <pc:sldMk cId="2037358096" sldId="367"/>
            <ac:picMk id="6" creationId="{4C9D04F9-92AC-4F54-BADB-E934FFACF31A}"/>
          </ac:picMkLst>
        </pc:picChg>
      </pc:sldChg>
      <pc:sldChg chg="addSp modSp add ord replId">
        <pc:chgData name="Giulia Vilone" userId="S::giulia.vilone@tudublin.ie::0c58d732-b0d9-492e-ba07-5ae44eefa3de" providerId="AD" clId="Web-{B441B73F-BD7B-1EBB-4B32-D71A8184D97B}" dt="2022-01-20T21:13:00.841" v="838" actId="20577"/>
        <pc:sldMkLst>
          <pc:docMk/>
          <pc:sldMk cId="541052525" sldId="368"/>
        </pc:sldMkLst>
        <pc:spChg chg="mod">
          <ac:chgData name="Giulia Vilone" userId="S::giulia.vilone@tudublin.ie::0c58d732-b0d9-492e-ba07-5ae44eefa3de" providerId="AD" clId="Web-{B441B73F-BD7B-1EBB-4B32-D71A8184D97B}" dt="2022-01-20T21:08:22.523" v="781" actId="20577"/>
          <ac:spMkLst>
            <pc:docMk/>
            <pc:sldMk cId="541052525" sldId="368"/>
            <ac:spMk id="3" creationId="{00000000-0000-0000-0000-000000000000}"/>
          </ac:spMkLst>
        </pc:spChg>
        <pc:spChg chg="mod">
          <ac:chgData name="Giulia Vilone" userId="S::giulia.vilone@tudublin.ie::0c58d732-b0d9-492e-ba07-5ae44eefa3de" providerId="AD" clId="Web-{B441B73F-BD7B-1EBB-4B32-D71A8184D97B}" dt="2022-01-20T21:13:00.841" v="838" actId="20577"/>
          <ac:spMkLst>
            <pc:docMk/>
            <pc:sldMk cId="541052525" sldId="368"/>
            <ac:spMk id="5" creationId="{9F8DB787-26E9-4DBF-9686-D18B3B92DA4E}"/>
          </ac:spMkLst>
        </pc:spChg>
        <pc:picChg chg="add mod">
          <ac:chgData name="Giulia Vilone" userId="S::giulia.vilone@tudublin.ie::0c58d732-b0d9-492e-ba07-5ae44eefa3de" providerId="AD" clId="Web-{B441B73F-BD7B-1EBB-4B32-D71A8184D97B}" dt="2022-01-20T21:11:25.714" v="821" actId="14100"/>
          <ac:picMkLst>
            <pc:docMk/>
            <pc:sldMk cId="541052525" sldId="368"/>
            <ac:picMk id="2" creationId="{7A434429-E3A8-4825-8320-8C0AA3667D53}"/>
          </ac:picMkLst>
        </pc:picChg>
      </pc:sldChg>
      <pc:sldChg chg="delSp modSp add replId">
        <pc:chgData name="Giulia Vilone" userId="S::giulia.vilone@tudublin.ie::0c58d732-b0d9-492e-ba07-5ae44eefa3de" providerId="AD" clId="Web-{B441B73F-BD7B-1EBB-4B32-D71A8184D97B}" dt="2022-01-20T21:13:44.280" v="851" actId="20577"/>
        <pc:sldMkLst>
          <pc:docMk/>
          <pc:sldMk cId="1512504910" sldId="369"/>
        </pc:sldMkLst>
        <pc:spChg chg="mod">
          <ac:chgData name="Giulia Vilone" userId="S::giulia.vilone@tudublin.ie::0c58d732-b0d9-492e-ba07-5ae44eefa3de" providerId="AD" clId="Web-{B441B73F-BD7B-1EBB-4B32-D71A8184D97B}" dt="2022-01-20T21:13:22.295" v="848" actId="20577"/>
          <ac:spMkLst>
            <pc:docMk/>
            <pc:sldMk cId="1512504910" sldId="369"/>
            <ac:spMk id="3" creationId="{00000000-0000-0000-0000-000000000000}"/>
          </ac:spMkLst>
        </pc:spChg>
        <pc:spChg chg="mod">
          <ac:chgData name="Giulia Vilone" userId="S::giulia.vilone@tudublin.ie::0c58d732-b0d9-492e-ba07-5ae44eefa3de" providerId="AD" clId="Web-{B441B73F-BD7B-1EBB-4B32-D71A8184D97B}" dt="2022-01-20T21:13:44.280" v="851" actId="20577"/>
          <ac:spMkLst>
            <pc:docMk/>
            <pc:sldMk cId="1512504910" sldId="369"/>
            <ac:spMk id="5" creationId="{9F8DB787-26E9-4DBF-9686-D18B3B92DA4E}"/>
          </ac:spMkLst>
        </pc:spChg>
        <pc:picChg chg="del">
          <ac:chgData name="Giulia Vilone" userId="S::giulia.vilone@tudublin.ie::0c58d732-b0d9-492e-ba07-5ae44eefa3de" providerId="AD" clId="Web-{B441B73F-BD7B-1EBB-4B32-D71A8184D97B}" dt="2022-01-20T21:13:08.482" v="840"/>
          <ac:picMkLst>
            <pc:docMk/>
            <pc:sldMk cId="1512504910" sldId="369"/>
            <ac:picMk id="2" creationId="{7A434429-E3A8-4825-8320-8C0AA3667D53}"/>
          </ac:picMkLst>
        </pc:picChg>
      </pc:sldChg>
    </pc:docChg>
  </pc:docChgLst>
  <pc:docChgLst>
    <pc:chgData name="Giulia Vilone" userId="S::giulia.vilone@tudublin.ie::0c58d732-b0d9-492e-ba07-5ae44eefa3de" providerId="AD" clId="Web-{7AEC1ABF-F1D5-5222-473B-D9B7FC40F808}"/>
    <pc:docChg chg="mod modSld addMainMaster delMainMaster modMainMaster setSldSz">
      <pc:chgData name="Giulia Vilone" userId="S::giulia.vilone@tudublin.ie::0c58d732-b0d9-492e-ba07-5ae44eefa3de" providerId="AD" clId="Web-{7AEC1ABF-F1D5-5222-473B-D9B7FC40F808}" dt="2022-01-27T13:33:54.705" v="122" actId="1076"/>
      <pc:docMkLst>
        <pc:docMk/>
      </pc:docMkLst>
      <pc:sldChg chg="modSp mod modClrScheme chgLayout">
        <pc:chgData name="Giulia Vilone" userId="S::giulia.vilone@tudublin.ie::0c58d732-b0d9-492e-ba07-5ae44eefa3de" providerId="AD" clId="Web-{7AEC1ABF-F1D5-5222-473B-D9B7FC40F808}" dt="2022-01-27T12:04:26.869" v="1"/>
        <pc:sldMkLst>
          <pc:docMk/>
          <pc:sldMk cId="0" sldId="257"/>
        </pc:sldMkLst>
        <pc:spChg chg="mod">
          <ac:chgData name="Giulia Vilone" userId="S::giulia.vilone@tudublin.ie::0c58d732-b0d9-492e-ba07-5ae44eefa3de" providerId="AD" clId="Web-{7AEC1ABF-F1D5-5222-473B-D9B7FC40F808}" dt="2022-01-27T12:04:25.166" v="0"/>
          <ac:spMkLst>
            <pc:docMk/>
            <pc:sldMk cId="0" sldId="257"/>
            <ac:spMk id="104" creationId="{00000000-0000-0000-0000-000000000000}"/>
          </ac:spMkLst>
        </pc:spChg>
      </pc:sldChg>
      <pc:sldChg chg="addSp delSp modSp mod modClrScheme chgLayout">
        <pc:chgData name="Giulia Vilone" userId="S::giulia.vilone@tudublin.ie::0c58d732-b0d9-492e-ba07-5ae44eefa3de" providerId="AD" clId="Web-{7AEC1ABF-F1D5-5222-473B-D9B7FC40F808}" dt="2022-01-27T12:07:24.066" v="38" actId="14100"/>
        <pc:sldMkLst>
          <pc:docMk/>
          <pc:sldMk cId="0" sldId="263"/>
        </pc:sldMkLst>
        <pc:spChg chg="del mod">
          <ac:chgData name="Giulia Vilone" userId="S::giulia.vilone@tudublin.ie::0c58d732-b0d9-492e-ba07-5ae44eefa3de" providerId="AD" clId="Web-{7AEC1ABF-F1D5-5222-473B-D9B7FC40F808}" dt="2022-01-27T12:05:41.764" v="12"/>
          <ac:spMkLst>
            <pc:docMk/>
            <pc:sldMk cId="0" sldId="263"/>
            <ac:spMk id="2" creationId="{EC86BF4B-5982-4CE9-BECE-1B855421FAF4}"/>
          </ac:spMkLst>
        </pc:spChg>
        <pc:spChg chg="add del">
          <ac:chgData name="Giulia Vilone" userId="S::giulia.vilone@tudublin.ie::0c58d732-b0d9-492e-ba07-5ae44eefa3de" providerId="AD" clId="Web-{7AEC1ABF-F1D5-5222-473B-D9B7FC40F808}" dt="2022-01-27T12:05:45.030" v="14"/>
          <ac:spMkLst>
            <pc:docMk/>
            <pc:sldMk cId="0" sldId="263"/>
            <ac:spMk id="3" creationId="{E91281A3-8641-4C4B-9830-860EAFF2916E}"/>
          </ac:spMkLst>
        </pc:spChg>
        <pc:spChg chg="add mod">
          <ac:chgData name="Giulia Vilone" userId="S::giulia.vilone@tudublin.ie::0c58d732-b0d9-492e-ba07-5ae44eefa3de" providerId="AD" clId="Web-{7AEC1ABF-F1D5-5222-473B-D9B7FC40F808}" dt="2022-01-27T12:05:59.827" v="16" actId="20577"/>
          <ac:spMkLst>
            <pc:docMk/>
            <pc:sldMk cId="0" sldId="263"/>
            <ac:spMk id="5" creationId="{808BCF5D-5773-4854-8D8C-439DC7CE2B1B}"/>
          </ac:spMkLst>
        </pc:spChg>
        <pc:spChg chg="mod">
          <ac:chgData name="Giulia Vilone" userId="S::giulia.vilone@tudublin.ie::0c58d732-b0d9-492e-ba07-5ae44eefa3de" providerId="AD" clId="Web-{7AEC1ABF-F1D5-5222-473B-D9B7FC40F808}" dt="2022-01-27T12:07:24.066" v="38" actId="14100"/>
          <ac:spMkLst>
            <pc:docMk/>
            <pc:sldMk cId="0" sldId="263"/>
            <ac:spMk id="115" creationId="{00000000-0000-0000-0000-000000000000}"/>
          </ac:spMkLst>
        </pc:spChg>
      </pc:sldChg>
      <pc:sldChg chg="modSp mod modClrScheme chgLayout">
        <pc:chgData name="Giulia Vilone" userId="S::giulia.vilone@tudublin.ie::0c58d732-b0d9-492e-ba07-5ae44eefa3de" providerId="AD" clId="Web-{7AEC1ABF-F1D5-5222-473B-D9B7FC40F808}" dt="2022-01-27T12:08:16.209" v="50" actId="14100"/>
        <pc:sldMkLst>
          <pc:docMk/>
          <pc:sldMk cId="0" sldId="271"/>
        </pc:sldMkLst>
        <pc:spChg chg="mod">
          <ac:chgData name="Giulia Vilone" userId="S::giulia.vilone@tudublin.ie::0c58d732-b0d9-492e-ba07-5ae44eefa3de" providerId="AD" clId="Web-{7AEC1ABF-F1D5-5222-473B-D9B7FC40F808}" dt="2022-01-27T12:04:25.166" v="0"/>
          <ac:spMkLst>
            <pc:docMk/>
            <pc:sldMk cId="0" sldId="271"/>
            <ac:spMk id="146" creationId="{00000000-0000-0000-0000-000000000000}"/>
          </ac:spMkLst>
        </pc:spChg>
        <pc:spChg chg="mod">
          <ac:chgData name="Giulia Vilone" userId="S::giulia.vilone@tudublin.ie::0c58d732-b0d9-492e-ba07-5ae44eefa3de" providerId="AD" clId="Web-{7AEC1ABF-F1D5-5222-473B-D9B7FC40F808}" dt="2022-01-27T12:04:25.166" v="0"/>
          <ac:spMkLst>
            <pc:docMk/>
            <pc:sldMk cId="0" sldId="271"/>
            <ac:spMk id="147" creationId="{00000000-0000-0000-0000-000000000000}"/>
          </ac:spMkLst>
        </pc:spChg>
        <pc:picChg chg="mod">
          <ac:chgData name="Giulia Vilone" userId="S::giulia.vilone@tudublin.ie::0c58d732-b0d9-492e-ba07-5ae44eefa3de" providerId="AD" clId="Web-{7AEC1ABF-F1D5-5222-473B-D9B7FC40F808}" dt="2022-01-27T12:04:25.166" v="0"/>
          <ac:picMkLst>
            <pc:docMk/>
            <pc:sldMk cId="0" sldId="271"/>
            <ac:picMk id="148" creationId="{00000000-0000-0000-0000-000000000000}"/>
          </ac:picMkLst>
        </pc:picChg>
        <pc:picChg chg="mod">
          <ac:chgData name="Giulia Vilone" userId="S::giulia.vilone@tudublin.ie::0c58d732-b0d9-492e-ba07-5ae44eefa3de" providerId="AD" clId="Web-{7AEC1ABF-F1D5-5222-473B-D9B7FC40F808}" dt="2022-01-27T12:08:16.209" v="50" actId="14100"/>
          <ac:picMkLst>
            <pc:docMk/>
            <pc:sldMk cId="0" sldId="271"/>
            <ac:picMk id="149" creationId="{00000000-0000-0000-0000-000000000000}"/>
          </ac:picMkLst>
        </pc:picChg>
      </pc:sldChg>
      <pc:sldChg chg="modSp mod modClrScheme chgLayout">
        <pc:chgData name="Giulia Vilone" userId="S::giulia.vilone@tudublin.ie::0c58d732-b0d9-492e-ba07-5ae44eefa3de" providerId="AD" clId="Web-{7AEC1ABF-F1D5-5222-473B-D9B7FC40F808}" dt="2022-01-27T12:09:48.058" v="74" actId="14100"/>
        <pc:sldMkLst>
          <pc:docMk/>
          <pc:sldMk cId="0" sldId="275"/>
        </pc:sldMkLst>
        <pc:spChg chg="mod">
          <ac:chgData name="Giulia Vilone" userId="S::giulia.vilone@tudublin.ie::0c58d732-b0d9-492e-ba07-5ae44eefa3de" providerId="AD" clId="Web-{7AEC1ABF-F1D5-5222-473B-D9B7FC40F808}" dt="2022-01-27T12:04:25.166" v="0"/>
          <ac:spMkLst>
            <pc:docMk/>
            <pc:sldMk cId="0" sldId="275"/>
            <ac:spMk id="160" creationId="{00000000-0000-0000-0000-000000000000}"/>
          </ac:spMkLst>
        </pc:spChg>
        <pc:picChg chg="mod">
          <ac:chgData name="Giulia Vilone" userId="S::giulia.vilone@tudublin.ie::0c58d732-b0d9-492e-ba07-5ae44eefa3de" providerId="AD" clId="Web-{7AEC1ABF-F1D5-5222-473B-D9B7FC40F808}" dt="2022-01-27T12:09:48.058" v="74" actId="14100"/>
          <ac:picMkLst>
            <pc:docMk/>
            <pc:sldMk cId="0" sldId="275"/>
            <ac:picMk id="161" creationId="{00000000-0000-0000-0000-000000000000}"/>
          </ac:picMkLst>
        </pc:picChg>
      </pc:sldChg>
      <pc:sldChg chg="modSp mod modClrScheme chgLayout">
        <pc:chgData name="Giulia Vilone" userId="S::giulia.vilone@tudublin.ie::0c58d732-b0d9-492e-ba07-5ae44eefa3de" providerId="AD" clId="Web-{7AEC1ABF-F1D5-5222-473B-D9B7FC40F808}" dt="2022-01-27T12:04:26.869" v="1"/>
        <pc:sldMkLst>
          <pc:docMk/>
          <pc:sldMk cId="3845169412" sldId="335"/>
        </pc:sldMkLst>
        <pc:spChg chg="mod ord">
          <ac:chgData name="Giulia Vilone" userId="S::giulia.vilone@tudublin.ie::0c58d732-b0d9-492e-ba07-5ae44eefa3de" providerId="AD" clId="Web-{7AEC1ABF-F1D5-5222-473B-D9B7FC40F808}" dt="2022-01-27T12:04:26.869" v="1"/>
          <ac:spMkLst>
            <pc:docMk/>
            <pc:sldMk cId="3845169412" sldId="335"/>
            <ac:spMk id="2" creationId="{00000000-0000-0000-0000-000000000000}"/>
          </ac:spMkLst>
        </pc:spChg>
        <pc:spChg chg="mod ord">
          <ac:chgData name="Giulia Vilone" userId="S::giulia.vilone@tudublin.ie::0c58d732-b0d9-492e-ba07-5ae44eefa3de" providerId="AD" clId="Web-{7AEC1ABF-F1D5-5222-473B-D9B7FC40F808}" dt="2022-01-27T12:04:26.869" v="1"/>
          <ac:spMkLst>
            <pc:docMk/>
            <pc:sldMk cId="3845169412" sldId="335"/>
            <ac:spMk id="3" creationId="{00000000-0000-0000-0000-000000000000}"/>
          </ac:spMkLst>
        </pc:spChg>
      </pc:sldChg>
      <pc:sldChg chg="modSp mod modClrScheme chgLayout">
        <pc:chgData name="Giulia Vilone" userId="S::giulia.vilone@tudublin.ie::0c58d732-b0d9-492e-ba07-5ae44eefa3de" providerId="AD" clId="Web-{7AEC1ABF-F1D5-5222-473B-D9B7FC40F808}" dt="2022-01-27T12:04:26.869" v="1"/>
        <pc:sldMkLst>
          <pc:docMk/>
          <pc:sldMk cId="708168076" sldId="336"/>
        </pc:sldMkLst>
        <pc:spChg chg="mod ord">
          <ac:chgData name="Giulia Vilone" userId="S::giulia.vilone@tudublin.ie::0c58d732-b0d9-492e-ba07-5ae44eefa3de" providerId="AD" clId="Web-{7AEC1ABF-F1D5-5222-473B-D9B7FC40F808}" dt="2022-01-27T12:04:26.869" v="1"/>
          <ac:spMkLst>
            <pc:docMk/>
            <pc:sldMk cId="708168076" sldId="336"/>
            <ac:spMk id="2" creationId="{00000000-0000-0000-0000-000000000000}"/>
          </ac:spMkLst>
        </pc:spChg>
        <pc:spChg chg="mod ord">
          <ac:chgData name="Giulia Vilone" userId="S::giulia.vilone@tudublin.ie::0c58d732-b0d9-492e-ba07-5ae44eefa3de" providerId="AD" clId="Web-{7AEC1ABF-F1D5-5222-473B-D9B7FC40F808}" dt="2022-01-27T12:04:26.869" v="1"/>
          <ac:spMkLst>
            <pc:docMk/>
            <pc:sldMk cId="708168076" sldId="336"/>
            <ac:spMk id="3" creationId="{00000000-0000-0000-0000-000000000000}"/>
          </ac:spMkLst>
        </pc:spChg>
      </pc:sldChg>
      <pc:sldChg chg="modSp mod modClrScheme chgLayout">
        <pc:chgData name="Giulia Vilone" userId="S::giulia.vilone@tudublin.ie::0c58d732-b0d9-492e-ba07-5ae44eefa3de" providerId="AD" clId="Web-{7AEC1ABF-F1D5-5222-473B-D9B7FC40F808}" dt="2022-01-27T12:04:52.699" v="9" actId="1076"/>
        <pc:sldMkLst>
          <pc:docMk/>
          <pc:sldMk cId="3936483231" sldId="337"/>
        </pc:sldMkLst>
        <pc:spChg chg="mod ord">
          <ac:chgData name="Giulia Vilone" userId="S::giulia.vilone@tudublin.ie::0c58d732-b0d9-492e-ba07-5ae44eefa3de" providerId="AD" clId="Web-{7AEC1ABF-F1D5-5222-473B-D9B7FC40F808}" dt="2022-01-27T12:04:51.386" v="8" actId="14100"/>
          <ac:spMkLst>
            <pc:docMk/>
            <pc:sldMk cId="3936483231" sldId="337"/>
            <ac:spMk id="2" creationId="{00000000-0000-0000-0000-000000000000}"/>
          </ac:spMkLst>
        </pc:spChg>
        <pc:spChg chg="mod ord">
          <ac:chgData name="Giulia Vilone" userId="S::giulia.vilone@tudublin.ie::0c58d732-b0d9-492e-ba07-5ae44eefa3de" providerId="AD" clId="Web-{7AEC1ABF-F1D5-5222-473B-D9B7FC40F808}" dt="2022-01-27T12:04:26.869" v="1"/>
          <ac:spMkLst>
            <pc:docMk/>
            <pc:sldMk cId="3936483231" sldId="337"/>
            <ac:spMk id="3" creationId="{00000000-0000-0000-0000-000000000000}"/>
          </ac:spMkLst>
        </pc:spChg>
        <pc:picChg chg="mod">
          <ac:chgData name="Giulia Vilone" userId="S::giulia.vilone@tudublin.ie::0c58d732-b0d9-492e-ba07-5ae44eefa3de" providerId="AD" clId="Web-{7AEC1ABF-F1D5-5222-473B-D9B7FC40F808}" dt="2022-01-27T12:04:52.699" v="9" actId="1076"/>
          <ac:picMkLst>
            <pc:docMk/>
            <pc:sldMk cId="3936483231" sldId="337"/>
            <ac:picMk id="4" creationId="{685322F9-4C5D-4350-BB44-F0A91728AF9E}"/>
          </ac:picMkLst>
        </pc:picChg>
      </pc:sldChg>
      <pc:sldChg chg="modSp mod modClrScheme chgLayout">
        <pc:chgData name="Giulia Vilone" userId="S::giulia.vilone@tudublin.ie::0c58d732-b0d9-492e-ba07-5ae44eefa3de" providerId="AD" clId="Web-{7AEC1ABF-F1D5-5222-473B-D9B7FC40F808}" dt="2022-01-27T12:04:26.869" v="1"/>
        <pc:sldMkLst>
          <pc:docMk/>
          <pc:sldMk cId="2628189442" sldId="338"/>
        </pc:sldMkLst>
        <pc:spChg chg="mod ord">
          <ac:chgData name="Giulia Vilone" userId="S::giulia.vilone@tudublin.ie::0c58d732-b0d9-492e-ba07-5ae44eefa3de" providerId="AD" clId="Web-{7AEC1ABF-F1D5-5222-473B-D9B7FC40F808}" dt="2022-01-27T12:04:26.869" v="1"/>
          <ac:spMkLst>
            <pc:docMk/>
            <pc:sldMk cId="2628189442" sldId="338"/>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628189442" sldId="338"/>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921004761" sldId="339"/>
        </pc:sldMkLst>
        <pc:spChg chg="mod ord">
          <ac:chgData name="Giulia Vilone" userId="S::giulia.vilone@tudublin.ie::0c58d732-b0d9-492e-ba07-5ae44eefa3de" providerId="AD" clId="Web-{7AEC1ABF-F1D5-5222-473B-D9B7FC40F808}" dt="2022-01-27T12:04:26.869" v="1"/>
          <ac:spMkLst>
            <pc:docMk/>
            <pc:sldMk cId="921004761" sldId="339"/>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921004761" sldId="339"/>
            <ac:spMk id="5" creationId="{9F8DB787-26E9-4DBF-9686-D18B3B92DA4E}"/>
          </ac:spMkLst>
        </pc:spChg>
      </pc:sldChg>
      <pc:sldChg chg="addSp delSp modSp mod modClrScheme chgLayout">
        <pc:chgData name="Giulia Vilone" userId="S::giulia.vilone@tudublin.ie::0c58d732-b0d9-492e-ba07-5ae44eefa3de" providerId="AD" clId="Web-{7AEC1ABF-F1D5-5222-473B-D9B7FC40F808}" dt="2022-01-27T12:06:45.564" v="28" actId="1076"/>
        <pc:sldMkLst>
          <pc:docMk/>
          <pc:sldMk cId="3640339811" sldId="341"/>
        </pc:sldMkLst>
        <pc:spChg chg="del mod">
          <ac:chgData name="Giulia Vilone" userId="S::giulia.vilone@tudublin.ie::0c58d732-b0d9-492e-ba07-5ae44eefa3de" providerId="AD" clId="Web-{7AEC1ABF-F1D5-5222-473B-D9B7FC40F808}" dt="2022-01-27T12:06:10.031" v="17"/>
          <ac:spMkLst>
            <pc:docMk/>
            <pc:sldMk cId="3640339811" sldId="341"/>
            <ac:spMk id="2" creationId="{EC86BF4B-5982-4CE9-BECE-1B855421FAF4}"/>
          </ac:spMkLst>
        </pc:spChg>
        <pc:spChg chg="mod">
          <ac:chgData name="Giulia Vilone" userId="S::giulia.vilone@tudublin.ie::0c58d732-b0d9-492e-ba07-5ae44eefa3de" providerId="AD" clId="Web-{7AEC1ABF-F1D5-5222-473B-D9B7FC40F808}" dt="2022-01-27T12:06:45.564" v="28" actId="1076"/>
          <ac:spMkLst>
            <pc:docMk/>
            <pc:sldMk cId="3640339811" sldId="341"/>
            <ac:spMk id="3" creationId="{93F2F9A3-47AA-4F54-AEB2-CE919E6F5A25}"/>
          </ac:spMkLst>
        </pc:spChg>
        <pc:spChg chg="add">
          <ac:chgData name="Giulia Vilone" userId="S::giulia.vilone@tudublin.ie::0c58d732-b0d9-492e-ba07-5ae44eefa3de" providerId="AD" clId="Web-{7AEC1ABF-F1D5-5222-473B-D9B7FC40F808}" dt="2022-01-27T12:06:10.484" v="18"/>
          <ac:spMkLst>
            <pc:docMk/>
            <pc:sldMk cId="3640339811" sldId="341"/>
            <ac:spMk id="4" creationId="{7B3E560C-6B16-4918-B141-886A83E9705B}"/>
          </ac:spMkLst>
        </pc:spChg>
        <pc:spChg chg="mod">
          <ac:chgData name="Giulia Vilone" userId="S::giulia.vilone@tudublin.ie::0c58d732-b0d9-492e-ba07-5ae44eefa3de" providerId="AD" clId="Web-{7AEC1ABF-F1D5-5222-473B-D9B7FC40F808}" dt="2022-01-27T12:04:25.166" v="0"/>
          <ac:spMkLst>
            <pc:docMk/>
            <pc:sldMk cId="3640339811" sldId="341"/>
            <ac:spMk id="7" creationId="{B876AF77-6CB4-4F52-8964-3C8F870E70D8}"/>
          </ac:spMkLst>
        </pc:spChg>
        <pc:spChg chg="mod">
          <ac:chgData name="Giulia Vilone" userId="S::giulia.vilone@tudublin.ie::0c58d732-b0d9-492e-ba07-5ae44eefa3de" providerId="AD" clId="Web-{7AEC1ABF-F1D5-5222-473B-D9B7FC40F808}" dt="2022-01-27T12:04:25.166" v="0"/>
          <ac:spMkLst>
            <pc:docMk/>
            <pc:sldMk cId="3640339811" sldId="341"/>
            <ac:spMk id="9" creationId="{E530AD99-A5B2-4EFE-903C-76EDCC9B3EB9}"/>
          </ac:spMkLst>
        </pc:spChg>
        <pc:spChg chg="mod">
          <ac:chgData name="Giulia Vilone" userId="S::giulia.vilone@tudublin.ie::0c58d732-b0d9-492e-ba07-5ae44eefa3de" providerId="AD" clId="Web-{7AEC1ABF-F1D5-5222-473B-D9B7FC40F808}" dt="2022-01-27T12:06:19.125" v="21" actId="1076"/>
          <ac:spMkLst>
            <pc:docMk/>
            <pc:sldMk cId="3640339811" sldId="341"/>
            <ac:spMk id="11" creationId="{039C4638-C9B5-4364-BD96-20CCDB9F6595}"/>
          </ac:spMkLst>
        </pc:spChg>
        <pc:spChg chg="mod">
          <ac:chgData name="Giulia Vilone" userId="S::giulia.vilone@tudublin.ie::0c58d732-b0d9-492e-ba07-5ae44eefa3de" providerId="AD" clId="Web-{7AEC1ABF-F1D5-5222-473B-D9B7FC40F808}" dt="2022-01-27T12:04:25.166" v="0"/>
          <ac:spMkLst>
            <pc:docMk/>
            <pc:sldMk cId="3640339811" sldId="341"/>
            <ac:spMk id="13" creationId="{4E1DAB04-1C38-4BFD-B244-794C86A6EE0E}"/>
          </ac:spMkLst>
        </pc:spChg>
        <pc:spChg chg="mod">
          <ac:chgData name="Giulia Vilone" userId="S::giulia.vilone@tudublin.ie::0c58d732-b0d9-492e-ba07-5ae44eefa3de" providerId="AD" clId="Web-{7AEC1ABF-F1D5-5222-473B-D9B7FC40F808}" dt="2022-01-27T12:04:25.166" v="0"/>
          <ac:spMkLst>
            <pc:docMk/>
            <pc:sldMk cId="3640339811" sldId="341"/>
            <ac:spMk id="15" creationId="{7CED0853-DAAB-42CE-BBF2-CA4AB810742C}"/>
          </ac:spMkLst>
        </pc:spChg>
        <pc:spChg chg="mod">
          <ac:chgData name="Giulia Vilone" userId="S::giulia.vilone@tudublin.ie::0c58d732-b0d9-492e-ba07-5ae44eefa3de" providerId="AD" clId="Web-{7AEC1ABF-F1D5-5222-473B-D9B7FC40F808}" dt="2022-01-27T12:04:25.166" v="0"/>
          <ac:spMkLst>
            <pc:docMk/>
            <pc:sldMk cId="3640339811" sldId="341"/>
            <ac:spMk id="17" creationId="{43C04DDA-0827-48ED-AFFB-EEC66588548D}"/>
          </ac:spMkLst>
        </pc:spChg>
        <pc:grpChg chg="add mod">
          <ac:chgData name="Giulia Vilone" userId="S::giulia.vilone@tudublin.ie::0c58d732-b0d9-492e-ba07-5ae44eefa3de" providerId="AD" clId="Web-{7AEC1ABF-F1D5-5222-473B-D9B7FC40F808}" dt="2022-01-27T12:06:39.720" v="27" actId="1076"/>
          <ac:grpSpMkLst>
            <pc:docMk/>
            <pc:sldMk cId="3640339811" sldId="341"/>
            <ac:grpSpMk id="6" creationId="{1876743C-BFFC-450F-80C8-5A9F2247CC65}"/>
          </ac:grpSpMkLst>
        </pc:grpChg>
        <pc:picChg chg="mod">
          <ac:chgData name="Giulia Vilone" userId="S::giulia.vilone@tudublin.ie::0c58d732-b0d9-492e-ba07-5ae44eefa3de" providerId="AD" clId="Web-{7AEC1ABF-F1D5-5222-473B-D9B7FC40F808}" dt="2022-01-27T12:06:34.642" v="25" actId="1076"/>
          <ac:picMkLst>
            <pc:docMk/>
            <pc:sldMk cId="3640339811" sldId="341"/>
            <ac:picMk id="5" creationId="{B0335D36-4D17-4836-9758-AD059C91FDA2}"/>
          </ac:picMkLst>
        </pc:picChg>
        <pc:picChg chg="mod">
          <ac:chgData name="Giulia Vilone" userId="S::giulia.vilone@tudublin.ie::0c58d732-b0d9-492e-ba07-5ae44eefa3de" providerId="AD" clId="Web-{7AEC1ABF-F1D5-5222-473B-D9B7FC40F808}" dt="2022-01-27T12:04:25.166" v="0"/>
          <ac:picMkLst>
            <pc:docMk/>
            <pc:sldMk cId="3640339811" sldId="341"/>
            <ac:picMk id="19" creationId="{E60A11C6-C8FF-4C3D-9045-D83789FBD9CC}"/>
          </ac:picMkLst>
        </pc:picChg>
        <pc:picChg chg="mod">
          <ac:chgData name="Giulia Vilone" userId="S::giulia.vilone@tudublin.ie::0c58d732-b0d9-492e-ba07-5ae44eefa3de" providerId="AD" clId="Web-{7AEC1ABF-F1D5-5222-473B-D9B7FC40F808}" dt="2022-01-27T12:04:25.166" v="0"/>
          <ac:picMkLst>
            <pc:docMk/>
            <pc:sldMk cId="3640339811" sldId="341"/>
            <ac:picMk id="21" creationId="{EB69FBF0-CAE3-4674-92BF-8E66BD8E364F}"/>
          </ac:picMkLst>
        </pc:picChg>
      </pc:sldChg>
      <pc:sldChg chg="addSp delSp modSp mod modClrScheme chgLayout">
        <pc:chgData name="Giulia Vilone" userId="S::giulia.vilone@tudublin.ie::0c58d732-b0d9-492e-ba07-5ae44eefa3de" providerId="AD" clId="Web-{7AEC1ABF-F1D5-5222-473B-D9B7FC40F808}" dt="2022-01-27T12:07:12.394" v="36" actId="14100"/>
        <pc:sldMkLst>
          <pc:docMk/>
          <pc:sldMk cId="928094043" sldId="342"/>
        </pc:sldMkLst>
        <pc:spChg chg="add">
          <ac:chgData name="Giulia Vilone" userId="S::giulia.vilone@tudublin.ie::0c58d732-b0d9-492e-ba07-5ae44eefa3de" providerId="AD" clId="Web-{7AEC1ABF-F1D5-5222-473B-D9B7FC40F808}" dt="2022-01-27T12:06:49.377" v="29"/>
          <ac:spMkLst>
            <pc:docMk/>
            <pc:sldMk cId="928094043" sldId="342"/>
            <ac:spMk id="2" creationId="{0682B3C1-7A91-43BC-B60D-6A561FA10D0A}"/>
          </ac:spMkLst>
        </pc:spChg>
        <pc:spChg chg="mod ord">
          <ac:chgData name="Giulia Vilone" userId="S::giulia.vilone@tudublin.ie::0c58d732-b0d9-492e-ba07-5ae44eefa3de" providerId="AD" clId="Web-{7AEC1ABF-F1D5-5222-473B-D9B7FC40F808}" dt="2022-01-27T12:04:26.869" v="1"/>
          <ac:spMkLst>
            <pc:docMk/>
            <pc:sldMk cId="928094043" sldId="342"/>
            <ac:spMk id="3" creationId="{00000000-0000-0000-0000-000000000000}"/>
          </ac:spMkLst>
        </pc:spChg>
        <pc:spChg chg="mod ord">
          <ac:chgData name="Giulia Vilone" userId="S::giulia.vilone@tudublin.ie::0c58d732-b0d9-492e-ba07-5ae44eefa3de" providerId="AD" clId="Web-{7AEC1ABF-F1D5-5222-473B-D9B7FC40F808}" dt="2022-01-27T12:07:03.596" v="33" actId="14100"/>
          <ac:spMkLst>
            <pc:docMk/>
            <pc:sldMk cId="928094043" sldId="342"/>
            <ac:spMk id="5" creationId="{9F8DB787-26E9-4DBF-9686-D18B3B92DA4E}"/>
          </ac:spMkLst>
        </pc:spChg>
        <pc:spChg chg="del mod">
          <ac:chgData name="Giulia Vilone" userId="S::giulia.vilone@tudublin.ie::0c58d732-b0d9-492e-ba07-5ae44eefa3de" providerId="AD" clId="Web-{7AEC1ABF-F1D5-5222-473B-D9B7FC40F808}" dt="2022-01-27T12:06:56.268" v="31"/>
          <ac:spMkLst>
            <pc:docMk/>
            <pc:sldMk cId="928094043" sldId="342"/>
            <ac:spMk id="7" creationId="{B89F8E46-EA2F-4B6D-BF70-CE718C5E5806}"/>
          </ac:spMkLst>
        </pc:spChg>
        <pc:spChg chg="mod">
          <ac:chgData name="Giulia Vilone" userId="S::giulia.vilone@tudublin.ie::0c58d732-b0d9-492e-ba07-5ae44eefa3de" providerId="AD" clId="Web-{7AEC1ABF-F1D5-5222-473B-D9B7FC40F808}" dt="2022-01-27T12:07:12.394" v="36" actId="14100"/>
          <ac:spMkLst>
            <pc:docMk/>
            <pc:sldMk cId="928094043" sldId="342"/>
            <ac:spMk id="8" creationId="{A64A72B0-AB42-46C1-8147-28178818C7C6}"/>
          </ac:spMkLst>
        </pc:spChg>
      </pc:sldChg>
      <pc:sldChg chg="addSp delSp modSp mod modClrScheme chgLayout">
        <pc:chgData name="Giulia Vilone" userId="S::giulia.vilone@tudublin.ie::0c58d732-b0d9-492e-ba07-5ae44eefa3de" providerId="AD" clId="Web-{7AEC1ABF-F1D5-5222-473B-D9B7FC40F808}" dt="2022-01-27T12:07:37.192" v="40"/>
        <pc:sldMkLst>
          <pc:docMk/>
          <pc:sldMk cId="2227774835" sldId="343"/>
        </pc:sldMkLst>
        <pc:spChg chg="del mod">
          <ac:chgData name="Giulia Vilone" userId="S::giulia.vilone@tudublin.ie::0c58d732-b0d9-492e-ba07-5ae44eefa3de" providerId="AD" clId="Web-{7AEC1ABF-F1D5-5222-473B-D9B7FC40F808}" dt="2022-01-27T12:07:37.192" v="40"/>
          <ac:spMkLst>
            <pc:docMk/>
            <pc:sldMk cId="2227774835" sldId="343"/>
            <ac:spMk id="2" creationId="{97AD6541-1E15-4D8B-BD45-CF508A12195C}"/>
          </ac:spMkLst>
        </pc:spChg>
        <pc:spChg chg="mod ord">
          <ac:chgData name="Giulia Vilone" userId="S::giulia.vilone@tudublin.ie::0c58d732-b0d9-492e-ba07-5ae44eefa3de" providerId="AD" clId="Web-{7AEC1ABF-F1D5-5222-473B-D9B7FC40F808}" dt="2022-01-27T12:04:26.869" v="1"/>
          <ac:spMkLst>
            <pc:docMk/>
            <pc:sldMk cId="2227774835" sldId="343"/>
            <ac:spMk id="3" creationId="{00000000-0000-0000-0000-000000000000}"/>
          </ac:spMkLst>
        </pc:spChg>
        <pc:spChg chg="add">
          <ac:chgData name="Giulia Vilone" userId="S::giulia.vilone@tudublin.ie::0c58d732-b0d9-492e-ba07-5ae44eefa3de" providerId="AD" clId="Web-{7AEC1ABF-F1D5-5222-473B-D9B7FC40F808}" dt="2022-01-27T12:07:35.098" v="39"/>
          <ac:spMkLst>
            <pc:docMk/>
            <pc:sldMk cId="2227774835" sldId="343"/>
            <ac:spMk id="4" creationId="{9C983DCF-21A6-495D-BC8F-4269676F1891}"/>
          </ac:spMkLst>
        </pc:spChg>
        <pc:spChg chg="mod ord">
          <ac:chgData name="Giulia Vilone" userId="S::giulia.vilone@tudublin.ie::0c58d732-b0d9-492e-ba07-5ae44eefa3de" providerId="AD" clId="Web-{7AEC1ABF-F1D5-5222-473B-D9B7FC40F808}" dt="2022-01-27T12:04:26.869" v="1"/>
          <ac:spMkLst>
            <pc:docMk/>
            <pc:sldMk cId="2227774835" sldId="343"/>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7:50.146" v="43" actId="14100"/>
        <pc:sldMkLst>
          <pc:docMk/>
          <pc:sldMk cId="197633723" sldId="344"/>
        </pc:sldMkLst>
        <pc:spChg chg="mod ord">
          <ac:chgData name="Giulia Vilone" userId="S::giulia.vilone@tudublin.ie::0c58d732-b0d9-492e-ba07-5ae44eefa3de" providerId="AD" clId="Web-{7AEC1ABF-F1D5-5222-473B-D9B7FC40F808}" dt="2022-01-27T12:04:26.869" v="1"/>
          <ac:spMkLst>
            <pc:docMk/>
            <pc:sldMk cId="197633723" sldId="344"/>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97633723" sldId="344"/>
            <ac:spMk id="5" creationId="{9F8DB787-26E9-4DBF-9686-D18B3B92DA4E}"/>
          </ac:spMkLst>
        </pc:spChg>
        <pc:spChg chg="mod">
          <ac:chgData name="Giulia Vilone" userId="S::giulia.vilone@tudublin.ie::0c58d732-b0d9-492e-ba07-5ae44eefa3de" providerId="AD" clId="Web-{7AEC1ABF-F1D5-5222-473B-D9B7FC40F808}" dt="2022-01-27T12:07:50.146" v="43" actId="14100"/>
          <ac:spMkLst>
            <pc:docMk/>
            <pc:sldMk cId="197633723" sldId="344"/>
            <ac:spMk id="7" creationId="{B5C53204-0AAD-4679-95D5-1B4638546044}"/>
          </ac:spMkLst>
        </pc:spChg>
        <pc:picChg chg="mod">
          <ac:chgData name="Giulia Vilone" userId="S::giulia.vilone@tudublin.ie::0c58d732-b0d9-492e-ba07-5ae44eefa3de" providerId="AD" clId="Web-{7AEC1ABF-F1D5-5222-473B-D9B7FC40F808}" dt="2022-01-27T12:07:45.364" v="42" actId="1076"/>
          <ac:picMkLst>
            <pc:docMk/>
            <pc:sldMk cId="197633723" sldId="344"/>
            <ac:picMk id="4" creationId="{172BFBCA-1133-40D9-8026-F5C74ED9A6CA}"/>
          </ac:picMkLst>
        </pc:picChg>
      </pc:sldChg>
      <pc:sldChg chg="modSp mod modClrScheme chgLayout">
        <pc:chgData name="Giulia Vilone" userId="S::giulia.vilone@tudublin.ie::0c58d732-b0d9-492e-ba07-5ae44eefa3de" providerId="AD" clId="Web-{7AEC1ABF-F1D5-5222-473B-D9B7FC40F808}" dt="2022-01-27T12:08:03.709" v="47" actId="1076"/>
        <pc:sldMkLst>
          <pc:docMk/>
          <pc:sldMk cId="3706932415" sldId="345"/>
        </pc:sldMkLst>
        <pc:spChg chg="mod ord">
          <ac:chgData name="Giulia Vilone" userId="S::giulia.vilone@tudublin.ie::0c58d732-b0d9-492e-ba07-5ae44eefa3de" providerId="AD" clId="Web-{7AEC1ABF-F1D5-5222-473B-D9B7FC40F808}" dt="2022-01-27T12:04:26.869" v="1"/>
          <ac:spMkLst>
            <pc:docMk/>
            <pc:sldMk cId="3706932415" sldId="345"/>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706932415" sldId="345"/>
            <ac:spMk id="5" creationId="{9F8DB787-26E9-4DBF-9686-D18B3B92DA4E}"/>
          </ac:spMkLst>
        </pc:spChg>
        <pc:spChg chg="mod">
          <ac:chgData name="Giulia Vilone" userId="S::giulia.vilone@tudublin.ie::0c58d732-b0d9-492e-ba07-5ae44eefa3de" providerId="AD" clId="Web-{7AEC1ABF-F1D5-5222-473B-D9B7FC40F808}" dt="2022-01-27T12:07:59.537" v="45" actId="14100"/>
          <ac:spMkLst>
            <pc:docMk/>
            <pc:sldMk cId="3706932415" sldId="345"/>
            <ac:spMk id="7" creationId="{B5C53204-0AAD-4679-95D5-1B4638546044}"/>
          </ac:spMkLst>
        </pc:spChg>
        <pc:picChg chg="mod">
          <ac:chgData name="Giulia Vilone" userId="S::giulia.vilone@tudublin.ie::0c58d732-b0d9-492e-ba07-5ae44eefa3de" providerId="AD" clId="Web-{7AEC1ABF-F1D5-5222-473B-D9B7FC40F808}" dt="2022-01-27T12:08:03.709" v="47" actId="1076"/>
          <ac:picMkLst>
            <pc:docMk/>
            <pc:sldMk cId="3706932415" sldId="345"/>
            <ac:picMk id="2" creationId="{C148952D-497A-4303-B2F5-5CFD227C32C9}"/>
          </ac:picMkLst>
        </pc:picChg>
      </pc:sldChg>
      <pc:sldChg chg="modSp mod modClrScheme chgLayout">
        <pc:chgData name="Giulia Vilone" userId="S::giulia.vilone@tudublin.ie::0c58d732-b0d9-492e-ba07-5ae44eefa3de" providerId="AD" clId="Web-{7AEC1ABF-F1D5-5222-473B-D9B7FC40F808}" dt="2022-01-27T12:08:36.914" v="57" actId="1076"/>
        <pc:sldMkLst>
          <pc:docMk/>
          <pc:sldMk cId="18831890" sldId="346"/>
        </pc:sldMkLst>
        <pc:spChg chg="mod ord">
          <ac:chgData name="Giulia Vilone" userId="S::giulia.vilone@tudublin.ie::0c58d732-b0d9-492e-ba07-5ae44eefa3de" providerId="AD" clId="Web-{7AEC1ABF-F1D5-5222-473B-D9B7FC40F808}" dt="2022-01-27T12:04:26.869" v="1"/>
          <ac:spMkLst>
            <pc:docMk/>
            <pc:sldMk cId="18831890" sldId="346"/>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8831890" sldId="346"/>
            <ac:spMk id="5" creationId="{9F8DB787-26E9-4DBF-9686-D18B3B92DA4E}"/>
          </ac:spMkLst>
        </pc:spChg>
        <pc:spChg chg="mod">
          <ac:chgData name="Giulia Vilone" userId="S::giulia.vilone@tudublin.ie::0c58d732-b0d9-492e-ba07-5ae44eefa3de" providerId="AD" clId="Web-{7AEC1ABF-F1D5-5222-473B-D9B7FC40F808}" dt="2022-01-27T12:08:36.914" v="57" actId="1076"/>
          <ac:spMkLst>
            <pc:docMk/>
            <pc:sldMk cId="18831890" sldId="346"/>
            <ac:spMk id="7" creationId="{B5C53204-0AAD-4679-95D5-1B4638546044}"/>
          </ac:spMkLst>
        </pc:spChg>
        <pc:picChg chg="mod">
          <ac:chgData name="Giulia Vilone" userId="S::giulia.vilone@tudublin.ie::0c58d732-b0d9-492e-ba07-5ae44eefa3de" providerId="AD" clId="Web-{7AEC1ABF-F1D5-5222-473B-D9B7FC40F808}" dt="2022-01-27T12:08:24.272" v="52" actId="14100"/>
          <ac:picMkLst>
            <pc:docMk/>
            <pc:sldMk cId="18831890" sldId="346"/>
            <ac:picMk id="4" creationId="{6BF870B3-26F8-4966-AD18-4FDC10286A84}"/>
          </ac:picMkLst>
        </pc:picChg>
      </pc:sldChg>
      <pc:sldChg chg="modSp mod modClrScheme chgLayout">
        <pc:chgData name="Giulia Vilone" userId="S::giulia.vilone@tudublin.ie::0c58d732-b0d9-492e-ba07-5ae44eefa3de" providerId="AD" clId="Web-{7AEC1ABF-F1D5-5222-473B-D9B7FC40F808}" dt="2022-01-27T12:09:20.838" v="70" actId="14100"/>
        <pc:sldMkLst>
          <pc:docMk/>
          <pc:sldMk cId="1756595845" sldId="347"/>
        </pc:sldMkLst>
        <pc:spChg chg="mod ord">
          <ac:chgData name="Giulia Vilone" userId="S::giulia.vilone@tudublin.ie::0c58d732-b0d9-492e-ba07-5ae44eefa3de" providerId="AD" clId="Web-{7AEC1ABF-F1D5-5222-473B-D9B7FC40F808}" dt="2022-01-27T12:04:26.869" v="1"/>
          <ac:spMkLst>
            <pc:docMk/>
            <pc:sldMk cId="1756595845" sldId="347"/>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756595845" sldId="347"/>
            <ac:spMk id="5" creationId="{9F8DB787-26E9-4DBF-9686-D18B3B92DA4E}"/>
          </ac:spMkLst>
        </pc:spChg>
        <pc:spChg chg="mod">
          <ac:chgData name="Giulia Vilone" userId="S::giulia.vilone@tudublin.ie::0c58d732-b0d9-492e-ba07-5ae44eefa3de" providerId="AD" clId="Web-{7AEC1ABF-F1D5-5222-473B-D9B7FC40F808}" dt="2022-01-27T12:09:07.290" v="64" actId="1076"/>
          <ac:spMkLst>
            <pc:docMk/>
            <pc:sldMk cId="1756595845" sldId="347"/>
            <ac:spMk id="7" creationId="{B5C53204-0AAD-4679-95D5-1B4638546044}"/>
          </ac:spMkLst>
        </pc:spChg>
        <pc:spChg chg="mod">
          <ac:chgData name="Giulia Vilone" userId="S::giulia.vilone@tudublin.ie::0c58d732-b0d9-492e-ba07-5ae44eefa3de" providerId="AD" clId="Web-{7AEC1ABF-F1D5-5222-473B-D9B7FC40F808}" dt="2022-01-27T12:09:20.838" v="70" actId="14100"/>
          <ac:spMkLst>
            <pc:docMk/>
            <pc:sldMk cId="1756595845" sldId="347"/>
            <ac:spMk id="9" creationId="{1AC64B8C-4E7A-4921-8B49-C11206B98A61}"/>
          </ac:spMkLst>
        </pc:spChg>
        <pc:picChg chg="mod">
          <ac:chgData name="Giulia Vilone" userId="S::giulia.vilone@tudublin.ie::0c58d732-b0d9-492e-ba07-5ae44eefa3de" providerId="AD" clId="Web-{7AEC1ABF-F1D5-5222-473B-D9B7FC40F808}" dt="2022-01-27T12:09:08.900" v="65" actId="1076"/>
          <ac:picMkLst>
            <pc:docMk/>
            <pc:sldMk cId="1756595845" sldId="347"/>
            <ac:picMk id="2" creationId="{0F0A17EA-9C22-45CB-86C6-0863D9800FD7}"/>
          </ac:picMkLst>
        </pc:picChg>
        <pc:picChg chg="mod">
          <ac:chgData name="Giulia Vilone" userId="S::giulia.vilone@tudublin.ie::0c58d732-b0d9-492e-ba07-5ae44eefa3de" providerId="AD" clId="Web-{7AEC1ABF-F1D5-5222-473B-D9B7FC40F808}" dt="2022-01-27T12:09:11.478" v="66" actId="1076"/>
          <ac:picMkLst>
            <pc:docMk/>
            <pc:sldMk cId="1756595845" sldId="347"/>
            <ac:picMk id="6" creationId="{E0B4FE02-FF20-490A-9DA0-9B62BA987548}"/>
          </ac:picMkLst>
        </pc:picChg>
      </pc:sldChg>
      <pc:sldChg chg="modSp mod modClrScheme chgLayout">
        <pc:chgData name="Giulia Vilone" userId="S::giulia.vilone@tudublin.ie::0c58d732-b0d9-492e-ba07-5ae44eefa3de" providerId="AD" clId="Web-{7AEC1ABF-F1D5-5222-473B-D9B7FC40F808}" dt="2022-01-27T12:10:02.653" v="77"/>
        <pc:sldMkLst>
          <pc:docMk/>
          <pc:sldMk cId="4009688533" sldId="348"/>
        </pc:sldMkLst>
        <pc:spChg chg="mod ord">
          <ac:chgData name="Giulia Vilone" userId="S::giulia.vilone@tudublin.ie::0c58d732-b0d9-492e-ba07-5ae44eefa3de" providerId="AD" clId="Web-{7AEC1ABF-F1D5-5222-473B-D9B7FC40F808}" dt="2022-01-27T12:04:26.869" v="1"/>
          <ac:spMkLst>
            <pc:docMk/>
            <pc:sldMk cId="4009688533" sldId="348"/>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4009688533" sldId="348"/>
            <ac:spMk id="5" creationId="{9F8DB787-26E9-4DBF-9686-D18B3B92DA4E}"/>
          </ac:spMkLst>
        </pc:spChg>
        <pc:spChg chg="mod">
          <ac:chgData name="Giulia Vilone" userId="S::giulia.vilone@tudublin.ie::0c58d732-b0d9-492e-ba07-5ae44eefa3de" providerId="AD" clId="Web-{7AEC1ABF-F1D5-5222-473B-D9B7FC40F808}" dt="2022-01-27T12:10:02.653" v="77"/>
          <ac:spMkLst>
            <pc:docMk/>
            <pc:sldMk cId="4009688533" sldId="348"/>
            <ac:spMk id="7" creationId="{B5C53204-0AAD-4679-95D5-1B4638546044}"/>
          </ac:spMkLst>
        </pc:spChg>
      </pc:sldChg>
      <pc:sldChg chg="modSp mod modClrScheme chgLayout">
        <pc:chgData name="Giulia Vilone" userId="S::giulia.vilone@tudublin.ie::0c58d732-b0d9-492e-ba07-5ae44eefa3de" providerId="AD" clId="Web-{7AEC1ABF-F1D5-5222-473B-D9B7FC40F808}" dt="2022-01-27T12:10:26.576" v="85" actId="1076"/>
        <pc:sldMkLst>
          <pc:docMk/>
          <pc:sldMk cId="3769340046" sldId="349"/>
        </pc:sldMkLst>
        <pc:spChg chg="mod">
          <ac:chgData name="Giulia Vilone" userId="S::giulia.vilone@tudublin.ie::0c58d732-b0d9-492e-ba07-5ae44eefa3de" providerId="AD" clId="Web-{7AEC1ABF-F1D5-5222-473B-D9B7FC40F808}" dt="2022-01-27T12:10:26.576" v="85" actId="1076"/>
          <ac:spMkLst>
            <pc:docMk/>
            <pc:sldMk cId="3769340046" sldId="349"/>
            <ac:spMk id="2" creationId="{0DD03A19-D5A1-4F20-8487-008E873B635F}"/>
          </ac:spMkLst>
        </pc:spChg>
        <pc:spChg chg="mod ord">
          <ac:chgData name="Giulia Vilone" userId="S::giulia.vilone@tudublin.ie::0c58d732-b0d9-492e-ba07-5ae44eefa3de" providerId="AD" clId="Web-{7AEC1ABF-F1D5-5222-473B-D9B7FC40F808}" dt="2022-01-27T12:04:26.869" v="1"/>
          <ac:spMkLst>
            <pc:docMk/>
            <pc:sldMk cId="3769340046" sldId="349"/>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769340046" sldId="349"/>
            <ac:spMk id="5" creationId="{9F8DB787-26E9-4DBF-9686-D18B3B92DA4E}"/>
          </ac:spMkLst>
        </pc:spChg>
        <pc:spChg chg="mod">
          <ac:chgData name="Giulia Vilone" userId="S::giulia.vilone@tudublin.ie::0c58d732-b0d9-492e-ba07-5ae44eefa3de" providerId="AD" clId="Web-{7AEC1ABF-F1D5-5222-473B-D9B7FC40F808}" dt="2022-01-27T12:10:18.841" v="84" actId="20577"/>
          <ac:spMkLst>
            <pc:docMk/>
            <pc:sldMk cId="3769340046" sldId="349"/>
            <ac:spMk id="7" creationId="{B5C53204-0AAD-4679-95D5-1B4638546044}"/>
          </ac:spMkLst>
        </pc:spChg>
      </pc:sldChg>
      <pc:sldChg chg="modSp mod modClrScheme chgLayout">
        <pc:chgData name="Giulia Vilone" userId="S::giulia.vilone@tudublin.ie::0c58d732-b0d9-492e-ba07-5ae44eefa3de" providerId="AD" clId="Web-{7AEC1ABF-F1D5-5222-473B-D9B7FC40F808}" dt="2022-01-27T12:10:50.483" v="91" actId="1076"/>
        <pc:sldMkLst>
          <pc:docMk/>
          <pc:sldMk cId="1796082977" sldId="351"/>
        </pc:sldMkLst>
        <pc:spChg chg="mod ord">
          <ac:chgData name="Giulia Vilone" userId="S::giulia.vilone@tudublin.ie::0c58d732-b0d9-492e-ba07-5ae44eefa3de" providerId="AD" clId="Web-{7AEC1ABF-F1D5-5222-473B-D9B7FC40F808}" dt="2022-01-27T12:04:26.869" v="1"/>
          <ac:spMkLst>
            <pc:docMk/>
            <pc:sldMk cId="1796082977" sldId="351"/>
            <ac:spMk id="3" creationId="{00000000-0000-0000-0000-000000000000}"/>
          </ac:spMkLst>
        </pc:spChg>
        <pc:spChg chg="mod ord">
          <ac:chgData name="Giulia Vilone" userId="S::giulia.vilone@tudublin.ie::0c58d732-b0d9-492e-ba07-5ae44eefa3de" providerId="AD" clId="Web-{7AEC1ABF-F1D5-5222-473B-D9B7FC40F808}" dt="2022-01-27T12:10:47.452" v="90" actId="1076"/>
          <ac:spMkLst>
            <pc:docMk/>
            <pc:sldMk cId="1796082977" sldId="351"/>
            <ac:spMk id="5" creationId="{9F8DB787-26E9-4DBF-9686-D18B3B92DA4E}"/>
          </ac:spMkLst>
        </pc:spChg>
        <pc:picChg chg="mod">
          <ac:chgData name="Giulia Vilone" userId="S::giulia.vilone@tudublin.ie::0c58d732-b0d9-492e-ba07-5ae44eefa3de" providerId="AD" clId="Web-{7AEC1ABF-F1D5-5222-473B-D9B7FC40F808}" dt="2022-01-27T12:10:50.483" v="91" actId="1076"/>
          <ac:picMkLst>
            <pc:docMk/>
            <pc:sldMk cId="1796082977" sldId="351"/>
            <ac:picMk id="2" creationId="{E04CACB9-CE73-4C41-9486-33FDD5066FE1}"/>
          </ac:picMkLst>
        </pc:picChg>
      </pc:sldChg>
      <pc:sldChg chg="modSp mod modClrScheme chgLayout">
        <pc:chgData name="Giulia Vilone" userId="S::giulia.vilone@tudublin.ie::0c58d732-b0d9-492e-ba07-5ae44eefa3de" providerId="AD" clId="Web-{7AEC1ABF-F1D5-5222-473B-D9B7FC40F808}" dt="2022-01-27T12:11:24.219" v="101" actId="1076"/>
        <pc:sldMkLst>
          <pc:docMk/>
          <pc:sldMk cId="2738545906" sldId="352"/>
        </pc:sldMkLst>
        <pc:spChg chg="mod ord">
          <ac:chgData name="Giulia Vilone" userId="S::giulia.vilone@tudublin.ie::0c58d732-b0d9-492e-ba07-5ae44eefa3de" providerId="AD" clId="Web-{7AEC1ABF-F1D5-5222-473B-D9B7FC40F808}" dt="2022-01-27T12:04:26.869" v="1"/>
          <ac:spMkLst>
            <pc:docMk/>
            <pc:sldMk cId="2738545906" sldId="352"/>
            <ac:spMk id="3" creationId="{00000000-0000-0000-0000-000000000000}"/>
          </ac:spMkLst>
        </pc:spChg>
        <pc:spChg chg="mod ord">
          <ac:chgData name="Giulia Vilone" userId="S::giulia.vilone@tudublin.ie::0c58d732-b0d9-492e-ba07-5ae44eefa3de" providerId="AD" clId="Web-{7AEC1ABF-F1D5-5222-473B-D9B7FC40F808}" dt="2022-01-27T12:11:21.485" v="100"/>
          <ac:spMkLst>
            <pc:docMk/>
            <pc:sldMk cId="2738545906" sldId="352"/>
            <ac:spMk id="5" creationId="{9F8DB787-26E9-4DBF-9686-D18B3B92DA4E}"/>
          </ac:spMkLst>
        </pc:spChg>
        <pc:spChg chg="mod">
          <ac:chgData name="Giulia Vilone" userId="S::giulia.vilone@tudublin.ie::0c58d732-b0d9-492e-ba07-5ae44eefa3de" providerId="AD" clId="Web-{7AEC1ABF-F1D5-5222-473B-D9B7FC40F808}" dt="2022-01-27T12:11:24.219" v="101" actId="1076"/>
          <ac:spMkLst>
            <pc:docMk/>
            <pc:sldMk cId="2738545906" sldId="352"/>
            <ac:spMk id="9" creationId="{108D18AF-F5E3-4E16-B708-87461EC73B76}"/>
          </ac:spMkLst>
        </pc:spChg>
        <pc:picChg chg="mod">
          <ac:chgData name="Giulia Vilone" userId="S::giulia.vilone@tudublin.ie::0c58d732-b0d9-492e-ba07-5ae44eefa3de" providerId="AD" clId="Web-{7AEC1ABF-F1D5-5222-473B-D9B7FC40F808}" dt="2022-01-27T12:10:57.843" v="93" actId="1076"/>
          <ac:picMkLst>
            <pc:docMk/>
            <pc:sldMk cId="2738545906" sldId="352"/>
            <ac:picMk id="4" creationId="{DF5A2968-5008-4995-BCB7-D51CD9D675A8}"/>
          </ac:picMkLst>
        </pc:picChg>
        <pc:picChg chg="mod">
          <ac:chgData name="Giulia Vilone" userId="S::giulia.vilone@tudublin.ie::0c58d732-b0d9-492e-ba07-5ae44eefa3de" providerId="AD" clId="Web-{7AEC1ABF-F1D5-5222-473B-D9B7FC40F808}" dt="2022-01-27T12:10:55.374" v="92" actId="1076"/>
          <ac:picMkLst>
            <pc:docMk/>
            <pc:sldMk cId="2738545906" sldId="352"/>
            <ac:picMk id="8" creationId="{B33A76BC-4990-4A33-95A4-2857F55E49DD}"/>
          </ac:picMkLst>
        </pc:picChg>
      </pc:sldChg>
      <pc:sldChg chg="modSp mod modClrScheme chgLayout">
        <pc:chgData name="Giulia Vilone" userId="S::giulia.vilone@tudublin.ie::0c58d732-b0d9-492e-ba07-5ae44eefa3de" providerId="AD" clId="Web-{7AEC1ABF-F1D5-5222-473B-D9B7FC40F808}" dt="2022-01-27T12:11:31.814" v="102" actId="1076"/>
        <pc:sldMkLst>
          <pc:docMk/>
          <pc:sldMk cId="3046461907" sldId="353"/>
        </pc:sldMkLst>
        <pc:spChg chg="mod ord">
          <ac:chgData name="Giulia Vilone" userId="S::giulia.vilone@tudublin.ie::0c58d732-b0d9-492e-ba07-5ae44eefa3de" providerId="AD" clId="Web-{7AEC1ABF-F1D5-5222-473B-D9B7FC40F808}" dt="2022-01-27T12:04:26.869" v="1"/>
          <ac:spMkLst>
            <pc:docMk/>
            <pc:sldMk cId="3046461907" sldId="353"/>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3046461907" sldId="353"/>
            <ac:spMk id="12" creationId="{68483532-7F25-4B74-B673-F9C576070452}"/>
          </ac:spMkLst>
        </pc:spChg>
        <pc:picChg chg="mod">
          <ac:chgData name="Giulia Vilone" userId="S::giulia.vilone@tudublin.ie::0c58d732-b0d9-492e-ba07-5ae44eefa3de" providerId="AD" clId="Web-{7AEC1ABF-F1D5-5222-473B-D9B7FC40F808}" dt="2022-01-27T12:11:31.814" v="102" actId="1076"/>
          <ac:picMkLst>
            <pc:docMk/>
            <pc:sldMk cId="3046461907" sldId="353"/>
            <ac:picMk id="7" creationId="{DD6B707A-5F34-4CA4-BAD8-E8759738B3CB}"/>
          </ac:picMkLst>
        </pc:picChg>
      </pc:sldChg>
      <pc:sldChg chg="modSp mod modClrScheme chgLayout">
        <pc:chgData name="Giulia Vilone" userId="S::giulia.vilone@tudublin.ie::0c58d732-b0d9-492e-ba07-5ae44eefa3de" providerId="AD" clId="Web-{7AEC1ABF-F1D5-5222-473B-D9B7FC40F808}" dt="2022-01-27T12:04:26.869" v="1"/>
        <pc:sldMkLst>
          <pc:docMk/>
          <pc:sldMk cId="2157048342" sldId="354"/>
        </pc:sldMkLst>
        <pc:spChg chg="mod">
          <ac:chgData name="Giulia Vilone" userId="S::giulia.vilone@tudublin.ie::0c58d732-b0d9-492e-ba07-5ae44eefa3de" providerId="AD" clId="Web-{7AEC1ABF-F1D5-5222-473B-D9B7FC40F808}" dt="2022-01-27T12:04:25.166" v="0"/>
          <ac:spMkLst>
            <pc:docMk/>
            <pc:sldMk cId="2157048342" sldId="354"/>
            <ac:spMk id="104" creationId="{00000000-0000-0000-0000-000000000000}"/>
          </ac:spMkLst>
        </pc:spChg>
      </pc:sldChg>
      <pc:sldChg chg="modSp mod modClrScheme chgLayout">
        <pc:chgData name="Giulia Vilone" userId="S::giulia.vilone@tudublin.ie::0c58d732-b0d9-492e-ba07-5ae44eefa3de" providerId="AD" clId="Web-{7AEC1ABF-F1D5-5222-473B-D9B7FC40F808}" dt="2022-01-27T12:11:39.611" v="103" actId="20577"/>
        <pc:sldMkLst>
          <pc:docMk/>
          <pc:sldMk cId="4089523461" sldId="355"/>
        </pc:sldMkLst>
        <pc:spChg chg="mod ord">
          <ac:chgData name="Giulia Vilone" userId="S::giulia.vilone@tudublin.ie::0c58d732-b0d9-492e-ba07-5ae44eefa3de" providerId="AD" clId="Web-{7AEC1ABF-F1D5-5222-473B-D9B7FC40F808}" dt="2022-01-27T12:04:26.869" v="1"/>
          <ac:spMkLst>
            <pc:docMk/>
            <pc:sldMk cId="4089523461" sldId="355"/>
            <ac:spMk id="3" creationId="{00000000-0000-0000-0000-000000000000}"/>
          </ac:spMkLst>
        </pc:spChg>
        <pc:spChg chg="mod ord">
          <ac:chgData name="Giulia Vilone" userId="S::giulia.vilone@tudublin.ie::0c58d732-b0d9-492e-ba07-5ae44eefa3de" providerId="AD" clId="Web-{7AEC1ABF-F1D5-5222-473B-D9B7FC40F808}" dt="2022-01-27T12:11:39.611" v="103" actId="20577"/>
          <ac:spMkLst>
            <pc:docMk/>
            <pc:sldMk cId="4089523461" sldId="355"/>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11:54.658" v="109" actId="1076"/>
        <pc:sldMkLst>
          <pc:docMk/>
          <pc:sldMk cId="2299539177" sldId="356"/>
        </pc:sldMkLst>
        <pc:spChg chg="mod ord">
          <ac:chgData name="Giulia Vilone" userId="S::giulia.vilone@tudublin.ie::0c58d732-b0d9-492e-ba07-5ae44eefa3de" providerId="AD" clId="Web-{7AEC1ABF-F1D5-5222-473B-D9B7FC40F808}" dt="2022-01-27T12:04:26.869" v="1"/>
          <ac:spMkLst>
            <pc:docMk/>
            <pc:sldMk cId="2299539177" sldId="356"/>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299539177" sldId="356"/>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299539177" sldId="356"/>
            <ac:spMk id="7" creationId="{FF9C4BC5-C1E9-46B7-8D0F-0E3D04E7C795}"/>
          </ac:spMkLst>
        </pc:spChg>
        <pc:spChg chg="mod">
          <ac:chgData name="Giulia Vilone" userId="S::giulia.vilone@tudublin.ie::0c58d732-b0d9-492e-ba07-5ae44eefa3de" providerId="AD" clId="Web-{7AEC1ABF-F1D5-5222-473B-D9B7FC40F808}" dt="2022-01-27T12:11:47.564" v="106" actId="14100"/>
          <ac:spMkLst>
            <pc:docMk/>
            <pc:sldMk cId="2299539177" sldId="356"/>
            <ac:spMk id="8" creationId="{8408BFDA-6D78-4937-AB11-41CBB4FBB674}"/>
          </ac:spMkLst>
        </pc:spChg>
        <pc:picChg chg="mod">
          <ac:chgData name="Giulia Vilone" userId="S::giulia.vilone@tudublin.ie::0c58d732-b0d9-492e-ba07-5ae44eefa3de" providerId="AD" clId="Web-{7AEC1ABF-F1D5-5222-473B-D9B7FC40F808}" dt="2022-01-27T12:11:54.658" v="109" actId="1076"/>
          <ac:picMkLst>
            <pc:docMk/>
            <pc:sldMk cId="2299539177" sldId="356"/>
            <ac:picMk id="2" creationId="{1E573898-7A60-4B51-9125-B3E5E4B87318}"/>
          </ac:picMkLst>
        </pc:picChg>
      </pc:sldChg>
      <pc:sldChg chg="modSp mod modClrScheme chgLayout">
        <pc:chgData name="Giulia Vilone" userId="S::giulia.vilone@tudublin.ie::0c58d732-b0d9-492e-ba07-5ae44eefa3de" providerId="AD" clId="Web-{7AEC1ABF-F1D5-5222-473B-D9B7FC40F808}" dt="2022-01-27T12:04:26.869" v="1"/>
        <pc:sldMkLst>
          <pc:docMk/>
          <pc:sldMk cId="565679593" sldId="357"/>
        </pc:sldMkLst>
        <pc:spChg chg="mod ord">
          <ac:chgData name="Giulia Vilone" userId="S::giulia.vilone@tudublin.ie::0c58d732-b0d9-492e-ba07-5ae44eefa3de" providerId="AD" clId="Web-{7AEC1ABF-F1D5-5222-473B-D9B7FC40F808}" dt="2022-01-27T12:04:26.869" v="1"/>
          <ac:spMkLst>
            <pc:docMk/>
            <pc:sldMk cId="565679593" sldId="357"/>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565679593" sldId="357"/>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565679593" sldId="357"/>
            <ac:spMk id="7" creationId="{FF9C4BC5-C1E9-46B7-8D0F-0E3D04E7C795}"/>
          </ac:spMkLst>
        </pc:spChg>
        <pc:spChg chg="mod">
          <ac:chgData name="Giulia Vilone" userId="S::giulia.vilone@tudublin.ie::0c58d732-b0d9-492e-ba07-5ae44eefa3de" providerId="AD" clId="Web-{7AEC1ABF-F1D5-5222-473B-D9B7FC40F808}" dt="2022-01-27T12:04:25.166" v="0"/>
          <ac:spMkLst>
            <pc:docMk/>
            <pc:sldMk cId="565679593" sldId="357"/>
            <ac:spMk id="8" creationId="{8408BFDA-6D78-4937-AB11-41CBB4FBB674}"/>
          </ac:spMkLst>
        </pc:spChg>
      </pc:sldChg>
      <pc:sldChg chg="modSp mod modClrScheme chgLayout">
        <pc:chgData name="Giulia Vilone" userId="S::giulia.vilone@tudublin.ie::0c58d732-b0d9-492e-ba07-5ae44eefa3de" providerId="AD" clId="Web-{7AEC1ABF-F1D5-5222-473B-D9B7FC40F808}" dt="2022-01-27T12:04:26.869" v="1"/>
        <pc:sldMkLst>
          <pc:docMk/>
          <pc:sldMk cId="584013641" sldId="358"/>
        </pc:sldMkLst>
        <pc:spChg chg="mod">
          <ac:chgData name="Giulia Vilone" userId="S::giulia.vilone@tudublin.ie::0c58d732-b0d9-492e-ba07-5ae44eefa3de" providerId="AD" clId="Web-{7AEC1ABF-F1D5-5222-473B-D9B7FC40F808}" dt="2022-01-27T12:04:25.166" v="0"/>
          <ac:spMkLst>
            <pc:docMk/>
            <pc:sldMk cId="584013641" sldId="358"/>
            <ac:spMk id="2" creationId="{BE4EB04C-5E7F-437E-AE2E-4ECDBA5EAB39}"/>
          </ac:spMkLst>
        </pc:spChg>
        <pc:spChg chg="mod ord">
          <ac:chgData name="Giulia Vilone" userId="S::giulia.vilone@tudublin.ie::0c58d732-b0d9-492e-ba07-5ae44eefa3de" providerId="AD" clId="Web-{7AEC1ABF-F1D5-5222-473B-D9B7FC40F808}" dt="2022-01-27T12:04:26.869" v="1"/>
          <ac:spMkLst>
            <pc:docMk/>
            <pc:sldMk cId="584013641" sldId="358"/>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584013641" sldId="358"/>
            <ac:spMk id="4" creationId="{FAB0511F-137F-4FE5-BBD1-D89039050BAE}"/>
          </ac:spMkLst>
        </pc:spChg>
        <pc:spChg chg="mod ord">
          <ac:chgData name="Giulia Vilone" userId="S::giulia.vilone@tudublin.ie::0c58d732-b0d9-492e-ba07-5ae44eefa3de" providerId="AD" clId="Web-{7AEC1ABF-F1D5-5222-473B-D9B7FC40F808}" dt="2022-01-27T12:04:26.869" v="1"/>
          <ac:spMkLst>
            <pc:docMk/>
            <pc:sldMk cId="584013641" sldId="358"/>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584013641" sldId="358"/>
            <ac:spMk id="7" creationId="{FF9C4BC5-C1E9-46B7-8D0F-0E3D04E7C795}"/>
          </ac:spMkLst>
        </pc:spChg>
        <pc:spChg chg="mod">
          <ac:chgData name="Giulia Vilone" userId="S::giulia.vilone@tudublin.ie::0c58d732-b0d9-492e-ba07-5ae44eefa3de" providerId="AD" clId="Web-{7AEC1ABF-F1D5-5222-473B-D9B7FC40F808}" dt="2022-01-27T12:04:25.166" v="0"/>
          <ac:spMkLst>
            <pc:docMk/>
            <pc:sldMk cId="584013641" sldId="358"/>
            <ac:spMk id="8" creationId="{8408BFDA-6D78-4937-AB11-41CBB4FBB674}"/>
          </ac:spMkLst>
        </pc:spChg>
      </pc:sldChg>
      <pc:sldChg chg="modSp mod modClrScheme chgLayout">
        <pc:chgData name="Giulia Vilone" userId="S::giulia.vilone@tudublin.ie::0c58d732-b0d9-492e-ba07-5ae44eefa3de" providerId="AD" clId="Web-{7AEC1ABF-F1D5-5222-473B-D9B7FC40F808}" dt="2022-01-27T12:04:26.869" v="1"/>
        <pc:sldMkLst>
          <pc:docMk/>
          <pc:sldMk cId="289311830" sldId="359"/>
        </pc:sldMkLst>
        <pc:spChg chg="mod ord">
          <ac:chgData name="Giulia Vilone" userId="S::giulia.vilone@tudublin.ie::0c58d732-b0d9-492e-ba07-5ae44eefa3de" providerId="AD" clId="Web-{7AEC1ABF-F1D5-5222-473B-D9B7FC40F808}" dt="2022-01-27T12:04:26.869" v="1"/>
          <ac:spMkLst>
            <pc:docMk/>
            <pc:sldMk cId="289311830" sldId="359"/>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289311830" sldId="359"/>
            <ac:spMk id="4" creationId="{EA10FB36-AA1E-466B-B168-1E4E1D6A0BF7}"/>
          </ac:spMkLst>
        </pc:spChg>
        <pc:spChg chg="mod ord">
          <ac:chgData name="Giulia Vilone" userId="S::giulia.vilone@tudublin.ie::0c58d732-b0d9-492e-ba07-5ae44eefa3de" providerId="AD" clId="Web-{7AEC1ABF-F1D5-5222-473B-D9B7FC40F808}" dt="2022-01-27T12:04:26.869" v="1"/>
          <ac:spMkLst>
            <pc:docMk/>
            <pc:sldMk cId="289311830" sldId="359"/>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89311830" sldId="359"/>
            <ac:spMk id="7" creationId="{FF9C4BC5-C1E9-46B7-8D0F-0E3D04E7C795}"/>
          </ac:spMkLst>
        </pc:spChg>
        <pc:spChg chg="mod">
          <ac:chgData name="Giulia Vilone" userId="S::giulia.vilone@tudublin.ie::0c58d732-b0d9-492e-ba07-5ae44eefa3de" providerId="AD" clId="Web-{7AEC1ABF-F1D5-5222-473B-D9B7FC40F808}" dt="2022-01-27T12:04:25.166" v="0"/>
          <ac:spMkLst>
            <pc:docMk/>
            <pc:sldMk cId="289311830" sldId="359"/>
            <ac:spMk id="8" creationId="{8408BFDA-6D78-4937-AB11-41CBB4FBB674}"/>
          </ac:spMkLst>
        </pc:spChg>
      </pc:sldChg>
      <pc:sldChg chg="modSp mod modClrScheme chgLayout">
        <pc:chgData name="Giulia Vilone" userId="S::giulia.vilone@tudublin.ie::0c58d732-b0d9-492e-ba07-5ae44eefa3de" providerId="AD" clId="Web-{7AEC1ABF-F1D5-5222-473B-D9B7FC40F808}" dt="2022-01-27T12:04:26.869" v="1"/>
        <pc:sldMkLst>
          <pc:docMk/>
          <pc:sldMk cId="1252064447" sldId="360"/>
        </pc:sldMkLst>
        <pc:spChg chg="mod ord">
          <ac:chgData name="Giulia Vilone" userId="S::giulia.vilone@tudublin.ie::0c58d732-b0d9-492e-ba07-5ae44eefa3de" providerId="AD" clId="Web-{7AEC1ABF-F1D5-5222-473B-D9B7FC40F808}" dt="2022-01-27T12:04:26.869" v="1"/>
          <ac:spMkLst>
            <pc:docMk/>
            <pc:sldMk cId="1252064447" sldId="360"/>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1252064447" sldId="360"/>
            <ac:spMk id="4" creationId="{EA10FB36-AA1E-466B-B168-1E4E1D6A0BF7}"/>
          </ac:spMkLst>
        </pc:spChg>
        <pc:spChg chg="mod ord">
          <ac:chgData name="Giulia Vilone" userId="S::giulia.vilone@tudublin.ie::0c58d732-b0d9-492e-ba07-5ae44eefa3de" providerId="AD" clId="Web-{7AEC1ABF-F1D5-5222-473B-D9B7FC40F808}" dt="2022-01-27T12:04:26.869" v="1"/>
          <ac:spMkLst>
            <pc:docMk/>
            <pc:sldMk cId="1252064447" sldId="360"/>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252064447" sldId="360"/>
            <ac:spMk id="7" creationId="{FF9C4BC5-C1E9-46B7-8D0F-0E3D04E7C795}"/>
          </ac:spMkLst>
        </pc:spChg>
        <pc:spChg chg="mod">
          <ac:chgData name="Giulia Vilone" userId="S::giulia.vilone@tudublin.ie::0c58d732-b0d9-492e-ba07-5ae44eefa3de" providerId="AD" clId="Web-{7AEC1ABF-F1D5-5222-473B-D9B7FC40F808}" dt="2022-01-27T12:04:25.166" v="0"/>
          <ac:spMkLst>
            <pc:docMk/>
            <pc:sldMk cId="1252064447" sldId="360"/>
            <ac:spMk id="8" creationId="{8408BFDA-6D78-4937-AB11-41CBB4FBB674}"/>
          </ac:spMkLst>
        </pc:spChg>
        <pc:picChg chg="mod">
          <ac:chgData name="Giulia Vilone" userId="S::giulia.vilone@tudublin.ie::0c58d732-b0d9-492e-ba07-5ae44eefa3de" providerId="AD" clId="Web-{7AEC1ABF-F1D5-5222-473B-D9B7FC40F808}" dt="2022-01-27T12:04:25.166" v="0"/>
          <ac:picMkLst>
            <pc:docMk/>
            <pc:sldMk cId="1252064447" sldId="360"/>
            <ac:picMk id="2" creationId="{E746EB7B-1D89-44DA-A5D1-9505768FE4F9}"/>
          </ac:picMkLst>
        </pc:picChg>
      </pc:sldChg>
      <pc:sldChg chg="modSp mod modClrScheme chgLayout">
        <pc:chgData name="Giulia Vilone" userId="S::giulia.vilone@tudublin.ie::0c58d732-b0d9-492e-ba07-5ae44eefa3de" providerId="AD" clId="Web-{7AEC1ABF-F1D5-5222-473B-D9B7FC40F808}" dt="2022-01-27T12:04:26.869" v="1"/>
        <pc:sldMkLst>
          <pc:docMk/>
          <pc:sldMk cId="2610973743" sldId="361"/>
        </pc:sldMkLst>
        <pc:spChg chg="mod ord">
          <ac:chgData name="Giulia Vilone" userId="S::giulia.vilone@tudublin.ie::0c58d732-b0d9-492e-ba07-5ae44eefa3de" providerId="AD" clId="Web-{7AEC1ABF-F1D5-5222-473B-D9B7FC40F808}" dt="2022-01-27T12:04:26.869" v="1"/>
          <ac:spMkLst>
            <pc:docMk/>
            <pc:sldMk cId="2610973743" sldId="361"/>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2610973743" sldId="361"/>
            <ac:spMk id="4" creationId="{EA10FB36-AA1E-466B-B168-1E4E1D6A0BF7}"/>
          </ac:spMkLst>
        </pc:spChg>
        <pc:spChg chg="mod ord">
          <ac:chgData name="Giulia Vilone" userId="S::giulia.vilone@tudublin.ie::0c58d732-b0d9-492e-ba07-5ae44eefa3de" providerId="AD" clId="Web-{7AEC1ABF-F1D5-5222-473B-D9B7FC40F808}" dt="2022-01-27T12:04:26.869" v="1"/>
          <ac:spMkLst>
            <pc:docMk/>
            <pc:sldMk cId="2610973743" sldId="361"/>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610973743" sldId="361"/>
            <ac:spMk id="7" creationId="{FF9C4BC5-C1E9-46B7-8D0F-0E3D04E7C795}"/>
          </ac:spMkLst>
        </pc:spChg>
        <pc:spChg chg="mod">
          <ac:chgData name="Giulia Vilone" userId="S::giulia.vilone@tudublin.ie::0c58d732-b0d9-492e-ba07-5ae44eefa3de" providerId="AD" clId="Web-{7AEC1ABF-F1D5-5222-473B-D9B7FC40F808}" dt="2022-01-27T12:04:25.166" v="0"/>
          <ac:spMkLst>
            <pc:docMk/>
            <pc:sldMk cId="2610973743" sldId="361"/>
            <ac:spMk id="8" creationId="{8408BFDA-6D78-4937-AB11-41CBB4FBB674}"/>
          </ac:spMkLst>
        </pc:spChg>
      </pc:sldChg>
      <pc:sldChg chg="modSp mod modClrScheme chgLayout">
        <pc:chgData name="Giulia Vilone" userId="S::giulia.vilone@tudublin.ie::0c58d732-b0d9-492e-ba07-5ae44eefa3de" providerId="AD" clId="Web-{7AEC1ABF-F1D5-5222-473B-D9B7FC40F808}" dt="2022-01-27T12:04:26.869" v="1"/>
        <pc:sldMkLst>
          <pc:docMk/>
          <pc:sldMk cId="244891219" sldId="362"/>
        </pc:sldMkLst>
        <pc:spChg chg="mod ord">
          <ac:chgData name="Giulia Vilone" userId="S::giulia.vilone@tudublin.ie::0c58d732-b0d9-492e-ba07-5ae44eefa3de" providerId="AD" clId="Web-{7AEC1ABF-F1D5-5222-473B-D9B7FC40F808}" dt="2022-01-27T12:04:26.869" v="1"/>
          <ac:spMkLst>
            <pc:docMk/>
            <pc:sldMk cId="244891219" sldId="362"/>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244891219" sldId="362"/>
            <ac:spMk id="4" creationId="{EA10FB36-AA1E-466B-B168-1E4E1D6A0BF7}"/>
          </ac:spMkLst>
        </pc:spChg>
        <pc:spChg chg="mod ord">
          <ac:chgData name="Giulia Vilone" userId="S::giulia.vilone@tudublin.ie::0c58d732-b0d9-492e-ba07-5ae44eefa3de" providerId="AD" clId="Web-{7AEC1ABF-F1D5-5222-473B-D9B7FC40F808}" dt="2022-01-27T12:04:26.869" v="1"/>
          <ac:spMkLst>
            <pc:docMk/>
            <pc:sldMk cId="244891219" sldId="362"/>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44891219" sldId="362"/>
            <ac:spMk id="7" creationId="{FF9C4BC5-C1E9-46B7-8D0F-0E3D04E7C795}"/>
          </ac:spMkLst>
        </pc:spChg>
        <pc:spChg chg="mod">
          <ac:chgData name="Giulia Vilone" userId="S::giulia.vilone@tudublin.ie::0c58d732-b0d9-492e-ba07-5ae44eefa3de" providerId="AD" clId="Web-{7AEC1ABF-F1D5-5222-473B-D9B7FC40F808}" dt="2022-01-27T12:04:25.166" v="0"/>
          <ac:spMkLst>
            <pc:docMk/>
            <pc:sldMk cId="244891219" sldId="362"/>
            <ac:spMk id="8" creationId="{8408BFDA-6D78-4937-AB11-41CBB4FBB674}"/>
          </ac:spMkLst>
        </pc:spChg>
      </pc:sldChg>
      <pc:sldChg chg="modSp mod modClrScheme chgLayout">
        <pc:chgData name="Giulia Vilone" userId="S::giulia.vilone@tudublin.ie::0c58d732-b0d9-492e-ba07-5ae44eefa3de" providerId="AD" clId="Web-{7AEC1ABF-F1D5-5222-473B-D9B7FC40F808}" dt="2022-01-27T12:04:26.869" v="1"/>
        <pc:sldMkLst>
          <pc:docMk/>
          <pc:sldMk cId="2905350456" sldId="363"/>
        </pc:sldMkLst>
        <pc:spChg chg="mod">
          <ac:chgData name="Giulia Vilone" userId="S::giulia.vilone@tudublin.ie::0c58d732-b0d9-492e-ba07-5ae44eefa3de" providerId="AD" clId="Web-{7AEC1ABF-F1D5-5222-473B-D9B7FC40F808}" dt="2022-01-27T12:04:25.166" v="0"/>
          <ac:spMkLst>
            <pc:docMk/>
            <pc:sldMk cId="2905350456" sldId="363"/>
            <ac:spMk id="104" creationId="{00000000-0000-0000-0000-000000000000}"/>
          </ac:spMkLst>
        </pc:spChg>
      </pc:sldChg>
      <pc:sldChg chg="modSp mod modClrScheme chgLayout">
        <pc:chgData name="Giulia Vilone" userId="S::giulia.vilone@tudublin.ie::0c58d732-b0d9-492e-ba07-5ae44eefa3de" providerId="AD" clId="Web-{7AEC1ABF-F1D5-5222-473B-D9B7FC40F808}" dt="2022-01-27T12:04:26.869" v="1"/>
        <pc:sldMkLst>
          <pc:docMk/>
          <pc:sldMk cId="2002677986" sldId="364"/>
        </pc:sldMkLst>
        <pc:spChg chg="mod ord">
          <ac:chgData name="Giulia Vilone" userId="S::giulia.vilone@tudublin.ie::0c58d732-b0d9-492e-ba07-5ae44eefa3de" providerId="AD" clId="Web-{7AEC1ABF-F1D5-5222-473B-D9B7FC40F808}" dt="2022-01-27T12:04:26.869" v="1"/>
          <ac:spMkLst>
            <pc:docMk/>
            <pc:sldMk cId="2002677986" sldId="364"/>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002677986" sldId="364"/>
            <ac:spMk id="5" creationId="{9F8DB787-26E9-4DBF-9686-D18B3B92DA4E}"/>
          </ac:spMkLst>
        </pc:spChg>
        <pc:picChg chg="mod">
          <ac:chgData name="Giulia Vilone" userId="S::giulia.vilone@tudublin.ie::0c58d732-b0d9-492e-ba07-5ae44eefa3de" providerId="AD" clId="Web-{7AEC1ABF-F1D5-5222-473B-D9B7FC40F808}" dt="2022-01-27T12:04:25.166" v="0"/>
          <ac:picMkLst>
            <pc:docMk/>
            <pc:sldMk cId="2002677986" sldId="364"/>
            <ac:picMk id="4" creationId="{E43BE70B-CE01-4CC1-8AB1-ACFA09F72F08}"/>
          </ac:picMkLst>
        </pc:picChg>
      </pc:sldChg>
      <pc:sldChg chg="modSp mod modClrScheme chgLayout">
        <pc:chgData name="Giulia Vilone" userId="S::giulia.vilone@tudublin.ie::0c58d732-b0d9-492e-ba07-5ae44eefa3de" providerId="AD" clId="Web-{7AEC1ABF-F1D5-5222-473B-D9B7FC40F808}" dt="2022-01-27T12:04:26.869" v="1"/>
        <pc:sldMkLst>
          <pc:docMk/>
          <pc:sldMk cId="360472496" sldId="365"/>
        </pc:sldMkLst>
        <pc:spChg chg="mod ord">
          <ac:chgData name="Giulia Vilone" userId="S::giulia.vilone@tudublin.ie::0c58d732-b0d9-492e-ba07-5ae44eefa3de" providerId="AD" clId="Web-{7AEC1ABF-F1D5-5222-473B-D9B7FC40F808}" dt="2022-01-27T12:04:26.869" v="1"/>
          <ac:spMkLst>
            <pc:docMk/>
            <pc:sldMk cId="360472496" sldId="365"/>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60472496" sldId="365"/>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359417915" sldId="366"/>
        </pc:sldMkLst>
        <pc:spChg chg="mod ord">
          <ac:chgData name="Giulia Vilone" userId="S::giulia.vilone@tudublin.ie::0c58d732-b0d9-492e-ba07-5ae44eefa3de" providerId="AD" clId="Web-{7AEC1ABF-F1D5-5222-473B-D9B7FC40F808}" dt="2022-01-27T12:04:26.869" v="1"/>
          <ac:spMkLst>
            <pc:docMk/>
            <pc:sldMk cId="1359417915" sldId="366"/>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1359417915" sldId="366"/>
            <ac:spMk id="4" creationId="{77D53A8A-88A5-4C2B-9708-80E74BDF8E53}"/>
          </ac:spMkLst>
        </pc:spChg>
        <pc:spChg chg="mod ord">
          <ac:chgData name="Giulia Vilone" userId="S::giulia.vilone@tudublin.ie::0c58d732-b0d9-492e-ba07-5ae44eefa3de" providerId="AD" clId="Web-{7AEC1ABF-F1D5-5222-473B-D9B7FC40F808}" dt="2022-01-27T12:04:26.869" v="1"/>
          <ac:spMkLst>
            <pc:docMk/>
            <pc:sldMk cId="1359417915" sldId="366"/>
            <ac:spMk id="5" creationId="{9F8DB787-26E9-4DBF-9686-D18B3B92DA4E}"/>
          </ac:spMkLst>
        </pc:spChg>
        <pc:picChg chg="mod">
          <ac:chgData name="Giulia Vilone" userId="S::giulia.vilone@tudublin.ie::0c58d732-b0d9-492e-ba07-5ae44eefa3de" providerId="AD" clId="Web-{7AEC1ABF-F1D5-5222-473B-D9B7FC40F808}" dt="2022-01-27T12:04:25.166" v="0"/>
          <ac:picMkLst>
            <pc:docMk/>
            <pc:sldMk cId="1359417915" sldId="366"/>
            <ac:picMk id="2" creationId="{BB96BE2A-83AB-45B4-80BE-2862DCB363BE}"/>
          </ac:picMkLst>
        </pc:picChg>
      </pc:sldChg>
      <pc:sldChg chg="modSp mod modClrScheme chgLayout">
        <pc:chgData name="Giulia Vilone" userId="S::giulia.vilone@tudublin.ie::0c58d732-b0d9-492e-ba07-5ae44eefa3de" providerId="AD" clId="Web-{7AEC1ABF-F1D5-5222-473B-D9B7FC40F808}" dt="2022-01-27T12:04:26.869" v="1"/>
        <pc:sldMkLst>
          <pc:docMk/>
          <pc:sldMk cId="2037358096" sldId="367"/>
        </pc:sldMkLst>
        <pc:spChg chg="mod ord">
          <ac:chgData name="Giulia Vilone" userId="S::giulia.vilone@tudublin.ie::0c58d732-b0d9-492e-ba07-5ae44eefa3de" providerId="AD" clId="Web-{7AEC1ABF-F1D5-5222-473B-D9B7FC40F808}" dt="2022-01-27T12:04:26.869" v="1"/>
          <ac:spMkLst>
            <pc:docMk/>
            <pc:sldMk cId="2037358096" sldId="367"/>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2037358096" sldId="367"/>
            <ac:spMk id="4" creationId="{77D53A8A-88A5-4C2B-9708-80E74BDF8E53}"/>
          </ac:spMkLst>
        </pc:spChg>
        <pc:spChg chg="mod ord">
          <ac:chgData name="Giulia Vilone" userId="S::giulia.vilone@tudublin.ie::0c58d732-b0d9-492e-ba07-5ae44eefa3de" providerId="AD" clId="Web-{7AEC1ABF-F1D5-5222-473B-D9B7FC40F808}" dt="2022-01-27T12:04:26.869" v="1"/>
          <ac:spMkLst>
            <pc:docMk/>
            <pc:sldMk cId="2037358096" sldId="367"/>
            <ac:spMk id="5" creationId="{9F8DB787-26E9-4DBF-9686-D18B3B92DA4E}"/>
          </ac:spMkLst>
        </pc:spChg>
        <pc:picChg chg="mod">
          <ac:chgData name="Giulia Vilone" userId="S::giulia.vilone@tudublin.ie::0c58d732-b0d9-492e-ba07-5ae44eefa3de" providerId="AD" clId="Web-{7AEC1ABF-F1D5-5222-473B-D9B7FC40F808}" dt="2022-01-27T12:04:25.166" v="0"/>
          <ac:picMkLst>
            <pc:docMk/>
            <pc:sldMk cId="2037358096" sldId="367"/>
            <ac:picMk id="6" creationId="{4C9D04F9-92AC-4F54-BADB-E934FFACF31A}"/>
          </ac:picMkLst>
        </pc:picChg>
      </pc:sldChg>
      <pc:sldChg chg="modSp mod modClrScheme chgLayout">
        <pc:chgData name="Giulia Vilone" userId="S::giulia.vilone@tudublin.ie::0c58d732-b0d9-492e-ba07-5ae44eefa3de" providerId="AD" clId="Web-{7AEC1ABF-F1D5-5222-473B-D9B7FC40F808}" dt="2022-01-27T12:04:26.869" v="1"/>
        <pc:sldMkLst>
          <pc:docMk/>
          <pc:sldMk cId="541052525" sldId="368"/>
        </pc:sldMkLst>
        <pc:spChg chg="mod ord">
          <ac:chgData name="Giulia Vilone" userId="S::giulia.vilone@tudublin.ie::0c58d732-b0d9-492e-ba07-5ae44eefa3de" providerId="AD" clId="Web-{7AEC1ABF-F1D5-5222-473B-D9B7FC40F808}" dt="2022-01-27T12:04:26.869" v="1"/>
          <ac:spMkLst>
            <pc:docMk/>
            <pc:sldMk cId="541052525" sldId="368"/>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541052525" sldId="368"/>
            <ac:spMk id="5" creationId="{9F8DB787-26E9-4DBF-9686-D18B3B92DA4E}"/>
          </ac:spMkLst>
        </pc:spChg>
        <pc:picChg chg="mod">
          <ac:chgData name="Giulia Vilone" userId="S::giulia.vilone@tudublin.ie::0c58d732-b0d9-492e-ba07-5ae44eefa3de" providerId="AD" clId="Web-{7AEC1ABF-F1D5-5222-473B-D9B7FC40F808}" dt="2022-01-27T12:04:25.166" v="0"/>
          <ac:picMkLst>
            <pc:docMk/>
            <pc:sldMk cId="541052525" sldId="368"/>
            <ac:picMk id="2" creationId="{7A434429-E3A8-4825-8320-8C0AA3667D53}"/>
          </ac:picMkLst>
        </pc:picChg>
      </pc:sldChg>
      <pc:sldChg chg="modSp mod modClrScheme chgLayout">
        <pc:chgData name="Giulia Vilone" userId="S::giulia.vilone@tudublin.ie::0c58d732-b0d9-492e-ba07-5ae44eefa3de" providerId="AD" clId="Web-{7AEC1ABF-F1D5-5222-473B-D9B7FC40F808}" dt="2022-01-27T12:04:26.869" v="1"/>
        <pc:sldMkLst>
          <pc:docMk/>
          <pc:sldMk cId="1512504910" sldId="369"/>
        </pc:sldMkLst>
        <pc:spChg chg="mod ord">
          <ac:chgData name="Giulia Vilone" userId="S::giulia.vilone@tudublin.ie::0c58d732-b0d9-492e-ba07-5ae44eefa3de" providerId="AD" clId="Web-{7AEC1ABF-F1D5-5222-473B-D9B7FC40F808}" dt="2022-01-27T12:04:26.869" v="1"/>
          <ac:spMkLst>
            <pc:docMk/>
            <pc:sldMk cId="1512504910" sldId="369"/>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512504910" sldId="369"/>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738847504" sldId="370"/>
        </pc:sldMkLst>
        <pc:spChg chg="mod ord">
          <ac:chgData name="Giulia Vilone" userId="S::giulia.vilone@tudublin.ie::0c58d732-b0d9-492e-ba07-5ae44eefa3de" providerId="AD" clId="Web-{7AEC1ABF-F1D5-5222-473B-D9B7FC40F808}" dt="2022-01-27T12:04:26.869" v="1"/>
          <ac:spMkLst>
            <pc:docMk/>
            <pc:sldMk cId="738847504" sldId="370"/>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738847504" sldId="370"/>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2430854952" sldId="371"/>
        </pc:sldMkLst>
        <pc:spChg chg="mod ord">
          <ac:chgData name="Giulia Vilone" userId="S::giulia.vilone@tudublin.ie::0c58d732-b0d9-492e-ba07-5ae44eefa3de" providerId="AD" clId="Web-{7AEC1ABF-F1D5-5222-473B-D9B7FC40F808}" dt="2022-01-27T12:04:26.869" v="1"/>
          <ac:spMkLst>
            <pc:docMk/>
            <pc:sldMk cId="2430854952" sldId="371"/>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430854952" sldId="371"/>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3060574025" sldId="372"/>
        </pc:sldMkLst>
        <pc:spChg chg="mod ord">
          <ac:chgData name="Giulia Vilone" userId="S::giulia.vilone@tudublin.ie::0c58d732-b0d9-492e-ba07-5ae44eefa3de" providerId="AD" clId="Web-{7AEC1ABF-F1D5-5222-473B-D9B7FC40F808}" dt="2022-01-27T12:04:26.869" v="1"/>
          <ac:spMkLst>
            <pc:docMk/>
            <pc:sldMk cId="3060574025" sldId="372"/>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060574025" sldId="372"/>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3857869179" sldId="373"/>
        </pc:sldMkLst>
        <pc:spChg chg="mod ord">
          <ac:chgData name="Giulia Vilone" userId="S::giulia.vilone@tudublin.ie::0c58d732-b0d9-492e-ba07-5ae44eefa3de" providerId="AD" clId="Web-{7AEC1ABF-F1D5-5222-473B-D9B7FC40F808}" dt="2022-01-27T12:04:26.869" v="1"/>
          <ac:spMkLst>
            <pc:docMk/>
            <pc:sldMk cId="3857869179" sldId="373"/>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857869179" sldId="373"/>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806505929" sldId="374"/>
        </pc:sldMkLst>
        <pc:spChg chg="mod ord">
          <ac:chgData name="Giulia Vilone" userId="S::giulia.vilone@tudublin.ie::0c58d732-b0d9-492e-ba07-5ae44eefa3de" providerId="AD" clId="Web-{7AEC1ABF-F1D5-5222-473B-D9B7FC40F808}" dt="2022-01-27T12:04:26.869" v="1"/>
          <ac:spMkLst>
            <pc:docMk/>
            <pc:sldMk cId="1806505929" sldId="374"/>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806505929" sldId="374"/>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806505929" sldId="374"/>
            <ac:spMk id="6" creationId="{0875D7DF-AECD-465A-81A6-99FB695F0094}"/>
          </ac:spMkLst>
        </pc:spChg>
        <pc:picChg chg="mod">
          <ac:chgData name="Giulia Vilone" userId="S::giulia.vilone@tudublin.ie::0c58d732-b0d9-492e-ba07-5ae44eefa3de" providerId="AD" clId="Web-{7AEC1ABF-F1D5-5222-473B-D9B7FC40F808}" dt="2022-01-27T12:04:25.166" v="0"/>
          <ac:picMkLst>
            <pc:docMk/>
            <pc:sldMk cId="1806505929" sldId="374"/>
            <ac:picMk id="4" creationId="{93072448-C057-45FC-8B25-B659B9027DDB}"/>
          </ac:picMkLst>
        </pc:picChg>
      </pc:sldChg>
      <pc:sldChg chg="modSp mod modClrScheme chgLayout">
        <pc:chgData name="Giulia Vilone" userId="S::giulia.vilone@tudublin.ie::0c58d732-b0d9-492e-ba07-5ae44eefa3de" providerId="AD" clId="Web-{7AEC1ABF-F1D5-5222-473B-D9B7FC40F808}" dt="2022-01-27T12:04:26.869" v="1"/>
        <pc:sldMkLst>
          <pc:docMk/>
          <pc:sldMk cId="3887174342" sldId="375"/>
        </pc:sldMkLst>
        <pc:spChg chg="mod">
          <ac:chgData name="Giulia Vilone" userId="S::giulia.vilone@tudublin.ie::0c58d732-b0d9-492e-ba07-5ae44eefa3de" providerId="AD" clId="Web-{7AEC1ABF-F1D5-5222-473B-D9B7FC40F808}" dt="2022-01-27T12:04:25.166" v="0"/>
          <ac:spMkLst>
            <pc:docMk/>
            <pc:sldMk cId="3887174342" sldId="375"/>
            <ac:spMk id="2" creationId="{AB39FDBE-2C7F-4927-B5E0-B95ECE36B389}"/>
          </ac:spMkLst>
        </pc:spChg>
        <pc:spChg chg="mod ord">
          <ac:chgData name="Giulia Vilone" userId="S::giulia.vilone@tudublin.ie::0c58d732-b0d9-492e-ba07-5ae44eefa3de" providerId="AD" clId="Web-{7AEC1ABF-F1D5-5222-473B-D9B7FC40F808}" dt="2022-01-27T12:04:26.869" v="1"/>
          <ac:spMkLst>
            <pc:docMk/>
            <pc:sldMk cId="3887174342" sldId="375"/>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887174342" sldId="375"/>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3887174342" sldId="375"/>
            <ac:spMk id="6" creationId="{0875D7DF-AECD-465A-81A6-99FB695F0094}"/>
          </ac:spMkLst>
        </pc:spChg>
        <pc:spChg chg="mod">
          <ac:chgData name="Giulia Vilone" userId="S::giulia.vilone@tudublin.ie::0c58d732-b0d9-492e-ba07-5ae44eefa3de" providerId="AD" clId="Web-{7AEC1ABF-F1D5-5222-473B-D9B7FC40F808}" dt="2022-01-27T12:04:25.166" v="0"/>
          <ac:spMkLst>
            <pc:docMk/>
            <pc:sldMk cId="3887174342" sldId="375"/>
            <ac:spMk id="8" creationId="{F8F17238-AF55-4FD2-9169-5D458CD4C828}"/>
          </ac:spMkLst>
        </pc:spChg>
      </pc:sldChg>
      <pc:sldChg chg="modSp mod modClrScheme chgLayout">
        <pc:chgData name="Giulia Vilone" userId="S::giulia.vilone@tudublin.ie::0c58d732-b0d9-492e-ba07-5ae44eefa3de" providerId="AD" clId="Web-{7AEC1ABF-F1D5-5222-473B-D9B7FC40F808}" dt="2022-01-27T12:04:26.869" v="1"/>
        <pc:sldMkLst>
          <pc:docMk/>
          <pc:sldMk cId="1319166829" sldId="376"/>
        </pc:sldMkLst>
        <pc:spChg chg="mod">
          <ac:chgData name="Giulia Vilone" userId="S::giulia.vilone@tudublin.ie::0c58d732-b0d9-492e-ba07-5ae44eefa3de" providerId="AD" clId="Web-{7AEC1ABF-F1D5-5222-473B-D9B7FC40F808}" dt="2022-01-27T12:04:25.166" v="0"/>
          <ac:spMkLst>
            <pc:docMk/>
            <pc:sldMk cId="1319166829" sldId="376"/>
            <ac:spMk id="2" creationId="{AB39FDBE-2C7F-4927-B5E0-B95ECE36B389}"/>
          </ac:spMkLst>
        </pc:spChg>
        <pc:spChg chg="mod ord">
          <ac:chgData name="Giulia Vilone" userId="S::giulia.vilone@tudublin.ie::0c58d732-b0d9-492e-ba07-5ae44eefa3de" providerId="AD" clId="Web-{7AEC1ABF-F1D5-5222-473B-D9B7FC40F808}" dt="2022-01-27T12:04:26.869" v="1"/>
          <ac:spMkLst>
            <pc:docMk/>
            <pc:sldMk cId="1319166829" sldId="376"/>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319166829" sldId="376"/>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319166829" sldId="376"/>
            <ac:spMk id="6" creationId="{0875D7DF-AECD-465A-81A6-99FB695F0094}"/>
          </ac:spMkLst>
        </pc:spChg>
      </pc:sldChg>
      <pc:sldChg chg="modSp mod modClrScheme chgLayout">
        <pc:chgData name="Giulia Vilone" userId="S::giulia.vilone@tudublin.ie::0c58d732-b0d9-492e-ba07-5ae44eefa3de" providerId="AD" clId="Web-{7AEC1ABF-F1D5-5222-473B-D9B7FC40F808}" dt="2022-01-27T12:04:26.869" v="1"/>
        <pc:sldMkLst>
          <pc:docMk/>
          <pc:sldMk cId="1193012087" sldId="377"/>
        </pc:sldMkLst>
        <pc:spChg chg="mod">
          <ac:chgData name="Giulia Vilone" userId="S::giulia.vilone@tudublin.ie::0c58d732-b0d9-492e-ba07-5ae44eefa3de" providerId="AD" clId="Web-{7AEC1ABF-F1D5-5222-473B-D9B7FC40F808}" dt="2022-01-27T12:04:25.166" v="0"/>
          <ac:spMkLst>
            <pc:docMk/>
            <pc:sldMk cId="1193012087" sldId="377"/>
            <ac:spMk id="2" creationId="{AB39FDBE-2C7F-4927-B5E0-B95ECE36B389}"/>
          </ac:spMkLst>
        </pc:spChg>
        <pc:spChg chg="mod ord">
          <ac:chgData name="Giulia Vilone" userId="S::giulia.vilone@tudublin.ie::0c58d732-b0d9-492e-ba07-5ae44eefa3de" providerId="AD" clId="Web-{7AEC1ABF-F1D5-5222-473B-D9B7FC40F808}" dt="2022-01-27T12:04:26.869" v="1"/>
          <ac:spMkLst>
            <pc:docMk/>
            <pc:sldMk cId="1193012087" sldId="377"/>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193012087" sldId="377"/>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193012087" sldId="377"/>
            <ac:spMk id="6" creationId="{0875D7DF-AECD-465A-81A6-99FB695F0094}"/>
          </ac:spMkLst>
        </pc:spChg>
      </pc:sldChg>
      <pc:sldChg chg="modSp mod modClrScheme chgLayout">
        <pc:chgData name="Giulia Vilone" userId="S::giulia.vilone@tudublin.ie::0c58d732-b0d9-492e-ba07-5ae44eefa3de" providerId="AD" clId="Web-{7AEC1ABF-F1D5-5222-473B-D9B7FC40F808}" dt="2022-01-27T12:04:26.869" v="1"/>
        <pc:sldMkLst>
          <pc:docMk/>
          <pc:sldMk cId="1735330805" sldId="378"/>
        </pc:sldMkLst>
        <pc:spChg chg="mod">
          <ac:chgData name="Giulia Vilone" userId="S::giulia.vilone@tudublin.ie::0c58d732-b0d9-492e-ba07-5ae44eefa3de" providerId="AD" clId="Web-{7AEC1ABF-F1D5-5222-473B-D9B7FC40F808}" dt="2022-01-27T12:04:25.166" v="0"/>
          <ac:spMkLst>
            <pc:docMk/>
            <pc:sldMk cId="1735330805" sldId="378"/>
            <ac:spMk id="2" creationId="{AB39FDBE-2C7F-4927-B5E0-B95ECE36B389}"/>
          </ac:spMkLst>
        </pc:spChg>
        <pc:spChg chg="mod ord">
          <ac:chgData name="Giulia Vilone" userId="S::giulia.vilone@tudublin.ie::0c58d732-b0d9-492e-ba07-5ae44eefa3de" providerId="AD" clId="Web-{7AEC1ABF-F1D5-5222-473B-D9B7FC40F808}" dt="2022-01-27T12:04:26.869" v="1"/>
          <ac:spMkLst>
            <pc:docMk/>
            <pc:sldMk cId="1735330805" sldId="378"/>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735330805" sldId="378"/>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735330805" sldId="378"/>
            <ac:spMk id="6" creationId="{0875D7DF-AECD-465A-81A6-99FB695F0094}"/>
          </ac:spMkLst>
        </pc:spChg>
      </pc:sldChg>
      <pc:sldChg chg="modSp mod modClrScheme chgLayout">
        <pc:chgData name="Giulia Vilone" userId="S::giulia.vilone@tudublin.ie::0c58d732-b0d9-492e-ba07-5ae44eefa3de" providerId="AD" clId="Web-{7AEC1ABF-F1D5-5222-473B-D9B7FC40F808}" dt="2022-01-27T12:04:26.869" v="1"/>
        <pc:sldMkLst>
          <pc:docMk/>
          <pc:sldMk cId="3860160626" sldId="379"/>
        </pc:sldMkLst>
        <pc:spChg chg="mod">
          <ac:chgData name="Giulia Vilone" userId="S::giulia.vilone@tudublin.ie::0c58d732-b0d9-492e-ba07-5ae44eefa3de" providerId="AD" clId="Web-{7AEC1ABF-F1D5-5222-473B-D9B7FC40F808}" dt="2022-01-27T12:04:25.166" v="0"/>
          <ac:spMkLst>
            <pc:docMk/>
            <pc:sldMk cId="3860160626" sldId="379"/>
            <ac:spMk id="104" creationId="{00000000-0000-0000-0000-000000000000}"/>
          </ac:spMkLst>
        </pc:spChg>
      </pc:sldChg>
      <pc:sldChg chg="modSp mod modClrScheme chgLayout">
        <pc:chgData name="Giulia Vilone" userId="S::giulia.vilone@tudublin.ie::0c58d732-b0d9-492e-ba07-5ae44eefa3de" providerId="AD" clId="Web-{7AEC1ABF-F1D5-5222-473B-D9B7FC40F808}" dt="2022-01-27T12:04:26.869" v="1"/>
        <pc:sldMkLst>
          <pc:docMk/>
          <pc:sldMk cId="3866205309" sldId="380"/>
        </pc:sldMkLst>
        <pc:spChg chg="mod ord">
          <ac:chgData name="Giulia Vilone" userId="S::giulia.vilone@tudublin.ie::0c58d732-b0d9-492e-ba07-5ae44eefa3de" providerId="AD" clId="Web-{7AEC1ABF-F1D5-5222-473B-D9B7FC40F808}" dt="2022-01-27T12:04:26.869" v="1"/>
          <ac:spMkLst>
            <pc:docMk/>
            <pc:sldMk cId="3866205309" sldId="380"/>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3866205309" sldId="380"/>
            <ac:spMk id="5" creationId="{9F8DB787-26E9-4DBF-9686-D18B3B92DA4E}"/>
          </ac:spMkLst>
        </pc:spChg>
        <pc:picChg chg="mod">
          <ac:chgData name="Giulia Vilone" userId="S::giulia.vilone@tudublin.ie::0c58d732-b0d9-492e-ba07-5ae44eefa3de" providerId="AD" clId="Web-{7AEC1ABF-F1D5-5222-473B-D9B7FC40F808}" dt="2022-01-27T12:04:25.166" v="0"/>
          <ac:picMkLst>
            <pc:docMk/>
            <pc:sldMk cId="3866205309" sldId="380"/>
            <ac:picMk id="7" creationId="{F1234797-A95E-442C-8B29-526A879086E4}"/>
          </ac:picMkLst>
        </pc:picChg>
      </pc:sldChg>
      <pc:sldChg chg="modSp mod modClrScheme chgLayout">
        <pc:chgData name="Giulia Vilone" userId="S::giulia.vilone@tudublin.ie::0c58d732-b0d9-492e-ba07-5ae44eefa3de" providerId="AD" clId="Web-{7AEC1ABF-F1D5-5222-473B-D9B7FC40F808}" dt="2022-01-27T12:04:26.869" v="1"/>
        <pc:sldMkLst>
          <pc:docMk/>
          <pc:sldMk cId="477357608" sldId="381"/>
        </pc:sldMkLst>
        <pc:spChg chg="mod ord">
          <ac:chgData name="Giulia Vilone" userId="S::giulia.vilone@tudublin.ie::0c58d732-b0d9-492e-ba07-5ae44eefa3de" providerId="AD" clId="Web-{7AEC1ABF-F1D5-5222-473B-D9B7FC40F808}" dt="2022-01-27T12:04:26.869" v="1"/>
          <ac:spMkLst>
            <pc:docMk/>
            <pc:sldMk cId="477357608" sldId="381"/>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477357608" sldId="381"/>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817567816" sldId="382"/>
        </pc:sldMkLst>
        <pc:spChg chg="mod ord">
          <ac:chgData name="Giulia Vilone" userId="S::giulia.vilone@tudublin.ie::0c58d732-b0d9-492e-ba07-5ae44eefa3de" providerId="AD" clId="Web-{7AEC1ABF-F1D5-5222-473B-D9B7FC40F808}" dt="2022-01-27T12:04:26.869" v="1"/>
          <ac:spMkLst>
            <pc:docMk/>
            <pc:sldMk cId="817567816" sldId="382"/>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817567816" sldId="382"/>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359367013" sldId="383"/>
        </pc:sldMkLst>
        <pc:spChg chg="mod ord">
          <ac:chgData name="Giulia Vilone" userId="S::giulia.vilone@tudublin.ie::0c58d732-b0d9-492e-ba07-5ae44eefa3de" providerId="AD" clId="Web-{7AEC1ABF-F1D5-5222-473B-D9B7FC40F808}" dt="2022-01-27T12:04:26.869" v="1"/>
          <ac:spMkLst>
            <pc:docMk/>
            <pc:sldMk cId="1359367013" sldId="383"/>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359367013" sldId="383"/>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2766177815" sldId="384"/>
        </pc:sldMkLst>
        <pc:spChg chg="mod ord">
          <ac:chgData name="Giulia Vilone" userId="S::giulia.vilone@tudublin.ie::0c58d732-b0d9-492e-ba07-5ae44eefa3de" providerId="AD" clId="Web-{7AEC1ABF-F1D5-5222-473B-D9B7FC40F808}" dt="2022-01-27T12:04:26.869" v="1"/>
          <ac:spMkLst>
            <pc:docMk/>
            <pc:sldMk cId="2766177815" sldId="384"/>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766177815" sldId="384"/>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766177815" sldId="384"/>
            <ac:spMk id="6" creationId="{0875D7DF-AECD-465A-81A6-99FB695F0094}"/>
          </ac:spMkLst>
        </pc:spChg>
        <pc:picChg chg="mod">
          <ac:chgData name="Giulia Vilone" userId="S::giulia.vilone@tudublin.ie::0c58d732-b0d9-492e-ba07-5ae44eefa3de" providerId="AD" clId="Web-{7AEC1ABF-F1D5-5222-473B-D9B7FC40F808}" dt="2022-01-27T12:04:25.166" v="0"/>
          <ac:picMkLst>
            <pc:docMk/>
            <pc:sldMk cId="2766177815" sldId="384"/>
            <ac:picMk id="2" creationId="{1FDA13B5-6EE0-4CD7-86B0-37D474B31FBE}"/>
          </ac:picMkLst>
        </pc:picChg>
      </pc:sldChg>
      <pc:sldChg chg="modSp mod modClrScheme chgLayout">
        <pc:chgData name="Giulia Vilone" userId="S::giulia.vilone@tudublin.ie::0c58d732-b0d9-492e-ba07-5ae44eefa3de" providerId="AD" clId="Web-{7AEC1ABF-F1D5-5222-473B-D9B7FC40F808}" dt="2022-01-27T12:04:26.869" v="1"/>
        <pc:sldMkLst>
          <pc:docMk/>
          <pc:sldMk cId="745711500" sldId="385"/>
        </pc:sldMkLst>
        <pc:spChg chg="mod ord">
          <ac:chgData name="Giulia Vilone" userId="S::giulia.vilone@tudublin.ie::0c58d732-b0d9-492e-ba07-5ae44eefa3de" providerId="AD" clId="Web-{7AEC1ABF-F1D5-5222-473B-D9B7FC40F808}" dt="2022-01-27T12:04:26.869" v="1"/>
          <ac:spMkLst>
            <pc:docMk/>
            <pc:sldMk cId="745711500" sldId="385"/>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745711500" sldId="385"/>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745711500" sldId="385"/>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745711500" sldId="385"/>
            <ac:spMk id="6" creationId="{0875D7DF-AECD-465A-81A6-99FB695F0094}"/>
          </ac:spMkLst>
        </pc:spChg>
        <pc:spChg chg="mod">
          <ac:chgData name="Giulia Vilone" userId="S::giulia.vilone@tudublin.ie::0c58d732-b0d9-492e-ba07-5ae44eefa3de" providerId="AD" clId="Web-{7AEC1ABF-F1D5-5222-473B-D9B7FC40F808}" dt="2022-01-27T12:04:25.166" v="0"/>
          <ac:spMkLst>
            <pc:docMk/>
            <pc:sldMk cId="745711500" sldId="385"/>
            <ac:spMk id="8" creationId="{700FB76D-29A6-4D22-857A-DDC817521FAF}"/>
          </ac:spMkLst>
        </pc:spChg>
      </pc:sldChg>
      <pc:sldChg chg="modSp mod modClrScheme chgLayout">
        <pc:chgData name="Giulia Vilone" userId="S::giulia.vilone@tudublin.ie::0c58d732-b0d9-492e-ba07-5ae44eefa3de" providerId="AD" clId="Web-{7AEC1ABF-F1D5-5222-473B-D9B7FC40F808}" dt="2022-01-27T12:04:26.869" v="1"/>
        <pc:sldMkLst>
          <pc:docMk/>
          <pc:sldMk cId="1227742808" sldId="386"/>
        </pc:sldMkLst>
        <pc:spChg chg="mod ord">
          <ac:chgData name="Giulia Vilone" userId="S::giulia.vilone@tudublin.ie::0c58d732-b0d9-492e-ba07-5ae44eefa3de" providerId="AD" clId="Web-{7AEC1ABF-F1D5-5222-473B-D9B7FC40F808}" dt="2022-01-27T12:04:26.869" v="1"/>
          <ac:spMkLst>
            <pc:docMk/>
            <pc:sldMk cId="1227742808" sldId="386"/>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1227742808" sldId="386"/>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1227742808" sldId="386"/>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227742808" sldId="386"/>
            <ac:spMk id="6" creationId="{0875D7DF-AECD-465A-81A6-99FB695F0094}"/>
          </ac:spMkLst>
        </pc:spChg>
      </pc:sldChg>
      <pc:sldChg chg="modSp mod modClrScheme chgLayout">
        <pc:chgData name="Giulia Vilone" userId="S::giulia.vilone@tudublin.ie::0c58d732-b0d9-492e-ba07-5ae44eefa3de" providerId="AD" clId="Web-{7AEC1ABF-F1D5-5222-473B-D9B7FC40F808}" dt="2022-01-27T12:04:26.869" v="1"/>
        <pc:sldMkLst>
          <pc:docMk/>
          <pc:sldMk cId="727405918" sldId="387"/>
        </pc:sldMkLst>
        <pc:spChg chg="mod ord">
          <ac:chgData name="Giulia Vilone" userId="S::giulia.vilone@tudublin.ie::0c58d732-b0d9-492e-ba07-5ae44eefa3de" providerId="AD" clId="Web-{7AEC1ABF-F1D5-5222-473B-D9B7FC40F808}" dt="2022-01-27T12:04:26.869" v="1"/>
          <ac:spMkLst>
            <pc:docMk/>
            <pc:sldMk cId="727405918" sldId="387"/>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727405918" sldId="387"/>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727405918" sldId="387"/>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727405918" sldId="387"/>
            <ac:spMk id="6" creationId="{0875D7DF-AECD-465A-81A6-99FB695F0094}"/>
          </ac:spMkLst>
        </pc:spChg>
      </pc:sldChg>
      <pc:sldChg chg="modSp mod modClrScheme chgLayout">
        <pc:chgData name="Giulia Vilone" userId="S::giulia.vilone@tudublin.ie::0c58d732-b0d9-492e-ba07-5ae44eefa3de" providerId="AD" clId="Web-{7AEC1ABF-F1D5-5222-473B-D9B7FC40F808}" dt="2022-01-27T12:04:26.869" v="1"/>
        <pc:sldMkLst>
          <pc:docMk/>
          <pc:sldMk cId="4171425341" sldId="388"/>
        </pc:sldMkLst>
        <pc:spChg chg="mod ord">
          <ac:chgData name="Giulia Vilone" userId="S::giulia.vilone@tudublin.ie::0c58d732-b0d9-492e-ba07-5ae44eefa3de" providerId="AD" clId="Web-{7AEC1ABF-F1D5-5222-473B-D9B7FC40F808}" dt="2022-01-27T12:04:26.869" v="1"/>
          <ac:spMkLst>
            <pc:docMk/>
            <pc:sldMk cId="4171425341" sldId="388"/>
            <ac:spMk id="3" creationId="{00000000-0000-0000-0000-000000000000}"/>
          </ac:spMkLst>
        </pc:spChg>
        <pc:spChg chg="mod">
          <ac:chgData name="Giulia Vilone" userId="S::giulia.vilone@tudublin.ie::0c58d732-b0d9-492e-ba07-5ae44eefa3de" providerId="AD" clId="Web-{7AEC1ABF-F1D5-5222-473B-D9B7FC40F808}" dt="2022-01-27T12:04:25.166" v="0"/>
          <ac:spMkLst>
            <pc:docMk/>
            <pc:sldMk cId="4171425341" sldId="388"/>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4171425341" sldId="388"/>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4171425341" sldId="388"/>
            <ac:spMk id="6" creationId="{0875D7DF-AECD-465A-81A6-99FB695F0094}"/>
          </ac:spMkLst>
        </pc:spChg>
      </pc:sldChg>
      <pc:sldChg chg="modSp mod modClrScheme chgLayout">
        <pc:chgData name="Giulia Vilone" userId="S::giulia.vilone@tudublin.ie::0c58d732-b0d9-492e-ba07-5ae44eefa3de" providerId="AD" clId="Web-{7AEC1ABF-F1D5-5222-473B-D9B7FC40F808}" dt="2022-01-27T12:04:26.869" v="1"/>
        <pc:sldMkLst>
          <pc:docMk/>
          <pc:sldMk cId="1482073529" sldId="389"/>
        </pc:sldMkLst>
        <pc:spChg chg="mod">
          <ac:chgData name="Giulia Vilone" userId="S::giulia.vilone@tudublin.ie::0c58d732-b0d9-492e-ba07-5ae44eefa3de" providerId="AD" clId="Web-{7AEC1ABF-F1D5-5222-473B-D9B7FC40F808}" dt="2022-01-27T12:04:25.166" v="0"/>
          <ac:spMkLst>
            <pc:docMk/>
            <pc:sldMk cId="1482073529" sldId="389"/>
            <ac:spMk id="104" creationId="{00000000-0000-0000-0000-000000000000}"/>
          </ac:spMkLst>
        </pc:spChg>
      </pc:sldChg>
      <pc:sldChg chg="modSp mod modClrScheme chgLayout">
        <pc:chgData name="Giulia Vilone" userId="S::giulia.vilone@tudublin.ie::0c58d732-b0d9-492e-ba07-5ae44eefa3de" providerId="AD" clId="Web-{7AEC1ABF-F1D5-5222-473B-D9B7FC40F808}" dt="2022-01-27T12:04:26.869" v="1"/>
        <pc:sldMkLst>
          <pc:docMk/>
          <pc:sldMk cId="1213963569" sldId="390"/>
        </pc:sldMkLst>
        <pc:spChg chg="mod ord">
          <ac:chgData name="Giulia Vilone" userId="S::giulia.vilone@tudublin.ie::0c58d732-b0d9-492e-ba07-5ae44eefa3de" providerId="AD" clId="Web-{7AEC1ABF-F1D5-5222-473B-D9B7FC40F808}" dt="2022-01-27T12:04:26.869" v="1"/>
          <ac:spMkLst>
            <pc:docMk/>
            <pc:sldMk cId="1213963569" sldId="390"/>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213963569" sldId="390"/>
            <ac:spMk id="5" creationId="{9F8DB787-26E9-4DBF-9686-D18B3B92DA4E}"/>
          </ac:spMkLst>
        </pc:spChg>
        <pc:picChg chg="mod">
          <ac:chgData name="Giulia Vilone" userId="S::giulia.vilone@tudublin.ie::0c58d732-b0d9-492e-ba07-5ae44eefa3de" providerId="AD" clId="Web-{7AEC1ABF-F1D5-5222-473B-D9B7FC40F808}" dt="2022-01-27T12:04:25.166" v="0"/>
          <ac:picMkLst>
            <pc:docMk/>
            <pc:sldMk cId="1213963569" sldId="390"/>
            <ac:picMk id="2" creationId="{17FCB072-6705-4303-9D7F-102FCE8F50F7}"/>
          </ac:picMkLst>
        </pc:picChg>
      </pc:sldChg>
      <pc:sldChg chg="modSp mod modClrScheme chgLayout">
        <pc:chgData name="Giulia Vilone" userId="S::giulia.vilone@tudublin.ie::0c58d732-b0d9-492e-ba07-5ae44eefa3de" providerId="AD" clId="Web-{7AEC1ABF-F1D5-5222-473B-D9B7FC40F808}" dt="2022-01-27T12:04:26.869" v="1"/>
        <pc:sldMkLst>
          <pc:docMk/>
          <pc:sldMk cId="2068201568" sldId="391"/>
        </pc:sldMkLst>
        <pc:spChg chg="mod ord">
          <ac:chgData name="Giulia Vilone" userId="S::giulia.vilone@tudublin.ie::0c58d732-b0d9-492e-ba07-5ae44eefa3de" providerId="AD" clId="Web-{7AEC1ABF-F1D5-5222-473B-D9B7FC40F808}" dt="2022-01-27T12:04:26.869" v="1"/>
          <ac:spMkLst>
            <pc:docMk/>
            <pc:sldMk cId="2068201568" sldId="391"/>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068201568" sldId="391"/>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546234761" sldId="392"/>
        </pc:sldMkLst>
        <pc:spChg chg="mod ord">
          <ac:chgData name="Giulia Vilone" userId="S::giulia.vilone@tudublin.ie::0c58d732-b0d9-492e-ba07-5ae44eefa3de" providerId="AD" clId="Web-{7AEC1ABF-F1D5-5222-473B-D9B7FC40F808}" dt="2022-01-27T12:04:26.869" v="1"/>
          <ac:spMkLst>
            <pc:docMk/>
            <pc:sldMk cId="546234761" sldId="392"/>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546234761" sldId="392"/>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4007034460" sldId="393"/>
        </pc:sldMkLst>
        <pc:spChg chg="mod ord">
          <ac:chgData name="Giulia Vilone" userId="S::giulia.vilone@tudublin.ie::0c58d732-b0d9-492e-ba07-5ae44eefa3de" providerId="AD" clId="Web-{7AEC1ABF-F1D5-5222-473B-D9B7FC40F808}" dt="2022-01-27T12:04:26.869" v="1"/>
          <ac:spMkLst>
            <pc:docMk/>
            <pc:sldMk cId="4007034460" sldId="393"/>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4007034460" sldId="393"/>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2666484352" sldId="394"/>
        </pc:sldMkLst>
        <pc:spChg chg="mod ord">
          <ac:chgData name="Giulia Vilone" userId="S::giulia.vilone@tudublin.ie::0c58d732-b0d9-492e-ba07-5ae44eefa3de" providerId="AD" clId="Web-{7AEC1ABF-F1D5-5222-473B-D9B7FC40F808}" dt="2022-01-27T12:04:26.869" v="1"/>
          <ac:spMkLst>
            <pc:docMk/>
            <pc:sldMk cId="2666484352" sldId="394"/>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2666484352" sldId="394"/>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705287159" sldId="395"/>
        </pc:sldMkLst>
        <pc:spChg chg="mod ord">
          <ac:chgData name="Giulia Vilone" userId="S::giulia.vilone@tudublin.ie::0c58d732-b0d9-492e-ba07-5ae44eefa3de" providerId="AD" clId="Web-{7AEC1ABF-F1D5-5222-473B-D9B7FC40F808}" dt="2022-01-27T12:04:26.869" v="1"/>
          <ac:spMkLst>
            <pc:docMk/>
            <pc:sldMk cId="1705287159" sldId="395"/>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705287159" sldId="395"/>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215558648" sldId="396"/>
        </pc:sldMkLst>
        <pc:spChg chg="mod ord">
          <ac:chgData name="Giulia Vilone" userId="S::giulia.vilone@tudublin.ie::0c58d732-b0d9-492e-ba07-5ae44eefa3de" providerId="AD" clId="Web-{7AEC1ABF-F1D5-5222-473B-D9B7FC40F808}" dt="2022-01-27T12:04:26.869" v="1"/>
          <ac:spMkLst>
            <pc:docMk/>
            <pc:sldMk cId="1215558648" sldId="396"/>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215558648" sldId="396"/>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416263739" sldId="397"/>
        </pc:sldMkLst>
        <pc:spChg chg="mod ord">
          <ac:chgData name="Giulia Vilone" userId="S::giulia.vilone@tudublin.ie::0c58d732-b0d9-492e-ba07-5ae44eefa3de" providerId="AD" clId="Web-{7AEC1ABF-F1D5-5222-473B-D9B7FC40F808}" dt="2022-01-27T12:04:26.869" v="1"/>
          <ac:spMkLst>
            <pc:docMk/>
            <pc:sldMk cId="1416263739" sldId="397"/>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416263739" sldId="397"/>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04:26.869" v="1"/>
        <pc:sldMkLst>
          <pc:docMk/>
          <pc:sldMk cId="102082632" sldId="398"/>
        </pc:sldMkLst>
        <pc:spChg chg="mod ord">
          <ac:chgData name="Giulia Vilone" userId="S::giulia.vilone@tudublin.ie::0c58d732-b0d9-492e-ba07-5ae44eefa3de" providerId="AD" clId="Web-{7AEC1ABF-F1D5-5222-473B-D9B7FC40F808}" dt="2022-01-27T12:04:26.869" v="1"/>
          <ac:spMkLst>
            <pc:docMk/>
            <pc:sldMk cId="102082632" sldId="398"/>
            <ac:spMk id="3" creationId="{00000000-0000-0000-0000-000000000000}"/>
          </ac:spMkLst>
        </pc:spChg>
        <pc:spChg chg="mod ord">
          <ac:chgData name="Giulia Vilone" userId="S::giulia.vilone@tudublin.ie::0c58d732-b0d9-492e-ba07-5ae44eefa3de" providerId="AD" clId="Web-{7AEC1ABF-F1D5-5222-473B-D9B7FC40F808}" dt="2022-01-27T12:04:26.869" v="1"/>
          <ac:spMkLst>
            <pc:docMk/>
            <pc:sldMk cId="102082632" sldId="398"/>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02082632" sldId="398"/>
            <ac:spMk id="6" creationId="{0875D7DF-AECD-465A-81A6-99FB695F0094}"/>
          </ac:spMkLst>
        </pc:spChg>
        <pc:picChg chg="mod">
          <ac:chgData name="Giulia Vilone" userId="S::giulia.vilone@tudublin.ie::0c58d732-b0d9-492e-ba07-5ae44eefa3de" providerId="AD" clId="Web-{7AEC1ABF-F1D5-5222-473B-D9B7FC40F808}" dt="2022-01-27T12:04:25.166" v="0"/>
          <ac:picMkLst>
            <pc:docMk/>
            <pc:sldMk cId="102082632" sldId="398"/>
            <ac:picMk id="4" creationId="{0560D550-A109-46A8-A6C7-49ECF58E4025}"/>
          </ac:picMkLst>
        </pc:picChg>
      </pc:sldChg>
      <pc:sldChg chg="modSp mod modClrScheme chgLayout">
        <pc:chgData name="Giulia Vilone" userId="S::giulia.vilone@tudublin.ie::0c58d732-b0d9-492e-ba07-5ae44eefa3de" providerId="AD" clId="Web-{7AEC1ABF-F1D5-5222-473B-D9B7FC40F808}" dt="2022-01-27T13:33:54.705" v="122" actId="1076"/>
        <pc:sldMkLst>
          <pc:docMk/>
          <pc:sldMk cId="1630654295" sldId="399"/>
        </pc:sldMkLst>
        <pc:spChg chg="mod ord">
          <ac:chgData name="Giulia Vilone" userId="S::giulia.vilone@tudublin.ie::0c58d732-b0d9-492e-ba07-5ae44eefa3de" providerId="AD" clId="Web-{7AEC1ABF-F1D5-5222-473B-D9B7FC40F808}" dt="2022-01-27T12:04:26.869" v="1"/>
          <ac:spMkLst>
            <pc:docMk/>
            <pc:sldMk cId="1630654295" sldId="399"/>
            <ac:spMk id="3" creationId="{00000000-0000-0000-0000-000000000000}"/>
          </ac:spMkLst>
        </pc:spChg>
        <pc:spChg chg="mod">
          <ac:chgData name="Giulia Vilone" userId="S::giulia.vilone@tudublin.ie::0c58d732-b0d9-492e-ba07-5ae44eefa3de" providerId="AD" clId="Web-{7AEC1ABF-F1D5-5222-473B-D9B7FC40F808}" dt="2022-01-27T13:33:49.392" v="121" actId="14100"/>
          <ac:spMkLst>
            <pc:docMk/>
            <pc:sldMk cId="1630654295" sldId="399"/>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1630654295" sldId="399"/>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1630654295" sldId="399"/>
            <ac:spMk id="7" creationId="{5A491EED-98F8-49FF-B436-7952F918C5CB}"/>
          </ac:spMkLst>
        </pc:spChg>
        <pc:spChg chg="mod">
          <ac:chgData name="Giulia Vilone" userId="S::giulia.vilone@tudublin.ie::0c58d732-b0d9-492e-ba07-5ae44eefa3de" providerId="AD" clId="Web-{7AEC1ABF-F1D5-5222-473B-D9B7FC40F808}" dt="2022-01-27T13:33:54.705" v="122" actId="1076"/>
          <ac:spMkLst>
            <pc:docMk/>
            <pc:sldMk cId="1630654295" sldId="399"/>
            <ac:spMk id="8" creationId="{700FB76D-29A6-4D22-857A-DDC817521FAF}"/>
          </ac:spMkLst>
        </pc:spChg>
      </pc:sldChg>
      <pc:sldChg chg="modSp mod modClrScheme chgLayout">
        <pc:chgData name="Giulia Vilone" userId="S::giulia.vilone@tudublin.ie::0c58d732-b0d9-492e-ba07-5ae44eefa3de" providerId="AD" clId="Web-{7AEC1ABF-F1D5-5222-473B-D9B7FC40F808}" dt="2022-01-27T12:13:14.428" v="119" actId="1076"/>
        <pc:sldMkLst>
          <pc:docMk/>
          <pc:sldMk cId="2502864292" sldId="400"/>
        </pc:sldMkLst>
        <pc:spChg chg="mod ord">
          <ac:chgData name="Giulia Vilone" userId="S::giulia.vilone@tudublin.ie::0c58d732-b0d9-492e-ba07-5ae44eefa3de" providerId="AD" clId="Web-{7AEC1ABF-F1D5-5222-473B-D9B7FC40F808}" dt="2022-01-27T12:04:26.869" v="1"/>
          <ac:spMkLst>
            <pc:docMk/>
            <pc:sldMk cId="2502864292" sldId="400"/>
            <ac:spMk id="3" creationId="{00000000-0000-0000-0000-000000000000}"/>
          </ac:spMkLst>
        </pc:spChg>
        <pc:spChg chg="mod">
          <ac:chgData name="Giulia Vilone" userId="S::giulia.vilone@tudublin.ie::0c58d732-b0d9-492e-ba07-5ae44eefa3de" providerId="AD" clId="Web-{7AEC1ABF-F1D5-5222-473B-D9B7FC40F808}" dt="2022-01-27T12:13:14.428" v="119" actId="1076"/>
          <ac:spMkLst>
            <pc:docMk/>
            <pc:sldMk cId="2502864292" sldId="400"/>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2502864292" sldId="400"/>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502864292" sldId="400"/>
            <ac:spMk id="7" creationId="{5A491EED-98F8-49FF-B436-7952F918C5CB}"/>
          </ac:spMkLst>
        </pc:spChg>
      </pc:sldChg>
      <pc:sldChg chg="modSp mod modClrScheme chgLayout">
        <pc:chgData name="Giulia Vilone" userId="S::giulia.vilone@tudublin.ie::0c58d732-b0d9-492e-ba07-5ae44eefa3de" providerId="AD" clId="Web-{7AEC1ABF-F1D5-5222-473B-D9B7FC40F808}" dt="2022-01-27T12:13:03.803" v="117" actId="14100"/>
        <pc:sldMkLst>
          <pc:docMk/>
          <pc:sldMk cId="2117500304" sldId="401"/>
        </pc:sldMkLst>
        <pc:spChg chg="mod ord">
          <ac:chgData name="Giulia Vilone" userId="S::giulia.vilone@tudublin.ie::0c58d732-b0d9-492e-ba07-5ae44eefa3de" providerId="AD" clId="Web-{7AEC1ABF-F1D5-5222-473B-D9B7FC40F808}" dt="2022-01-27T12:04:26.869" v="1"/>
          <ac:spMkLst>
            <pc:docMk/>
            <pc:sldMk cId="2117500304" sldId="401"/>
            <ac:spMk id="3" creationId="{00000000-0000-0000-0000-000000000000}"/>
          </ac:spMkLst>
        </pc:spChg>
        <pc:spChg chg="mod">
          <ac:chgData name="Giulia Vilone" userId="S::giulia.vilone@tudublin.ie::0c58d732-b0d9-492e-ba07-5ae44eefa3de" providerId="AD" clId="Web-{7AEC1ABF-F1D5-5222-473B-D9B7FC40F808}" dt="2022-01-27T12:13:03.803" v="117" actId="14100"/>
          <ac:spMkLst>
            <pc:docMk/>
            <pc:sldMk cId="2117500304" sldId="401"/>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2117500304" sldId="401"/>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117500304" sldId="401"/>
            <ac:spMk id="7" creationId="{5A491EED-98F8-49FF-B436-7952F918C5CB}"/>
          </ac:spMkLst>
        </pc:spChg>
      </pc:sldChg>
      <pc:sldChg chg="modSp mod modClrScheme chgLayout">
        <pc:chgData name="Giulia Vilone" userId="S::giulia.vilone@tudublin.ie::0c58d732-b0d9-492e-ba07-5ae44eefa3de" providerId="AD" clId="Web-{7AEC1ABF-F1D5-5222-473B-D9B7FC40F808}" dt="2022-01-27T12:12:51.912" v="115" actId="14100"/>
        <pc:sldMkLst>
          <pc:docMk/>
          <pc:sldMk cId="2821016288" sldId="402"/>
        </pc:sldMkLst>
        <pc:spChg chg="mod ord">
          <ac:chgData name="Giulia Vilone" userId="S::giulia.vilone@tudublin.ie::0c58d732-b0d9-492e-ba07-5ae44eefa3de" providerId="AD" clId="Web-{7AEC1ABF-F1D5-5222-473B-D9B7FC40F808}" dt="2022-01-27T12:04:26.869" v="1"/>
          <ac:spMkLst>
            <pc:docMk/>
            <pc:sldMk cId="2821016288" sldId="402"/>
            <ac:spMk id="3" creationId="{00000000-0000-0000-0000-000000000000}"/>
          </ac:spMkLst>
        </pc:spChg>
        <pc:spChg chg="mod">
          <ac:chgData name="Giulia Vilone" userId="S::giulia.vilone@tudublin.ie::0c58d732-b0d9-492e-ba07-5ae44eefa3de" providerId="AD" clId="Web-{7AEC1ABF-F1D5-5222-473B-D9B7FC40F808}" dt="2022-01-27T12:12:51.912" v="115" actId="14100"/>
          <ac:spMkLst>
            <pc:docMk/>
            <pc:sldMk cId="2821016288" sldId="402"/>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2821016288" sldId="402"/>
            <ac:spMk id="5" creationId="{9F8DB787-26E9-4DBF-9686-D18B3B92DA4E}"/>
          </ac:spMkLst>
        </pc:spChg>
        <pc:spChg chg="mod">
          <ac:chgData name="Giulia Vilone" userId="S::giulia.vilone@tudublin.ie::0c58d732-b0d9-492e-ba07-5ae44eefa3de" providerId="AD" clId="Web-{7AEC1ABF-F1D5-5222-473B-D9B7FC40F808}" dt="2022-01-27T12:04:25.166" v="0"/>
          <ac:spMkLst>
            <pc:docMk/>
            <pc:sldMk cId="2821016288" sldId="402"/>
            <ac:spMk id="7" creationId="{5A491EED-98F8-49FF-B436-7952F918C5CB}"/>
          </ac:spMkLst>
        </pc:spChg>
      </pc:sldChg>
      <pc:sldChg chg="modSp mod modClrScheme chgLayout">
        <pc:chgData name="Giulia Vilone" userId="S::giulia.vilone@tudublin.ie::0c58d732-b0d9-492e-ba07-5ae44eefa3de" providerId="AD" clId="Web-{7AEC1ABF-F1D5-5222-473B-D9B7FC40F808}" dt="2022-01-27T12:04:26.869" v="1"/>
        <pc:sldMkLst>
          <pc:docMk/>
          <pc:sldMk cId="274725767" sldId="403"/>
        </pc:sldMkLst>
        <pc:spChg chg="mod">
          <ac:chgData name="Giulia Vilone" userId="S::giulia.vilone@tudublin.ie::0c58d732-b0d9-492e-ba07-5ae44eefa3de" providerId="AD" clId="Web-{7AEC1ABF-F1D5-5222-473B-D9B7FC40F808}" dt="2022-01-27T12:04:25.166" v="0"/>
          <ac:spMkLst>
            <pc:docMk/>
            <pc:sldMk cId="274725767" sldId="403"/>
            <ac:spMk id="104" creationId="{00000000-0000-0000-0000-000000000000}"/>
          </ac:spMkLst>
        </pc:spChg>
      </pc:sldChg>
      <pc:sldChg chg="modSp mod modClrScheme chgLayout">
        <pc:chgData name="Giulia Vilone" userId="S::giulia.vilone@tudublin.ie::0c58d732-b0d9-492e-ba07-5ae44eefa3de" providerId="AD" clId="Web-{7AEC1ABF-F1D5-5222-473B-D9B7FC40F808}" dt="2022-01-27T12:12:27.473" v="110" actId="14100"/>
        <pc:sldMkLst>
          <pc:docMk/>
          <pc:sldMk cId="344085442" sldId="405"/>
        </pc:sldMkLst>
        <pc:spChg chg="mod ord">
          <ac:chgData name="Giulia Vilone" userId="S::giulia.vilone@tudublin.ie::0c58d732-b0d9-492e-ba07-5ae44eefa3de" providerId="AD" clId="Web-{7AEC1ABF-F1D5-5222-473B-D9B7FC40F808}" dt="2022-01-27T12:04:26.869" v="1"/>
          <ac:spMkLst>
            <pc:docMk/>
            <pc:sldMk cId="344085442" sldId="405"/>
            <ac:spMk id="3" creationId="{00000000-0000-0000-0000-000000000000}"/>
          </ac:spMkLst>
        </pc:spChg>
        <pc:spChg chg="mod ord">
          <ac:chgData name="Giulia Vilone" userId="S::giulia.vilone@tudublin.ie::0c58d732-b0d9-492e-ba07-5ae44eefa3de" providerId="AD" clId="Web-{7AEC1ABF-F1D5-5222-473B-D9B7FC40F808}" dt="2022-01-27T12:12:27.473" v="110" actId="14100"/>
          <ac:spMkLst>
            <pc:docMk/>
            <pc:sldMk cId="344085442" sldId="405"/>
            <ac:spMk id="5" creationId="{9F8DB787-26E9-4DBF-9686-D18B3B92DA4E}"/>
          </ac:spMkLst>
        </pc:spChg>
      </pc:sldChg>
      <pc:sldChg chg="modSp mod modClrScheme chgLayout">
        <pc:chgData name="Giulia Vilone" userId="S::giulia.vilone@tudublin.ie::0c58d732-b0d9-492e-ba07-5ae44eefa3de" providerId="AD" clId="Web-{7AEC1ABF-F1D5-5222-473B-D9B7FC40F808}" dt="2022-01-27T12:12:41.130" v="113" actId="14100"/>
        <pc:sldMkLst>
          <pc:docMk/>
          <pc:sldMk cId="1483618390" sldId="406"/>
        </pc:sldMkLst>
        <pc:spChg chg="mod ord">
          <ac:chgData name="Giulia Vilone" userId="S::giulia.vilone@tudublin.ie::0c58d732-b0d9-492e-ba07-5ae44eefa3de" providerId="AD" clId="Web-{7AEC1ABF-F1D5-5222-473B-D9B7FC40F808}" dt="2022-01-27T12:04:26.869" v="1"/>
          <ac:spMkLst>
            <pc:docMk/>
            <pc:sldMk cId="1483618390" sldId="406"/>
            <ac:spMk id="3" creationId="{00000000-0000-0000-0000-000000000000}"/>
          </ac:spMkLst>
        </pc:spChg>
        <pc:spChg chg="mod">
          <ac:chgData name="Giulia Vilone" userId="S::giulia.vilone@tudublin.ie::0c58d732-b0d9-492e-ba07-5ae44eefa3de" providerId="AD" clId="Web-{7AEC1ABF-F1D5-5222-473B-D9B7FC40F808}" dt="2022-01-27T12:12:41.130" v="113" actId="14100"/>
          <ac:spMkLst>
            <pc:docMk/>
            <pc:sldMk cId="1483618390" sldId="406"/>
            <ac:spMk id="4" creationId="{C6F417E7-3B95-46B5-B32D-E8803A276424}"/>
          </ac:spMkLst>
        </pc:spChg>
        <pc:spChg chg="mod ord">
          <ac:chgData name="Giulia Vilone" userId="S::giulia.vilone@tudublin.ie::0c58d732-b0d9-492e-ba07-5ae44eefa3de" providerId="AD" clId="Web-{7AEC1ABF-F1D5-5222-473B-D9B7FC40F808}" dt="2022-01-27T12:04:26.869" v="1"/>
          <ac:spMkLst>
            <pc:docMk/>
            <pc:sldMk cId="1483618390" sldId="406"/>
            <ac:spMk id="5" creationId="{9F8DB787-26E9-4DBF-9686-D18B3B92DA4E}"/>
          </ac:spMkLst>
        </pc:spChg>
        <pc:spChg chg="mod">
          <ac:chgData name="Giulia Vilone" userId="S::giulia.vilone@tudublin.ie::0c58d732-b0d9-492e-ba07-5ae44eefa3de" providerId="AD" clId="Web-{7AEC1ABF-F1D5-5222-473B-D9B7FC40F808}" dt="2022-01-27T12:12:37.786" v="112" actId="1076"/>
          <ac:spMkLst>
            <pc:docMk/>
            <pc:sldMk cId="1483618390" sldId="406"/>
            <ac:spMk id="7" creationId="{5A491EED-98F8-49FF-B436-7952F918C5CB}"/>
          </ac:spMkLst>
        </pc:spChg>
      </pc:sldChg>
      <pc:sldMasterChg chg="modSp del delSldLayout modSldLayout">
        <pc:chgData name="Giulia Vilone" userId="S::giulia.vilone@tudublin.ie::0c58d732-b0d9-492e-ba07-5ae44eefa3de" providerId="AD" clId="Web-{7AEC1ABF-F1D5-5222-473B-D9B7FC40F808}" dt="2022-01-27T12:04:26.869" v="1"/>
        <pc:sldMasterMkLst>
          <pc:docMk/>
          <pc:sldMasterMk cId="369926391" sldId="2147483687"/>
        </pc:sldMasterMkLst>
        <pc:spChg chg="mod">
          <ac:chgData name="Giulia Vilone" userId="S::giulia.vilone@tudublin.ie::0c58d732-b0d9-492e-ba07-5ae44eefa3de" providerId="AD" clId="Web-{7AEC1ABF-F1D5-5222-473B-D9B7FC40F808}" dt="2022-01-27T12:04:25.166" v="0"/>
          <ac:spMkLst>
            <pc:docMk/>
            <pc:sldMasterMk cId="369926391" sldId="2147483687"/>
            <ac:spMk id="2"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ac:spMk id="3"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ac:spMk id="4"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ac:spMk id="5"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ac:spMk id="6" creationId="{00000000-0000-0000-0000-000000000000}"/>
          </ac:spMkLst>
        </pc:sp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1081848278" sldId="2147483688"/>
          </pc:sldLayoutMkLst>
          <pc:spChg chg="mod">
            <ac:chgData name="Giulia Vilone" userId="S::giulia.vilone@tudublin.ie::0c58d732-b0d9-492e-ba07-5ae44eefa3de" providerId="AD" clId="Web-{7AEC1ABF-F1D5-5222-473B-D9B7FC40F808}" dt="2022-01-27T12:04:25.166" v="0"/>
            <ac:spMkLst>
              <pc:docMk/>
              <pc:sldMasterMk cId="369926391" sldId="2147483687"/>
              <pc:sldLayoutMk cId="1081848278" sldId="2147483688"/>
              <ac:spMk id="2"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1081848278" sldId="2147483688"/>
              <ac:spMk id="3"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1081848278" sldId="2147483688"/>
              <ac:spMk id="4" creationId="{00000000-0000-0000-0000-000000000000}"/>
            </ac:spMkLst>
          </pc:spChg>
        </pc:sldLayoutChg>
        <pc:sldLayoutChg chg="del">
          <pc:chgData name="Giulia Vilone" userId="S::giulia.vilone@tudublin.ie::0c58d732-b0d9-492e-ba07-5ae44eefa3de" providerId="AD" clId="Web-{7AEC1ABF-F1D5-5222-473B-D9B7FC40F808}" dt="2022-01-27T12:04:26.869" v="1"/>
          <pc:sldLayoutMkLst>
            <pc:docMk/>
            <pc:sldMasterMk cId="369926391" sldId="2147483687"/>
            <pc:sldLayoutMk cId="3714069960" sldId="2147483689"/>
          </pc:sldLayoutMkLst>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1328678142" sldId="2147483690"/>
          </pc:sldLayoutMkLst>
          <pc:spChg chg="mod">
            <ac:chgData name="Giulia Vilone" userId="S::giulia.vilone@tudublin.ie::0c58d732-b0d9-492e-ba07-5ae44eefa3de" providerId="AD" clId="Web-{7AEC1ABF-F1D5-5222-473B-D9B7FC40F808}" dt="2022-01-27T12:04:25.166" v="0"/>
            <ac:spMkLst>
              <pc:docMk/>
              <pc:sldMasterMk cId="369926391" sldId="2147483687"/>
              <pc:sldLayoutMk cId="1328678142" sldId="2147483690"/>
              <ac:spMk id="2"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1328678142" sldId="2147483690"/>
              <ac:spMk id="3" creationId="{00000000-0000-0000-0000-000000000000}"/>
            </ac:spMkLst>
          </pc:spChg>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2244380081" sldId="2147483691"/>
          </pc:sldLayoutMkLst>
          <pc:spChg chg="mod">
            <ac:chgData name="Giulia Vilone" userId="S::giulia.vilone@tudublin.ie::0c58d732-b0d9-492e-ba07-5ae44eefa3de" providerId="AD" clId="Web-{7AEC1ABF-F1D5-5222-473B-D9B7FC40F808}" dt="2022-01-27T12:04:25.166" v="0"/>
            <ac:spMkLst>
              <pc:docMk/>
              <pc:sldMasterMk cId="369926391" sldId="2147483687"/>
              <pc:sldLayoutMk cId="2244380081" sldId="2147483691"/>
              <ac:spMk id="3"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244380081" sldId="2147483691"/>
              <ac:spMk id="4" creationId="{00000000-0000-0000-0000-000000000000}"/>
            </ac:spMkLst>
          </pc:spChg>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2849811933" sldId="2147483692"/>
          </pc:sldLayoutMkLst>
          <pc:spChg chg="mod">
            <ac:chgData name="Giulia Vilone" userId="S::giulia.vilone@tudublin.ie::0c58d732-b0d9-492e-ba07-5ae44eefa3de" providerId="AD" clId="Web-{7AEC1ABF-F1D5-5222-473B-D9B7FC40F808}" dt="2022-01-27T12:04:25.166" v="0"/>
            <ac:spMkLst>
              <pc:docMk/>
              <pc:sldMasterMk cId="369926391" sldId="2147483687"/>
              <pc:sldLayoutMk cId="2849811933" sldId="2147483692"/>
              <ac:spMk id="3"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849811933" sldId="2147483692"/>
              <ac:spMk id="4"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849811933" sldId="2147483692"/>
              <ac:spMk id="5"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849811933" sldId="2147483692"/>
              <ac:spMk id="6" creationId="{00000000-0000-0000-0000-000000000000}"/>
            </ac:spMkLst>
          </pc:spChg>
        </pc:sldLayoutChg>
        <pc:sldLayoutChg chg="del">
          <pc:chgData name="Giulia Vilone" userId="S::giulia.vilone@tudublin.ie::0c58d732-b0d9-492e-ba07-5ae44eefa3de" providerId="AD" clId="Web-{7AEC1ABF-F1D5-5222-473B-D9B7FC40F808}" dt="2022-01-27T12:04:26.869" v="1"/>
          <pc:sldLayoutMkLst>
            <pc:docMk/>
            <pc:sldMasterMk cId="369926391" sldId="2147483687"/>
            <pc:sldLayoutMk cId="1137172461" sldId="2147483693"/>
          </pc:sldLayoutMkLst>
        </pc:sldLayoutChg>
        <pc:sldLayoutChg chg="del">
          <pc:chgData name="Giulia Vilone" userId="S::giulia.vilone@tudublin.ie::0c58d732-b0d9-492e-ba07-5ae44eefa3de" providerId="AD" clId="Web-{7AEC1ABF-F1D5-5222-473B-D9B7FC40F808}" dt="2022-01-27T12:04:26.869" v="1"/>
          <pc:sldLayoutMkLst>
            <pc:docMk/>
            <pc:sldMasterMk cId="369926391" sldId="2147483687"/>
            <pc:sldLayoutMk cId="2469968744" sldId="2147483694"/>
          </pc:sldLayoutMkLst>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2779555620" sldId="2147483695"/>
          </pc:sldLayoutMkLst>
          <pc:spChg chg="mod">
            <ac:chgData name="Giulia Vilone" userId="S::giulia.vilone@tudublin.ie::0c58d732-b0d9-492e-ba07-5ae44eefa3de" providerId="AD" clId="Web-{7AEC1ABF-F1D5-5222-473B-D9B7FC40F808}" dt="2022-01-27T12:04:25.166" v="0"/>
            <ac:spMkLst>
              <pc:docMk/>
              <pc:sldMasterMk cId="369926391" sldId="2147483687"/>
              <pc:sldLayoutMk cId="2779555620" sldId="2147483695"/>
              <ac:spMk id="2"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779555620" sldId="2147483695"/>
              <ac:spMk id="3"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779555620" sldId="2147483695"/>
              <ac:spMk id="4"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779555620" sldId="2147483695"/>
              <ac:spMk id="9" creationId="{00000000-0000-0000-0000-000000000000}"/>
            </ac:spMkLst>
          </pc:spChg>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502096900" sldId="2147483696"/>
          </pc:sldLayoutMkLst>
          <pc:spChg chg="mod">
            <ac:chgData name="Giulia Vilone" userId="S::giulia.vilone@tudublin.ie::0c58d732-b0d9-492e-ba07-5ae44eefa3de" providerId="AD" clId="Web-{7AEC1ABF-F1D5-5222-473B-D9B7FC40F808}" dt="2022-01-27T12:04:25.166" v="0"/>
            <ac:spMkLst>
              <pc:docMk/>
              <pc:sldMasterMk cId="369926391" sldId="2147483687"/>
              <pc:sldLayoutMk cId="502096900" sldId="2147483696"/>
              <ac:spMk id="2"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502096900" sldId="2147483696"/>
              <ac:spMk id="3"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502096900" sldId="2147483696"/>
              <ac:spMk id="4" creationId="{00000000-0000-0000-0000-000000000000}"/>
            </ac:spMkLst>
          </pc:spChg>
        </pc:sldLayoutChg>
        <pc:sldLayoutChg chg="del">
          <pc:chgData name="Giulia Vilone" userId="S::giulia.vilone@tudublin.ie::0c58d732-b0d9-492e-ba07-5ae44eefa3de" providerId="AD" clId="Web-{7AEC1ABF-F1D5-5222-473B-D9B7FC40F808}" dt="2022-01-27T12:04:26.869" v="1"/>
          <pc:sldLayoutMkLst>
            <pc:docMk/>
            <pc:sldMasterMk cId="369926391" sldId="2147483687"/>
            <pc:sldLayoutMk cId="881400292" sldId="2147483697"/>
          </pc:sldLayoutMkLst>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3700517265" sldId="2147483698"/>
          </pc:sldLayoutMkLst>
          <pc:spChg chg="mod">
            <ac:chgData name="Giulia Vilone" userId="S::giulia.vilone@tudublin.ie::0c58d732-b0d9-492e-ba07-5ae44eefa3de" providerId="AD" clId="Web-{7AEC1ABF-F1D5-5222-473B-D9B7FC40F808}" dt="2022-01-27T12:04:25.166" v="0"/>
            <ac:spMkLst>
              <pc:docMk/>
              <pc:sldMasterMk cId="369926391" sldId="2147483687"/>
              <pc:sldLayoutMk cId="3700517265" sldId="2147483698"/>
              <ac:spMk id="2"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3700517265" sldId="2147483698"/>
              <ac:spMk id="3" creationId="{00000000-0000-0000-0000-000000000000}"/>
            </ac:spMkLst>
          </pc:spChg>
        </pc:sldLayoutChg>
        <pc:sldLayoutChg chg="modSp del">
          <pc:chgData name="Giulia Vilone" userId="S::giulia.vilone@tudublin.ie::0c58d732-b0d9-492e-ba07-5ae44eefa3de" providerId="AD" clId="Web-{7AEC1ABF-F1D5-5222-473B-D9B7FC40F808}" dt="2022-01-27T12:04:26.869" v="1"/>
          <pc:sldLayoutMkLst>
            <pc:docMk/>
            <pc:sldMasterMk cId="369926391" sldId="2147483687"/>
            <pc:sldLayoutMk cId="2516995155" sldId="2147483699"/>
          </pc:sldLayoutMkLst>
          <pc:spChg chg="mod">
            <ac:chgData name="Giulia Vilone" userId="S::giulia.vilone@tudublin.ie::0c58d732-b0d9-492e-ba07-5ae44eefa3de" providerId="AD" clId="Web-{7AEC1ABF-F1D5-5222-473B-D9B7FC40F808}" dt="2022-01-27T12:04:25.166" v="0"/>
            <ac:spMkLst>
              <pc:docMk/>
              <pc:sldMasterMk cId="369926391" sldId="2147483687"/>
              <pc:sldLayoutMk cId="2516995155" sldId="2147483699"/>
              <ac:spMk id="15" creationId="{00000000-0000-0000-0000-000000000000}"/>
            </ac:spMkLst>
          </pc:spChg>
          <pc:spChg chg="mod">
            <ac:chgData name="Giulia Vilone" userId="S::giulia.vilone@tudublin.ie::0c58d732-b0d9-492e-ba07-5ae44eefa3de" providerId="AD" clId="Web-{7AEC1ABF-F1D5-5222-473B-D9B7FC40F808}" dt="2022-01-27T12:04:25.166" v="0"/>
            <ac:spMkLst>
              <pc:docMk/>
              <pc:sldMasterMk cId="369926391" sldId="2147483687"/>
              <pc:sldLayoutMk cId="2516995155" sldId="2147483699"/>
              <ac:spMk id="16" creationId="{00000000-0000-0000-0000-000000000000}"/>
            </ac:spMkLst>
          </pc:spChg>
        </pc:sldLayoutChg>
      </pc:sldMasterChg>
      <pc:sldMasterChg chg="add addSldLayout modSldLayout">
        <pc:chgData name="Giulia Vilone" userId="S::giulia.vilone@tudublin.ie::0c58d732-b0d9-492e-ba07-5ae44eefa3de" providerId="AD" clId="Web-{7AEC1ABF-F1D5-5222-473B-D9B7FC40F808}" dt="2022-01-27T12:04:26.869" v="1"/>
        <pc:sldMasterMkLst>
          <pc:docMk/>
          <pc:sldMasterMk cId="4007041031" sldId="2147483700"/>
        </pc:sldMasterMkLst>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200613762" sldId="2147483701"/>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3673261693" sldId="2147483702"/>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1085807565" sldId="2147483703"/>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1334716443" sldId="2147483704"/>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3354326621" sldId="2147483705"/>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2310240857" sldId="2147483706"/>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2138811540" sldId="2147483707"/>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2988571924" sldId="2147483708"/>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833281569" sldId="2147483709"/>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2330969607" sldId="2147483710"/>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1766616720" sldId="2147483711"/>
          </pc:sldLayoutMkLst>
        </pc:sldLayoutChg>
        <pc:sldLayoutChg chg="add mod replId">
          <pc:chgData name="Giulia Vilone" userId="S::giulia.vilone@tudublin.ie::0c58d732-b0d9-492e-ba07-5ae44eefa3de" providerId="AD" clId="Web-{7AEC1ABF-F1D5-5222-473B-D9B7FC40F808}" dt="2022-01-27T12:04:26.869" v="1"/>
          <pc:sldLayoutMkLst>
            <pc:docMk/>
            <pc:sldMasterMk cId="4007041031" sldId="2147483700"/>
            <pc:sldLayoutMk cId="2518539660" sldId="2147483712"/>
          </pc:sldLayoutMkLst>
        </pc:sldLayoutChg>
      </pc:sldMasterChg>
    </pc:docChg>
  </pc:docChgLst>
  <pc:docChgLst>
    <pc:chgData name="Giulia Vilone" userId="S::giulia.vilone@tudublin.ie::0c58d732-b0d9-492e-ba07-5ae44eefa3de" providerId="AD" clId="Web-{6F929BD3-3B3C-6D5E-92D7-9F661C7C4307}"/>
    <pc:docChg chg="delSld">
      <pc:chgData name="Giulia Vilone" userId="S::giulia.vilone@tudublin.ie::0c58d732-b0d9-492e-ba07-5ae44eefa3de" providerId="AD" clId="Web-{6F929BD3-3B3C-6D5E-92D7-9F661C7C4307}" dt="2022-01-27T11:39:52.459" v="1"/>
      <pc:docMkLst>
        <pc:docMk/>
      </pc:docMkLst>
      <pc:sldChg chg="del">
        <pc:chgData name="Giulia Vilone" userId="S::giulia.vilone@tudublin.ie::0c58d732-b0d9-492e-ba07-5ae44eefa3de" providerId="AD" clId="Web-{6F929BD3-3B3C-6D5E-92D7-9F661C7C4307}" dt="2022-01-27T11:38:52.612" v="0"/>
        <pc:sldMkLst>
          <pc:docMk/>
          <pc:sldMk cId="0" sldId="334"/>
        </pc:sldMkLst>
      </pc:sldChg>
      <pc:sldChg chg="del">
        <pc:chgData name="Giulia Vilone" userId="S::giulia.vilone@tudublin.ie::0c58d732-b0d9-492e-ba07-5ae44eefa3de" providerId="AD" clId="Web-{6F929BD3-3B3C-6D5E-92D7-9F661C7C4307}" dt="2022-01-27T11:39:52.459" v="1"/>
        <pc:sldMkLst>
          <pc:docMk/>
          <pc:sldMk cId="2129740159" sldId="404"/>
        </pc:sldMkLst>
      </pc:sldChg>
    </pc:docChg>
  </pc:docChgLst>
  <pc:docChgLst>
    <pc:chgData name="Giulia Vilone" userId="S::giulia.vilone@tudublin.ie::0c58d732-b0d9-492e-ba07-5ae44eefa3de" providerId="AD" clId="Web-{782760DB-0630-D01C-F5D0-4EFF5EFB7A5C}"/>
    <pc:docChg chg="addSld delSld modSld sldOrd">
      <pc:chgData name="Giulia Vilone" userId="S::giulia.vilone@tudublin.ie::0c58d732-b0d9-492e-ba07-5ae44eefa3de" providerId="AD" clId="Web-{782760DB-0630-D01C-F5D0-4EFF5EFB7A5C}" dt="2022-01-21T11:49:48.575" v="779" actId="20577"/>
      <pc:docMkLst>
        <pc:docMk/>
      </pc:docMkLst>
      <pc:sldChg chg="del">
        <pc:chgData name="Giulia Vilone" userId="S::giulia.vilone@tudublin.ie::0c58d732-b0d9-492e-ba07-5ae44eefa3de" providerId="AD" clId="Web-{782760DB-0630-D01C-F5D0-4EFF5EFB7A5C}" dt="2022-01-21T10:17:46.975" v="11"/>
        <pc:sldMkLst>
          <pc:docMk/>
          <pc:sldMk cId="0" sldId="298"/>
        </pc:sldMkLst>
      </pc:sldChg>
      <pc:sldChg chg="del">
        <pc:chgData name="Giulia Vilone" userId="S::giulia.vilone@tudublin.ie::0c58d732-b0d9-492e-ba07-5ae44eefa3de" providerId="AD" clId="Web-{782760DB-0630-D01C-F5D0-4EFF5EFB7A5C}" dt="2022-01-21T10:19:00.976" v="19"/>
        <pc:sldMkLst>
          <pc:docMk/>
          <pc:sldMk cId="0" sldId="299"/>
        </pc:sldMkLst>
      </pc:sldChg>
      <pc:sldChg chg="del">
        <pc:chgData name="Giulia Vilone" userId="S::giulia.vilone@tudublin.ie::0c58d732-b0d9-492e-ba07-5ae44eefa3de" providerId="AD" clId="Web-{782760DB-0630-D01C-F5D0-4EFF5EFB7A5C}" dt="2022-01-21T10:19:39.477" v="30"/>
        <pc:sldMkLst>
          <pc:docMk/>
          <pc:sldMk cId="0" sldId="300"/>
        </pc:sldMkLst>
      </pc:sldChg>
      <pc:sldChg chg="del">
        <pc:chgData name="Giulia Vilone" userId="S::giulia.vilone@tudublin.ie::0c58d732-b0d9-492e-ba07-5ae44eefa3de" providerId="AD" clId="Web-{782760DB-0630-D01C-F5D0-4EFF5EFB7A5C}" dt="2022-01-21T10:23:36.355" v="50"/>
        <pc:sldMkLst>
          <pc:docMk/>
          <pc:sldMk cId="0" sldId="301"/>
        </pc:sldMkLst>
      </pc:sldChg>
      <pc:sldChg chg="del">
        <pc:chgData name="Giulia Vilone" userId="S::giulia.vilone@tudublin.ie::0c58d732-b0d9-492e-ba07-5ae44eefa3de" providerId="AD" clId="Web-{782760DB-0630-D01C-F5D0-4EFF5EFB7A5C}" dt="2022-01-21T10:24:10.981" v="66"/>
        <pc:sldMkLst>
          <pc:docMk/>
          <pc:sldMk cId="0" sldId="302"/>
        </pc:sldMkLst>
      </pc:sldChg>
      <pc:sldChg chg="del">
        <pc:chgData name="Giulia Vilone" userId="S::giulia.vilone@tudublin.ie::0c58d732-b0d9-492e-ba07-5ae44eefa3de" providerId="AD" clId="Web-{782760DB-0630-D01C-F5D0-4EFF5EFB7A5C}" dt="2022-01-21T10:26:04.717" v="93"/>
        <pc:sldMkLst>
          <pc:docMk/>
          <pc:sldMk cId="0" sldId="303"/>
        </pc:sldMkLst>
      </pc:sldChg>
      <pc:sldChg chg="del">
        <pc:chgData name="Giulia Vilone" userId="S::giulia.vilone@tudublin.ie::0c58d732-b0d9-492e-ba07-5ae44eefa3de" providerId="AD" clId="Web-{782760DB-0630-D01C-F5D0-4EFF5EFB7A5C}" dt="2022-01-21T10:27:04.093" v="103"/>
        <pc:sldMkLst>
          <pc:docMk/>
          <pc:sldMk cId="0" sldId="304"/>
        </pc:sldMkLst>
      </pc:sldChg>
      <pc:sldChg chg="del">
        <pc:chgData name="Giulia Vilone" userId="S::giulia.vilone@tudublin.ie::0c58d732-b0d9-492e-ba07-5ae44eefa3de" providerId="AD" clId="Web-{782760DB-0630-D01C-F5D0-4EFF5EFB7A5C}" dt="2022-01-21T10:30:55.627" v="132"/>
        <pc:sldMkLst>
          <pc:docMk/>
          <pc:sldMk cId="0" sldId="305"/>
        </pc:sldMkLst>
      </pc:sldChg>
      <pc:sldChg chg="del">
        <pc:chgData name="Giulia Vilone" userId="S::giulia.vilone@tudublin.ie::0c58d732-b0d9-492e-ba07-5ae44eefa3de" providerId="AD" clId="Web-{782760DB-0630-D01C-F5D0-4EFF5EFB7A5C}" dt="2022-01-21T10:32:15.128" v="145"/>
        <pc:sldMkLst>
          <pc:docMk/>
          <pc:sldMk cId="0" sldId="306"/>
        </pc:sldMkLst>
      </pc:sldChg>
      <pc:sldChg chg="del">
        <pc:chgData name="Giulia Vilone" userId="S::giulia.vilone@tudublin.ie::0c58d732-b0d9-492e-ba07-5ae44eefa3de" providerId="AD" clId="Web-{782760DB-0630-D01C-F5D0-4EFF5EFB7A5C}" dt="2022-01-21T10:36:56.913" v="181"/>
        <pc:sldMkLst>
          <pc:docMk/>
          <pc:sldMk cId="0" sldId="307"/>
        </pc:sldMkLst>
      </pc:sldChg>
      <pc:sldChg chg="del">
        <pc:chgData name="Giulia Vilone" userId="S::giulia.vilone@tudublin.ie::0c58d732-b0d9-492e-ba07-5ae44eefa3de" providerId="AD" clId="Web-{782760DB-0630-D01C-F5D0-4EFF5EFB7A5C}" dt="2022-01-21T10:37:29.601" v="187"/>
        <pc:sldMkLst>
          <pc:docMk/>
          <pc:sldMk cId="0" sldId="308"/>
        </pc:sldMkLst>
      </pc:sldChg>
      <pc:sldChg chg="modSp del">
        <pc:chgData name="Giulia Vilone" userId="S::giulia.vilone@tudublin.ie::0c58d732-b0d9-492e-ba07-5ae44eefa3de" providerId="AD" clId="Web-{782760DB-0630-D01C-F5D0-4EFF5EFB7A5C}" dt="2022-01-21T10:39:49.510" v="207"/>
        <pc:sldMkLst>
          <pc:docMk/>
          <pc:sldMk cId="0" sldId="309"/>
        </pc:sldMkLst>
        <pc:spChg chg="mod">
          <ac:chgData name="Giulia Vilone" userId="S::giulia.vilone@tudublin.ie::0c58d732-b0d9-492e-ba07-5ae44eefa3de" providerId="AD" clId="Web-{782760DB-0630-D01C-F5D0-4EFF5EFB7A5C}" dt="2022-01-21T10:38:13.961" v="191" actId="1076"/>
          <ac:spMkLst>
            <pc:docMk/>
            <pc:sldMk cId="0" sldId="309"/>
            <ac:spMk id="254" creationId="{00000000-0000-0000-0000-000000000000}"/>
          </ac:spMkLst>
        </pc:spChg>
      </pc:sldChg>
      <pc:sldChg chg="del">
        <pc:chgData name="Giulia Vilone" userId="S::giulia.vilone@tudublin.ie::0c58d732-b0d9-492e-ba07-5ae44eefa3de" providerId="AD" clId="Web-{782760DB-0630-D01C-F5D0-4EFF5EFB7A5C}" dt="2022-01-21T10:41:09.761" v="223"/>
        <pc:sldMkLst>
          <pc:docMk/>
          <pc:sldMk cId="0" sldId="310"/>
        </pc:sldMkLst>
      </pc:sldChg>
      <pc:sldChg chg="del">
        <pc:chgData name="Giulia Vilone" userId="S::giulia.vilone@tudublin.ie::0c58d732-b0d9-492e-ba07-5ae44eefa3de" providerId="AD" clId="Web-{782760DB-0630-D01C-F5D0-4EFF5EFB7A5C}" dt="2022-01-21T10:41:55.621" v="236"/>
        <pc:sldMkLst>
          <pc:docMk/>
          <pc:sldMk cId="0" sldId="311"/>
        </pc:sldMkLst>
      </pc:sldChg>
      <pc:sldChg chg="del">
        <pc:chgData name="Giulia Vilone" userId="S::giulia.vilone@tudublin.ie::0c58d732-b0d9-492e-ba07-5ae44eefa3de" providerId="AD" clId="Web-{782760DB-0630-D01C-F5D0-4EFF5EFB7A5C}" dt="2022-01-21T10:44:31.420" v="244"/>
        <pc:sldMkLst>
          <pc:docMk/>
          <pc:sldMk cId="0" sldId="312"/>
        </pc:sldMkLst>
      </pc:sldChg>
      <pc:sldChg chg="del">
        <pc:chgData name="Giulia Vilone" userId="S::giulia.vilone@tudublin.ie::0c58d732-b0d9-492e-ba07-5ae44eefa3de" providerId="AD" clId="Web-{782760DB-0630-D01C-F5D0-4EFF5EFB7A5C}" dt="2022-01-21T10:48:37.205" v="283"/>
        <pc:sldMkLst>
          <pc:docMk/>
          <pc:sldMk cId="0" sldId="313"/>
        </pc:sldMkLst>
      </pc:sldChg>
      <pc:sldChg chg="del">
        <pc:chgData name="Giulia Vilone" userId="S::giulia.vilone@tudublin.ie::0c58d732-b0d9-492e-ba07-5ae44eefa3de" providerId="AD" clId="Web-{782760DB-0630-D01C-F5D0-4EFF5EFB7A5C}" dt="2022-01-21T10:51:07.097" v="314"/>
        <pc:sldMkLst>
          <pc:docMk/>
          <pc:sldMk cId="0" sldId="314"/>
        </pc:sldMkLst>
      </pc:sldChg>
      <pc:sldChg chg="del">
        <pc:chgData name="Giulia Vilone" userId="S::giulia.vilone@tudublin.ie::0c58d732-b0d9-492e-ba07-5ae44eefa3de" providerId="AD" clId="Web-{782760DB-0630-D01C-F5D0-4EFF5EFB7A5C}" dt="2022-01-21T10:55:34.164" v="346"/>
        <pc:sldMkLst>
          <pc:docMk/>
          <pc:sldMk cId="0" sldId="315"/>
        </pc:sldMkLst>
      </pc:sldChg>
      <pc:sldChg chg="del">
        <pc:chgData name="Giulia Vilone" userId="S::giulia.vilone@tudublin.ie::0c58d732-b0d9-492e-ba07-5ae44eefa3de" providerId="AD" clId="Web-{782760DB-0630-D01C-F5D0-4EFF5EFB7A5C}" dt="2022-01-21T10:59:34.964" v="375"/>
        <pc:sldMkLst>
          <pc:docMk/>
          <pc:sldMk cId="0" sldId="316"/>
        </pc:sldMkLst>
      </pc:sldChg>
      <pc:sldChg chg="del">
        <pc:chgData name="Giulia Vilone" userId="S::giulia.vilone@tudublin.ie::0c58d732-b0d9-492e-ba07-5ae44eefa3de" providerId="AD" clId="Web-{782760DB-0630-D01C-F5D0-4EFF5EFB7A5C}" dt="2022-01-21T11:00:08.699" v="380"/>
        <pc:sldMkLst>
          <pc:docMk/>
          <pc:sldMk cId="0" sldId="317"/>
        </pc:sldMkLst>
      </pc:sldChg>
      <pc:sldChg chg="del">
        <pc:chgData name="Giulia Vilone" userId="S::giulia.vilone@tudublin.ie::0c58d732-b0d9-492e-ba07-5ae44eefa3de" providerId="AD" clId="Web-{782760DB-0630-D01C-F5D0-4EFF5EFB7A5C}" dt="2022-01-21T11:16:18.861" v="389"/>
        <pc:sldMkLst>
          <pc:docMk/>
          <pc:sldMk cId="0" sldId="318"/>
        </pc:sldMkLst>
      </pc:sldChg>
      <pc:sldChg chg="del">
        <pc:chgData name="Giulia Vilone" userId="S::giulia.vilone@tudublin.ie::0c58d732-b0d9-492e-ba07-5ae44eefa3de" providerId="AD" clId="Web-{782760DB-0630-D01C-F5D0-4EFF5EFB7A5C}" dt="2022-01-21T11:18:11.176" v="410"/>
        <pc:sldMkLst>
          <pc:docMk/>
          <pc:sldMk cId="0" sldId="319"/>
        </pc:sldMkLst>
      </pc:sldChg>
      <pc:sldChg chg="del">
        <pc:chgData name="Giulia Vilone" userId="S::giulia.vilone@tudublin.ie::0c58d732-b0d9-492e-ba07-5ae44eefa3de" providerId="AD" clId="Web-{782760DB-0630-D01C-F5D0-4EFF5EFB7A5C}" dt="2022-01-21T11:20:16.225" v="416"/>
        <pc:sldMkLst>
          <pc:docMk/>
          <pc:sldMk cId="0" sldId="320"/>
        </pc:sldMkLst>
      </pc:sldChg>
      <pc:sldChg chg="del">
        <pc:chgData name="Giulia Vilone" userId="S::giulia.vilone@tudublin.ie::0c58d732-b0d9-492e-ba07-5ae44eefa3de" providerId="AD" clId="Web-{782760DB-0630-D01C-F5D0-4EFF5EFB7A5C}" dt="2022-01-21T11:22:29.556" v="441"/>
        <pc:sldMkLst>
          <pc:docMk/>
          <pc:sldMk cId="0" sldId="321"/>
        </pc:sldMkLst>
      </pc:sldChg>
      <pc:sldChg chg="del">
        <pc:chgData name="Giulia Vilone" userId="S::giulia.vilone@tudublin.ie::0c58d732-b0d9-492e-ba07-5ae44eefa3de" providerId="AD" clId="Web-{782760DB-0630-D01C-F5D0-4EFF5EFB7A5C}" dt="2022-01-21T11:24:17.262" v="491"/>
        <pc:sldMkLst>
          <pc:docMk/>
          <pc:sldMk cId="0" sldId="322"/>
        </pc:sldMkLst>
      </pc:sldChg>
      <pc:sldChg chg="del">
        <pc:chgData name="Giulia Vilone" userId="S::giulia.vilone@tudublin.ie::0c58d732-b0d9-492e-ba07-5ae44eefa3de" providerId="AD" clId="Web-{782760DB-0630-D01C-F5D0-4EFF5EFB7A5C}" dt="2022-01-21T11:25:18.013" v="528"/>
        <pc:sldMkLst>
          <pc:docMk/>
          <pc:sldMk cId="0" sldId="323"/>
        </pc:sldMkLst>
      </pc:sldChg>
      <pc:sldChg chg="del">
        <pc:chgData name="Giulia Vilone" userId="S::giulia.vilone@tudublin.ie::0c58d732-b0d9-492e-ba07-5ae44eefa3de" providerId="AD" clId="Web-{782760DB-0630-D01C-F5D0-4EFF5EFB7A5C}" dt="2022-01-21T11:26:59.640" v="550"/>
        <pc:sldMkLst>
          <pc:docMk/>
          <pc:sldMk cId="0" sldId="324"/>
        </pc:sldMkLst>
      </pc:sldChg>
      <pc:sldChg chg="del">
        <pc:chgData name="Giulia Vilone" userId="S::giulia.vilone@tudublin.ie::0c58d732-b0d9-492e-ba07-5ae44eefa3de" providerId="AD" clId="Web-{782760DB-0630-D01C-F5D0-4EFF5EFB7A5C}" dt="2022-01-21T11:29:04.752" v="582"/>
        <pc:sldMkLst>
          <pc:docMk/>
          <pc:sldMk cId="0" sldId="325"/>
        </pc:sldMkLst>
      </pc:sldChg>
      <pc:sldChg chg="del">
        <pc:chgData name="Giulia Vilone" userId="S::giulia.vilone@tudublin.ie::0c58d732-b0d9-492e-ba07-5ae44eefa3de" providerId="AD" clId="Web-{782760DB-0630-D01C-F5D0-4EFF5EFB7A5C}" dt="2022-01-21T11:30:20.035" v="610"/>
        <pc:sldMkLst>
          <pc:docMk/>
          <pc:sldMk cId="0" sldId="326"/>
        </pc:sldMkLst>
      </pc:sldChg>
      <pc:sldChg chg="del">
        <pc:chgData name="Giulia Vilone" userId="S::giulia.vilone@tudublin.ie::0c58d732-b0d9-492e-ba07-5ae44eefa3de" providerId="AD" clId="Web-{782760DB-0630-D01C-F5D0-4EFF5EFB7A5C}" dt="2022-01-21T11:40:59.799" v="646"/>
        <pc:sldMkLst>
          <pc:docMk/>
          <pc:sldMk cId="0" sldId="327"/>
        </pc:sldMkLst>
      </pc:sldChg>
      <pc:sldChg chg="del">
        <pc:chgData name="Giulia Vilone" userId="S::giulia.vilone@tudublin.ie::0c58d732-b0d9-492e-ba07-5ae44eefa3de" providerId="AD" clId="Web-{782760DB-0630-D01C-F5D0-4EFF5EFB7A5C}" dt="2022-01-21T11:42:19.910" v="664"/>
        <pc:sldMkLst>
          <pc:docMk/>
          <pc:sldMk cId="0" sldId="328"/>
        </pc:sldMkLst>
      </pc:sldChg>
      <pc:sldChg chg="del">
        <pc:chgData name="Giulia Vilone" userId="S::giulia.vilone@tudublin.ie::0c58d732-b0d9-492e-ba07-5ae44eefa3de" providerId="AD" clId="Web-{782760DB-0630-D01C-F5D0-4EFF5EFB7A5C}" dt="2022-01-21T11:42:21.082" v="665"/>
        <pc:sldMkLst>
          <pc:docMk/>
          <pc:sldMk cId="0" sldId="329"/>
        </pc:sldMkLst>
      </pc:sldChg>
      <pc:sldChg chg="del">
        <pc:chgData name="Giulia Vilone" userId="S::giulia.vilone@tudublin.ie::0c58d732-b0d9-492e-ba07-5ae44eefa3de" providerId="AD" clId="Web-{782760DB-0630-D01C-F5D0-4EFF5EFB7A5C}" dt="2022-01-21T11:42:21.910" v="666"/>
        <pc:sldMkLst>
          <pc:docMk/>
          <pc:sldMk cId="0" sldId="330"/>
        </pc:sldMkLst>
      </pc:sldChg>
      <pc:sldChg chg="del">
        <pc:chgData name="Giulia Vilone" userId="S::giulia.vilone@tudublin.ie::0c58d732-b0d9-492e-ba07-5ae44eefa3de" providerId="AD" clId="Web-{782760DB-0630-D01C-F5D0-4EFF5EFB7A5C}" dt="2022-01-21T11:42:59.817" v="676"/>
        <pc:sldMkLst>
          <pc:docMk/>
          <pc:sldMk cId="0" sldId="331"/>
        </pc:sldMkLst>
      </pc:sldChg>
      <pc:sldChg chg="del">
        <pc:chgData name="Giulia Vilone" userId="S::giulia.vilone@tudublin.ie::0c58d732-b0d9-492e-ba07-5ae44eefa3de" providerId="AD" clId="Web-{782760DB-0630-D01C-F5D0-4EFF5EFB7A5C}" dt="2022-01-21T11:45:22.914" v="693"/>
        <pc:sldMkLst>
          <pc:docMk/>
          <pc:sldMk cId="0" sldId="332"/>
        </pc:sldMkLst>
      </pc:sldChg>
      <pc:sldChg chg="del">
        <pc:chgData name="Giulia Vilone" userId="S::giulia.vilone@tudublin.ie::0c58d732-b0d9-492e-ba07-5ae44eefa3de" providerId="AD" clId="Web-{782760DB-0630-D01C-F5D0-4EFF5EFB7A5C}" dt="2022-01-21T11:45:47.023" v="696"/>
        <pc:sldMkLst>
          <pc:docMk/>
          <pc:sldMk cId="0" sldId="333"/>
        </pc:sldMkLst>
      </pc:sldChg>
      <pc:sldChg chg="del">
        <pc:chgData name="Giulia Vilone" userId="S::giulia.vilone@tudublin.ie::0c58d732-b0d9-492e-ba07-5ae44eefa3de" providerId="AD" clId="Web-{782760DB-0630-D01C-F5D0-4EFF5EFB7A5C}" dt="2022-01-21T10:21:09.322" v="41"/>
        <pc:sldMkLst>
          <pc:docMk/>
          <pc:sldMk cId="3602974113" sldId="340"/>
        </pc:sldMkLst>
      </pc:sldChg>
      <pc:sldChg chg="modSp">
        <pc:chgData name="Giulia Vilone" userId="S::giulia.vilone@tudublin.ie::0c58d732-b0d9-492e-ba07-5ae44eefa3de" providerId="AD" clId="Web-{782760DB-0630-D01C-F5D0-4EFF5EFB7A5C}" dt="2022-01-21T10:22:06.854" v="46" actId="1076"/>
        <pc:sldMkLst>
          <pc:docMk/>
          <pc:sldMk cId="928094043" sldId="342"/>
        </pc:sldMkLst>
        <pc:spChg chg="mod">
          <ac:chgData name="Giulia Vilone" userId="S::giulia.vilone@tudublin.ie::0c58d732-b0d9-492e-ba07-5ae44eefa3de" providerId="AD" clId="Web-{782760DB-0630-D01C-F5D0-4EFF5EFB7A5C}" dt="2022-01-21T10:21:57.244" v="43" actId="20577"/>
          <ac:spMkLst>
            <pc:docMk/>
            <pc:sldMk cId="928094043" sldId="342"/>
            <ac:spMk id="5" creationId="{9F8DB787-26E9-4DBF-9686-D18B3B92DA4E}"/>
          </ac:spMkLst>
        </pc:spChg>
        <pc:spChg chg="mod">
          <ac:chgData name="Giulia Vilone" userId="S::giulia.vilone@tudublin.ie::0c58d732-b0d9-492e-ba07-5ae44eefa3de" providerId="AD" clId="Web-{782760DB-0630-D01C-F5D0-4EFF5EFB7A5C}" dt="2022-01-21T10:22:06.854" v="46" actId="1076"/>
          <ac:spMkLst>
            <pc:docMk/>
            <pc:sldMk cId="928094043" sldId="342"/>
            <ac:spMk id="8" creationId="{A64A72B0-AB42-46C1-8147-28178818C7C6}"/>
          </ac:spMkLst>
        </pc:spChg>
      </pc:sldChg>
      <pc:sldChg chg="modSp">
        <pc:chgData name="Giulia Vilone" userId="S::giulia.vilone@tudublin.ie::0c58d732-b0d9-492e-ba07-5ae44eefa3de" providerId="AD" clId="Web-{782760DB-0630-D01C-F5D0-4EFF5EFB7A5C}" dt="2022-01-21T10:17:45.569" v="10" actId="20577"/>
        <pc:sldMkLst>
          <pc:docMk/>
          <pc:sldMk cId="1512504910" sldId="369"/>
        </pc:sldMkLst>
        <pc:spChg chg="mod">
          <ac:chgData name="Giulia Vilone" userId="S::giulia.vilone@tudublin.ie::0c58d732-b0d9-492e-ba07-5ae44eefa3de" providerId="AD" clId="Web-{782760DB-0630-D01C-F5D0-4EFF5EFB7A5C}" dt="2022-01-21T10:17:45.569" v="10" actId="20577"/>
          <ac:spMkLst>
            <pc:docMk/>
            <pc:sldMk cId="1512504910" sldId="369"/>
            <ac:spMk id="5" creationId="{9F8DB787-26E9-4DBF-9686-D18B3B92DA4E}"/>
          </ac:spMkLst>
        </pc:spChg>
      </pc:sldChg>
      <pc:sldChg chg="modSp add replId">
        <pc:chgData name="Giulia Vilone" userId="S::giulia.vilone@tudublin.ie::0c58d732-b0d9-492e-ba07-5ae44eefa3de" providerId="AD" clId="Web-{782760DB-0630-D01C-F5D0-4EFF5EFB7A5C}" dt="2022-01-21T10:18:55.445" v="18" actId="20577"/>
        <pc:sldMkLst>
          <pc:docMk/>
          <pc:sldMk cId="738847504" sldId="370"/>
        </pc:sldMkLst>
        <pc:spChg chg="mod">
          <ac:chgData name="Giulia Vilone" userId="S::giulia.vilone@tudublin.ie::0c58d732-b0d9-492e-ba07-5ae44eefa3de" providerId="AD" clId="Web-{782760DB-0630-D01C-F5D0-4EFF5EFB7A5C}" dt="2022-01-21T10:18:13.523" v="14" actId="20577"/>
          <ac:spMkLst>
            <pc:docMk/>
            <pc:sldMk cId="738847504" sldId="370"/>
            <ac:spMk id="3" creationId="{00000000-0000-0000-0000-000000000000}"/>
          </ac:spMkLst>
        </pc:spChg>
        <pc:spChg chg="mod">
          <ac:chgData name="Giulia Vilone" userId="S::giulia.vilone@tudublin.ie::0c58d732-b0d9-492e-ba07-5ae44eefa3de" providerId="AD" clId="Web-{782760DB-0630-D01C-F5D0-4EFF5EFB7A5C}" dt="2022-01-21T10:18:55.445" v="18" actId="20577"/>
          <ac:spMkLst>
            <pc:docMk/>
            <pc:sldMk cId="738847504" sldId="370"/>
            <ac:spMk id="5" creationId="{9F8DB787-26E9-4DBF-9686-D18B3B92DA4E}"/>
          </ac:spMkLst>
        </pc:spChg>
      </pc:sldChg>
      <pc:sldChg chg="modSp add replId">
        <pc:chgData name="Giulia Vilone" userId="S::giulia.vilone@tudublin.ie::0c58d732-b0d9-492e-ba07-5ae44eefa3de" providerId="AD" clId="Web-{782760DB-0630-D01C-F5D0-4EFF5EFB7A5C}" dt="2022-01-21T10:19:34.492" v="29" actId="20577"/>
        <pc:sldMkLst>
          <pc:docMk/>
          <pc:sldMk cId="2430854952" sldId="371"/>
        </pc:sldMkLst>
        <pc:spChg chg="mod">
          <ac:chgData name="Giulia Vilone" userId="S::giulia.vilone@tudublin.ie::0c58d732-b0d9-492e-ba07-5ae44eefa3de" providerId="AD" clId="Web-{782760DB-0630-D01C-F5D0-4EFF5EFB7A5C}" dt="2022-01-21T10:19:15.617" v="24" actId="20577"/>
          <ac:spMkLst>
            <pc:docMk/>
            <pc:sldMk cId="2430854952" sldId="371"/>
            <ac:spMk id="3" creationId="{00000000-0000-0000-0000-000000000000}"/>
          </ac:spMkLst>
        </pc:spChg>
        <pc:spChg chg="mod">
          <ac:chgData name="Giulia Vilone" userId="S::giulia.vilone@tudublin.ie::0c58d732-b0d9-492e-ba07-5ae44eefa3de" providerId="AD" clId="Web-{782760DB-0630-D01C-F5D0-4EFF5EFB7A5C}" dt="2022-01-21T10:19:34.492" v="29" actId="20577"/>
          <ac:spMkLst>
            <pc:docMk/>
            <pc:sldMk cId="2430854952" sldId="371"/>
            <ac:spMk id="5" creationId="{9F8DB787-26E9-4DBF-9686-D18B3B92DA4E}"/>
          </ac:spMkLst>
        </pc:spChg>
      </pc:sldChg>
      <pc:sldChg chg="modSp add replId">
        <pc:chgData name="Giulia Vilone" userId="S::giulia.vilone@tudublin.ie::0c58d732-b0d9-492e-ba07-5ae44eefa3de" providerId="AD" clId="Web-{782760DB-0630-D01C-F5D0-4EFF5EFB7A5C}" dt="2022-01-21T10:23:24.714" v="49" actId="20577"/>
        <pc:sldMkLst>
          <pc:docMk/>
          <pc:sldMk cId="3060574025" sldId="372"/>
        </pc:sldMkLst>
        <pc:spChg chg="mod">
          <ac:chgData name="Giulia Vilone" userId="S::giulia.vilone@tudublin.ie::0c58d732-b0d9-492e-ba07-5ae44eefa3de" providerId="AD" clId="Web-{782760DB-0630-D01C-F5D0-4EFF5EFB7A5C}" dt="2022-01-21T10:19:56.774" v="37" actId="20577"/>
          <ac:spMkLst>
            <pc:docMk/>
            <pc:sldMk cId="3060574025" sldId="372"/>
            <ac:spMk id="3" creationId="{00000000-0000-0000-0000-000000000000}"/>
          </ac:spMkLst>
        </pc:spChg>
        <pc:spChg chg="mod">
          <ac:chgData name="Giulia Vilone" userId="S::giulia.vilone@tudublin.ie::0c58d732-b0d9-492e-ba07-5ae44eefa3de" providerId="AD" clId="Web-{782760DB-0630-D01C-F5D0-4EFF5EFB7A5C}" dt="2022-01-21T10:23:24.714" v="49" actId="20577"/>
          <ac:spMkLst>
            <pc:docMk/>
            <pc:sldMk cId="3060574025" sldId="372"/>
            <ac:spMk id="5" creationId="{9F8DB787-26E9-4DBF-9686-D18B3B92DA4E}"/>
          </ac:spMkLst>
        </pc:spChg>
      </pc:sldChg>
      <pc:sldChg chg="modSp add replId">
        <pc:chgData name="Giulia Vilone" userId="S::giulia.vilone@tudublin.ie::0c58d732-b0d9-492e-ba07-5ae44eefa3de" providerId="AD" clId="Web-{782760DB-0630-D01C-F5D0-4EFF5EFB7A5C}" dt="2022-01-21T10:24:07.153" v="65" actId="20577"/>
        <pc:sldMkLst>
          <pc:docMk/>
          <pc:sldMk cId="3857869179" sldId="373"/>
        </pc:sldMkLst>
        <pc:spChg chg="mod">
          <ac:chgData name="Giulia Vilone" userId="S::giulia.vilone@tudublin.ie::0c58d732-b0d9-492e-ba07-5ae44eefa3de" providerId="AD" clId="Web-{782760DB-0630-D01C-F5D0-4EFF5EFB7A5C}" dt="2022-01-21T10:23:59.074" v="63" actId="20577"/>
          <ac:spMkLst>
            <pc:docMk/>
            <pc:sldMk cId="3857869179" sldId="373"/>
            <ac:spMk id="3" creationId="{00000000-0000-0000-0000-000000000000}"/>
          </ac:spMkLst>
        </pc:spChg>
        <pc:spChg chg="mod">
          <ac:chgData name="Giulia Vilone" userId="S::giulia.vilone@tudublin.ie::0c58d732-b0d9-492e-ba07-5ae44eefa3de" providerId="AD" clId="Web-{782760DB-0630-D01C-F5D0-4EFF5EFB7A5C}" dt="2022-01-21T10:24:07.153" v="65" actId="20577"/>
          <ac:spMkLst>
            <pc:docMk/>
            <pc:sldMk cId="3857869179" sldId="373"/>
            <ac:spMk id="5" creationId="{9F8DB787-26E9-4DBF-9686-D18B3B92DA4E}"/>
          </ac:spMkLst>
        </pc:spChg>
      </pc:sldChg>
      <pc:sldChg chg="addSp delSp modSp add ord replId">
        <pc:chgData name="Giulia Vilone" userId="S::giulia.vilone@tudublin.ie::0c58d732-b0d9-492e-ba07-5ae44eefa3de" providerId="AD" clId="Web-{782760DB-0630-D01C-F5D0-4EFF5EFB7A5C}" dt="2022-01-21T10:25:59.342" v="92" actId="20577"/>
        <pc:sldMkLst>
          <pc:docMk/>
          <pc:sldMk cId="1806505929" sldId="374"/>
        </pc:sldMkLst>
        <pc:spChg chg="mod">
          <ac:chgData name="Giulia Vilone" userId="S::giulia.vilone@tudublin.ie::0c58d732-b0d9-492e-ba07-5ae44eefa3de" providerId="AD" clId="Web-{782760DB-0630-D01C-F5D0-4EFF5EFB7A5C}" dt="2022-01-21T10:25:26.404" v="80" actId="20577"/>
          <ac:spMkLst>
            <pc:docMk/>
            <pc:sldMk cId="1806505929" sldId="374"/>
            <ac:spMk id="3" creationId="{00000000-0000-0000-0000-000000000000}"/>
          </ac:spMkLst>
        </pc:spChg>
        <pc:spChg chg="mod">
          <ac:chgData name="Giulia Vilone" userId="S::giulia.vilone@tudublin.ie::0c58d732-b0d9-492e-ba07-5ae44eefa3de" providerId="AD" clId="Web-{782760DB-0630-D01C-F5D0-4EFF5EFB7A5C}" dt="2022-01-21T10:25:35.091" v="84" actId="20577"/>
          <ac:spMkLst>
            <pc:docMk/>
            <pc:sldMk cId="1806505929" sldId="374"/>
            <ac:spMk id="5" creationId="{9F8DB787-26E9-4DBF-9686-D18B3B92DA4E}"/>
          </ac:spMkLst>
        </pc:spChg>
        <pc:spChg chg="add mod">
          <ac:chgData name="Giulia Vilone" userId="S::giulia.vilone@tudublin.ie::0c58d732-b0d9-492e-ba07-5ae44eefa3de" providerId="AD" clId="Web-{782760DB-0630-D01C-F5D0-4EFF5EFB7A5C}" dt="2022-01-21T10:25:59.342" v="92" actId="20577"/>
          <ac:spMkLst>
            <pc:docMk/>
            <pc:sldMk cId="1806505929" sldId="374"/>
            <ac:spMk id="6" creationId="{0875D7DF-AECD-465A-81A6-99FB695F0094}"/>
          </ac:spMkLst>
        </pc:spChg>
        <pc:spChg chg="del">
          <ac:chgData name="Giulia Vilone" userId="S::giulia.vilone@tudublin.ie::0c58d732-b0d9-492e-ba07-5ae44eefa3de" providerId="AD" clId="Web-{782760DB-0630-D01C-F5D0-4EFF5EFB7A5C}" dt="2022-01-21T10:25:15.669" v="79"/>
          <ac:spMkLst>
            <pc:docMk/>
            <pc:sldMk cId="1806505929" sldId="374"/>
            <ac:spMk id="7" creationId="{FF9C4BC5-C1E9-46B7-8D0F-0E3D04E7C795}"/>
          </ac:spMkLst>
        </pc:spChg>
        <pc:spChg chg="del mod">
          <ac:chgData name="Giulia Vilone" userId="S::giulia.vilone@tudublin.ie::0c58d732-b0d9-492e-ba07-5ae44eefa3de" providerId="AD" clId="Web-{782760DB-0630-D01C-F5D0-4EFF5EFB7A5C}" dt="2022-01-21T10:24:53.528" v="73"/>
          <ac:spMkLst>
            <pc:docMk/>
            <pc:sldMk cId="1806505929" sldId="374"/>
            <ac:spMk id="8" creationId="{8408BFDA-6D78-4937-AB11-41CBB4FBB674}"/>
          </ac:spMkLst>
        </pc:spChg>
        <pc:picChg chg="del">
          <ac:chgData name="Giulia Vilone" userId="S::giulia.vilone@tudublin.ie::0c58d732-b0d9-492e-ba07-5ae44eefa3de" providerId="AD" clId="Web-{782760DB-0630-D01C-F5D0-4EFF5EFB7A5C}" dt="2022-01-21T10:24:48.419" v="70"/>
          <ac:picMkLst>
            <pc:docMk/>
            <pc:sldMk cId="1806505929" sldId="374"/>
            <ac:picMk id="2" creationId="{1E573898-7A60-4B51-9125-B3E5E4B87318}"/>
          </ac:picMkLst>
        </pc:picChg>
        <pc:picChg chg="add mod">
          <ac:chgData name="Giulia Vilone" userId="S::giulia.vilone@tudublin.ie::0c58d732-b0d9-492e-ba07-5ae44eefa3de" providerId="AD" clId="Web-{782760DB-0630-D01C-F5D0-4EFF5EFB7A5C}" dt="2022-01-21T10:25:10.294" v="78" actId="1076"/>
          <ac:picMkLst>
            <pc:docMk/>
            <pc:sldMk cId="1806505929" sldId="374"/>
            <ac:picMk id="4" creationId="{93072448-C057-45FC-8B25-B659B9027DDB}"/>
          </ac:picMkLst>
        </pc:picChg>
      </pc:sldChg>
      <pc:sldChg chg="addSp delSp modSp add replId">
        <pc:chgData name="Giulia Vilone" userId="S::giulia.vilone@tudublin.ie::0c58d732-b0d9-492e-ba07-5ae44eefa3de" providerId="AD" clId="Web-{782760DB-0630-D01C-F5D0-4EFF5EFB7A5C}" dt="2022-01-21T10:35:35.959" v="174"/>
        <pc:sldMkLst>
          <pc:docMk/>
          <pc:sldMk cId="3887174342" sldId="375"/>
        </pc:sldMkLst>
        <pc:spChg chg="add mod">
          <ac:chgData name="Giulia Vilone" userId="S::giulia.vilone@tudublin.ie::0c58d732-b0d9-492e-ba07-5ae44eefa3de" providerId="AD" clId="Web-{782760DB-0630-D01C-F5D0-4EFF5EFB7A5C}" dt="2022-01-21T10:29:35.298" v="117" actId="20577"/>
          <ac:spMkLst>
            <pc:docMk/>
            <pc:sldMk cId="3887174342" sldId="375"/>
            <ac:spMk id="2" creationId="{AB39FDBE-2C7F-4927-B5E0-B95ECE36B389}"/>
          </ac:spMkLst>
        </pc:spChg>
        <pc:spChg chg="add mod">
          <ac:chgData name="Giulia Vilone" userId="S::giulia.vilone@tudublin.ie::0c58d732-b0d9-492e-ba07-5ae44eefa3de" providerId="AD" clId="Web-{782760DB-0630-D01C-F5D0-4EFF5EFB7A5C}" dt="2022-01-21T10:35:35.959" v="174"/>
          <ac:spMkLst>
            <pc:docMk/>
            <pc:sldMk cId="3887174342" sldId="375"/>
            <ac:spMk id="8" creationId="{F8F17238-AF55-4FD2-9169-5D458CD4C828}"/>
          </ac:spMkLst>
        </pc:spChg>
        <pc:picChg chg="del">
          <ac:chgData name="Giulia Vilone" userId="S::giulia.vilone@tudublin.ie::0c58d732-b0d9-492e-ba07-5ae44eefa3de" providerId="AD" clId="Web-{782760DB-0630-D01C-F5D0-4EFF5EFB7A5C}" dt="2022-01-21T10:26:10.482" v="95"/>
          <ac:picMkLst>
            <pc:docMk/>
            <pc:sldMk cId="3887174342" sldId="375"/>
            <ac:picMk id="4" creationId="{93072448-C057-45FC-8B25-B659B9027DDB}"/>
          </ac:picMkLst>
        </pc:picChg>
      </pc:sldChg>
      <pc:sldChg chg="modSp add replId">
        <pc:chgData name="Giulia Vilone" userId="S::giulia.vilone@tudublin.ie::0c58d732-b0d9-492e-ba07-5ae44eefa3de" providerId="AD" clId="Web-{782760DB-0630-D01C-F5D0-4EFF5EFB7A5C}" dt="2022-01-21T10:36:26.225" v="180" actId="20577"/>
        <pc:sldMkLst>
          <pc:docMk/>
          <pc:sldMk cId="1319166829" sldId="376"/>
        </pc:sldMkLst>
        <pc:spChg chg="mod">
          <ac:chgData name="Giulia Vilone" userId="S::giulia.vilone@tudublin.ie::0c58d732-b0d9-492e-ba07-5ae44eefa3de" providerId="AD" clId="Web-{782760DB-0630-D01C-F5D0-4EFF5EFB7A5C}" dt="2022-01-21T10:36:26.225" v="180" actId="20577"/>
          <ac:spMkLst>
            <pc:docMk/>
            <pc:sldMk cId="1319166829" sldId="376"/>
            <ac:spMk id="2" creationId="{AB39FDBE-2C7F-4927-B5E0-B95ECE36B389}"/>
          </ac:spMkLst>
        </pc:spChg>
      </pc:sldChg>
      <pc:sldChg chg="modSp add replId">
        <pc:chgData name="Giulia Vilone" userId="S::giulia.vilone@tudublin.ie::0c58d732-b0d9-492e-ba07-5ae44eefa3de" providerId="AD" clId="Web-{782760DB-0630-D01C-F5D0-4EFF5EFB7A5C}" dt="2022-01-21T10:32:04.800" v="144" actId="20577"/>
        <pc:sldMkLst>
          <pc:docMk/>
          <pc:sldMk cId="1193012087" sldId="377"/>
        </pc:sldMkLst>
        <pc:spChg chg="mod">
          <ac:chgData name="Giulia Vilone" userId="S::giulia.vilone@tudublin.ie::0c58d732-b0d9-492e-ba07-5ae44eefa3de" providerId="AD" clId="Web-{782760DB-0630-D01C-F5D0-4EFF5EFB7A5C}" dt="2022-01-21T10:32:04.800" v="144" actId="20577"/>
          <ac:spMkLst>
            <pc:docMk/>
            <pc:sldMk cId="1193012087" sldId="377"/>
            <ac:spMk id="2" creationId="{AB39FDBE-2C7F-4927-B5E0-B95ECE36B389}"/>
          </ac:spMkLst>
        </pc:spChg>
      </pc:sldChg>
      <pc:sldChg chg="modSp add replId">
        <pc:chgData name="Giulia Vilone" userId="S::giulia.vilone@tudublin.ie::0c58d732-b0d9-492e-ba07-5ae44eefa3de" providerId="AD" clId="Web-{782760DB-0630-D01C-F5D0-4EFF5EFB7A5C}" dt="2022-01-21T10:33:38.723" v="155" actId="20577"/>
        <pc:sldMkLst>
          <pc:docMk/>
          <pc:sldMk cId="1735330805" sldId="378"/>
        </pc:sldMkLst>
        <pc:spChg chg="mod">
          <ac:chgData name="Giulia Vilone" userId="S::giulia.vilone@tudublin.ie::0c58d732-b0d9-492e-ba07-5ae44eefa3de" providerId="AD" clId="Web-{782760DB-0630-D01C-F5D0-4EFF5EFB7A5C}" dt="2022-01-21T10:33:38.723" v="155" actId="20577"/>
          <ac:spMkLst>
            <pc:docMk/>
            <pc:sldMk cId="1735330805" sldId="378"/>
            <ac:spMk id="2" creationId="{AB39FDBE-2C7F-4927-B5E0-B95ECE36B389}"/>
          </ac:spMkLst>
        </pc:spChg>
      </pc:sldChg>
      <pc:sldChg chg="modSp add ord replId">
        <pc:chgData name="Giulia Vilone" userId="S::giulia.vilone@tudublin.ie::0c58d732-b0d9-492e-ba07-5ae44eefa3de" providerId="AD" clId="Web-{782760DB-0630-D01C-F5D0-4EFF5EFB7A5C}" dt="2022-01-21T10:37:27.054" v="186" actId="20577"/>
        <pc:sldMkLst>
          <pc:docMk/>
          <pc:sldMk cId="3860160626" sldId="379"/>
        </pc:sldMkLst>
        <pc:spChg chg="mod">
          <ac:chgData name="Giulia Vilone" userId="S::giulia.vilone@tudublin.ie::0c58d732-b0d9-492e-ba07-5ae44eefa3de" providerId="AD" clId="Web-{782760DB-0630-D01C-F5D0-4EFF5EFB7A5C}" dt="2022-01-21T10:37:27.054" v="186" actId="20577"/>
          <ac:spMkLst>
            <pc:docMk/>
            <pc:sldMk cId="3860160626" sldId="379"/>
            <ac:spMk id="104" creationId="{00000000-0000-0000-0000-000000000000}"/>
          </ac:spMkLst>
        </pc:spChg>
      </pc:sldChg>
      <pc:sldChg chg="addSp delSp modSp add ord replId">
        <pc:chgData name="Giulia Vilone" userId="S::giulia.vilone@tudublin.ie::0c58d732-b0d9-492e-ba07-5ae44eefa3de" providerId="AD" clId="Web-{782760DB-0630-D01C-F5D0-4EFF5EFB7A5C}" dt="2022-01-21T10:45:45.811" v="249" actId="1076"/>
        <pc:sldMkLst>
          <pc:docMk/>
          <pc:sldMk cId="3866205309" sldId="380"/>
        </pc:sldMkLst>
        <pc:spChg chg="mod">
          <ac:chgData name="Giulia Vilone" userId="S::giulia.vilone@tudublin.ie::0c58d732-b0d9-492e-ba07-5ae44eefa3de" providerId="AD" clId="Web-{782760DB-0630-D01C-F5D0-4EFF5EFB7A5C}" dt="2022-01-21T10:38:07.899" v="190" actId="20577"/>
          <ac:spMkLst>
            <pc:docMk/>
            <pc:sldMk cId="3866205309" sldId="380"/>
            <ac:spMk id="3" creationId="{00000000-0000-0000-0000-000000000000}"/>
          </ac:spMkLst>
        </pc:spChg>
        <pc:spChg chg="mod">
          <ac:chgData name="Giulia Vilone" userId="S::giulia.vilone@tudublin.ie::0c58d732-b0d9-492e-ba07-5ae44eefa3de" providerId="AD" clId="Web-{782760DB-0630-D01C-F5D0-4EFF5EFB7A5C}" dt="2022-01-21T10:39:33.306" v="206" actId="20577"/>
          <ac:spMkLst>
            <pc:docMk/>
            <pc:sldMk cId="3866205309" sldId="380"/>
            <ac:spMk id="5" creationId="{9F8DB787-26E9-4DBF-9686-D18B3B92DA4E}"/>
          </ac:spMkLst>
        </pc:spChg>
        <pc:picChg chg="add del mod">
          <ac:chgData name="Giulia Vilone" userId="S::giulia.vilone@tudublin.ie::0c58d732-b0d9-492e-ba07-5ae44eefa3de" providerId="AD" clId="Web-{782760DB-0630-D01C-F5D0-4EFF5EFB7A5C}" dt="2022-01-21T10:45:39.140" v="245"/>
          <ac:picMkLst>
            <pc:docMk/>
            <pc:sldMk cId="3866205309" sldId="380"/>
            <ac:picMk id="2" creationId="{CD5FD198-4C14-42ED-8713-9B3799983A68}"/>
          </ac:picMkLst>
        </pc:picChg>
        <pc:picChg chg="del">
          <ac:chgData name="Giulia Vilone" userId="S::giulia.vilone@tudublin.ie::0c58d732-b0d9-492e-ba07-5ae44eefa3de" providerId="AD" clId="Web-{782760DB-0630-D01C-F5D0-4EFF5EFB7A5C}" dt="2022-01-21T10:38:22.196" v="194"/>
          <ac:picMkLst>
            <pc:docMk/>
            <pc:sldMk cId="3866205309" sldId="380"/>
            <ac:picMk id="4" creationId="{E43BE70B-CE01-4CC1-8AB1-ACFA09F72F08}"/>
          </ac:picMkLst>
        </pc:picChg>
        <pc:picChg chg="add mod">
          <ac:chgData name="Giulia Vilone" userId="S::giulia.vilone@tudublin.ie::0c58d732-b0d9-492e-ba07-5ae44eefa3de" providerId="AD" clId="Web-{782760DB-0630-D01C-F5D0-4EFF5EFB7A5C}" dt="2022-01-21T10:45:45.811" v="249" actId="1076"/>
          <ac:picMkLst>
            <pc:docMk/>
            <pc:sldMk cId="3866205309" sldId="380"/>
            <ac:picMk id="7" creationId="{F1234797-A95E-442C-8B29-526A879086E4}"/>
          </ac:picMkLst>
        </pc:picChg>
      </pc:sldChg>
      <pc:sldChg chg="delSp modSp add replId">
        <pc:chgData name="Giulia Vilone" userId="S::giulia.vilone@tudublin.ie::0c58d732-b0d9-492e-ba07-5ae44eefa3de" providerId="AD" clId="Web-{782760DB-0630-D01C-F5D0-4EFF5EFB7A5C}" dt="2022-01-21T10:41:00.401" v="221" actId="20577"/>
        <pc:sldMkLst>
          <pc:docMk/>
          <pc:sldMk cId="477357608" sldId="381"/>
        </pc:sldMkLst>
        <pc:spChg chg="mod">
          <ac:chgData name="Giulia Vilone" userId="S::giulia.vilone@tudublin.ie::0c58d732-b0d9-492e-ba07-5ae44eefa3de" providerId="AD" clId="Web-{782760DB-0630-D01C-F5D0-4EFF5EFB7A5C}" dt="2022-01-21T10:41:00.401" v="221" actId="20577"/>
          <ac:spMkLst>
            <pc:docMk/>
            <pc:sldMk cId="477357608" sldId="381"/>
            <ac:spMk id="5" creationId="{9F8DB787-26E9-4DBF-9686-D18B3B92DA4E}"/>
          </ac:spMkLst>
        </pc:spChg>
        <pc:picChg chg="del">
          <ac:chgData name="Giulia Vilone" userId="S::giulia.vilone@tudublin.ie::0c58d732-b0d9-492e-ba07-5ae44eefa3de" providerId="AD" clId="Web-{782760DB-0630-D01C-F5D0-4EFF5EFB7A5C}" dt="2022-01-21T10:39:54.322" v="209"/>
          <ac:picMkLst>
            <pc:docMk/>
            <pc:sldMk cId="477357608" sldId="381"/>
            <ac:picMk id="2" creationId="{CD5FD198-4C14-42ED-8713-9B3799983A68}"/>
          </ac:picMkLst>
        </pc:picChg>
      </pc:sldChg>
      <pc:sldChg chg="modSp add replId">
        <pc:chgData name="Giulia Vilone" userId="S::giulia.vilone@tudublin.ie::0c58d732-b0d9-492e-ba07-5ae44eefa3de" providerId="AD" clId="Web-{782760DB-0630-D01C-F5D0-4EFF5EFB7A5C}" dt="2022-01-21T10:41:45.152" v="234" actId="20577"/>
        <pc:sldMkLst>
          <pc:docMk/>
          <pc:sldMk cId="817567816" sldId="382"/>
        </pc:sldMkLst>
        <pc:spChg chg="mod">
          <ac:chgData name="Giulia Vilone" userId="S::giulia.vilone@tudublin.ie::0c58d732-b0d9-492e-ba07-5ae44eefa3de" providerId="AD" clId="Web-{782760DB-0630-D01C-F5D0-4EFF5EFB7A5C}" dt="2022-01-21T10:41:18.886" v="225" actId="20577"/>
          <ac:spMkLst>
            <pc:docMk/>
            <pc:sldMk cId="817567816" sldId="382"/>
            <ac:spMk id="3" creationId="{00000000-0000-0000-0000-000000000000}"/>
          </ac:spMkLst>
        </pc:spChg>
        <pc:spChg chg="mod">
          <ac:chgData name="Giulia Vilone" userId="S::giulia.vilone@tudublin.ie::0c58d732-b0d9-492e-ba07-5ae44eefa3de" providerId="AD" clId="Web-{782760DB-0630-D01C-F5D0-4EFF5EFB7A5C}" dt="2022-01-21T10:41:45.152" v="234" actId="20577"/>
          <ac:spMkLst>
            <pc:docMk/>
            <pc:sldMk cId="817567816" sldId="382"/>
            <ac:spMk id="5" creationId="{9F8DB787-26E9-4DBF-9686-D18B3B92DA4E}"/>
          </ac:spMkLst>
        </pc:spChg>
      </pc:sldChg>
      <pc:sldChg chg="modSp add replId">
        <pc:chgData name="Giulia Vilone" userId="S::giulia.vilone@tudublin.ie::0c58d732-b0d9-492e-ba07-5ae44eefa3de" providerId="AD" clId="Web-{782760DB-0630-D01C-F5D0-4EFF5EFB7A5C}" dt="2022-01-21T10:44:23.592" v="243" actId="20577"/>
        <pc:sldMkLst>
          <pc:docMk/>
          <pc:sldMk cId="1359367013" sldId="383"/>
        </pc:sldMkLst>
        <pc:spChg chg="mod">
          <ac:chgData name="Giulia Vilone" userId="S::giulia.vilone@tudublin.ie::0c58d732-b0d9-492e-ba07-5ae44eefa3de" providerId="AD" clId="Web-{782760DB-0630-D01C-F5D0-4EFF5EFB7A5C}" dt="2022-01-21T10:44:23.592" v="243" actId="20577"/>
          <ac:spMkLst>
            <pc:docMk/>
            <pc:sldMk cId="1359367013" sldId="383"/>
            <ac:spMk id="5" creationId="{9F8DB787-26E9-4DBF-9686-D18B3B92DA4E}"/>
          </ac:spMkLst>
        </pc:spChg>
      </pc:sldChg>
      <pc:sldChg chg="addSp delSp modSp add ord replId">
        <pc:chgData name="Giulia Vilone" userId="S::giulia.vilone@tudublin.ie::0c58d732-b0d9-492e-ba07-5ae44eefa3de" providerId="AD" clId="Web-{782760DB-0630-D01C-F5D0-4EFF5EFB7A5C}" dt="2022-01-21T10:47:35.813" v="282" actId="1076"/>
        <pc:sldMkLst>
          <pc:docMk/>
          <pc:sldMk cId="2766177815" sldId="384"/>
        </pc:sldMkLst>
        <pc:spChg chg="mod">
          <ac:chgData name="Giulia Vilone" userId="S::giulia.vilone@tudublin.ie::0c58d732-b0d9-492e-ba07-5ae44eefa3de" providerId="AD" clId="Web-{782760DB-0630-D01C-F5D0-4EFF5EFB7A5C}" dt="2022-01-21T10:46:44.187" v="254" actId="20577"/>
          <ac:spMkLst>
            <pc:docMk/>
            <pc:sldMk cId="2766177815" sldId="384"/>
            <ac:spMk id="3" creationId="{00000000-0000-0000-0000-000000000000}"/>
          </ac:spMkLst>
        </pc:spChg>
        <pc:spChg chg="mod">
          <ac:chgData name="Giulia Vilone" userId="S::giulia.vilone@tudublin.ie::0c58d732-b0d9-492e-ba07-5ae44eefa3de" providerId="AD" clId="Web-{782760DB-0630-D01C-F5D0-4EFF5EFB7A5C}" dt="2022-01-21T10:47:19.032" v="277" actId="20577"/>
          <ac:spMkLst>
            <pc:docMk/>
            <pc:sldMk cId="2766177815" sldId="384"/>
            <ac:spMk id="5" creationId="{9F8DB787-26E9-4DBF-9686-D18B3B92DA4E}"/>
          </ac:spMkLst>
        </pc:spChg>
        <pc:spChg chg="mod">
          <ac:chgData name="Giulia Vilone" userId="S::giulia.vilone@tudublin.ie::0c58d732-b0d9-492e-ba07-5ae44eefa3de" providerId="AD" clId="Web-{782760DB-0630-D01C-F5D0-4EFF5EFB7A5C}" dt="2022-01-21T10:46:58.969" v="264" actId="20577"/>
          <ac:spMkLst>
            <pc:docMk/>
            <pc:sldMk cId="2766177815" sldId="384"/>
            <ac:spMk id="6" creationId="{0875D7DF-AECD-465A-81A6-99FB695F0094}"/>
          </ac:spMkLst>
        </pc:spChg>
        <pc:picChg chg="add mod">
          <ac:chgData name="Giulia Vilone" userId="S::giulia.vilone@tudublin.ie::0c58d732-b0d9-492e-ba07-5ae44eefa3de" providerId="AD" clId="Web-{782760DB-0630-D01C-F5D0-4EFF5EFB7A5C}" dt="2022-01-21T10:47:35.813" v="282" actId="1076"/>
          <ac:picMkLst>
            <pc:docMk/>
            <pc:sldMk cId="2766177815" sldId="384"/>
            <ac:picMk id="2" creationId="{1FDA13B5-6EE0-4CD7-86B0-37D474B31FBE}"/>
          </ac:picMkLst>
        </pc:picChg>
        <pc:picChg chg="del">
          <ac:chgData name="Giulia Vilone" userId="S::giulia.vilone@tudublin.ie::0c58d732-b0d9-492e-ba07-5ae44eefa3de" providerId="AD" clId="Web-{782760DB-0630-D01C-F5D0-4EFF5EFB7A5C}" dt="2022-01-21T10:47:22.422" v="278"/>
          <ac:picMkLst>
            <pc:docMk/>
            <pc:sldMk cId="2766177815" sldId="384"/>
            <ac:picMk id="4" creationId="{93072448-C057-45FC-8B25-B659B9027DDB}"/>
          </ac:picMkLst>
        </pc:picChg>
      </pc:sldChg>
      <pc:sldChg chg="addSp delSp modSp add replId">
        <pc:chgData name="Giulia Vilone" userId="S::giulia.vilone@tudublin.ie::0c58d732-b0d9-492e-ba07-5ae44eefa3de" providerId="AD" clId="Web-{782760DB-0630-D01C-F5D0-4EFF5EFB7A5C}" dt="2022-01-21T10:51:00.879" v="313"/>
        <pc:sldMkLst>
          <pc:docMk/>
          <pc:sldMk cId="745711500" sldId="385"/>
        </pc:sldMkLst>
        <pc:spChg chg="add mod">
          <ac:chgData name="Giulia Vilone" userId="S::giulia.vilone@tudublin.ie::0c58d732-b0d9-492e-ba07-5ae44eefa3de" providerId="AD" clId="Web-{782760DB-0630-D01C-F5D0-4EFF5EFB7A5C}" dt="2022-01-21T10:50:34.941" v="297" actId="20577"/>
          <ac:spMkLst>
            <pc:docMk/>
            <pc:sldMk cId="745711500" sldId="385"/>
            <ac:spMk id="4" creationId="{C6F417E7-3B95-46B5-B32D-E8803A276424}"/>
          </ac:spMkLst>
        </pc:spChg>
        <pc:spChg chg="add mod">
          <ac:chgData name="Giulia Vilone" userId="S::giulia.vilone@tudublin.ie::0c58d732-b0d9-492e-ba07-5ae44eefa3de" providerId="AD" clId="Web-{782760DB-0630-D01C-F5D0-4EFF5EFB7A5C}" dt="2022-01-21T10:51:00.879" v="313"/>
          <ac:spMkLst>
            <pc:docMk/>
            <pc:sldMk cId="745711500" sldId="385"/>
            <ac:spMk id="8" creationId="{700FB76D-29A6-4D22-857A-DDC817521FAF}"/>
          </ac:spMkLst>
        </pc:spChg>
        <pc:picChg chg="del">
          <ac:chgData name="Giulia Vilone" userId="S::giulia.vilone@tudublin.ie::0c58d732-b0d9-492e-ba07-5ae44eefa3de" providerId="AD" clId="Web-{782760DB-0630-D01C-F5D0-4EFF5EFB7A5C}" dt="2022-01-21T10:48:56.345" v="285"/>
          <ac:picMkLst>
            <pc:docMk/>
            <pc:sldMk cId="745711500" sldId="385"/>
            <ac:picMk id="2" creationId="{1FDA13B5-6EE0-4CD7-86B0-37D474B31FBE}"/>
          </ac:picMkLst>
        </pc:picChg>
      </pc:sldChg>
      <pc:sldChg chg="delSp modSp add replId">
        <pc:chgData name="Giulia Vilone" userId="S::giulia.vilone@tudublin.ie::0c58d732-b0d9-492e-ba07-5ae44eefa3de" providerId="AD" clId="Web-{782760DB-0630-D01C-F5D0-4EFF5EFB7A5C}" dt="2022-01-21T10:55:29.335" v="345" actId="20577"/>
        <pc:sldMkLst>
          <pc:docMk/>
          <pc:sldMk cId="1227742808" sldId="386"/>
        </pc:sldMkLst>
        <pc:spChg chg="mod">
          <ac:chgData name="Giulia Vilone" userId="S::giulia.vilone@tudublin.ie::0c58d732-b0d9-492e-ba07-5ae44eefa3de" providerId="AD" clId="Web-{782760DB-0630-D01C-F5D0-4EFF5EFB7A5C}" dt="2022-01-21T10:55:29.335" v="345" actId="20577"/>
          <ac:spMkLst>
            <pc:docMk/>
            <pc:sldMk cId="1227742808" sldId="386"/>
            <ac:spMk id="4" creationId="{C6F417E7-3B95-46B5-B32D-E8803A276424}"/>
          </ac:spMkLst>
        </pc:spChg>
        <pc:spChg chg="del">
          <ac:chgData name="Giulia Vilone" userId="S::giulia.vilone@tudublin.ie::0c58d732-b0d9-492e-ba07-5ae44eefa3de" providerId="AD" clId="Web-{782760DB-0630-D01C-F5D0-4EFF5EFB7A5C}" dt="2022-01-21T10:51:13.488" v="316"/>
          <ac:spMkLst>
            <pc:docMk/>
            <pc:sldMk cId="1227742808" sldId="386"/>
            <ac:spMk id="8" creationId="{700FB76D-29A6-4D22-857A-DDC817521FAF}"/>
          </ac:spMkLst>
        </pc:spChg>
      </pc:sldChg>
      <pc:sldChg chg="modSp add replId">
        <pc:chgData name="Giulia Vilone" userId="S::giulia.vilone@tudublin.ie::0c58d732-b0d9-492e-ba07-5ae44eefa3de" providerId="AD" clId="Web-{782760DB-0630-D01C-F5D0-4EFF5EFB7A5C}" dt="2022-01-21T10:58:13.197" v="364" actId="20577"/>
        <pc:sldMkLst>
          <pc:docMk/>
          <pc:sldMk cId="727405918" sldId="387"/>
        </pc:sldMkLst>
        <pc:spChg chg="mod">
          <ac:chgData name="Giulia Vilone" userId="S::giulia.vilone@tudublin.ie::0c58d732-b0d9-492e-ba07-5ae44eefa3de" providerId="AD" clId="Web-{782760DB-0630-D01C-F5D0-4EFF5EFB7A5C}" dt="2022-01-21T10:58:13.197" v="364" actId="20577"/>
          <ac:spMkLst>
            <pc:docMk/>
            <pc:sldMk cId="727405918" sldId="387"/>
            <ac:spMk id="4" creationId="{C6F417E7-3B95-46B5-B32D-E8803A276424}"/>
          </ac:spMkLst>
        </pc:spChg>
      </pc:sldChg>
      <pc:sldChg chg="modSp add replId">
        <pc:chgData name="Giulia Vilone" userId="S::giulia.vilone@tudublin.ie::0c58d732-b0d9-492e-ba07-5ae44eefa3de" providerId="AD" clId="Web-{782760DB-0630-D01C-F5D0-4EFF5EFB7A5C}" dt="2022-01-21T10:59:08.323" v="374" actId="20577"/>
        <pc:sldMkLst>
          <pc:docMk/>
          <pc:sldMk cId="4171425341" sldId="388"/>
        </pc:sldMkLst>
        <pc:spChg chg="mod">
          <ac:chgData name="Giulia Vilone" userId="S::giulia.vilone@tudublin.ie::0c58d732-b0d9-492e-ba07-5ae44eefa3de" providerId="AD" clId="Web-{782760DB-0630-D01C-F5D0-4EFF5EFB7A5C}" dt="2022-01-21T10:59:08.323" v="374" actId="20577"/>
          <ac:spMkLst>
            <pc:docMk/>
            <pc:sldMk cId="4171425341" sldId="388"/>
            <ac:spMk id="4" creationId="{C6F417E7-3B95-46B5-B32D-E8803A276424}"/>
          </ac:spMkLst>
        </pc:spChg>
      </pc:sldChg>
      <pc:sldChg chg="modSp add ord replId">
        <pc:chgData name="Giulia Vilone" userId="S::giulia.vilone@tudublin.ie::0c58d732-b0d9-492e-ba07-5ae44eefa3de" providerId="AD" clId="Web-{782760DB-0630-D01C-F5D0-4EFF5EFB7A5C}" dt="2022-01-21T11:00:05.449" v="379" actId="20577"/>
        <pc:sldMkLst>
          <pc:docMk/>
          <pc:sldMk cId="1482073529" sldId="389"/>
        </pc:sldMkLst>
        <pc:spChg chg="mod">
          <ac:chgData name="Giulia Vilone" userId="S::giulia.vilone@tudublin.ie::0c58d732-b0d9-492e-ba07-5ae44eefa3de" providerId="AD" clId="Web-{782760DB-0630-D01C-F5D0-4EFF5EFB7A5C}" dt="2022-01-21T11:00:05.449" v="379" actId="20577"/>
          <ac:spMkLst>
            <pc:docMk/>
            <pc:sldMk cId="1482073529" sldId="389"/>
            <ac:spMk id="104" creationId="{00000000-0000-0000-0000-000000000000}"/>
          </ac:spMkLst>
        </pc:spChg>
      </pc:sldChg>
      <pc:sldChg chg="addSp delSp modSp add ord replId">
        <pc:chgData name="Giulia Vilone" userId="S::giulia.vilone@tudublin.ie::0c58d732-b0d9-492e-ba07-5ae44eefa3de" providerId="AD" clId="Web-{782760DB-0630-D01C-F5D0-4EFF5EFB7A5C}" dt="2022-01-21T11:16:29.752" v="393" actId="20577"/>
        <pc:sldMkLst>
          <pc:docMk/>
          <pc:sldMk cId="1213963569" sldId="390"/>
        </pc:sldMkLst>
        <pc:spChg chg="mod">
          <ac:chgData name="Giulia Vilone" userId="S::giulia.vilone@tudublin.ie::0c58d732-b0d9-492e-ba07-5ae44eefa3de" providerId="AD" clId="Web-{782760DB-0630-D01C-F5D0-4EFF5EFB7A5C}" dt="2022-01-21T11:16:29.752" v="393" actId="20577"/>
          <ac:spMkLst>
            <pc:docMk/>
            <pc:sldMk cId="1213963569" sldId="390"/>
            <ac:spMk id="3" creationId="{00000000-0000-0000-0000-000000000000}"/>
          </ac:spMkLst>
        </pc:spChg>
        <pc:spChg chg="mod">
          <ac:chgData name="Giulia Vilone" userId="S::giulia.vilone@tudublin.ie::0c58d732-b0d9-492e-ba07-5ae44eefa3de" providerId="AD" clId="Web-{782760DB-0630-D01C-F5D0-4EFF5EFB7A5C}" dt="2022-01-21T11:16:13.002" v="388" actId="20577"/>
          <ac:spMkLst>
            <pc:docMk/>
            <pc:sldMk cId="1213963569" sldId="390"/>
            <ac:spMk id="5" creationId="{9F8DB787-26E9-4DBF-9686-D18B3B92DA4E}"/>
          </ac:spMkLst>
        </pc:spChg>
        <pc:picChg chg="add">
          <ac:chgData name="Giulia Vilone" userId="S::giulia.vilone@tudublin.ie::0c58d732-b0d9-492e-ba07-5ae44eefa3de" providerId="AD" clId="Web-{782760DB-0630-D01C-F5D0-4EFF5EFB7A5C}" dt="2022-01-21T11:15:57.361" v="384"/>
          <ac:picMkLst>
            <pc:docMk/>
            <pc:sldMk cId="1213963569" sldId="390"/>
            <ac:picMk id="2" creationId="{17FCB072-6705-4303-9D7F-102FCE8F50F7}"/>
          </ac:picMkLst>
        </pc:picChg>
        <pc:picChg chg="del">
          <ac:chgData name="Giulia Vilone" userId="S::giulia.vilone@tudublin.ie::0c58d732-b0d9-492e-ba07-5ae44eefa3de" providerId="AD" clId="Web-{782760DB-0630-D01C-F5D0-4EFF5EFB7A5C}" dt="2022-01-21T11:15:54.017" v="383"/>
          <ac:picMkLst>
            <pc:docMk/>
            <pc:sldMk cId="1213963569" sldId="390"/>
            <ac:picMk id="7" creationId="{F1234797-A95E-442C-8B29-526A879086E4}"/>
          </ac:picMkLst>
        </pc:picChg>
      </pc:sldChg>
      <pc:sldChg chg="delSp modSp add replId">
        <pc:chgData name="Giulia Vilone" userId="S::giulia.vilone@tudublin.ie::0c58d732-b0d9-492e-ba07-5ae44eefa3de" providerId="AD" clId="Web-{782760DB-0630-D01C-F5D0-4EFF5EFB7A5C}" dt="2022-01-21T11:17:59.801" v="408" actId="20577"/>
        <pc:sldMkLst>
          <pc:docMk/>
          <pc:sldMk cId="2068201568" sldId="391"/>
        </pc:sldMkLst>
        <pc:spChg chg="mod">
          <ac:chgData name="Giulia Vilone" userId="S::giulia.vilone@tudublin.ie::0c58d732-b0d9-492e-ba07-5ae44eefa3de" providerId="AD" clId="Web-{782760DB-0630-D01C-F5D0-4EFF5EFB7A5C}" dt="2022-01-21T11:16:37.033" v="394" actId="20577"/>
          <ac:spMkLst>
            <pc:docMk/>
            <pc:sldMk cId="2068201568" sldId="391"/>
            <ac:spMk id="3" creationId="{00000000-0000-0000-0000-000000000000}"/>
          </ac:spMkLst>
        </pc:spChg>
        <pc:spChg chg="mod">
          <ac:chgData name="Giulia Vilone" userId="S::giulia.vilone@tudublin.ie::0c58d732-b0d9-492e-ba07-5ae44eefa3de" providerId="AD" clId="Web-{782760DB-0630-D01C-F5D0-4EFF5EFB7A5C}" dt="2022-01-21T11:17:59.801" v="408" actId="20577"/>
          <ac:spMkLst>
            <pc:docMk/>
            <pc:sldMk cId="2068201568" sldId="391"/>
            <ac:spMk id="5" creationId="{9F8DB787-26E9-4DBF-9686-D18B3B92DA4E}"/>
          </ac:spMkLst>
        </pc:spChg>
        <pc:picChg chg="del">
          <ac:chgData name="Giulia Vilone" userId="S::giulia.vilone@tudublin.ie::0c58d732-b0d9-492e-ba07-5ae44eefa3de" providerId="AD" clId="Web-{782760DB-0630-D01C-F5D0-4EFF5EFB7A5C}" dt="2022-01-21T11:16:42.283" v="395"/>
          <ac:picMkLst>
            <pc:docMk/>
            <pc:sldMk cId="2068201568" sldId="391"/>
            <ac:picMk id="2" creationId="{17FCB072-6705-4303-9D7F-102FCE8F50F7}"/>
          </ac:picMkLst>
        </pc:picChg>
      </pc:sldChg>
      <pc:sldChg chg="modSp add replId">
        <pc:chgData name="Giulia Vilone" userId="S::giulia.vilone@tudublin.ie::0c58d732-b0d9-492e-ba07-5ae44eefa3de" providerId="AD" clId="Web-{782760DB-0630-D01C-F5D0-4EFF5EFB7A5C}" dt="2022-01-21T11:18:49.067" v="415" actId="20577"/>
        <pc:sldMkLst>
          <pc:docMk/>
          <pc:sldMk cId="546234761" sldId="392"/>
        </pc:sldMkLst>
        <pc:spChg chg="mod">
          <ac:chgData name="Giulia Vilone" userId="S::giulia.vilone@tudublin.ie::0c58d732-b0d9-492e-ba07-5ae44eefa3de" providerId="AD" clId="Web-{782760DB-0630-D01C-F5D0-4EFF5EFB7A5C}" dt="2022-01-21T11:18:49.067" v="415" actId="20577"/>
          <ac:spMkLst>
            <pc:docMk/>
            <pc:sldMk cId="546234761" sldId="392"/>
            <ac:spMk id="5" creationId="{9F8DB787-26E9-4DBF-9686-D18B3B92DA4E}"/>
          </ac:spMkLst>
        </pc:spChg>
      </pc:sldChg>
      <pc:sldChg chg="modSp add replId">
        <pc:chgData name="Giulia Vilone" userId="S::giulia.vilone@tudublin.ie::0c58d732-b0d9-492e-ba07-5ae44eefa3de" providerId="AD" clId="Web-{782760DB-0630-D01C-F5D0-4EFF5EFB7A5C}" dt="2022-01-21T11:22:01.212" v="440" actId="20577"/>
        <pc:sldMkLst>
          <pc:docMk/>
          <pc:sldMk cId="4007034460" sldId="393"/>
        </pc:sldMkLst>
        <pc:spChg chg="mod">
          <ac:chgData name="Giulia Vilone" userId="S::giulia.vilone@tudublin.ie::0c58d732-b0d9-492e-ba07-5ae44eefa3de" providerId="AD" clId="Web-{782760DB-0630-D01C-F5D0-4EFF5EFB7A5C}" dt="2022-01-21T11:21:26.399" v="424" actId="20577"/>
          <ac:spMkLst>
            <pc:docMk/>
            <pc:sldMk cId="4007034460" sldId="393"/>
            <ac:spMk id="3" creationId="{00000000-0000-0000-0000-000000000000}"/>
          </ac:spMkLst>
        </pc:spChg>
        <pc:spChg chg="mod">
          <ac:chgData name="Giulia Vilone" userId="S::giulia.vilone@tudublin.ie::0c58d732-b0d9-492e-ba07-5ae44eefa3de" providerId="AD" clId="Web-{782760DB-0630-D01C-F5D0-4EFF5EFB7A5C}" dt="2022-01-21T11:22:01.212" v="440" actId="20577"/>
          <ac:spMkLst>
            <pc:docMk/>
            <pc:sldMk cId="4007034460" sldId="393"/>
            <ac:spMk id="5" creationId="{9F8DB787-26E9-4DBF-9686-D18B3B92DA4E}"/>
          </ac:spMkLst>
        </pc:spChg>
      </pc:sldChg>
      <pc:sldChg chg="modSp add replId">
        <pc:chgData name="Giulia Vilone" userId="S::giulia.vilone@tudublin.ie::0c58d732-b0d9-492e-ba07-5ae44eefa3de" providerId="AD" clId="Web-{782760DB-0630-D01C-F5D0-4EFF5EFB7A5C}" dt="2022-01-21T11:28:55.955" v="581" actId="20577"/>
        <pc:sldMkLst>
          <pc:docMk/>
          <pc:sldMk cId="2666484352" sldId="394"/>
        </pc:sldMkLst>
        <pc:spChg chg="mod">
          <ac:chgData name="Giulia Vilone" userId="S::giulia.vilone@tudublin.ie::0c58d732-b0d9-492e-ba07-5ae44eefa3de" providerId="AD" clId="Web-{782760DB-0630-D01C-F5D0-4EFF5EFB7A5C}" dt="2022-01-21T11:22:53.088" v="450" actId="20577"/>
          <ac:spMkLst>
            <pc:docMk/>
            <pc:sldMk cId="2666484352" sldId="394"/>
            <ac:spMk id="3" creationId="{00000000-0000-0000-0000-000000000000}"/>
          </ac:spMkLst>
        </pc:spChg>
        <pc:spChg chg="mod">
          <ac:chgData name="Giulia Vilone" userId="S::giulia.vilone@tudublin.ie::0c58d732-b0d9-492e-ba07-5ae44eefa3de" providerId="AD" clId="Web-{782760DB-0630-D01C-F5D0-4EFF5EFB7A5C}" dt="2022-01-21T11:28:55.955" v="581" actId="20577"/>
          <ac:spMkLst>
            <pc:docMk/>
            <pc:sldMk cId="2666484352" sldId="394"/>
            <ac:spMk id="5" creationId="{9F8DB787-26E9-4DBF-9686-D18B3B92DA4E}"/>
          </ac:spMkLst>
        </pc:spChg>
      </pc:sldChg>
      <pc:sldChg chg="modSp add ord replId">
        <pc:chgData name="Giulia Vilone" userId="S::giulia.vilone@tudublin.ie::0c58d732-b0d9-492e-ba07-5ae44eefa3de" providerId="AD" clId="Web-{782760DB-0630-D01C-F5D0-4EFF5EFB7A5C}" dt="2022-01-21T11:25:10.825" v="527" actId="20577"/>
        <pc:sldMkLst>
          <pc:docMk/>
          <pc:sldMk cId="1705287159" sldId="395"/>
        </pc:sldMkLst>
        <pc:spChg chg="mod">
          <ac:chgData name="Giulia Vilone" userId="S::giulia.vilone@tudublin.ie::0c58d732-b0d9-492e-ba07-5ae44eefa3de" providerId="AD" clId="Web-{782760DB-0630-D01C-F5D0-4EFF5EFB7A5C}" dt="2022-01-21T11:24:38.153" v="503" actId="20577"/>
          <ac:spMkLst>
            <pc:docMk/>
            <pc:sldMk cId="1705287159" sldId="395"/>
            <ac:spMk id="3" creationId="{00000000-0000-0000-0000-000000000000}"/>
          </ac:spMkLst>
        </pc:spChg>
        <pc:spChg chg="mod">
          <ac:chgData name="Giulia Vilone" userId="S::giulia.vilone@tudublin.ie::0c58d732-b0d9-492e-ba07-5ae44eefa3de" providerId="AD" clId="Web-{782760DB-0630-D01C-F5D0-4EFF5EFB7A5C}" dt="2022-01-21T11:25:10.825" v="527" actId="20577"/>
          <ac:spMkLst>
            <pc:docMk/>
            <pc:sldMk cId="1705287159" sldId="395"/>
            <ac:spMk id="5" creationId="{9F8DB787-26E9-4DBF-9686-D18B3B92DA4E}"/>
          </ac:spMkLst>
        </pc:spChg>
      </pc:sldChg>
      <pc:sldChg chg="modSp add replId">
        <pc:chgData name="Giulia Vilone" userId="S::giulia.vilone@tudublin.ie::0c58d732-b0d9-492e-ba07-5ae44eefa3de" providerId="AD" clId="Web-{782760DB-0630-D01C-F5D0-4EFF5EFB7A5C}" dt="2022-01-21T11:26:55.625" v="549" actId="20577"/>
        <pc:sldMkLst>
          <pc:docMk/>
          <pc:sldMk cId="1215558648" sldId="396"/>
        </pc:sldMkLst>
        <pc:spChg chg="mod">
          <ac:chgData name="Giulia Vilone" userId="S::giulia.vilone@tudublin.ie::0c58d732-b0d9-492e-ba07-5ae44eefa3de" providerId="AD" clId="Web-{782760DB-0630-D01C-F5D0-4EFF5EFB7A5C}" dt="2022-01-21T11:26:09.077" v="532" actId="20577"/>
          <ac:spMkLst>
            <pc:docMk/>
            <pc:sldMk cId="1215558648" sldId="396"/>
            <ac:spMk id="3" creationId="{00000000-0000-0000-0000-000000000000}"/>
          </ac:spMkLst>
        </pc:spChg>
        <pc:spChg chg="mod">
          <ac:chgData name="Giulia Vilone" userId="S::giulia.vilone@tudublin.ie::0c58d732-b0d9-492e-ba07-5ae44eefa3de" providerId="AD" clId="Web-{782760DB-0630-D01C-F5D0-4EFF5EFB7A5C}" dt="2022-01-21T11:26:55.625" v="549" actId="20577"/>
          <ac:spMkLst>
            <pc:docMk/>
            <pc:sldMk cId="1215558648" sldId="396"/>
            <ac:spMk id="5" creationId="{9F8DB787-26E9-4DBF-9686-D18B3B92DA4E}"/>
          </ac:spMkLst>
        </pc:spChg>
      </pc:sldChg>
      <pc:sldChg chg="modSp add replId">
        <pc:chgData name="Giulia Vilone" userId="S::giulia.vilone@tudublin.ie::0c58d732-b0d9-492e-ba07-5ae44eefa3de" providerId="AD" clId="Web-{782760DB-0630-D01C-F5D0-4EFF5EFB7A5C}" dt="2022-01-21T11:28:12.064" v="573" actId="20577"/>
        <pc:sldMkLst>
          <pc:docMk/>
          <pc:sldMk cId="1416263739" sldId="397"/>
        </pc:sldMkLst>
        <pc:spChg chg="mod">
          <ac:chgData name="Giulia Vilone" userId="S::giulia.vilone@tudublin.ie::0c58d732-b0d9-492e-ba07-5ae44eefa3de" providerId="AD" clId="Web-{782760DB-0630-D01C-F5D0-4EFF5EFB7A5C}" dt="2022-01-21T11:27:24.281" v="563" actId="20577"/>
          <ac:spMkLst>
            <pc:docMk/>
            <pc:sldMk cId="1416263739" sldId="397"/>
            <ac:spMk id="3" creationId="{00000000-0000-0000-0000-000000000000}"/>
          </ac:spMkLst>
        </pc:spChg>
        <pc:spChg chg="mod">
          <ac:chgData name="Giulia Vilone" userId="S::giulia.vilone@tudublin.ie::0c58d732-b0d9-492e-ba07-5ae44eefa3de" providerId="AD" clId="Web-{782760DB-0630-D01C-F5D0-4EFF5EFB7A5C}" dt="2022-01-21T11:28:12.064" v="573" actId="20577"/>
          <ac:spMkLst>
            <pc:docMk/>
            <pc:sldMk cId="1416263739" sldId="397"/>
            <ac:spMk id="5" creationId="{9F8DB787-26E9-4DBF-9686-D18B3B92DA4E}"/>
          </ac:spMkLst>
        </pc:spChg>
      </pc:sldChg>
      <pc:sldChg chg="addSp delSp modSp add ord replId">
        <pc:chgData name="Giulia Vilone" userId="S::giulia.vilone@tudublin.ie::0c58d732-b0d9-492e-ba07-5ae44eefa3de" providerId="AD" clId="Web-{782760DB-0630-D01C-F5D0-4EFF5EFB7A5C}" dt="2022-01-21T11:30:11.816" v="609" actId="1076"/>
        <pc:sldMkLst>
          <pc:docMk/>
          <pc:sldMk cId="102082632" sldId="398"/>
        </pc:sldMkLst>
        <pc:spChg chg="mod">
          <ac:chgData name="Giulia Vilone" userId="S::giulia.vilone@tudublin.ie::0c58d732-b0d9-492e-ba07-5ae44eefa3de" providerId="AD" clId="Web-{782760DB-0630-D01C-F5D0-4EFF5EFB7A5C}" dt="2022-01-21T11:29:29.737" v="588" actId="20577"/>
          <ac:spMkLst>
            <pc:docMk/>
            <pc:sldMk cId="102082632" sldId="398"/>
            <ac:spMk id="3" creationId="{00000000-0000-0000-0000-000000000000}"/>
          </ac:spMkLst>
        </pc:spChg>
        <pc:spChg chg="mod">
          <ac:chgData name="Giulia Vilone" userId="S::giulia.vilone@tudublin.ie::0c58d732-b0d9-492e-ba07-5ae44eefa3de" providerId="AD" clId="Web-{782760DB-0630-D01C-F5D0-4EFF5EFB7A5C}" dt="2022-01-21T11:30:07.629" v="608" actId="20577"/>
          <ac:spMkLst>
            <pc:docMk/>
            <pc:sldMk cId="102082632" sldId="398"/>
            <ac:spMk id="5" creationId="{9F8DB787-26E9-4DBF-9686-D18B3B92DA4E}"/>
          </ac:spMkLst>
        </pc:spChg>
        <pc:spChg chg="mod">
          <ac:chgData name="Giulia Vilone" userId="S::giulia.vilone@tudublin.ie::0c58d732-b0d9-492e-ba07-5ae44eefa3de" providerId="AD" clId="Web-{782760DB-0630-D01C-F5D0-4EFF5EFB7A5C}" dt="2022-01-21T11:29:48.191" v="598" actId="20577"/>
          <ac:spMkLst>
            <pc:docMk/>
            <pc:sldMk cId="102082632" sldId="398"/>
            <ac:spMk id="6" creationId="{0875D7DF-AECD-465A-81A6-99FB695F0094}"/>
          </ac:spMkLst>
        </pc:spChg>
        <pc:picChg chg="del">
          <ac:chgData name="Giulia Vilone" userId="S::giulia.vilone@tudublin.ie::0c58d732-b0d9-492e-ba07-5ae44eefa3de" providerId="AD" clId="Web-{782760DB-0630-D01C-F5D0-4EFF5EFB7A5C}" dt="2022-01-21T11:29:51.066" v="599"/>
          <ac:picMkLst>
            <pc:docMk/>
            <pc:sldMk cId="102082632" sldId="398"/>
            <ac:picMk id="2" creationId="{1FDA13B5-6EE0-4CD7-86B0-37D474B31FBE}"/>
          </ac:picMkLst>
        </pc:picChg>
        <pc:picChg chg="add mod">
          <ac:chgData name="Giulia Vilone" userId="S::giulia.vilone@tudublin.ie::0c58d732-b0d9-492e-ba07-5ae44eefa3de" providerId="AD" clId="Web-{782760DB-0630-D01C-F5D0-4EFF5EFB7A5C}" dt="2022-01-21T11:30:11.816" v="609" actId="1076"/>
          <ac:picMkLst>
            <pc:docMk/>
            <pc:sldMk cId="102082632" sldId="398"/>
            <ac:picMk id="4" creationId="{0560D550-A109-46A8-A6C7-49ECF58E4025}"/>
          </ac:picMkLst>
        </pc:picChg>
      </pc:sldChg>
      <pc:sldChg chg="addSp delSp modSp add ord replId">
        <pc:chgData name="Giulia Vilone" userId="S::giulia.vilone@tudublin.ie::0c58d732-b0d9-492e-ba07-5ae44eefa3de" providerId="AD" clId="Web-{782760DB-0630-D01C-F5D0-4EFF5EFB7A5C}" dt="2022-01-21T11:41:19.596" v="652" actId="20577"/>
        <pc:sldMkLst>
          <pc:docMk/>
          <pc:sldMk cId="1630654295" sldId="399"/>
        </pc:sldMkLst>
        <pc:spChg chg="mod">
          <ac:chgData name="Giulia Vilone" userId="S::giulia.vilone@tudublin.ie::0c58d732-b0d9-492e-ba07-5ae44eefa3de" providerId="AD" clId="Web-{782760DB-0630-D01C-F5D0-4EFF5EFB7A5C}" dt="2022-01-21T11:41:19.596" v="652" actId="20577"/>
          <ac:spMkLst>
            <pc:docMk/>
            <pc:sldMk cId="1630654295" sldId="399"/>
            <ac:spMk id="4" creationId="{C6F417E7-3B95-46B5-B32D-E8803A276424}"/>
          </ac:spMkLst>
        </pc:spChg>
        <pc:spChg chg="mod">
          <ac:chgData name="Giulia Vilone" userId="S::giulia.vilone@tudublin.ie::0c58d732-b0d9-492e-ba07-5ae44eefa3de" providerId="AD" clId="Web-{782760DB-0630-D01C-F5D0-4EFF5EFB7A5C}" dt="2022-01-21T11:38:40.749" v="617" actId="20577"/>
          <ac:spMkLst>
            <pc:docMk/>
            <pc:sldMk cId="1630654295" sldId="399"/>
            <ac:spMk id="5" creationId="{9F8DB787-26E9-4DBF-9686-D18B3B92DA4E}"/>
          </ac:spMkLst>
        </pc:spChg>
        <pc:spChg chg="del">
          <ac:chgData name="Giulia Vilone" userId="S::giulia.vilone@tudublin.ie::0c58d732-b0d9-492e-ba07-5ae44eefa3de" providerId="AD" clId="Web-{782760DB-0630-D01C-F5D0-4EFF5EFB7A5C}" dt="2022-01-21T11:38:22.123" v="613"/>
          <ac:spMkLst>
            <pc:docMk/>
            <pc:sldMk cId="1630654295" sldId="399"/>
            <ac:spMk id="6" creationId="{0875D7DF-AECD-465A-81A6-99FB695F0094}"/>
          </ac:spMkLst>
        </pc:spChg>
        <pc:spChg chg="add">
          <ac:chgData name="Giulia Vilone" userId="S::giulia.vilone@tudublin.ie::0c58d732-b0d9-492e-ba07-5ae44eefa3de" providerId="AD" clId="Web-{782760DB-0630-D01C-F5D0-4EFF5EFB7A5C}" dt="2022-01-21T11:38:28.905" v="616"/>
          <ac:spMkLst>
            <pc:docMk/>
            <pc:sldMk cId="1630654295" sldId="399"/>
            <ac:spMk id="7" creationId="{5A491EED-98F8-49FF-B436-7952F918C5CB}"/>
          </ac:spMkLst>
        </pc:spChg>
        <pc:spChg chg="mod">
          <ac:chgData name="Giulia Vilone" userId="S::giulia.vilone@tudublin.ie::0c58d732-b0d9-492e-ba07-5ae44eefa3de" providerId="AD" clId="Web-{782760DB-0630-D01C-F5D0-4EFF5EFB7A5C}" dt="2022-01-21T11:39:17.656" v="629" actId="20577"/>
          <ac:spMkLst>
            <pc:docMk/>
            <pc:sldMk cId="1630654295" sldId="399"/>
            <ac:spMk id="8" creationId="{700FB76D-29A6-4D22-857A-DDC817521FAF}"/>
          </ac:spMkLst>
        </pc:spChg>
        <pc:picChg chg="add del mod">
          <ac:chgData name="Giulia Vilone" userId="S::giulia.vilone@tudublin.ie::0c58d732-b0d9-492e-ba07-5ae44eefa3de" providerId="AD" clId="Web-{782760DB-0630-D01C-F5D0-4EFF5EFB7A5C}" dt="2022-01-21T11:38:24.014" v="615"/>
          <ac:picMkLst>
            <pc:docMk/>
            <pc:sldMk cId="1630654295" sldId="399"/>
            <ac:picMk id="2" creationId="{7EAD7344-BC5D-446A-BEF2-8C1E6953C410}"/>
          </ac:picMkLst>
        </pc:picChg>
      </pc:sldChg>
      <pc:sldChg chg="delSp modSp add replId">
        <pc:chgData name="Giulia Vilone" userId="S::giulia.vilone@tudublin.ie::0c58d732-b0d9-492e-ba07-5ae44eefa3de" providerId="AD" clId="Web-{782760DB-0630-D01C-F5D0-4EFF5EFB7A5C}" dt="2022-01-21T11:40:42.501" v="643" actId="20577"/>
        <pc:sldMkLst>
          <pc:docMk/>
          <pc:sldMk cId="2502864292" sldId="400"/>
        </pc:sldMkLst>
        <pc:spChg chg="mod">
          <ac:chgData name="Giulia Vilone" userId="S::giulia.vilone@tudublin.ie::0c58d732-b0d9-492e-ba07-5ae44eefa3de" providerId="AD" clId="Web-{782760DB-0630-D01C-F5D0-4EFF5EFB7A5C}" dt="2022-01-21T11:40:42.501" v="643" actId="20577"/>
          <ac:spMkLst>
            <pc:docMk/>
            <pc:sldMk cId="2502864292" sldId="400"/>
            <ac:spMk id="4" creationId="{C6F417E7-3B95-46B5-B32D-E8803A276424}"/>
          </ac:spMkLst>
        </pc:spChg>
        <pc:spChg chg="del">
          <ac:chgData name="Giulia Vilone" userId="S::giulia.vilone@tudublin.ie::0c58d732-b0d9-492e-ba07-5ae44eefa3de" providerId="AD" clId="Web-{782760DB-0630-D01C-F5D0-4EFF5EFB7A5C}" dt="2022-01-21T11:40:09.907" v="635"/>
          <ac:spMkLst>
            <pc:docMk/>
            <pc:sldMk cId="2502864292" sldId="400"/>
            <ac:spMk id="8" creationId="{700FB76D-29A6-4D22-857A-DDC817521FAF}"/>
          </ac:spMkLst>
        </pc:spChg>
      </pc:sldChg>
      <pc:sldChg chg="delSp modSp add ord replId">
        <pc:chgData name="Giulia Vilone" userId="S::giulia.vilone@tudublin.ie::0c58d732-b0d9-492e-ba07-5ae44eefa3de" providerId="AD" clId="Web-{782760DB-0630-D01C-F5D0-4EFF5EFB7A5C}" dt="2022-01-21T11:42:02.862" v="660" actId="20577"/>
        <pc:sldMkLst>
          <pc:docMk/>
          <pc:sldMk cId="2117500304" sldId="401"/>
        </pc:sldMkLst>
        <pc:spChg chg="mod">
          <ac:chgData name="Giulia Vilone" userId="S::giulia.vilone@tudublin.ie::0c58d732-b0d9-492e-ba07-5ae44eefa3de" providerId="AD" clId="Web-{782760DB-0630-D01C-F5D0-4EFF5EFB7A5C}" dt="2022-01-21T11:42:02.862" v="660" actId="20577"/>
          <ac:spMkLst>
            <pc:docMk/>
            <pc:sldMk cId="2117500304" sldId="401"/>
            <ac:spMk id="4" creationId="{C6F417E7-3B95-46B5-B32D-E8803A276424}"/>
          </ac:spMkLst>
        </pc:spChg>
        <pc:spChg chg="del">
          <ac:chgData name="Giulia Vilone" userId="S::giulia.vilone@tudublin.ie::0c58d732-b0d9-492e-ba07-5ae44eefa3de" providerId="AD" clId="Web-{782760DB-0630-D01C-F5D0-4EFF5EFB7A5C}" dt="2022-01-21T11:41:33.331" v="653"/>
          <ac:spMkLst>
            <pc:docMk/>
            <pc:sldMk cId="2117500304" sldId="401"/>
            <ac:spMk id="8" creationId="{700FB76D-29A6-4D22-857A-DDC817521FAF}"/>
          </ac:spMkLst>
        </pc:spChg>
      </pc:sldChg>
      <pc:sldChg chg="modSp add replId">
        <pc:chgData name="Giulia Vilone" userId="S::giulia.vilone@tudublin.ie::0c58d732-b0d9-492e-ba07-5ae44eefa3de" providerId="AD" clId="Web-{782760DB-0630-D01C-F5D0-4EFF5EFB7A5C}" dt="2022-01-21T11:42:16.425" v="663" actId="20577"/>
        <pc:sldMkLst>
          <pc:docMk/>
          <pc:sldMk cId="2821016288" sldId="402"/>
        </pc:sldMkLst>
        <pc:spChg chg="mod">
          <ac:chgData name="Giulia Vilone" userId="S::giulia.vilone@tudublin.ie::0c58d732-b0d9-492e-ba07-5ae44eefa3de" providerId="AD" clId="Web-{782760DB-0630-D01C-F5D0-4EFF5EFB7A5C}" dt="2022-01-21T11:42:16.425" v="663" actId="20577"/>
          <ac:spMkLst>
            <pc:docMk/>
            <pc:sldMk cId="2821016288" sldId="402"/>
            <ac:spMk id="4" creationId="{C6F417E7-3B95-46B5-B32D-E8803A276424}"/>
          </ac:spMkLst>
        </pc:spChg>
      </pc:sldChg>
      <pc:sldChg chg="modSp add ord replId">
        <pc:chgData name="Giulia Vilone" userId="S::giulia.vilone@tudublin.ie::0c58d732-b0d9-492e-ba07-5ae44eefa3de" providerId="AD" clId="Web-{782760DB-0630-D01C-F5D0-4EFF5EFB7A5C}" dt="2022-01-21T11:42:46.598" v="673" actId="20577"/>
        <pc:sldMkLst>
          <pc:docMk/>
          <pc:sldMk cId="274725767" sldId="403"/>
        </pc:sldMkLst>
        <pc:spChg chg="mod">
          <ac:chgData name="Giulia Vilone" userId="S::giulia.vilone@tudublin.ie::0c58d732-b0d9-492e-ba07-5ae44eefa3de" providerId="AD" clId="Web-{782760DB-0630-D01C-F5D0-4EFF5EFB7A5C}" dt="2022-01-21T11:42:46.598" v="673" actId="20577"/>
          <ac:spMkLst>
            <pc:docMk/>
            <pc:sldMk cId="274725767" sldId="403"/>
            <ac:spMk id="104" creationId="{00000000-0000-0000-0000-000000000000}"/>
          </ac:spMkLst>
        </pc:spChg>
      </pc:sldChg>
      <pc:sldChg chg="modSp add ord replId">
        <pc:chgData name="Giulia Vilone" userId="S::giulia.vilone@tudublin.ie::0c58d732-b0d9-492e-ba07-5ae44eefa3de" providerId="AD" clId="Web-{782760DB-0630-D01C-F5D0-4EFF5EFB7A5C}" dt="2022-01-21T11:45:14.288" v="691" actId="20577"/>
        <pc:sldMkLst>
          <pc:docMk/>
          <pc:sldMk cId="2129740159" sldId="404"/>
        </pc:sldMkLst>
        <pc:spChg chg="mod">
          <ac:chgData name="Giulia Vilone" userId="S::giulia.vilone@tudublin.ie::0c58d732-b0d9-492e-ba07-5ae44eefa3de" providerId="AD" clId="Web-{782760DB-0630-D01C-F5D0-4EFF5EFB7A5C}" dt="2022-01-21T11:45:14.288" v="691" actId="20577"/>
          <ac:spMkLst>
            <pc:docMk/>
            <pc:sldMk cId="2129740159" sldId="404"/>
            <ac:spMk id="3" creationId="{00000000-0000-0000-0000-000000000000}"/>
          </ac:spMkLst>
        </pc:spChg>
        <pc:spChg chg="mod">
          <ac:chgData name="Giulia Vilone" userId="S::giulia.vilone@tudublin.ie::0c58d732-b0d9-492e-ba07-5ae44eefa3de" providerId="AD" clId="Web-{782760DB-0630-D01C-F5D0-4EFF5EFB7A5C}" dt="2022-01-21T11:44:55.069" v="690" actId="20577"/>
          <ac:spMkLst>
            <pc:docMk/>
            <pc:sldMk cId="2129740159" sldId="404"/>
            <ac:spMk id="5" creationId="{9F8DB787-26E9-4DBF-9686-D18B3B92DA4E}"/>
          </ac:spMkLst>
        </pc:spChg>
      </pc:sldChg>
      <pc:sldChg chg="modSp add replId">
        <pc:chgData name="Giulia Vilone" userId="S::giulia.vilone@tudublin.ie::0c58d732-b0d9-492e-ba07-5ae44eefa3de" providerId="AD" clId="Web-{782760DB-0630-D01C-F5D0-4EFF5EFB7A5C}" dt="2022-01-21T11:46:01.805" v="699" actId="20577"/>
        <pc:sldMkLst>
          <pc:docMk/>
          <pc:sldMk cId="344085442" sldId="405"/>
        </pc:sldMkLst>
        <pc:spChg chg="mod">
          <ac:chgData name="Giulia Vilone" userId="S::giulia.vilone@tudublin.ie::0c58d732-b0d9-492e-ba07-5ae44eefa3de" providerId="AD" clId="Web-{782760DB-0630-D01C-F5D0-4EFF5EFB7A5C}" dt="2022-01-21T11:46:01.805" v="699" actId="20577"/>
          <ac:spMkLst>
            <pc:docMk/>
            <pc:sldMk cId="344085442" sldId="405"/>
            <ac:spMk id="5" creationId="{9F8DB787-26E9-4DBF-9686-D18B3B92DA4E}"/>
          </ac:spMkLst>
        </pc:spChg>
      </pc:sldChg>
      <pc:sldChg chg="modSp add ord replId">
        <pc:chgData name="Giulia Vilone" userId="S::giulia.vilone@tudublin.ie::0c58d732-b0d9-492e-ba07-5ae44eefa3de" providerId="AD" clId="Web-{782760DB-0630-D01C-F5D0-4EFF5EFB7A5C}" dt="2022-01-21T11:49:48.575" v="779" actId="20577"/>
        <pc:sldMkLst>
          <pc:docMk/>
          <pc:sldMk cId="1483618390" sldId="406"/>
        </pc:sldMkLst>
        <pc:spChg chg="mod">
          <ac:chgData name="Giulia Vilone" userId="S::giulia.vilone@tudublin.ie::0c58d732-b0d9-492e-ba07-5ae44eefa3de" providerId="AD" clId="Web-{782760DB-0630-D01C-F5D0-4EFF5EFB7A5C}" dt="2022-01-21T11:46:50.962" v="717" actId="20577"/>
          <ac:spMkLst>
            <pc:docMk/>
            <pc:sldMk cId="1483618390" sldId="406"/>
            <ac:spMk id="3" creationId="{00000000-0000-0000-0000-000000000000}"/>
          </ac:spMkLst>
        </pc:spChg>
        <pc:spChg chg="mod">
          <ac:chgData name="Giulia Vilone" userId="S::giulia.vilone@tudublin.ie::0c58d732-b0d9-492e-ba07-5ae44eefa3de" providerId="AD" clId="Web-{782760DB-0630-D01C-F5D0-4EFF5EFB7A5C}" dt="2022-01-21T11:49:48.575" v="779" actId="20577"/>
          <ac:spMkLst>
            <pc:docMk/>
            <pc:sldMk cId="1483618390" sldId="406"/>
            <ac:spMk id="4" creationId="{C6F417E7-3B95-46B5-B32D-E8803A276424}"/>
          </ac:spMkLst>
        </pc:spChg>
        <pc:spChg chg="mod">
          <ac:chgData name="Giulia Vilone" userId="S::giulia.vilone@tudublin.ie::0c58d732-b0d9-492e-ba07-5ae44eefa3de" providerId="AD" clId="Web-{782760DB-0630-D01C-F5D0-4EFF5EFB7A5C}" dt="2022-01-21T11:47:38.198" v="747" actId="20577"/>
          <ac:spMkLst>
            <pc:docMk/>
            <pc:sldMk cId="1483618390" sldId="406"/>
            <ac:spMk id="5" creationId="{9F8DB787-26E9-4DBF-9686-D18B3B92DA4E}"/>
          </ac:spMkLst>
        </pc:spChg>
        <pc:spChg chg="mod">
          <ac:chgData name="Giulia Vilone" userId="S::giulia.vilone@tudublin.ie::0c58d732-b0d9-492e-ba07-5ae44eefa3de" providerId="AD" clId="Web-{782760DB-0630-D01C-F5D0-4EFF5EFB7A5C}" dt="2022-01-21T11:49:23.809" v="774" actId="1076"/>
          <ac:spMkLst>
            <pc:docMk/>
            <pc:sldMk cId="1483618390" sldId="406"/>
            <ac:spMk id="7" creationId="{5A491EED-98F8-49FF-B436-7952F918C5C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4947B-4668-4ACA-BEDD-8FB5A5A2D01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0404879-0AC5-4D6E-A955-AECD99ADD461}">
      <dgm:prSet/>
      <dgm:spPr/>
      <dgm:t>
        <a:bodyPr/>
        <a:lstStyle/>
        <a:p>
          <a:r>
            <a:rPr lang="en-IE"/>
            <a:t>Denial-of-Service (DoS) Attack </a:t>
          </a:r>
          <a:endParaRPr lang="en-US"/>
        </a:p>
      </dgm:t>
    </dgm:pt>
    <dgm:pt modelId="{D55835B5-9C64-49B6-A09E-B95FB2EBAFEB}" type="parTrans" cxnId="{DD2CBAAC-AAB7-45D9-9752-69E430ABEF45}">
      <dgm:prSet/>
      <dgm:spPr/>
      <dgm:t>
        <a:bodyPr/>
        <a:lstStyle/>
        <a:p>
          <a:endParaRPr lang="en-US"/>
        </a:p>
      </dgm:t>
    </dgm:pt>
    <dgm:pt modelId="{41A020AA-A160-46CF-89CC-5A9F2D342AAE}" type="sibTrans" cxnId="{DD2CBAAC-AAB7-45D9-9752-69E430ABEF45}">
      <dgm:prSet/>
      <dgm:spPr/>
      <dgm:t>
        <a:bodyPr/>
        <a:lstStyle/>
        <a:p>
          <a:endParaRPr lang="en-US"/>
        </a:p>
      </dgm:t>
    </dgm:pt>
    <dgm:pt modelId="{EE1CE7A0-555B-43E5-AC0E-1B58285F5991}">
      <dgm:prSet/>
      <dgm:spPr/>
      <dgm:t>
        <a:bodyPr/>
        <a:lstStyle/>
        <a:p>
          <a:r>
            <a:rPr lang="en-IE"/>
            <a:t>Wiretapping </a:t>
          </a:r>
          <a:endParaRPr lang="en-US"/>
        </a:p>
      </dgm:t>
    </dgm:pt>
    <dgm:pt modelId="{6FFB8C30-2525-4559-BA94-187CCD8C595C}" type="parTrans" cxnId="{D8A030AA-42CE-4685-B3A5-9A7FF9190441}">
      <dgm:prSet/>
      <dgm:spPr/>
      <dgm:t>
        <a:bodyPr/>
        <a:lstStyle/>
        <a:p>
          <a:endParaRPr lang="en-US"/>
        </a:p>
      </dgm:t>
    </dgm:pt>
    <dgm:pt modelId="{4BA63965-47C5-43CD-A0CC-6F942ECF1416}" type="sibTrans" cxnId="{D8A030AA-42CE-4685-B3A5-9A7FF9190441}">
      <dgm:prSet/>
      <dgm:spPr/>
      <dgm:t>
        <a:bodyPr/>
        <a:lstStyle/>
        <a:p>
          <a:endParaRPr lang="en-US"/>
        </a:p>
      </dgm:t>
    </dgm:pt>
    <dgm:pt modelId="{1B991581-CBC0-4880-ACF5-92232BE27140}">
      <dgm:prSet/>
      <dgm:spPr/>
      <dgm:t>
        <a:bodyPr/>
        <a:lstStyle/>
        <a:p>
          <a:r>
            <a:rPr lang="en-IE"/>
            <a:t>Viruses </a:t>
          </a:r>
          <a:endParaRPr lang="en-US"/>
        </a:p>
      </dgm:t>
    </dgm:pt>
    <dgm:pt modelId="{82E8AA79-AC85-41D7-BC61-913F03361121}" type="parTrans" cxnId="{EF743908-A414-4127-AD8C-B27907EA4102}">
      <dgm:prSet/>
      <dgm:spPr/>
      <dgm:t>
        <a:bodyPr/>
        <a:lstStyle/>
        <a:p>
          <a:endParaRPr lang="en-US"/>
        </a:p>
      </dgm:t>
    </dgm:pt>
    <dgm:pt modelId="{E4F73F8A-DF08-42B9-A7C6-E7058EBC98CC}" type="sibTrans" cxnId="{EF743908-A414-4127-AD8C-B27907EA4102}">
      <dgm:prSet/>
      <dgm:spPr/>
      <dgm:t>
        <a:bodyPr/>
        <a:lstStyle/>
        <a:p>
          <a:endParaRPr lang="en-US"/>
        </a:p>
      </dgm:t>
    </dgm:pt>
    <dgm:pt modelId="{B92EB39B-E302-44FE-9778-90E57DC4473F}">
      <dgm:prSet/>
      <dgm:spPr/>
      <dgm:t>
        <a:bodyPr/>
        <a:lstStyle/>
        <a:p>
          <a:r>
            <a:rPr lang="en-IE"/>
            <a:t>Worms </a:t>
          </a:r>
          <a:endParaRPr lang="en-US"/>
        </a:p>
      </dgm:t>
    </dgm:pt>
    <dgm:pt modelId="{FA6AD0E8-5A07-4318-9576-BE1EF55616F0}" type="parTrans" cxnId="{B71CBDE5-DCE8-4E4C-BE2C-701A4B416C56}">
      <dgm:prSet/>
      <dgm:spPr/>
      <dgm:t>
        <a:bodyPr/>
        <a:lstStyle/>
        <a:p>
          <a:endParaRPr lang="en-US"/>
        </a:p>
      </dgm:t>
    </dgm:pt>
    <dgm:pt modelId="{C618CE04-705F-41D3-BA0A-37CB2997D77E}" type="sibTrans" cxnId="{B71CBDE5-DCE8-4E4C-BE2C-701A4B416C56}">
      <dgm:prSet/>
      <dgm:spPr/>
      <dgm:t>
        <a:bodyPr/>
        <a:lstStyle/>
        <a:p>
          <a:endParaRPr lang="en-US"/>
        </a:p>
      </dgm:t>
    </dgm:pt>
    <dgm:pt modelId="{5A4DC117-3E9E-4603-8BF6-1BFB76F7E867}">
      <dgm:prSet/>
      <dgm:spPr/>
      <dgm:t>
        <a:bodyPr/>
        <a:lstStyle/>
        <a:p>
          <a:r>
            <a:rPr lang="en-IE"/>
            <a:t>Trojans</a:t>
          </a:r>
          <a:endParaRPr lang="en-US"/>
        </a:p>
      </dgm:t>
    </dgm:pt>
    <dgm:pt modelId="{1C023F9C-EF3C-4FC3-BE3D-DE9D6DDAF2FE}" type="parTrans" cxnId="{BB06F106-C2BA-44FE-B127-A6BDC59EE844}">
      <dgm:prSet/>
      <dgm:spPr/>
      <dgm:t>
        <a:bodyPr/>
        <a:lstStyle/>
        <a:p>
          <a:endParaRPr lang="en-US"/>
        </a:p>
      </dgm:t>
    </dgm:pt>
    <dgm:pt modelId="{AB18C6CE-B2E7-4619-B31E-2CEE7AC3CDB4}" type="sibTrans" cxnId="{BB06F106-C2BA-44FE-B127-A6BDC59EE844}">
      <dgm:prSet/>
      <dgm:spPr/>
      <dgm:t>
        <a:bodyPr/>
        <a:lstStyle/>
        <a:p>
          <a:endParaRPr lang="en-US"/>
        </a:p>
      </dgm:t>
    </dgm:pt>
    <dgm:pt modelId="{0895668F-F570-3542-9717-51969BFAA38C}" type="pres">
      <dgm:prSet presAssocID="{1504947B-4668-4ACA-BEDD-8FB5A5A2D016}" presName="diagram" presStyleCnt="0">
        <dgm:presLayoutVars>
          <dgm:dir/>
          <dgm:resizeHandles val="exact"/>
        </dgm:presLayoutVars>
      </dgm:prSet>
      <dgm:spPr/>
    </dgm:pt>
    <dgm:pt modelId="{C6AB5E44-CBBB-A54D-8E63-D3D43D1A5912}" type="pres">
      <dgm:prSet presAssocID="{D0404879-0AC5-4D6E-A955-AECD99ADD461}" presName="node" presStyleLbl="node1" presStyleIdx="0" presStyleCnt="5">
        <dgm:presLayoutVars>
          <dgm:bulletEnabled val="1"/>
        </dgm:presLayoutVars>
      </dgm:prSet>
      <dgm:spPr/>
    </dgm:pt>
    <dgm:pt modelId="{92E394E1-7AEF-784A-999C-AE55F6F450B6}" type="pres">
      <dgm:prSet presAssocID="{41A020AA-A160-46CF-89CC-5A9F2D342AAE}" presName="sibTrans" presStyleCnt="0"/>
      <dgm:spPr/>
    </dgm:pt>
    <dgm:pt modelId="{018C0666-72E2-8349-9D14-8F6B64A5F7B4}" type="pres">
      <dgm:prSet presAssocID="{EE1CE7A0-555B-43E5-AC0E-1B58285F5991}" presName="node" presStyleLbl="node1" presStyleIdx="1" presStyleCnt="5">
        <dgm:presLayoutVars>
          <dgm:bulletEnabled val="1"/>
        </dgm:presLayoutVars>
      </dgm:prSet>
      <dgm:spPr/>
    </dgm:pt>
    <dgm:pt modelId="{DFC784FA-AA51-064A-973B-F3EC6CD23771}" type="pres">
      <dgm:prSet presAssocID="{4BA63965-47C5-43CD-A0CC-6F942ECF1416}" presName="sibTrans" presStyleCnt="0"/>
      <dgm:spPr/>
    </dgm:pt>
    <dgm:pt modelId="{9FE9BEC2-8066-1949-B508-AB58222365BE}" type="pres">
      <dgm:prSet presAssocID="{1B991581-CBC0-4880-ACF5-92232BE27140}" presName="node" presStyleLbl="node1" presStyleIdx="2" presStyleCnt="5">
        <dgm:presLayoutVars>
          <dgm:bulletEnabled val="1"/>
        </dgm:presLayoutVars>
      </dgm:prSet>
      <dgm:spPr/>
    </dgm:pt>
    <dgm:pt modelId="{433B8153-C24B-E14B-98AC-A64DCC723B4D}" type="pres">
      <dgm:prSet presAssocID="{E4F73F8A-DF08-42B9-A7C6-E7058EBC98CC}" presName="sibTrans" presStyleCnt="0"/>
      <dgm:spPr/>
    </dgm:pt>
    <dgm:pt modelId="{066B554B-87A6-CA4D-B9C4-4E48AFCA51B3}" type="pres">
      <dgm:prSet presAssocID="{B92EB39B-E302-44FE-9778-90E57DC4473F}" presName="node" presStyleLbl="node1" presStyleIdx="3" presStyleCnt="5">
        <dgm:presLayoutVars>
          <dgm:bulletEnabled val="1"/>
        </dgm:presLayoutVars>
      </dgm:prSet>
      <dgm:spPr/>
    </dgm:pt>
    <dgm:pt modelId="{44912FD0-737E-B641-ADC9-F2DB45D2F765}" type="pres">
      <dgm:prSet presAssocID="{C618CE04-705F-41D3-BA0A-37CB2997D77E}" presName="sibTrans" presStyleCnt="0"/>
      <dgm:spPr/>
    </dgm:pt>
    <dgm:pt modelId="{05EC609B-4F43-8447-851A-1299759D220F}" type="pres">
      <dgm:prSet presAssocID="{5A4DC117-3E9E-4603-8BF6-1BFB76F7E867}" presName="node" presStyleLbl="node1" presStyleIdx="4" presStyleCnt="5">
        <dgm:presLayoutVars>
          <dgm:bulletEnabled val="1"/>
        </dgm:presLayoutVars>
      </dgm:prSet>
      <dgm:spPr/>
    </dgm:pt>
  </dgm:ptLst>
  <dgm:cxnLst>
    <dgm:cxn modelId="{BB06F106-C2BA-44FE-B127-A6BDC59EE844}" srcId="{1504947B-4668-4ACA-BEDD-8FB5A5A2D016}" destId="{5A4DC117-3E9E-4603-8BF6-1BFB76F7E867}" srcOrd="4" destOrd="0" parTransId="{1C023F9C-EF3C-4FC3-BE3D-DE9D6DDAF2FE}" sibTransId="{AB18C6CE-B2E7-4619-B31E-2CEE7AC3CDB4}"/>
    <dgm:cxn modelId="{EF743908-A414-4127-AD8C-B27907EA4102}" srcId="{1504947B-4668-4ACA-BEDD-8FB5A5A2D016}" destId="{1B991581-CBC0-4880-ACF5-92232BE27140}" srcOrd="2" destOrd="0" parTransId="{82E8AA79-AC85-41D7-BC61-913F03361121}" sibTransId="{E4F73F8A-DF08-42B9-A7C6-E7058EBC98CC}"/>
    <dgm:cxn modelId="{D4D86B0B-BD13-C148-87EA-396114EFDFF9}" type="presOf" srcId="{EE1CE7A0-555B-43E5-AC0E-1B58285F5991}" destId="{018C0666-72E2-8349-9D14-8F6B64A5F7B4}" srcOrd="0" destOrd="0" presId="urn:microsoft.com/office/officeart/2005/8/layout/default"/>
    <dgm:cxn modelId="{F510CB36-7668-A74E-9EE6-A8D16CEF365A}" type="presOf" srcId="{B92EB39B-E302-44FE-9778-90E57DC4473F}" destId="{066B554B-87A6-CA4D-B9C4-4E48AFCA51B3}" srcOrd="0" destOrd="0" presId="urn:microsoft.com/office/officeart/2005/8/layout/default"/>
    <dgm:cxn modelId="{5625AE67-3A6F-D74D-88FE-276092EA3C3B}" type="presOf" srcId="{5A4DC117-3E9E-4603-8BF6-1BFB76F7E867}" destId="{05EC609B-4F43-8447-851A-1299759D220F}" srcOrd="0" destOrd="0" presId="urn:microsoft.com/office/officeart/2005/8/layout/default"/>
    <dgm:cxn modelId="{AE9FA680-65DC-344F-8511-9FDCA3008B37}" type="presOf" srcId="{D0404879-0AC5-4D6E-A955-AECD99ADD461}" destId="{C6AB5E44-CBBB-A54D-8E63-D3D43D1A5912}" srcOrd="0" destOrd="0" presId="urn:microsoft.com/office/officeart/2005/8/layout/default"/>
    <dgm:cxn modelId="{79BDC29F-9F01-BA40-8F27-AD3F788D38FD}" type="presOf" srcId="{1B991581-CBC0-4880-ACF5-92232BE27140}" destId="{9FE9BEC2-8066-1949-B508-AB58222365BE}" srcOrd="0" destOrd="0" presId="urn:microsoft.com/office/officeart/2005/8/layout/default"/>
    <dgm:cxn modelId="{D8A030AA-42CE-4685-B3A5-9A7FF9190441}" srcId="{1504947B-4668-4ACA-BEDD-8FB5A5A2D016}" destId="{EE1CE7A0-555B-43E5-AC0E-1B58285F5991}" srcOrd="1" destOrd="0" parTransId="{6FFB8C30-2525-4559-BA94-187CCD8C595C}" sibTransId="{4BA63965-47C5-43CD-A0CC-6F942ECF1416}"/>
    <dgm:cxn modelId="{DD2CBAAC-AAB7-45D9-9752-69E430ABEF45}" srcId="{1504947B-4668-4ACA-BEDD-8FB5A5A2D016}" destId="{D0404879-0AC5-4D6E-A955-AECD99ADD461}" srcOrd="0" destOrd="0" parTransId="{D55835B5-9C64-49B6-A09E-B95FB2EBAFEB}" sibTransId="{41A020AA-A160-46CF-89CC-5A9F2D342AAE}"/>
    <dgm:cxn modelId="{B71CBDE5-DCE8-4E4C-BE2C-701A4B416C56}" srcId="{1504947B-4668-4ACA-BEDD-8FB5A5A2D016}" destId="{B92EB39B-E302-44FE-9778-90E57DC4473F}" srcOrd="3" destOrd="0" parTransId="{FA6AD0E8-5A07-4318-9576-BE1EF55616F0}" sibTransId="{C618CE04-705F-41D3-BA0A-37CB2997D77E}"/>
    <dgm:cxn modelId="{C1AEADFE-D0E4-F040-BD43-26CE489D1AA9}" type="presOf" srcId="{1504947B-4668-4ACA-BEDD-8FB5A5A2D016}" destId="{0895668F-F570-3542-9717-51969BFAA38C}" srcOrd="0" destOrd="0" presId="urn:microsoft.com/office/officeart/2005/8/layout/default"/>
    <dgm:cxn modelId="{C4A0B382-7EFA-D947-AD85-CC7FE26D3645}" type="presParOf" srcId="{0895668F-F570-3542-9717-51969BFAA38C}" destId="{C6AB5E44-CBBB-A54D-8E63-D3D43D1A5912}" srcOrd="0" destOrd="0" presId="urn:microsoft.com/office/officeart/2005/8/layout/default"/>
    <dgm:cxn modelId="{C8A92FF8-129C-9E4E-BC87-5F6125CE3CEA}" type="presParOf" srcId="{0895668F-F570-3542-9717-51969BFAA38C}" destId="{92E394E1-7AEF-784A-999C-AE55F6F450B6}" srcOrd="1" destOrd="0" presId="urn:microsoft.com/office/officeart/2005/8/layout/default"/>
    <dgm:cxn modelId="{3DF5C452-A6D8-3340-A13C-B5BA8A8E9057}" type="presParOf" srcId="{0895668F-F570-3542-9717-51969BFAA38C}" destId="{018C0666-72E2-8349-9D14-8F6B64A5F7B4}" srcOrd="2" destOrd="0" presId="urn:microsoft.com/office/officeart/2005/8/layout/default"/>
    <dgm:cxn modelId="{A8595CAE-6D27-B34B-86BF-25D29E18D750}" type="presParOf" srcId="{0895668F-F570-3542-9717-51969BFAA38C}" destId="{DFC784FA-AA51-064A-973B-F3EC6CD23771}" srcOrd="3" destOrd="0" presId="urn:microsoft.com/office/officeart/2005/8/layout/default"/>
    <dgm:cxn modelId="{5DE69E17-4D33-F64C-938D-DF4F7C423509}" type="presParOf" srcId="{0895668F-F570-3542-9717-51969BFAA38C}" destId="{9FE9BEC2-8066-1949-B508-AB58222365BE}" srcOrd="4" destOrd="0" presId="urn:microsoft.com/office/officeart/2005/8/layout/default"/>
    <dgm:cxn modelId="{442673C6-D6F9-6D4E-A20C-3490410104AF}" type="presParOf" srcId="{0895668F-F570-3542-9717-51969BFAA38C}" destId="{433B8153-C24B-E14B-98AC-A64DCC723B4D}" srcOrd="5" destOrd="0" presId="urn:microsoft.com/office/officeart/2005/8/layout/default"/>
    <dgm:cxn modelId="{A2C5AD41-2BEA-FA4F-AA1D-2A65F285DC45}" type="presParOf" srcId="{0895668F-F570-3542-9717-51969BFAA38C}" destId="{066B554B-87A6-CA4D-B9C4-4E48AFCA51B3}" srcOrd="6" destOrd="0" presId="urn:microsoft.com/office/officeart/2005/8/layout/default"/>
    <dgm:cxn modelId="{2622B5D3-F773-DE45-9511-FA0BA9C407E2}" type="presParOf" srcId="{0895668F-F570-3542-9717-51969BFAA38C}" destId="{44912FD0-737E-B641-ADC9-F2DB45D2F765}" srcOrd="7" destOrd="0" presId="urn:microsoft.com/office/officeart/2005/8/layout/default"/>
    <dgm:cxn modelId="{E9B20277-3500-2844-B35B-822263582685}" type="presParOf" srcId="{0895668F-F570-3542-9717-51969BFAA38C}" destId="{05EC609B-4F43-8447-851A-1299759D220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B5E44-CBBB-A54D-8E63-D3D43D1A5912}">
      <dsp:nvSpPr>
        <dsp:cNvPr id="0" name=""/>
        <dsp:cNvSpPr/>
      </dsp:nvSpPr>
      <dsp:spPr>
        <a:xfrm>
          <a:off x="747719" y="250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E" sz="3500" kern="1200"/>
            <a:t>Denial-of-Service (DoS) Attack </a:t>
          </a:r>
          <a:endParaRPr lang="en-US" sz="3500" kern="1200"/>
        </a:p>
      </dsp:txBody>
      <dsp:txXfrm>
        <a:off x="747719" y="2503"/>
        <a:ext cx="2893214" cy="1735928"/>
      </dsp:txXfrm>
    </dsp:sp>
    <dsp:sp modelId="{018C0666-72E2-8349-9D14-8F6B64A5F7B4}">
      <dsp:nvSpPr>
        <dsp:cNvPr id="0" name=""/>
        <dsp:cNvSpPr/>
      </dsp:nvSpPr>
      <dsp:spPr>
        <a:xfrm>
          <a:off x="3930255" y="250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E" sz="3500" kern="1200"/>
            <a:t>Wiretapping </a:t>
          </a:r>
          <a:endParaRPr lang="en-US" sz="3500" kern="1200"/>
        </a:p>
      </dsp:txBody>
      <dsp:txXfrm>
        <a:off x="3930255" y="2503"/>
        <a:ext cx="2893214" cy="1735928"/>
      </dsp:txXfrm>
    </dsp:sp>
    <dsp:sp modelId="{9FE9BEC2-8066-1949-B508-AB58222365BE}">
      <dsp:nvSpPr>
        <dsp:cNvPr id="0" name=""/>
        <dsp:cNvSpPr/>
      </dsp:nvSpPr>
      <dsp:spPr>
        <a:xfrm>
          <a:off x="7112790" y="250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E" sz="3500" kern="1200"/>
            <a:t>Viruses </a:t>
          </a:r>
          <a:endParaRPr lang="en-US" sz="3500" kern="1200"/>
        </a:p>
      </dsp:txBody>
      <dsp:txXfrm>
        <a:off x="7112790" y="2503"/>
        <a:ext cx="2893214" cy="1735928"/>
      </dsp:txXfrm>
    </dsp:sp>
    <dsp:sp modelId="{066B554B-87A6-CA4D-B9C4-4E48AFCA51B3}">
      <dsp:nvSpPr>
        <dsp:cNvPr id="0" name=""/>
        <dsp:cNvSpPr/>
      </dsp:nvSpPr>
      <dsp:spPr>
        <a:xfrm>
          <a:off x="2338987" y="202775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E" sz="3500" kern="1200"/>
            <a:t>Worms </a:t>
          </a:r>
          <a:endParaRPr lang="en-US" sz="3500" kern="1200"/>
        </a:p>
      </dsp:txBody>
      <dsp:txXfrm>
        <a:off x="2338987" y="2027753"/>
        <a:ext cx="2893214" cy="1735928"/>
      </dsp:txXfrm>
    </dsp:sp>
    <dsp:sp modelId="{05EC609B-4F43-8447-851A-1299759D220F}">
      <dsp:nvSpPr>
        <dsp:cNvPr id="0" name=""/>
        <dsp:cNvSpPr/>
      </dsp:nvSpPr>
      <dsp:spPr>
        <a:xfrm>
          <a:off x="5521523" y="202775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E" sz="3500" kern="1200"/>
            <a:t>Trojans</a:t>
          </a:r>
          <a:endParaRPr lang="en-US" sz="3500" kern="1200"/>
        </a:p>
      </dsp:txBody>
      <dsp:txXfrm>
        <a:off x="5521523" y="2027753"/>
        <a:ext cx="2893214" cy="17359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Lucida Sans Unicode"/>
              </a:rPr>
              <a:t>Click to move the slide</a:t>
            </a:r>
          </a:p>
        </p:txBody>
      </p:sp>
      <p:sp>
        <p:nvSpPr>
          <p:cNvPr id="9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GB" sz="2000" b="0" strike="noStrike" spc="-1">
                <a:latin typeface="Arial"/>
              </a:rPr>
              <a:t>Click to edit the notes format</a:t>
            </a:r>
          </a:p>
        </p:txBody>
      </p:sp>
      <p:sp>
        <p:nvSpPr>
          <p:cNvPr id="98" name="PlaceHolder 3"/>
          <p:cNvSpPr>
            <a:spLocks noGrp="1"/>
          </p:cNvSpPr>
          <p:nvPr>
            <p:ph type="hdr"/>
          </p:nvPr>
        </p:nvSpPr>
        <p:spPr>
          <a:xfrm>
            <a:off x="0" y="0"/>
            <a:ext cx="3280680" cy="534240"/>
          </a:xfrm>
          <a:prstGeom prst="rect">
            <a:avLst/>
          </a:prstGeom>
        </p:spPr>
        <p:txBody>
          <a:bodyPr lIns="0" tIns="0" rIns="0" bIns="0">
            <a:noAutofit/>
          </a:bodyPr>
          <a:lstStyle/>
          <a:p>
            <a:r>
              <a:rPr lang="en-GB" sz="1400" b="0" strike="noStrike" spc="-1">
                <a:latin typeface="Times New Roman"/>
              </a:rPr>
              <a:t>&lt;header&gt;</a:t>
            </a:r>
          </a:p>
        </p:txBody>
      </p:sp>
      <p:sp>
        <p:nvSpPr>
          <p:cNvPr id="9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GB" sz="1400" b="0" strike="noStrike" spc="-1">
                <a:latin typeface="Times New Roman"/>
              </a:rPr>
              <a:t>&lt;date/time&gt;</a:t>
            </a:r>
          </a:p>
        </p:txBody>
      </p:sp>
      <p:sp>
        <p:nvSpPr>
          <p:cNvPr id="10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GB" sz="1400" b="0" strike="noStrike" spc="-1">
                <a:latin typeface="Times New Roman"/>
              </a:rPr>
              <a:t>&lt;footer&gt;</a:t>
            </a:r>
          </a:p>
        </p:txBody>
      </p:sp>
      <p:sp>
        <p:nvSpPr>
          <p:cNvPr id="10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B3459BB-4067-401E-9D14-17BC97C01104}"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1/31/23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061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3096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66616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4680"/>
            <a:ext cx="10972320" cy="1142640"/>
          </a:xfrm>
          <a:prstGeom prst="rect">
            <a:avLst/>
          </a:prstGeom>
        </p:spPr>
        <p:txBody>
          <a:bodyPr lIns="0" tIns="0" rIns="0" bIns="0" anchor="ctr">
            <a:noAutofit/>
          </a:bodyPr>
          <a:lstStyle/>
          <a:p>
            <a:endParaRPr lang="en-US" sz="1800" b="0" strike="noStrike" spc="-1">
              <a:solidFill>
                <a:srgbClr val="000000"/>
              </a:solidFill>
              <a:latin typeface="Lucida Sans Unicode"/>
            </a:endParaRPr>
          </a:p>
        </p:txBody>
      </p:sp>
      <p:sp>
        <p:nvSpPr>
          <p:cNvPr id="16" name="PlaceHolder 2"/>
          <p:cNvSpPr>
            <a:spLocks noGrp="1"/>
          </p:cNvSpPr>
          <p:nvPr>
            <p:ph type="subTitle"/>
          </p:nvPr>
        </p:nvSpPr>
        <p:spPr>
          <a:xfrm>
            <a:off x="609600" y="1481400"/>
            <a:ext cx="10972320" cy="4525560"/>
          </a:xfrm>
          <a:prstGeom prst="rect">
            <a:avLst/>
          </a:prstGeom>
        </p:spPr>
        <p:txBody>
          <a:bodyPr lIns="0" tIns="0" rIns="0" bIns="0" anchor="ctr">
            <a:noAutofit/>
          </a:bodyPr>
          <a:lstStyle/>
          <a:p>
            <a:pPr algn="ctr"/>
            <a:endParaRPr lang="en-GB" sz="3200" b="0" strike="noStrike" spc="-1">
              <a:latin typeface="Arial"/>
            </a:endParaRPr>
          </a:p>
        </p:txBody>
      </p:sp>
    </p:spTree>
    <p:extLst>
      <p:ext uri="{BB962C8B-B14F-4D97-AF65-F5344CB8AC3E}">
        <p14:creationId xmlns:p14="http://schemas.microsoft.com/office/powerpoint/2010/main" val="251853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7326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580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3471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5432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1024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3881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8857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1/31/23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8332815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1/31/23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0704103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Rizwan_Farook_and_Tashfeen_Mali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vedetails.com/top-50-products.php?year=202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Natas_(computer_vir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ILOVEYO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en.wikipedia.org/wiki/Gh0st_RA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6608963" cy="3352800"/>
          </a:xfrm>
        </p:spPr>
        <p:txBody>
          <a:bodyPr>
            <a:normAutofit/>
          </a:bodyPr>
          <a:lstStyle/>
          <a:p>
            <a:r>
              <a:rPr lang="en-IE">
                <a:ea typeface="+mj-lt"/>
                <a:cs typeface="+mj-lt"/>
              </a:rPr>
              <a:t>Operating Systems Attacks</a:t>
            </a:r>
            <a:endParaRPr lang="en-US">
              <a:cs typeface="Calibri Light" panose="020F0302020204030204"/>
            </a:endParaRPr>
          </a:p>
        </p:txBody>
      </p:sp>
      <p:pic>
        <p:nvPicPr>
          <p:cNvPr id="13" name="Picture 12">
            <a:extLst>
              <a:ext uri="{FF2B5EF4-FFF2-40B4-BE49-F238E27FC236}">
                <a16:creationId xmlns:a16="http://schemas.microsoft.com/office/drawing/2014/main" id="{5C36FD61-32A6-56F4-14BB-FF47FF3AC242}"/>
              </a:ext>
            </a:extLst>
          </p:cNvPr>
          <p:cNvPicPr>
            <a:picLocks noChangeAspect="1"/>
          </p:cNvPicPr>
          <p:nvPr/>
        </p:nvPicPr>
        <p:blipFill rotWithShape="1">
          <a:blip r:embed="rId2"/>
          <a:srcRect l="5751" r="26360"/>
          <a:stretch/>
        </p:blipFill>
        <p:spPr>
          <a:xfrm>
            <a:off x="7541980" y="10"/>
            <a:ext cx="4660217" cy="6864408"/>
          </a:xfrm>
          <a:prstGeom prst="rect">
            <a:avLst/>
          </a:prstGeom>
        </p:spPr>
      </p:pic>
    </p:spTree>
    <p:extLst>
      <p:ext uri="{BB962C8B-B14F-4D97-AF65-F5344CB8AC3E}">
        <p14:creationId xmlns:p14="http://schemas.microsoft.com/office/powerpoint/2010/main" val="384516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Denial-of-Service (DoS) Attack</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a:ea typeface="+mn-lt"/>
                <a:cs typeface="+mn-lt"/>
              </a:rPr>
              <a:t>The attacker establishes hundreds or even thousands of such connections, until all resources for incoming connections on the server (the victim) are used up, hence making any further (including legitimate) connections impossible until all data has been sent. </a:t>
            </a:r>
            <a:endParaRPr lang="en-GB">
              <a:ea typeface="+mn-lt"/>
              <a:cs typeface="+mn-lt"/>
            </a:endParaRPr>
          </a:p>
        </p:txBody>
      </p:sp>
      <p:sp>
        <p:nvSpPr>
          <p:cNvPr id="4" name="CustomShape 3">
            <a:extLst>
              <a:ext uri="{FF2B5EF4-FFF2-40B4-BE49-F238E27FC236}">
                <a16:creationId xmlns:a16="http://schemas.microsoft.com/office/drawing/2014/main" id="{9C983DCF-21A6-495D-BC8F-4269676F1891}"/>
              </a:ext>
            </a:extLst>
          </p:cNvPr>
          <p:cNvSpPr/>
          <p:nvPr/>
        </p:nvSpPr>
        <p:spPr>
          <a:xfrm>
            <a:off x="9988460" y="703718"/>
            <a:ext cx="1439640" cy="1511640"/>
          </a:xfrm>
          <a:prstGeom prst="star10">
            <a:avLst>
              <a:gd name="adj" fmla="val 42533"/>
              <a:gd name="hf" fmla="val 105146"/>
            </a:avLst>
          </a:prstGeom>
          <a:solidFill>
            <a:schemeClr val="tx2">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HTTP</a:t>
            </a:r>
            <a:endParaRPr lang="en-GB" sz="1800" b="0" strike="noStrike" spc="-1">
              <a:latin typeface="Arial"/>
            </a:endParaRPr>
          </a:p>
          <a:p>
            <a:pPr algn="ctr">
              <a:lnSpc>
                <a:spcPct val="100000"/>
              </a:lnSpc>
            </a:pPr>
            <a:r>
              <a:rPr lang="en-IE" sz="1800" b="0" strike="noStrike" spc="-1">
                <a:solidFill>
                  <a:srgbClr val="FFFFFF"/>
                </a:solidFill>
                <a:latin typeface="Lucida Sans Unicode"/>
              </a:rPr>
              <a:t>POST</a:t>
            </a:r>
            <a:endParaRPr lang="en-GB" sz="1800" b="0" strike="noStrike" spc="-1">
              <a:latin typeface="Arial"/>
            </a:endParaRPr>
          </a:p>
          <a:p>
            <a:pPr algn="ctr">
              <a:lnSpc>
                <a:spcPct val="100000"/>
              </a:lnSpc>
            </a:pPr>
            <a:r>
              <a:rPr lang="en-IE" sz="1800" b="0" strike="noStrike" spc="-1">
                <a:solidFill>
                  <a:srgbClr val="FFFFFF"/>
                </a:solidFill>
                <a:latin typeface="Lucida Sans Unicode"/>
              </a:rPr>
              <a:t>Attack</a:t>
            </a:r>
            <a:endParaRPr lang="en-GB" sz="1800" b="0" strike="noStrike" spc="-1">
              <a:latin typeface="Arial"/>
            </a:endParaRPr>
          </a:p>
        </p:txBody>
      </p:sp>
    </p:spTree>
    <p:extLst>
      <p:ext uri="{BB962C8B-B14F-4D97-AF65-F5344CB8AC3E}">
        <p14:creationId xmlns:p14="http://schemas.microsoft.com/office/powerpoint/2010/main" val="22277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Prevent slow HTTP Post Attacks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It is hard to differentiate these attacks from genuine slow connections, so they are difficult to prevent completely. </a:t>
            </a:r>
          </a:p>
          <a:p>
            <a:pPr marL="0" lvl="1" indent="0">
              <a:lnSpc>
                <a:spcPct val="100000"/>
              </a:lnSpc>
              <a:buNone/>
            </a:pPr>
            <a:r>
              <a:rPr lang="en-GB" sz="2800" dirty="0">
                <a:ea typeface="+mn-lt"/>
                <a:cs typeface="+mn-lt"/>
              </a:rPr>
              <a:t>However, certain steps can be taken to avoid these attacks:</a:t>
            </a:r>
          </a:p>
          <a:p>
            <a:pPr marL="0" lvl="1" indent="0">
              <a:lnSpc>
                <a:spcPct val="100000"/>
              </a:lnSpc>
              <a:buNone/>
            </a:pPr>
            <a:endParaRPr lang="en-GB" sz="2800" dirty="0">
              <a:ea typeface="+mn-lt"/>
              <a:cs typeface="+mn-lt"/>
            </a:endParaRPr>
          </a:p>
          <a:p>
            <a:pPr marL="457200" lvl="1" indent="-457200">
              <a:lnSpc>
                <a:spcPct val="100000"/>
              </a:lnSpc>
              <a:buFont typeface="Arial" panose="020B0604020202020204" pitchFamily="34" charset="0"/>
              <a:buChar char="•"/>
            </a:pPr>
            <a:r>
              <a:rPr lang="en-GB" sz="2800" dirty="0">
                <a:ea typeface="+mn-lt"/>
                <a:cs typeface="+mn-lt"/>
              </a:rPr>
              <a:t>Set an absolute connection timeout based on the median of request lengths. This should handle most cases of legitimate requests.</a:t>
            </a:r>
          </a:p>
          <a:p>
            <a:pPr marL="457200" lvl="1" indent="-457200">
              <a:lnSpc>
                <a:spcPct val="100000"/>
              </a:lnSpc>
              <a:buFont typeface="Arial" panose="020B0604020202020204" pitchFamily="34" charset="0"/>
              <a:buChar char="•"/>
            </a:pPr>
            <a:r>
              <a:rPr lang="en-GB" sz="2800" dirty="0">
                <a:ea typeface="+mn-lt"/>
                <a:cs typeface="+mn-lt"/>
              </a:rPr>
              <a:t>Establish a minimum incoming data rate and drop any connections that have a rate slower than that.</a:t>
            </a:r>
          </a:p>
        </p:txBody>
      </p:sp>
      <p:sp>
        <p:nvSpPr>
          <p:cNvPr id="4" name="CustomShape 3">
            <a:extLst>
              <a:ext uri="{FF2B5EF4-FFF2-40B4-BE49-F238E27FC236}">
                <a16:creationId xmlns:a16="http://schemas.microsoft.com/office/drawing/2014/main" id="{9C983DCF-21A6-495D-BC8F-4269676F1891}"/>
              </a:ext>
            </a:extLst>
          </p:cNvPr>
          <p:cNvSpPr/>
          <p:nvPr/>
        </p:nvSpPr>
        <p:spPr>
          <a:xfrm>
            <a:off x="9988460" y="703718"/>
            <a:ext cx="1439640" cy="1511640"/>
          </a:xfrm>
          <a:prstGeom prst="star10">
            <a:avLst>
              <a:gd name="adj" fmla="val 42533"/>
              <a:gd name="hf" fmla="val 105146"/>
            </a:avLst>
          </a:prstGeom>
          <a:solidFill>
            <a:schemeClr val="tx2">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HTTP</a:t>
            </a:r>
            <a:endParaRPr lang="en-GB" sz="1800" b="0" strike="noStrike" spc="-1">
              <a:latin typeface="Arial"/>
            </a:endParaRPr>
          </a:p>
          <a:p>
            <a:pPr algn="ctr">
              <a:lnSpc>
                <a:spcPct val="100000"/>
              </a:lnSpc>
            </a:pPr>
            <a:r>
              <a:rPr lang="en-IE" sz="1800" b="0" strike="noStrike" spc="-1">
                <a:solidFill>
                  <a:srgbClr val="FFFFFF"/>
                </a:solidFill>
                <a:latin typeface="Lucida Sans Unicode"/>
              </a:rPr>
              <a:t>POST</a:t>
            </a:r>
            <a:endParaRPr lang="en-GB" sz="1800" b="0" strike="noStrike" spc="-1">
              <a:latin typeface="Arial"/>
            </a:endParaRPr>
          </a:p>
          <a:p>
            <a:pPr algn="ctr">
              <a:lnSpc>
                <a:spcPct val="100000"/>
              </a:lnSpc>
            </a:pPr>
            <a:r>
              <a:rPr lang="en-IE" sz="1800" b="0" strike="noStrike" spc="-1">
                <a:solidFill>
                  <a:srgbClr val="FFFFFF"/>
                </a:solidFill>
                <a:latin typeface="Lucida Sans Unicode"/>
              </a:rPr>
              <a:t>Attack</a:t>
            </a:r>
            <a:endParaRPr lang="en-GB" sz="1800" b="0" strike="noStrike" spc="-1">
              <a:latin typeface="Arial"/>
            </a:endParaRPr>
          </a:p>
        </p:txBody>
      </p:sp>
    </p:spTree>
    <p:extLst>
      <p:ext uri="{BB962C8B-B14F-4D97-AF65-F5344CB8AC3E}">
        <p14:creationId xmlns:p14="http://schemas.microsoft.com/office/powerpoint/2010/main" val="282572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08BCF5D-5773-4854-8D8C-439DC7CE2B1B}"/>
              </a:ext>
            </a:extLst>
          </p:cNvPr>
          <p:cNvSpPr txBox="1">
            <a:spLocks/>
          </p:cNvSpPr>
          <p:nvPr/>
        </p:nvSpPr>
        <p:spPr>
          <a:xfrm>
            <a:off x="657224" y="499533"/>
            <a:ext cx="10772775" cy="1658198"/>
          </a:xfrm>
          <a:prstGeom prst="rect">
            <a:avLst/>
          </a:prstGeom>
        </p:spPr>
        <p:txBody>
          <a:bodyPr lIns="91440" tIns="45720" rIns="91440" bIns="45720"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t>Common </a:t>
            </a:r>
            <a:r>
              <a:rPr lang="en-US" dirty="0" err="1"/>
              <a:t>DDos</a:t>
            </a:r>
            <a:r>
              <a:rPr lang="en-US" dirty="0"/>
              <a:t> Attacks</a:t>
            </a:r>
          </a:p>
        </p:txBody>
      </p:sp>
      <p:sp>
        <p:nvSpPr>
          <p:cNvPr id="115" name="TextShape 1"/>
          <p:cNvSpPr txBox="1"/>
          <p:nvPr/>
        </p:nvSpPr>
        <p:spPr>
          <a:xfrm>
            <a:off x="765425" y="2044885"/>
            <a:ext cx="10352565" cy="4011654"/>
          </a:xfrm>
          <a:prstGeom prst="rect">
            <a:avLst/>
          </a:prstGeom>
          <a:noFill/>
          <a:ln>
            <a:noFill/>
          </a:ln>
        </p:spPr>
        <p:txBody>
          <a:bodyPr lIns="90000" tIns="45000" rIns="90000" bIns="45000" anchor="t">
            <a:normAutofit/>
          </a:bodyPr>
          <a:lstStyle/>
          <a:p>
            <a:pPr>
              <a:lnSpc>
                <a:spcPct val="100000"/>
              </a:lnSpc>
              <a:spcBef>
                <a:spcPts val="400"/>
              </a:spcBef>
            </a:pPr>
            <a:r>
              <a:rPr lang="en-US" sz="2800" b="0" strike="noStrike" spc="-1" dirty="0">
                <a:solidFill>
                  <a:srgbClr val="000000"/>
                </a:solidFill>
                <a:latin typeface="Lucida Sans Unicode"/>
              </a:rPr>
              <a:t>The following are some common DDoS attacks:</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UDP Flood</a:t>
            </a:r>
          </a:p>
          <a:p>
            <a:pPr marL="457200" indent="-457200">
              <a:lnSpc>
                <a:spcPct val="100000"/>
              </a:lnSpc>
              <a:spcBef>
                <a:spcPts val="400"/>
              </a:spcBef>
              <a:buFont typeface="Arial" panose="020B0604020202020204" pitchFamily="34" charset="0"/>
              <a:buChar char="•"/>
            </a:pPr>
            <a:r>
              <a:rPr lang="en-US" sz="2800" spc="-1" dirty="0">
                <a:solidFill>
                  <a:srgbClr val="000000"/>
                </a:solidFill>
                <a:latin typeface="Lucida Sans Unicode"/>
              </a:rPr>
              <a:t>Ping Flood</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Syn Flood</a:t>
            </a:r>
          </a:p>
        </p:txBody>
      </p:sp>
    </p:spTree>
    <p:extLst>
      <p:ext uri="{BB962C8B-B14F-4D97-AF65-F5344CB8AC3E}">
        <p14:creationId xmlns:p14="http://schemas.microsoft.com/office/powerpoint/2010/main" val="280722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08BCF5D-5773-4854-8D8C-439DC7CE2B1B}"/>
              </a:ext>
            </a:extLst>
          </p:cNvPr>
          <p:cNvSpPr txBox="1">
            <a:spLocks/>
          </p:cNvSpPr>
          <p:nvPr/>
        </p:nvSpPr>
        <p:spPr>
          <a:xfrm>
            <a:off x="657224" y="499533"/>
            <a:ext cx="10772775" cy="1658198"/>
          </a:xfrm>
          <a:prstGeom prst="rect">
            <a:avLst/>
          </a:prstGeom>
        </p:spPr>
        <p:txBody>
          <a:bodyPr lIns="91440" tIns="45720" rIns="91440" bIns="45720"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t>UDP Flood</a:t>
            </a:r>
          </a:p>
        </p:txBody>
      </p:sp>
      <p:sp>
        <p:nvSpPr>
          <p:cNvPr id="115" name="TextShape 1"/>
          <p:cNvSpPr txBox="1"/>
          <p:nvPr/>
        </p:nvSpPr>
        <p:spPr>
          <a:xfrm>
            <a:off x="765425" y="2044885"/>
            <a:ext cx="10352565" cy="4011654"/>
          </a:xfrm>
          <a:prstGeom prst="rect">
            <a:avLst/>
          </a:prstGeom>
          <a:noFill/>
          <a:ln>
            <a:noFill/>
          </a:ln>
        </p:spPr>
        <p:txBody>
          <a:bodyPr lIns="90000" tIns="45000" rIns="90000" bIns="45000" anchor="t">
            <a:normAutofit fontScale="92500"/>
          </a:bodyPr>
          <a:lstStyle/>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A UDP flood is any DDoS attack that floods a target with User Datagram Protocol (UDP) packets. </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The goal of the attack is to flood random ports on a remote host that then looks for an application listening on the port. </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When the host discovers that there is no such application, it sends back a ‘destination unreachable’ packet. </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This entire cycle consumes network resources and limits connectivity to actual users.</a:t>
            </a:r>
          </a:p>
        </p:txBody>
      </p:sp>
    </p:spTree>
    <p:extLst>
      <p:ext uri="{BB962C8B-B14F-4D97-AF65-F5344CB8AC3E}">
        <p14:creationId xmlns:p14="http://schemas.microsoft.com/office/powerpoint/2010/main" val="34102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08BCF5D-5773-4854-8D8C-439DC7CE2B1B}"/>
              </a:ext>
            </a:extLst>
          </p:cNvPr>
          <p:cNvSpPr txBox="1">
            <a:spLocks/>
          </p:cNvSpPr>
          <p:nvPr/>
        </p:nvSpPr>
        <p:spPr>
          <a:xfrm>
            <a:off x="657224" y="499533"/>
            <a:ext cx="10772775" cy="1658198"/>
          </a:xfrm>
          <a:prstGeom prst="rect">
            <a:avLst/>
          </a:prstGeom>
        </p:spPr>
        <p:txBody>
          <a:bodyPr lIns="91440" tIns="45720" rIns="91440" bIns="45720"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t>Ping Flood</a:t>
            </a:r>
          </a:p>
        </p:txBody>
      </p:sp>
      <p:sp>
        <p:nvSpPr>
          <p:cNvPr id="115" name="TextShape 1"/>
          <p:cNvSpPr txBox="1"/>
          <p:nvPr/>
        </p:nvSpPr>
        <p:spPr>
          <a:xfrm>
            <a:off x="765425" y="2044885"/>
            <a:ext cx="10352565" cy="4011654"/>
          </a:xfrm>
          <a:prstGeom prst="rect">
            <a:avLst/>
          </a:prstGeom>
          <a:noFill/>
          <a:ln>
            <a:noFill/>
          </a:ln>
        </p:spPr>
        <p:txBody>
          <a:bodyPr lIns="90000" tIns="45000" rIns="90000" bIns="45000" anchor="t">
            <a:normAutofit/>
          </a:bodyPr>
          <a:lstStyle/>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Just like a UDP Flood attack, an ICMP flood attack overwhelms the target resource with ICMP Echo Request (ping) packets. </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These are sent as fast as possible without waiting for replies, thus, they overload the server.</a:t>
            </a:r>
          </a:p>
        </p:txBody>
      </p:sp>
    </p:spTree>
    <p:extLst>
      <p:ext uri="{BB962C8B-B14F-4D97-AF65-F5344CB8AC3E}">
        <p14:creationId xmlns:p14="http://schemas.microsoft.com/office/powerpoint/2010/main" val="263988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08BCF5D-5773-4854-8D8C-439DC7CE2B1B}"/>
              </a:ext>
            </a:extLst>
          </p:cNvPr>
          <p:cNvSpPr txBox="1">
            <a:spLocks/>
          </p:cNvSpPr>
          <p:nvPr/>
        </p:nvSpPr>
        <p:spPr>
          <a:xfrm>
            <a:off x="657224" y="499533"/>
            <a:ext cx="10772775" cy="1658198"/>
          </a:xfrm>
          <a:prstGeom prst="rect">
            <a:avLst/>
          </a:prstGeom>
        </p:spPr>
        <p:txBody>
          <a:bodyPr lIns="91440" tIns="45720" rIns="91440" bIns="45720"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a:t>SYN Flood</a:t>
            </a:r>
          </a:p>
        </p:txBody>
      </p:sp>
      <p:sp>
        <p:nvSpPr>
          <p:cNvPr id="115" name="TextShape 1"/>
          <p:cNvSpPr txBox="1"/>
          <p:nvPr/>
        </p:nvSpPr>
        <p:spPr>
          <a:xfrm>
            <a:off x="765425" y="2044885"/>
            <a:ext cx="10352565" cy="4011654"/>
          </a:xfrm>
          <a:prstGeom prst="rect">
            <a:avLst/>
          </a:prstGeom>
          <a:noFill/>
          <a:ln>
            <a:noFill/>
          </a:ln>
        </p:spPr>
        <p:txBody>
          <a:bodyPr lIns="90000" tIns="45000" rIns="90000" bIns="45000" anchor="t">
            <a:normAutofit fontScale="92500" lnSpcReduction="10000"/>
          </a:bodyPr>
          <a:lstStyle/>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A SYN flood DDoS attack exploits a known weakness in the TCP connection sequence (“three-way handshake”), where an SYN request to initiate a TCP connection with a host must be answered by an SYN-ACK response from that host. </a:t>
            </a:r>
          </a:p>
          <a:p>
            <a:pPr marL="457200" indent="-457200">
              <a:lnSpc>
                <a:spcPct val="100000"/>
              </a:lnSpc>
              <a:spcBef>
                <a:spcPts val="400"/>
              </a:spcBef>
              <a:buFont typeface="Arial" panose="020B0604020202020204" pitchFamily="34" charset="0"/>
              <a:buChar char="•"/>
            </a:pPr>
            <a:r>
              <a:rPr lang="en-US" sz="2800" b="0" strike="noStrike" spc="-1" dirty="0">
                <a:solidFill>
                  <a:srgbClr val="000000"/>
                </a:solidFill>
                <a:latin typeface="Lucida Sans Unicode"/>
              </a:rPr>
              <a:t>However, in this attack, the attacking systems send multiple SYN requests, often with spoofed IP addresses, and do not respond to the SYN-ACK responses</a:t>
            </a:r>
            <a:r>
              <a:rPr lang="en-US" sz="2800" b="0" strike="noStrike" spc="-1">
                <a:solidFill>
                  <a:srgbClr val="000000"/>
                </a:solidFill>
                <a:latin typeface="Lucida Sans Unicode"/>
              </a:rPr>
              <a:t>. </a:t>
            </a:r>
          </a:p>
          <a:p>
            <a:pPr marL="457200" indent="-457200">
              <a:lnSpc>
                <a:spcPct val="100000"/>
              </a:lnSpc>
              <a:spcBef>
                <a:spcPts val="400"/>
              </a:spcBef>
              <a:buFont typeface="Arial" panose="020B0604020202020204" pitchFamily="34" charset="0"/>
              <a:buChar char="•"/>
            </a:pPr>
            <a:r>
              <a:rPr lang="en-US" sz="2800" b="0" strike="noStrike" spc="-1">
                <a:solidFill>
                  <a:srgbClr val="000000"/>
                </a:solidFill>
                <a:latin typeface="Lucida Sans Unicode"/>
              </a:rPr>
              <a:t>This </a:t>
            </a:r>
            <a:r>
              <a:rPr lang="en-US" sz="2800" b="0" strike="noStrike" spc="-1" dirty="0">
                <a:solidFill>
                  <a:srgbClr val="000000"/>
                </a:solidFill>
                <a:latin typeface="Lucida Sans Unicode"/>
              </a:rPr>
              <a:t>causes the host system to keep waiting on received acknowledgments, which renders it unavailable for other users.</a:t>
            </a:r>
          </a:p>
        </p:txBody>
      </p:sp>
    </p:spTree>
    <p:extLst>
      <p:ext uri="{BB962C8B-B14F-4D97-AF65-F5344CB8AC3E}">
        <p14:creationId xmlns:p14="http://schemas.microsoft.com/office/powerpoint/2010/main" val="285537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1" name="Rectangle 1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Shape 1"/>
          <p:cNvSpPr txBox="1"/>
          <p:nvPr/>
        </p:nvSpPr>
        <p:spPr>
          <a:xfrm>
            <a:off x="603503" y="770466"/>
            <a:ext cx="9292209" cy="4123267"/>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9600" b="1" spc="-120">
                <a:solidFill>
                  <a:schemeClr val="accent1">
                    <a:lumMod val="75000"/>
                  </a:schemeClr>
                </a:solidFill>
                <a:latin typeface="+mj-lt"/>
                <a:ea typeface="+mj-ea"/>
                <a:cs typeface="+mj-cs"/>
              </a:rPr>
              <a:t>Wiretapping</a:t>
            </a:r>
            <a:endParaRPr lang="en-US" sz="9600" b="0" strike="noStrike" spc="-120">
              <a:solidFill>
                <a:schemeClr val="accent1">
                  <a:lumMod val="75000"/>
                </a:schemeClr>
              </a:solidFill>
              <a:latin typeface="+mj-lt"/>
              <a:ea typeface="+mj-ea"/>
              <a:cs typeface="+mj-cs"/>
            </a:endParaRPr>
          </a:p>
        </p:txBody>
      </p:sp>
      <p:sp>
        <p:nvSpPr>
          <p:cNvPr id="115" name="Rectangle 1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04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a:xfrm>
            <a:off x="659533" y="2157231"/>
            <a:ext cx="4221073" cy="3766185"/>
          </a:xfrm>
        </p:spPr>
        <p:txBody>
          <a:bodyPr vert="horz" lIns="91440" tIns="45720" rIns="91440" bIns="45720" rtlCol="0" anchor="t">
            <a:noAutofit/>
          </a:bodyPr>
          <a:lstStyle/>
          <a:p>
            <a:pPr marL="0" lvl="1" indent="0">
              <a:lnSpc>
                <a:spcPct val="100000"/>
              </a:lnSpc>
              <a:buNone/>
            </a:pPr>
            <a:r>
              <a:rPr lang="en-GB" sz="3200" u="sng" dirty="0">
                <a:ea typeface="+mn-lt"/>
                <a:cs typeface="+mn-lt"/>
              </a:rPr>
              <a:t>Wiretapping</a:t>
            </a:r>
            <a:r>
              <a:rPr lang="en-GB" sz="3200" dirty="0">
                <a:ea typeface="+mn-lt"/>
                <a:cs typeface="+mn-lt"/>
              </a:rPr>
              <a:t> has been around since the 1890s, it’s simply a matter of gaining access to the transmission media and using a device to intercept the signals.</a:t>
            </a:r>
            <a:endParaRPr lang="en-US" sz="3200" dirty="0"/>
          </a:p>
        </p:txBody>
      </p:sp>
      <p:pic>
        <p:nvPicPr>
          <p:cNvPr id="2" name="Picture 3" descr="Diagram&#10;&#10;Description automatically generated">
            <a:extLst>
              <a:ext uri="{FF2B5EF4-FFF2-40B4-BE49-F238E27FC236}">
                <a16:creationId xmlns:a16="http://schemas.microsoft.com/office/drawing/2014/main" id="{E04CACB9-CE73-4C41-9486-33FDD5066FE1}"/>
              </a:ext>
            </a:extLst>
          </p:cNvPr>
          <p:cNvPicPr/>
          <p:nvPr/>
        </p:nvPicPr>
        <p:blipFill>
          <a:blip r:embed="rId2"/>
          <a:stretch/>
        </p:blipFill>
        <p:spPr>
          <a:xfrm>
            <a:off x="5931248" y="2394637"/>
            <a:ext cx="6221640" cy="3174231"/>
          </a:xfrm>
          <a:prstGeom prst="rect">
            <a:avLst/>
          </a:prstGeom>
          <a:ln>
            <a:noFill/>
          </a:ln>
        </p:spPr>
      </p:pic>
    </p:spTree>
    <p:extLst>
      <p:ext uri="{BB962C8B-B14F-4D97-AF65-F5344CB8AC3E}">
        <p14:creationId xmlns:p14="http://schemas.microsoft.com/office/powerpoint/2010/main" val="179608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a:xfrm>
            <a:off x="763762" y="1993393"/>
            <a:ext cx="10591024" cy="1524488"/>
          </a:xfrm>
        </p:spPr>
        <p:txBody>
          <a:bodyPr vert="horz" lIns="91440" tIns="45720" rIns="91440" bIns="45720" rtlCol="0" anchor="t">
            <a:noAutofit/>
          </a:bodyPr>
          <a:lstStyle/>
          <a:p>
            <a:pPr marL="0" lvl="1" indent="0">
              <a:lnSpc>
                <a:spcPct val="100000"/>
              </a:lnSpc>
              <a:buNone/>
            </a:pPr>
            <a:r>
              <a:rPr lang="en-GB" sz="3200">
                <a:ea typeface="+mn-lt"/>
                <a:cs typeface="+mn-lt"/>
              </a:rPr>
              <a:t>Wireless wiretapping works in the exact same way, except that there is no need to have physical contact with the transmission media.</a:t>
            </a:r>
            <a:endParaRPr lang="en-US" sz="2800">
              <a:cs typeface="Calibri Light" panose="020F0302020204030204"/>
            </a:endParaRPr>
          </a:p>
          <a:p>
            <a:pPr lvl="1">
              <a:lnSpc>
                <a:spcPct val="100000"/>
              </a:lnSpc>
              <a:buNone/>
            </a:pPr>
            <a:endParaRPr lang="en-US" sz="2800">
              <a:ea typeface="+mn-lt"/>
              <a:cs typeface="+mn-lt"/>
            </a:endParaRPr>
          </a:p>
        </p:txBody>
      </p:sp>
      <p:pic>
        <p:nvPicPr>
          <p:cNvPr id="4" name="Picture 4" descr="A picture containing remote, control, light, electronic&#10;&#10;Description automatically generated">
            <a:extLst>
              <a:ext uri="{FF2B5EF4-FFF2-40B4-BE49-F238E27FC236}">
                <a16:creationId xmlns:a16="http://schemas.microsoft.com/office/drawing/2014/main" id="{DF5A2968-5008-4995-BCB7-D51CD9D675A8}"/>
              </a:ext>
            </a:extLst>
          </p:cNvPr>
          <p:cNvPicPr/>
          <p:nvPr/>
        </p:nvPicPr>
        <p:blipFill>
          <a:blip r:embed="rId2"/>
          <a:stretch/>
        </p:blipFill>
        <p:spPr>
          <a:xfrm>
            <a:off x="2965845" y="4099549"/>
            <a:ext cx="2900640" cy="2758871"/>
          </a:xfrm>
          <a:prstGeom prst="rect">
            <a:avLst/>
          </a:prstGeom>
          <a:ln>
            <a:noFill/>
          </a:ln>
        </p:spPr>
      </p:pic>
      <p:pic>
        <p:nvPicPr>
          <p:cNvPr id="8" name="Picture 5" descr="A picture containing text, businesscard&#10;&#10;Description automatically generated">
            <a:extLst>
              <a:ext uri="{FF2B5EF4-FFF2-40B4-BE49-F238E27FC236}">
                <a16:creationId xmlns:a16="http://schemas.microsoft.com/office/drawing/2014/main" id="{B33A76BC-4990-4A33-95A4-2857F55E49DD}"/>
              </a:ext>
            </a:extLst>
          </p:cNvPr>
          <p:cNvPicPr/>
          <p:nvPr/>
        </p:nvPicPr>
        <p:blipFill>
          <a:blip r:embed="rId3"/>
          <a:stretch/>
        </p:blipFill>
        <p:spPr>
          <a:xfrm>
            <a:off x="2523" y="4099187"/>
            <a:ext cx="2962662" cy="2758872"/>
          </a:xfrm>
          <a:prstGeom prst="rect">
            <a:avLst/>
          </a:prstGeom>
          <a:ln>
            <a:noFill/>
          </a:ln>
        </p:spPr>
      </p:pic>
      <p:sp>
        <p:nvSpPr>
          <p:cNvPr id="9" name="TextBox 8">
            <a:extLst>
              <a:ext uri="{FF2B5EF4-FFF2-40B4-BE49-F238E27FC236}">
                <a16:creationId xmlns:a16="http://schemas.microsoft.com/office/drawing/2014/main" id="{108D18AF-F5E3-4E16-B708-87461EC73B76}"/>
              </a:ext>
            </a:extLst>
          </p:cNvPr>
          <p:cNvSpPr txBox="1"/>
          <p:nvPr/>
        </p:nvSpPr>
        <p:spPr>
          <a:xfrm>
            <a:off x="6881575" y="4097298"/>
            <a:ext cx="376205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600"/>
              </a:spcBef>
            </a:pPr>
            <a:r>
              <a:rPr lang="en-GB" sz="3200"/>
              <a:t>This is why we should encrypt wireless transmissions.</a:t>
            </a:r>
            <a:endParaRPr lang="en-GB" sz="3200">
              <a:cs typeface="Calibri Light"/>
            </a:endParaRPr>
          </a:p>
        </p:txBody>
      </p:sp>
    </p:spTree>
    <p:extLst>
      <p:ext uri="{BB962C8B-B14F-4D97-AF65-F5344CB8AC3E}">
        <p14:creationId xmlns:p14="http://schemas.microsoft.com/office/powerpoint/2010/main" val="273854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483532-7F25-4B74-B673-F9C576070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7473779" y="770467"/>
            <a:ext cx="2805203" cy="3352800"/>
          </a:xfrm>
        </p:spPr>
        <p:txBody>
          <a:bodyPr vert="horz" lIns="91440" tIns="45720" rIns="91440" bIns="45720" rtlCol="0" anchor="b">
            <a:normAutofit/>
          </a:bodyPr>
          <a:lstStyle/>
          <a:p>
            <a:pPr>
              <a:lnSpc>
                <a:spcPct val="80000"/>
              </a:lnSpc>
            </a:pPr>
            <a:r>
              <a:rPr lang="en-US" sz="4300">
                <a:solidFill>
                  <a:srgbClr val="FFFFFF"/>
                </a:solidFill>
              </a:rPr>
              <a:t>Wiretapping</a:t>
            </a:r>
          </a:p>
        </p:txBody>
      </p:sp>
      <p:pic>
        <p:nvPicPr>
          <p:cNvPr id="7" name="Picture 6" descr="illustration of basic wiretapping techniques">
            <a:extLst>
              <a:ext uri="{FF2B5EF4-FFF2-40B4-BE49-F238E27FC236}">
                <a16:creationId xmlns:a16="http://schemas.microsoft.com/office/drawing/2014/main" id="{DD6B707A-5F34-4CA4-BAD8-E8759738B3CB}"/>
              </a:ext>
            </a:extLst>
          </p:cNvPr>
          <p:cNvPicPr/>
          <p:nvPr/>
        </p:nvPicPr>
        <p:blipFill rotWithShape="1">
          <a:blip r:embed="rId2"/>
          <a:srcRect r="-2" b="10099"/>
          <a:stretch/>
        </p:blipFill>
        <p:spPr>
          <a:xfrm>
            <a:off x="847" y="10"/>
            <a:ext cx="5664200" cy="6857990"/>
          </a:xfrm>
          <a:prstGeom prst="rect">
            <a:avLst/>
          </a:prstGeom>
        </p:spPr>
      </p:pic>
    </p:spTree>
    <p:extLst>
      <p:ext uri="{BB962C8B-B14F-4D97-AF65-F5344CB8AC3E}">
        <p14:creationId xmlns:p14="http://schemas.microsoft.com/office/powerpoint/2010/main" val="30464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7" name="Rectangle 1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Shape 1"/>
          <p:cNvSpPr txBox="1"/>
          <p:nvPr/>
        </p:nvSpPr>
        <p:spPr>
          <a:xfrm>
            <a:off x="603503" y="770466"/>
            <a:ext cx="9292209" cy="4123267"/>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9600" b="1" strike="noStrike" spc="-120">
                <a:solidFill>
                  <a:schemeClr val="accent1">
                    <a:lumMod val="75000"/>
                  </a:schemeClr>
                </a:solidFill>
                <a:latin typeface="+mj-lt"/>
                <a:ea typeface="+mj-ea"/>
                <a:cs typeface="+mj-cs"/>
              </a:rPr>
              <a:t>Intentional Attacks</a:t>
            </a:r>
            <a:endParaRPr lang="en-US" sz="9600" b="0" strike="noStrike" spc="-120">
              <a:solidFill>
                <a:schemeClr val="accent1">
                  <a:lumMod val="75000"/>
                </a:schemeClr>
              </a:solidFill>
              <a:latin typeface="+mj-lt"/>
              <a:ea typeface="+mj-ea"/>
              <a:cs typeface="+mj-cs"/>
            </a:endParaRPr>
          </a:p>
        </p:txBody>
      </p:sp>
      <p:sp>
        <p:nvSpPr>
          <p:cNvPr id="110" name="Rectangle 1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dirty="0">
                <a:ea typeface="+mn-lt"/>
                <a:cs typeface="+mn-lt"/>
              </a:rPr>
              <a:t>There are two forms of wiretapping:</a:t>
            </a:r>
          </a:p>
          <a:p>
            <a:pPr marL="514350" lvl="1" indent="-514350">
              <a:lnSpc>
                <a:spcPct val="100000"/>
              </a:lnSpc>
              <a:buAutoNum type="arabicPeriod"/>
            </a:pPr>
            <a:r>
              <a:rPr lang="en-GB" sz="3200" b="1" dirty="0">
                <a:solidFill>
                  <a:schemeClr val="accent1"/>
                </a:solidFill>
                <a:cs typeface="Calibri Light"/>
              </a:rPr>
              <a:t>Passive wiretapping</a:t>
            </a:r>
            <a:r>
              <a:rPr lang="en-GB" sz="3200" dirty="0">
                <a:cs typeface="Calibri Light"/>
              </a:rPr>
              <a:t> </a:t>
            </a:r>
            <a:r>
              <a:rPr lang="en-GB" sz="3200" dirty="0">
                <a:ea typeface="+mn-lt"/>
                <a:cs typeface="+mn-lt"/>
              </a:rPr>
              <a:t>- you are recording the data transmitted, but not interfering with it.</a:t>
            </a:r>
          </a:p>
          <a:p>
            <a:pPr marL="514350" lvl="1" indent="-514350">
              <a:lnSpc>
                <a:spcPct val="100000"/>
              </a:lnSpc>
              <a:buAutoNum type="arabicPeriod"/>
            </a:pPr>
            <a:r>
              <a:rPr lang="en-GB" sz="3200" b="1" dirty="0">
                <a:solidFill>
                  <a:schemeClr val="accent1"/>
                </a:solidFill>
                <a:ea typeface="+mn-lt"/>
                <a:cs typeface="+mn-lt"/>
              </a:rPr>
              <a:t>Active Wiretapping</a:t>
            </a:r>
            <a:r>
              <a:rPr lang="en-GB" sz="3200" dirty="0">
                <a:ea typeface="+mn-lt"/>
                <a:cs typeface="+mn-lt"/>
              </a:rPr>
              <a:t> - you are recording the data and modifying it before it is sent onto the receiver.</a:t>
            </a:r>
          </a:p>
        </p:txBody>
      </p:sp>
    </p:spTree>
    <p:extLst>
      <p:ext uri="{BB962C8B-B14F-4D97-AF65-F5344CB8AC3E}">
        <p14:creationId xmlns:p14="http://schemas.microsoft.com/office/powerpoint/2010/main" val="4089523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a:ea typeface="+mn-lt"/>
                <a:cs typeface="+mn-lt"/>
              </a:rPr>
              <a:t>The USA PATRIOT act</a:t>
            </a:r>
            <a:endParaRPr lang="en-US" sz="4000"/>
          </a:p>
        </p:txBody>
      </p:sp>
      <p:pic>
        <p:nvPicPr>
          <p:cNvPr id="2" name="Picture 4" descr="Logo&#10;&#10;Description automatically generated">
            <a:extLst>
              <a:ext uri="{FF2B5EF4-FFF2-40B4-BE49-F238E27FC236}">
                <a16:creationId xmlns:a16="http://schemas.microsoft.com/office/drawing/2014/main" id="{1E573898-7A60-4B51-9125-B3E5E4B87318}"/>
              </a:ext>
            </a:extLst>
          </p:cNvPr>
          <p:cNvPicPr/>
          <p:nvPr/>
        </p:nvPicPr>
        <p:blipFill>
          <a:blip r:embed="rId2"/>
          <a:stretch/>
        </p:blipFill>
        <p:spPr>
          <a:xfrm>
            <a:off x="6553889" y="2827534"/>
            <a:ext cx="5583103" cy="3975048"/>
          </a:xfrm>
          <a:prstGeom prst="rect">
            <a:avLst/>
          </a:prstGeom>
          <a:ln>
            <a:noFill/>
          </a:ln>
        </p:spPr>
      </p:pic>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832167" y="3208365"/>
            <a:ext cx="34195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ea typeface="+mn-lt"/>
                <a:cs typeface="+mn-lt"/>
              </a:rPr>
              <a:t>Title II: Enhanced Surveillance Procedures</a:t>
            </a:r>
            <a:endParaRPr lang="en-US" sz="3200"/>
          </a:p>
        </p:txBody>
      </p:sp>
    </p:spTree>
    <p:extLst>
      <p:ext uri="{BB962C8B-B14F-4D97-AF65-F5344CB8AC3E}">
        <p14:creationId xmlns:p14="http://schemas.microsoft.com/office/powerpoint/2010/main" val="229953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a:ea typeface="+mn-lt"/>
                <a:cs typeface="+mn-lt"/>
              </a:rPr>
              <a:t>The USA PATRIOT act</a:t>
            </a:r>
            <a:endParaRPr lang="en-US" sz="4000"/>
          </a:p>
        </p:txBody>
      </p:sp>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2013100" y="2996611"/>
            <a:ext cx="789998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ea typeface="+mn-lt"/>
                <a:cs typeface="+mn-lt"/>
              </a:rPr>
              <a:t>Title II: Enhanced Surveillance Procedures</a:t>
            </a:r>
          </a:p>
          <a:p>
            <a:endParaRPr lang="en-GB" sz="2800">
              <a:ea typeface="+mn-lt"/>
              <a:cs typeface="+mn-lt"/>
            </a:endParaRPr>
          </a:p>
          <a:p>
            <a:pPr marL="342900" indent="-342900">
              <a:buFont typeface="Arial"/>
              <a:buChar char="•"/>
            </a:pPr>
            <a:r>
              <a:rPr lang="en-GB" sz="2400">
                <a:ea typeface="+mn-lt"/>
                <a:cs typeface="+mn-lt"/>
              </a:rPr>
              <a:t>Section 209 made it easier for authorities to gain access to voicemail as they no longer must apply for a wiretap order, and instead just apply for a normal search warrant.</a:t>
            </a:r>
            <a:endParaRPr lang="en-GB" sz="2400">
              <a:cs typeface="Calibri Light"/>
            </a:endParaRPr>
          </a:p>
          <a:p>
            <a:pPr marL="342900" indent="-342900">
              <a:buFont typeface="Arial"/>
              <a:buChar char="•"/>
            </a:pPr>
            <a:r>
              <a:rPr lang="en-GB" sz="2400">
                <a:ea typeface="+mn-lt"/>
                <a:cs typeface="+mn-lt"/>
              </a:rPr>
              <a:t>The FBI can secretly conduct a physical search or wiretap on U.S. citizens to obtain evidence of crime without proving probable cause, as the 4th Amendment explicitly requires.</a:t>
            </a:r>
            <a:endParaRPr lang="en-GB" sz="2400">
              <a:cs typeface="Calibri Light"/>
            </a:endParaRPr>
          </a:p>
        </p:txBody>
      </p:sp>
    </p:spTree>
    <p:extLst>
      <p:ext uri="{BB962C8B-B14F-4D97-AF65-F5344CB8AC3E}">
        <p14:creationId xmlns:p14="http://schemas.microsoft.com/office/powerpoint/2010/main" val="56567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a:ea typeface="+mn-lt"/>
                <a:cs typeface="+mn-lt"/>
              </a:rPr>
              <a:t>The USA PATRIOT act</a:t>
            </a:r>
            <a:endParaRPr lang="en-US" sz="4000"/>
          </a:p>
        </p:txBody>
      </p:sp>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2013100" y="2881424"/>
            <a:ext cx="789998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On February 9, 2016, the FBI asked Apple Inc. to create a new version of the iOS operating system to be installed and run in the iPhone's RAM to disable certain security features that Apple refers to as "</a:t>
            </a:r>
            <a:r>
              <a:rPr lang="en-GB" sz="2400" err="1">
                <a:ea typeface="+mn-lt"/>
                <a:cs typeface="+mn-lt"/>
              </a:rPr>
              <a:t>GovtOS</a:t>
            </a:r>
            <a:r>
              <a:rPr lang="en-GB" sz="2400">
                <a:ea typeface="+mn-lt"/>
                <a:cs typeface="+mn-lt"/>
              </a:rPr>
              <a:t>".</a:t>
            </a:r>
            <a:endParaRPr lang="en-US" sz="2400">
              <a:ea typeface="+mn-lt"/>
              <a:cs typeface="+mn-lt"/>
            </a:endParaRPr>
          </a:p>
          <a:p>
            <a:r>
              <a:rPr lang="en-GB" sz="2400">
                <a:ea typeface="+mn-lt"/>
                <a:cs typeface="+mn-lt"/>
              </a:rPr>
              <a:t>The FBI had recovered an Apple iPhone 5C owned by the San Bernardino County, California government, issued to its employee Syed Rizwan Farook. Farook was one of the shooters involved in the December 2015 San Bernardino attack. The shooters killed 14 people and seriously injured 22.</a:t>
            </a:r>
            <a:endParaRPr lang="en-US" sz="2400">
              <a:ea typeface="+mn-lt"/>
              <a:cs typeface="+mn-lt"/>
            </a:endParaRPr>
          </a:p>
        </p:txBody>
      </p:sp>
      <p:sp>
        <p:nvSpPr>
          <p:cNvPr id="2" name="TextBox 1">
            <a:extLst>
              <a:ext uri="{FF2B5EF4-FFF2-40B4-BE49-F238E27FC236}">
                <a16:creationId xmlns:a16="http://schemas.microsoft.com/office/drawing/2014/main" id="{BE4EB04C-5E7F-437E-AE2E-4ECDBA5EAB39}"/>
              </a:ext>
            </a:extLst>
          </p:cNvPr>
          <p:cNvSpPr txBox="1"/>
          <p:nvPr/>
        </p:nvSpPr>
        <p:spPr>
          <a:xfrm>
            <a:off x="3492797" y="6416749"/>
            <a:ext cx="6925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800">
                <a:ea typeface="+mn-lt"/>
                <a:cs typeface="+mn-lt"/>
                <a:hlinkClick r:id="rId2"/>
              </a:rPr>
              <a:t>https://en.wikipedia.org/wiki/Rizwan_Farook_and_Tashfeen_Malik</a:t>
            </a:r>
            <a:endParaRPr lang="en-US" sz="1800">
              <a:ea typeface="+mn-lt"/>
              <a:cs typeface="+mn-lt"/>
            </a:endParaRPr>
          </a:p>
        </p:txBody>
      </p:sp>
      <p:sp>
        <p:nvSpPr>
          <p:cNvPr id="4" name="CustomShape 4">
            <a:extLst>
              <a:ext uri="{FF2B5EF4-FFF2-40B4-BE49-F238E27FC236}">
                <a16:creationId xmlns:a16="http://schemas.microsoft.com/office/drawing/2014/main" id="{FAB0511F-137F-4FE5-BBD1-D89039050BAE}"/>
              </a:ext>
            </a:extLst>
          </p:cNvPr>
          <p:cNvSpPr/>
          <p:nvPr/>
        </p:nvSpPr>
        <p:spPr>
          <a:xfrm>
            <a:off x="8038127" y="1136780"/>
            <a:ext cx="1439640" cy="1511640"/>
          </a:xfrm>
          <a:prstGeom prst="star10">
            <a:avLst>
              <a:gd name="adj" fmla="val 42533"/>
              <a:gd name="hf" fmla="val 105146"/>
            </a:avLst>
          </a:prstGeom>
          <a:solidFill>
            <a:schemeClr val="tx1">
              <a:lumMod val="75000"/>
              <a:lumOff val="2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What it doesn’t cover</a:t>
            </a:r>
            <a:endParaRPr lang="en-GB" sz="1800" b="0" strike="noStrike" spc="-1">
              <a:latin typeface="Arial"/>
            </a:endParaRPr>
          </a:p>
        </p:txBody>
      </p:sp>
    </p:spTree>
    <p:extLst>
      <p:ext uri="{BB962C8B-B14F-4D97-AF65-F5344CB8AC3E}">
        <p14:creationId xmlns:p14="http://schemas.microsoft.com/office/powerpoint/2010/main" val="584013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a:ea typeface="+mn-lt"/>
                <a:cs typeface="+mn-lt"/>
              </a:rPr>
              <a:t>The USA PATRIOT act</a:t>
            </a:r>
            <a:endParaRPr lang="en-US" sz="4000"/>
          </a:p>
        </p:txBody>
      </p:sp>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2013100" y="2996610"/>
            <a:ext cx="789998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Apple declined due to its policy to never undermine the security features of its products. The FBI responded by successfully applying to a United States magistrate judge, Sherri Pym, to issue a court order, mandating Apple to create and provide the requested software. The order was not a subpoena, but rather was issued under the All Writs Act of 1789.</a:t>
            </a:r>
            <a:endParaRPr lang="en-US" sz="2000">
              <a:ea typeface="+mn-lt"/>
              <a:cs typeface="+mn-lt"/>
            </a:endParaRPr>
          </a:p>
        </p:txBody>
      </p:sp>
      <p:sp>
        <p:nvSpPr>
          <p:cNvPr id="4" name="CustomShape 4">
            <a:extLst>
              <a:ext uri="{FF2B5EF4-FFF2-40B4-BE49-F238E27FC236}">
                <a16:creationId xmlns:a16="http://schemas.microsoft.com/office/drawing/2014/main" id="{EA10FB36-AA1E-466B-B168-1E4E1D6A0BF7}"/>
              </a:ext>
            </a:extLst>
          </p:cNvPr>
          <p:cNvSpPr/>
          <p:nvPr/>
        </p:nvSpPr>
        <p:spPr>
          <a:xfrm>
            <a:off x="8038127" y="1136780"/>
            <a:ext cx="1439640" cy="1511640"/>
          </a:xfrm>
          <a:prstGeom prst="star10">
            <a:avLst>
              <a:gd name="adj" fmla="val 42533"/>
              <a:gd name="hf" fmla="val 105146"/>
            </a:avLst>
          </a:prstGeom>
          <a:solidFill>
            <a:schemeClr val="tx1">
              <a:lumMod val="75000"/>
              <a:lumOff val="2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What it doesn’t cover</a:t>
            </a:r>
            <a:endParaRPr lang="en-GB" sz="1800" b="0" strike="noStrike" spc="-1">
              <a:latin typeface="Arial"/>
            </a:endParaRPr>
          </a:p>
        </p:txBody>
      </p:sp>
    </p:spTree>
    <p:extLst>
      <p:ext uri="{BB962C8B-B14F-4D97-AF65-F5344CB8AC3E}">
        <p14:creationId xmlns:p14="http://schemas.microsoft.com/office/powerpoint/2010/main" val="28931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a:ea typeface="+mn-lt"/>
                <a:cs typeface="+mn-lt"/>
              </a:rPr>
              <a:t>The USA PATRIOT act</a:t>
            </a:r>
            <a:endParaRPr lang="en-US" sz="4000"/>
          </a:p>
        </p:txBody>
      </p:sp>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2013100" y="2996610"/>
            <a:ext cx="789998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On February 16, 2016, Apple chief executive officer Tim Cook released an online statement to Apple customers, explaining the company's motives for opposing the court order. He also stated that while they respect the FBI, the request they made threatens data security by establishing a precedent that the U.S. government could use to force any technology company to create software that could undermine </a:t>
            </a:r>
            <a:endParaRPr lang="en-US" sz="2000">
              <a:ea typeface="+mn-lt"/>
              <a:cs typeface="+mn-lt"/>
            </a:endParaRPr>
          </a:p>
          <a:p>
            <a:r>
              <a:rPr lang="en-GB" sz="2400">
                <a:ea typeface="+mn-lt"/>
                <a:cs typeface="+mn-lt"/>
              </a:rPr>
              <a:t>the security of its products.</a:t>
            </a:r>
            <a:endParaRPr lang="en-US" sz="2000">
              <a:ea typeface="+mn-lt"/>
              <a:cs typeface="+mn-lt"/>
            </a:endParaRPr>
          </a:p>
        </p:txBody>
      </p:sp>
      <p:sp>
        <p:nvSpPr>
          <p:cNvPr id="4" name="CustomShape 4">
            <a:extLst>
              <a:ext uri="{FF2B5EF4-FFF2-40B4-BE49-F238E27FC236}">
                <a16:creationId xmlns:a16="http://schemas.microsoft.com/office/drawing/2014/main" id="{EA10FB36-AA1E-466B-B168-1E4E1D6A0BF7}"/>
              </a:ext>
            </a:extLst>
          </p:cNvPr>
          <p:cNvSpPr/>
          <p:nvPr/>
        </p:nvSpPr>
        <p:spPr>
          <a:xfrm>
            <a:off x="8038127" y="1136780"/>
            <a:ext cx="1439640" cy="1511640"/>
          </a:xfrm>
          <a:prstGeom prst="star10">
            <a:avLst>
              <a:gd name="adj" fmla="val 42533"/>
              <a:gd name="hf" fmla="val 105146"/>
            </a:avLst>
          </a:prstGeom>
          <a:solidFill>
            <a:schemeClr val="tx1">
              <a:lumMod val="75000"/>
              <a:lumOff val="2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What it doesn’t cover</a:t>
            </a:r>
            <a:endParaRPr lang="en-GB" sz="1800" b="0" strike="noStrike" spc="-1">
              <a:latin typeface="Arial"/>
            </a:endParaRPr>
          </a:p>
        </p:txBody>
      </p:sp>
      <p:pic>
        <p:nvPicPr>
          <p:cNvPr id="2" name="Picture 5">
            <a:extLst>
              <a:ext uri="{FF2B5EF4-FFF2-40B4-BE49-F238E27FC236}">
                <a16:creationId xmlns:a16="http://schemas.microsoft.com/office/drawing/2014/main" id="{E746EB7B-1D89-44DA-A5D1-9505768FE4F9}"/>
              </a:ext>
            </a:extLst>
          </p:cNvPr>
          <p:cNvPicPr>
            <a:picLocks noChangeAspect="1"/>
          </p:cNvPicPr>
          <p:nvPr/>
        </p:nvPicPr>
        <p:blipFill>
          <a:blip r:embed="rId2"/>
          <a:stretch>
            <a:fillRect/>
          </a:stretch>
        </p:blipFill>
        <p:spPr>
          <a:xfrm>
            <a:off x="7923028" y="5333399"/>
            <a:ext cx="2743200" cy="1525205"/>
          </a:xfrm>
          <a:prstGeom prst="rect">
            <a:avLst/>
          </a:prstGeom>
        </p:spPr>
      </p:pic>
    </p:spTree>
    <p:extLst>
      <p:ext uri="{BB962C8B-B14F-4D97-AF65-F5344CB8AC3E}">
        <p14:creationId xmlns:p14="http://schemas.microsoft.com/office/powerpoint/2010/main" val="125206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a:ea typeface="+mn-lt"/>
                <a:cs typeface="+mn-lt"/>
              </a:rPr>
              <a:t>The USA PATRIOT act</a:t>
            </a:r>
            <a:endParaRPr lang="en-US" sz="4000"/>
          </a:p>
        </p:txBody>
      </p:sp>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2013100" y="2996610"/>
            <a:ext cx="789998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On March 28, 2016, the FBI said it had unlocked the iPhone with the third party's help, and an anonymous official said that the hack's applications were limited; the Department of Justice vacated the case.</a:t>
            </a:r>
            <a:endParaRPr lang="en-US" sz="1800">
              <a:ea typeface="+mn-lt"/>
              <a:cs typeface="+mn-lt"/>
            </a:endParaRPr>
          </a:p>
        </p:txBody>
      </p:sp>
      <p:sp>
        <p:nvSpPr>
          <p:cNvPr id="4" name="CustomShape 4">
            <a:extLst>
              <a:ext uri="{FF2B5EF4-FFF2-40B4-BE49-F238E27FC236}">
                <a16:creationId xmlns:a16="http://schemas.microsoft.com/office/drawing/2014/main" id="{EA10FB36-AA1E-466B-B168-1E4E1D6A0BF7}"/>
              </a:ext>
            </a:extLst>
          </p:cNvPr>
          <p:cNvSpPr/>
          <p:nvPr/>
        </p:nvSpPr>
        <p:spPr>
          <a:xfrm>
            <a:off x="8038127" y="1136780"/>
            <a:ext cx="1439640" cy="1511640"/>
          </a:xfrm>
          <a:prstGeom prst="star10">
            <a:avLst>
              <a:gd name="adj" fmla="val 42533"/>
              <a:gd name="hf" fmla="val 105146"/>
            </a:avLst>
          </a:prstGeom>
          <a:solidFill>
            <a:schemeClr val="tx1">
              <a:lumMod val="75000"/>
              <a:lumOff val="2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What it doesn’t cover</a:t>
            </a:r>
            <a:endParaRPr lang="en-GB" sz="1800" b="0" strike="noStrike" spc="-1">
              <a:latin typeface="Arial"/>
            </a:endParaRPr>
          </a:p>
        </p:txBody>
      </p:sp>
    </p:spTree>
    <p:extLst>
      <p:ext uri="{BB962C8B-B14F-4D97-AF65-F5344CB8AC3E}">
        <p14:creationId xmlns:p14="http://schemas.microsoft.com/office/powerpoint/2010/main" val="261097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Wiretapping Case Study</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600" b="1" u="sng">
                <a:ea typeface="+mn-lt"/>
                <a:cs typeface="+mn-lt"/>
              </a:rPr>
              <a:t>For more details:</a:t>
            </a:r>
            <a:endParaRPr lang="en-US" sz="3600"/>
          </a:p>
        </p:txBody>
      </p:sp>
      <p:sp>
        <p:nvSpPr>
          <p:cNvPr id="7" name="CustomShape 3">
            <a:extLst>
              <a:ext uri="{FF2B5EF4-FFF2-40B4-BE49-F238E27FC236}">
                <a16:creationId xmlns:a16="http://schemas.microsoft.com/office/drawing/2014/main" id="{FF9C4BC5-C1E9-46B7-8D0F-0E3D04E7C795}"/>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USA Patriot Act</a:t>
            </a:r>
            <a:endParaRPr lang="en-GB" sz="1800" b="0" strike="noStrike" spc="-1">
              <a:latin typeface="Arial"/>
            </a:endParaRPr>
          </a:p>
        </p:txBody>
      </p:sp>
      <p:sp>
        <p:nvSpPr>
          <p:cNvPr id="8" name="TextBox 7">
            <a:extLst>
              <a:ext uri="{FF2B5EF4-FFF2-40B4-BE49-F238E27FC236}">
                <a16:creationId xmlns:a16="http://schemas.microsoft.com/office/drawing/2014/main" id="{8408BFDA-6D78-4937-AB11-41CBB4FBB674}"/>
              </a:ext>
            </a:extLst>
          </p:cNvPr>
          <p:cNvSpPr txBox="1"/>
          <p:nvPr/>
        </p:nvSpPr>
        <p:spPr>
          <a:xfrm>
            <a:off x="2013100" y="2996610"/>
            <a:ext cx="789998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ea typeface="+mn-lt"/>
                <a:cs typeface="+mn-lt"/>
              </a:rPr>
              <a:t>In September 2015, Apple released a white paper detailing the security measures in its iOS 9 operating system. </a:t>
            </a:r>
            <a:endParaRPr lang="en-US" sz="1800">
              <a:cs typeface="Calibri Light" panose="020F0302020204030204"/>
            </a:endParaRPr>
          </a:p>
          <a:p>
            <a:pPr marL="342900" indent="-342900">
              <a:buFont typeface="Arial"/>
              <a:buChar char="•"/>
            </a:pPr>
            <a:r>
              <a:rPr lang="en-GB" sz="2400">
                <a:ea typeface="+mn-lt"/>
                <a:cs typeface="+mn-lt"/>
              </a:rPr>
              <a:t>The iPhone 5C model can be protected by a four-digit PIN code. After more than ten incorrect attempts to unlock the phone with the wrong PIN, the contents of the phone will erase the AES encryption key that protects its stored data.</a:t>
            </a:r>
            <a:endParaRPr lang="en-US" sz="1800">
              <a:ea typeface="+mn-lt"/>
              <a:cs typeface="+mn-lt"/>
            </a:endParaRPr>
          </a:p>
        </p:txBody>
      </p:sp>
      <p:sp>
        <p:nvSpPr>
          <p:cNvPr id="4" name="CustomShape 4">
            <a:extLst>
              <a:ext uri="{FF2B5EF4-FFF2-40B4-BE49-F238E27FC236}">
                <a16:creationId xmlns:a16="http://schemas.microsoft.com/office/drawing/2014/main" id="{EA10FB36-AA1E-466B-B168-1E4E1D6A0BF7}"/>
              </a:ext>
            </a:extLst>
          </p:cNvPr>
          <p:cNvSpPr/>
          <p:nvPr/>
        </p:nvSpPr>
        <p:spPr>
          <a:xfrm>
            <a:off x="8038127" y="1136780"/>
            <a:ext cx="1439640" cy="1511640"/>
          </a:xfrm>
          <a:prstGeom prst="star10">
            <a:avLst>
              <a:gd name="adj" fmla="val 42533"/>
              <a:gd name="hf" fmla="val 105146"/>
            </a:avLst>
          </a:prstGeom>
          <a:solidFill>
            <a:schemeClr val="tx1">
              <a:lumMod val="75000"/>
              <a:lumOff val="2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What it doesn’t cover</a:t>
            </a:r>
            <a:endParaRPr lang="en-GB" sz="1800" b="0" strike="noStrike" spc="-1">
              <a:latin typeface="Arial"/>
            </a:endParaRPr>
          </a:p>
        </p:txBody>
      </p:sp>
    </p:spTree>
    <p:extLst>
      <p:ext uri="{BB962C8B-B14F-4D97-AF65-F5344CB8AC3E}">
        <p14:creationId xmlns:p14="http://schemas.microsoft.com/office/powerpoint/2010/main" val="24489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1" name="Rectangle 1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Shape 1"/>
          <p:cNvSpPr txBox="1"/>
          <p:nvPr/>
        </p:nvSpPr>
        <p:spPr>
          <a:xfrm>
            <a:off x="603503" y="770466"/>
            <a:ext cx="9292209" cy="4123267"/>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9600" b="1" spc="-120">
                <a:solidFill>
                  <a:schemeClr val="accent1">
                    <a:lumMod val="75000"/>
                  </a:schemeClr>
                </a:solidFill>
                <a:latin typeface="+mj-lt"/>
                <a:ea typeface="+mj-ea"/>
                <a:cs typeface="+mj-cs"/>
              </a:rPr>
              <a:t>Viruses</a:t>
            </a:r>
            <a:endParaRPr lang="en-US" sz="9600" b="0" strike="noStrike" spc="-120">
              <a:solidFill>
                <a:schemeClr val="accent1">
                  <a:lumMod val="75000"/>
                </a:schemeClr>
              </a:solidFill>
              <a:latin typeface="+mj-lt"/>
              <a:ea typeface="+mj-ea"/>
              <a:cs typeface="+mj-cs"/>
            </a:endParaRPr>
          </a:p>
        </p:txBody>
      </p:sp>
      <p:sp>
        <p:nvSpPr>
          <p:cNvPr id="115" name="Rectangle 1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350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Viruses</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a:ea typeface="+mn-lt"/>
                <a:cs typeface="+mn-lt"/>
              </a:rPr>
              <a:t>A c</a:t>
            </a:r>
            <a:r>
              <a:rPr lang="en-GB" sz="2800" u="sng">
                <a:ea typeface="+mn-lt"/>
                <a:cs typeface="+mn-lt"/>
              </a:rPr>
              <a:t>omputer virus</a:t>
            </a:r>
            <a:r>
              <a:rPr lang="en-GB" sz="2800">
                <a:ea typeface="+mn-lt"/>
                <a:cs typeface="+mn-lt"/>
              </a:rPr>
              <a:t> is a program that alters the way a computer works without permission of the user. It is typically self-executing and self-replicating.</a:t>
            </a:r>
            <a:endParaRPr lang="en-US">
              <a:ea typeface="+mn-lt"/>
              <a:cs typeface="+mn-lt"/>
            </a:endParaRPr>
          </a:p>
        </p:txBody>
      </p:sp>
      <p:pic>
        <p:nvPicPr>
          <p:cNvPr id="4" name="Picture 5">
            <a:extLst>
              <a:ext uri="{FF2B5EF4-FFF2-40B4-BE49-F238E27FC236}">
                <a16:creationId xmlns:a16="http://schemas.microsoft.com/office/drawing/2014/main" id="{E43BE70B-CE01-4CC1-8AB1-ACFA09F72F08}"/>
              </a:ext>
            </a:extLst>
          </p:cNvPr>
          <p:cNvPicPr>
            <a:picLocks noChangeAspect="1"/>
          </p:cNvPicPr>
          <p:nvPr/>
        </p:nvPicPr>
        <p:blipFill>
          <a:blip r:embed="rId2"/>
          <a:stretch>
            <a:fillRect/>
          </a:stretch>
        </p:blipFill>
        <p:spPr>
          <a:xfrm>
            <a:off x="1525772" y="3677621"/>
            <a:ext cx="5994990" cy="3206435"/>
          </a:xfrm>
          <a:prstGeom prst="rect">
            <a:avLst/>
          </a:prstGeom>
        </p:spPr>
      </p:pic>
    </p:spTree>
    <p:extLst>
      <p:ext uri="{BB962C8B-B14F-4D97-AF65-F5344CB8AC3E}">
        <p14:creationId xmlns:p14="http://schemas.microsoft.com/office/powerpoint/2010/main" val="200267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Intentional Attacks</a:t>
            </a:r>
            <a:endParaRPr lang="en-US"/>
          </a:p>
        </p:txBody>
      </p:sp>
      <p:graphicFrame>
        <p:nvGraphicFramePr>
          <p:cNvPr id="5" name="Content Placeholder 1">
            <a:extLst>
              <a:ext uri="{FF2B5EF4-FFF2-40B4-BE49-F238E27FC236}">
                <a16:creationId xmlns:a16="http://schemas.microsoft.com/office/drawing/2014/main" id="{A6DF7F4F-D9FE-C3C4-9540-6CD71CC3D94E}"/>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168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Viruses</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457200" lvl="1" indent="-457200">
              <a:lnSpc>
                <a:spcPct val="100000"/>
              </a:lnSpc>
              <a:buChar char="•"/>
            </a:pPr>
            <a:r>
              <a:rPr lang="en-GB" sz="2800">
                <a:ea typeface="+mn-lt"/>
                <a:cs typeface="+mn-lt"/>
              </a:rPr>
              <a:t>A virus is typically written for a specific operating system, so a virus that works on Windows usually won’t work on Linux.</a:t>
            </a:r>
            <a:endParaRPr lang="en-US">
              <a:ea typeface="+mn-lt"/>
              <a:cs typeface="+mn-lt"/>
            </a:endParaRPr>
          </a:p>
          <a:p>
            <a:pPr lvl="1">
              <a:lnSpc>
                <a:spcPct val="100000"/>
              </a:lnSpc>
              <a:buChar char="•"/>
            </a:pPr>
            <a:endParaRPr lang="en-GB">
              <a:cs typeface="Calibri Light" panose="020F0302020204030204"/>
            </a:endParaRPr>
          </a:p>
          <a:p>
            <a:pPr marL="457200" lvl="1" indent="-457200">
              <a:lnSpc>
                <a:spcPct val="100000"/>
              </a:lnSpc>
              <a:buChar char="•"/>
            </a:pPr>
            <a:r>
              <a:rPr lang="en-GB" sz="2800">
                <a:ea typeface="+mn-lt"/>
                <a:cs typeface="+mn-lt"/>
              </a:rPr>
              <a:t>Virus writers exploit vulnerabilities in a specific operating systems.</a:t>
            </a:r>
            <a:endParaRPr lang="en-US">
              <a:ea typeface="+mn-lt"/>
              <a:cs typeface="+mn-lt"/>
            </a:endParaRPr>
          </a:p>
        </p:txBody>
      </p:sp>
    </p:spTree>
    <p:extLst>
      <p:ext uri="{BB962C8B-B14F-4D97-AF65-F5344CB8AC3E}">
        <p14:creationId xmlns:p14="http://schemas.microsoft.com/office/powerpoint/2010/main" val="360472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Viruses</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Most vulnerable OS &amp; applications in 2022.</a:t>
            </a:r>
          </a:p>
        </p:txBody>
      </p:sp>
      <p:sp>
        <p:nvSpPr>
          <p:cNvPr id="4" name="TextBox 3">
            <a:extLst>
              <a:ext uri="{FF2B5EF4-FFF2-40B4-BE49-F238E27FC236}">
                <a16:creationId xmlns:a16="http://schemas.microsoft.com/office/drawing/2014/main" id="{77D53A8A-88A5-4C2B-9708-80E74BDF8E53}"/>
              </a:ext>
            </a:extLst>
          </p:cNvPr>
          <p:cNvSpPr txBox="1"/>
          <p:nvPr/>
        </p:nvSpPr>
        <p:spPr>
          <a:xfrm>
            <a:off x="4006704" y="6133215"/>
            <a:ext cx="6048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800" dirty="0">
                <a:ea typeface="+mn-lt"/>
                <a:cs typeface="+mn-lt"/>
                <a:hlinkClick r:id="rId2"/>
              </a:rPr>
              <a:t>https://www.cvedetails.com/top-50-products.php?year=202</a:t>
            </a:r>
            <a:r>
              <a:rPr lang="en-GB" sz="1800" dirty="0">
                <a:ea typeface="+mn-lt"/>
                <a:cs typeface="+mn-lt"/>
              </a:rPr>
              <a:t>2</a:t>
            </a:r>
            <a:endParaRPr lang="en-US" sz="1800" dirty="0">
              <a:ea typeface="+mn-lt"/>
              <a:cs typeface="+mn-lt"/>
            </a:endParaRPr>
          </a:p>
          <a:p>
            <a:endParaRPr lang="en-GB" sz="1800" dirty="0">
              <a:cs typeface="Calibri Light"/>
            </a:endParaRPr>
          </a:p>
        </p:txBody>
      </p:sp>
      <p:pic>
        <p:nvPicPr>
          <p:cNvPr id="6" name="Picture 5">
            <a:extLst>
              <a:ext uri="{FF2B5EF4-FFF2-40B4-BE49-F238E27FC236}">
                <a16:creationId xmlns:a16="http://schemas.microsoft.com/office/drawing/2014/main" id="{1C687861-C223-F745-7E5E-C4955D1F6600}"/>
              </a:ext>
            </a:extLst>
          </p:cNvPr>
          <p:cNvPicPr>
            <a:picLocks noChangeAspect="1"/>
          </p:cNvPicPr>
          <p:nvPr/>
        </p:nvPicPr>
        <p:blipFill>
          <a:blip r:embed="rId3"/>
          <a:stretch>
            <a:fillRect/>
          </a:stretch>
        </p:blipFill>
        <p:spPr>
          <a:xfrm>
            <a:off x="1889816" y="2513081"/>
            <a:ext cx="6769100" cy="3327400"/>
          </a:xfrm>
          <a:prstGeom prst="rect">
            <a:avLst/>
          </a:prstGeom>
        </p:spPr>
      </p:pic>
    </p:spTree>
    <p:extLst>
      <p:ext uri="{BB962C8B-B14F-4D97-AF65-F5344CB8AC3E}">
        <p14:creationId xmlns:p14="http://schemas.microsoft.com/office/powerpoint/2010/main" val="1359417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Types of viruses</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a:ea typeface="+mn-lt"/>
                <a:cs typeface="+mn-lt"/>
              </a:rPr>
              <a:t>#1 Boot Sector Virus</a:t>
            </a:r>
            <a:endParaRPr lang="en-US" sz="2800">
              <a:ea typeface="+mn-lt"/>
              <a:cs typeface="+mn-lt"/>
            </a:endParaRPr>
          </a:p>
          <a:p>
            <a:pPr marL="0" lvl="1" indent="0">
              <a:lnSpc>
                <a:spcPct val="100000"/>
              </a:lnSpc>
              <a:buNone/>
            </a:pPr>
            <a:r>
              <a:rPr lang="en-GB" sz="3200">
                <a:ea typeface="+mn-lt"/>
                <a:cs typeface="+mn-lt"/>
              </a:rPr>
              <a:t>#2 File Infector Virus</a:t>
            </a:r>
            <a:endParaRPr lang="en-US" sz="2800">
              <a:ea typeface="+mn-lt"/>
              <a:cs typeface="+mn-lt"/>
            </a:endParaRPr>
          </a:p>
          <a:p>
            <a:pPr marL="0" lvl="1" indent="0">
              <a:lnSpc>
                <a:spcPct val="100000"/>
              </a:lnSpc>
              <a:buNone/>
            </a:pPr>
            <a:r>
              <a:rPr lang="en-GB" sz="3200">
                <a:ea typeface="+mn-lt"/>
                <a:cs typeface="+mn-lt"/>
              </a:rPr>
              <a:t>#3 Macro Virus</a:t>
            </a:r>
            <a:endParaRPr lang="en-GB" sz="2800">
              <a:ea typeface="+mn-lt"/>
              <a:cs typeface="+mn-lt"/>
            </a:endParaRPr>
          </a:p>
          <a:p>
            <a:pPr marL="0" lvl="1" indent="0">
              <a:lnSpc>
                <a:spcPct val="100000"/>
              </a:lnSpc>
              <a:buNone/>
            </a:pPr>
            <a:r>
              <a:rPr lang="en-GB" sz="3200">
                <a:ea typeface="+mn-lt"/>
                <a:cs typeface="+mn-lt"/>
              </a:rPr>
              <a:t>#4 Multipartite Virus</a:t>
            </a:r>
            <a:endParaRPr lang="en-US" sz="2800">
              <a:ea typeface="+mn-lt"/>
              <a:cs typeface="+mn-lt"/>
            </a:endParaRPr>
          </a:p>
          <a:p>
            <a:pPr marL="0" lvl="1" indent="0">
              <a:lnSpc>
                <a:spcPct val="100000"/>
              </a:lnSpc>
              <a:buNone/>
            </a:pPr>
            <a:r>
              <a:rPr lang="en-GB" sz="3200">
                <a:ea typeface="+mn-lt"/>
                <a:cs typeface="+mn-lt"/>
              </a:rPr>
              <a:t>#5 Polymorphic Virus</a:t>
            </a:r>
            <a:endParaRPr lang="en-US" sz="2800">
              <a:ea typeface="+mn-lt"/>
              <a:cs typeface="+mn-lt"/>
            </a:endParaRPr>
          </a:p>
        </p:txBody>
      </p:sp>
      <p:pic>
        <p:nvPicPr>
          <p:cNvPr id="2" name="Picture 3" descr="A picture containing graphical user interface&#10;&#10;Description automatically generated">
            <a:extLst>
              <a:ext uri="{FF2B5EF4-FFF2-40B4-BE49-F238E27FC236}">
                <a16:creationId xmlns:a16="http://schemas.microsoft.com/office/drawing/2014/main" id="{7A434429-E3A8-4825-8320-8C0AA3667D53}"/>
              </a:ext>
            </a:extLst>
          </p:cNvPr>
          <p:cNvPicPr>
            <a:picLocks noChangeAspect="1"/>
          </p:cNvPicPr>
          <p:nvPr/>
        </p:nvPicPr>
        <p:blipFill>
          <a:blip r:embed="rId2"/>
          <a:stretch>
            <a:fillRect/>
          </a:stretch>
        </p:blipFill>
        <p:spPr>
          <a:xfrm>
            <a:off x="6226568" y="3476531"/>
            <a:ext cx="4443770" cy="3378245"/>
          </a:xfrm>
          <a:prstGeom prst="rect">
            <a:avLst/>
          </a:prstGeom>
        </p:spPr>
      </p:pic>
    </p:spTree>
    <p:extLst>
      <p:ext uri="{BB962C8B-B14F-4D97-AF65-F5344CB8AC3E}">
        <p14:creationId xmlns:p14="http://schemas.microsoft.com/office/powerpoint/2010/main" val="541052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#1 Boot Sector Virus</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dirty="0">
                <a:ea typeface="+mn-lt"/>
                <a:cs typeface="+mn-lt"/>
              </a:rPr>
              <a:t>Infects the boot sector. There are two types of boot sector viruses:</a:t>
            </a:r>
            <a:endParaRPr lang="en-US" dirty="0">
              <a:cs typeface="Calibri Light" panose="020F0302020204030204"/>
            </a:endParaRPr>
          </a:p>
          <a:p>
            <a:pPr marL="457200" lvl="1" indent="-457200">
              <a:lnSpc>
                <a:spcPct val="100000"/>
              </a:lnSpc>
              <a:buChar char="•"/>
            </a:pPr>
            <a:r>
              <a:rPr lang="en-GB" sz="2800" u="sng" dirty="0">
                <a:ea typeface="+mn-lt"/>
                <a:cs typeface="+mn-lt"/>
              </a:rPr>
              <a:t>Master Boot Record (MBR)</a:t>
            </a:r>
            <a:r>
              <a:rPr lang="en-GB" sz="2800" dirty="0">
                <a:ea typeface="+mn-lt"/>
                <a:cs typeface="+mn-lt"/>
              </a:rPr>
              <a:t>: A MBR is the information in the first sector of any hard disk that identifies how and where an OS is located so that it can be boot. </a:t>
            </a:r>
            <a:endParaRPr lang="en-GB" sz="2000" dirty="0">
              <a:cs typeface="Calibri Light" panose="020F0302020204030204"/>
            </a:endParaRPr>
          </a:p>
          <a:p>
            <a:pPr marL="457200" lvl="1" indent="-457200">
              <a:lnSpc>
                <a:spcPct val="100000"/>
              </a:lnSpc>
              <a:buChar char="•"/>
            </a:pPr>
            <a:r>
              <a:rPr lang="en-GB" sz="2800" u="sng" dirty="0">
                <a:ea typeface="+mn-lt"/>
                <a:cs typeface="+mn-lt"/>
              </a:rPr>
              <a:t>Volume Boot Record (VBR)</a:t>
            </a:r>
            <a:r>
              <a:rPr lang="en-GB" sz="2800" dirty="0">
                <a:ea typeface="+mn-lt"/>
                <a:cs typeface="+mn-lt"/>
              </a:rPr>
              <a:t>: A VBR can contain code that loads and invokes the operating system.</a:t>
            </a:r>
            <a:endParaRPr lang="en-GB" sz="2800" dirty="0">
              <a:cs typeface="Calibri Light" panose="020F0302020204030204"/>
            </a:endParaRPr>
          </a:p>
        </p:txBody>
      </p:sp>
    </p:spTree>
    <p:extLst>
      <p:ext uri="{BB962C8B-B14F-4D97-AF65-F5344CB8AC3E}">
        <p14:creationId xmlns:p14="http://schemas.microsoft.com/office/powerpoint/2010/main" val="1512504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#2 File Infector Virus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dirty="0">
                <a:ea typeface="+mn-lt"/>
                <a:cs typeface="+mn-lt"/>
              </a:rPr>
              <a:t>Perhaps the most common type of virus, the file infector takes root in a host file. This type of virus may end up deleting the file that was originally infected, or it may rewrite it or replace it with something else.</a:t>
            </a:r>
          </a:p>
          <a:p>
            <a:pPr marL="0" lvl="1" indent="0">
              <a:lnSpc>
                <a:spcPct val="100000"/>
              </a:lnSpc>
              <a:buNone/>
            </a:pPr>
            <a:endParaRPr lang="en-GB" sz="3200" dirty="0">
              <a:ea typeface="+mn-lt"/>
              <a:cs typeface="+mn-lt"/>
            </a:endParaRPr>
          </a:p>
          <a:p>
            <a:pPr marL="0" lvl="1" indent="0">
              <a:lnSpc>
                <a:spcPct val="100000"/>
              </a:lnSpc>
              <a:buNone/>
            </a:pPr>
            <a:r>
              <a:rPr lang="en-GB" sz="3200" dirty="0">
                <a:ea typeface="+mn-lt"/>
                <a:cs typeface="+mn-lt"/>
              </a:rPr>
              <a:t>Usually infects .COM and .EXE files.</a:t>
            </a:r>
            <a:endParaRPr lang="en-GB" dirty="0"/>
          </a:p>
        </p:txBody>
      </p:sp>
    </p:spTree>
    <p:extLst>
      <p:ext uri="{BB962C8B-B14F-4D97-AF65-F5344CB8AC3E}">
        <p14:creationId xmlns:p14="http://schemas.microsoft.com/office/powerpoint/2010/main" val="738847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#3 Macro Virus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dirty="0">
                <a:ea typeface="+mn-lt"/>
                <a:cs typeface="+mn-lt"/>
              </a:rPr>
              <a:t>This is a virus that can be hidden in data files, like Word documents and Spreadsheets. </a:t>
            </a:r>
            <a:endParaRPr lang="en-US"/>
          </a:p>
          <a:p>
            <a:pPr marL="0" lvl="1" indent="0">
              <a:lnSpc>
                <a:spcPct val="100000"/>
              </a:lnSpc>
              <a:buNone/>
            </a:pPr>
            <a:endParaRPr lang="en-GB" sz="3200" dirty="0">
              <a:ea typeface="+mn-lt"/>
              <a:cs typeface="+mn-lt"/>
            </a:endParaRPr>
          </a:p>
          <a:p>
            <a:pPr marL="0" lvl="1" indent="0">
              <a:lnSpc>
                <a:spcPct val="100000"/>
              </a:lnSpc>
              <a:buNone/>
            </a:pPr>
            <a:endParaRPr lang="en-GB" sz="3200" dirty="0">
              <a:ea typeface="+mn-lt"/>
              <a:cs typeface="+mn-lt"/>
            </a:endParaRPr>
          </a:p>
          <a:p>
            <a:pPr marL="0" lvl="1" indent="0">
              <a:lnSpc>
                <a:spcPct val="100000"/>
              </a:lnSpc>
              <a:buNone/>
            </a:pPr>
            <a:endParaRPr lang="en-GB" sz="3200" dirty="0">
              <a:ea typeface="+mn-lt"/>
              <a:cs typeface="+mn-lt"/>
            </a:endParaRPr>
          </a:p>
          <a:p>
            <a:pPr marL="0" lvl="1" indent="0">
              <a:lnSpc>
                <a:spcPct val="100000"/>
              </a:lnSpc>
              <a:buNone/>
            </a:pPr>
            <a:r>
              <a:rPr lang="en-GB" sz="3200" dirty="0">
                <a:ea typeface="+mn-lt"/>
                <a:cs typeface="+mn-lt"/>
              </a:rPr>
              <a:t>Disable macros on files that you don’t trust.</a:t>
            </a:r>
            <a:endParaRPr lang="en-GB" dirty="0">
              <a:ea typeface="+mn-lt"/>
              <a:cs typeface="+mn-lt"/>
            </a:endParaRPr>
          </a:p>
        </p:txBody>
      </p:sp>
    </p:spTree>
    <p:extLst>
      <p:ext uri="{BB962C8B-B14F-4D97-AF65-F5344CB8AC3E}">
        <p14:creationId xmlns:p14="http://schemas.microsoft.com/office/powerpoint/2010/main" val="2430854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#4 Multipartite Virus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dirty="0">
                <a:ea typeface="+mn-lt"/>
                <a:cs typeface="+mn-lt"/>
              </a:rPr>
              <a:t>A virus of this type may spread in multiple ways, and it may take different actions on an infected computer depending on variables, such as the OS installed or the existence of certain files. </a:t>
            </a:r>
            <a:endParaRPr lang="en-US" dirty="0">
              <a:ea typeface="+mn-lt"/>
              <a:cs typeface="+mn-lt"/>
            </a:endParaRPr>
          </a:p>
          <a:p>
            <a:pPr marL="0" lvl="1" indent="0">
              <a:lnSpc>
                <a:spcPct val="100000"/>
              </a:lnSpc>
              <a:buNone/>
            </a:pPr>
            <a:endParaRPr lang="en-GB" sz="3200" dirty="0">
              <a:ea typeface="+mn-lt"/>
              <a:cs typeface="+mn-lt"/>
            </a:endParaRPr>
          </a:p>
          <a:p>
            <a:pPr marL="0" lvl="1" indent="0">
              <a:lnSpc>
                <a:spcPct val="100000"/>
              </a:lnSpc>
              <a:buNone/>
            </a:pPr>
            <a:endParaRPr lang="en-GB" sz="3200" dirty="0">
              <a:ea typeface="+mn-lt"/>
              <a:cs typeface="+mn-lt"/>
            </a:endParaRPr>
          </a:p>
          <a:p>
            <a:pPr marL="0" lvl="1" indent="0">
              <a:lnSpc>
                <a:spcPct val="100000"/>
              </a:lnSpc>
              <a:buNone/>
            </a:pPr>
            <a:r>
              <a:rPr lang="en-GB" sz="3200" dirty="0">
                <a:ea typeface="+mn-lt"/>
                <a:cs typeface="+mn-lt"/>
              </a:rPr>
              <a:t>Can infect boot sector and files.</a:t>
            </a:r>
            <a:endParaRPr lang="en-GB" dirty="0">
              <a:ea typeface="+mn-lt"/>
              <a:cs typeface="+mn-lt"/>
            </a:endParaRPr>
          </a:p>
        </p:txBody>
      </p:sp>
    </p:spTree>
    <p:extLst>
      <p:ext uri="{BB962C8B-B14F-4D97-AF65-F5344CB8AC3E}">
        <p14:creationId xmlns:p14="http://schemas.microsoft.com/office/powerpoint/2010/main" val="3060574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#5 Polymorphic  Virus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3200" dirty="0">
                <a:ea typeface="+mn-lt"/>
                <a:cs typeface="+mn-lt"/>
              </a:rPr>
              <a:t>A polymorphic Virus can mutate over time or after every contaminated file and changes the code that is used to deliver the payload.</a:t>
            </a:r>
            <a:endParaRPr lang="en-US" dirty="0">
              <a:ea typeface="+mn-lt"/>
              <a:cs typeface="+mn-lt"/>
            </a:endParaRPr>
          </a:p>
        </p:txBody>
      </p:sp>
    </p:spTree>
    <p:extLst>
      <p:ext uri="{BB962C8B-B14F-4D97-AF65-F5344CB8AC3E}">
        <p14:creationId xmlns:p14="http://schemas.microsoft.com/office/powerpoint/2010/main" val="3857869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Virus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Natas Virus</a:t>
            </a:r>
            <a:endParaRPr lang="en-US" sz="4000" dirty="0"/>
          </a:p>
        </p:txBody>
      </p:sp>
      <p:pic>
        <p:nvPicPr>
          <p:cNvPr id="4" name="Picture 6" descr="Graphical user interface, application&#10;&#10;Description automatically generated">
            <a:extLst>
              <a:ext uri="{FF2B5EF4-FFF2-40B4-BE49-F238E27FC236}">
                <a16:creationId xmlns:a16="http://schemas.microsoft.com/office/drawing/2014/main" id="{93072448-C057-45FC-8B25-B659B9027DDB}"/>
              </a:ext>
            </a:extLst>
          </p:cNvPr>
          <p:cNvPicPr/>
          <p:nvPr/>
        </p:nvPicPr>
        <p:blipFill>
          <a:blip r:embed="rId2"/>
          <a:stretch/>
        </p:blipFill>
        <p:spPr>
          <a:xfrm>
            <a:off x="3019947" y="2799336"/>
            <a:ext cx="6158754" cy="4087722"/>
          </a:xfrm>
          <a:prstGeom prst="rect">
            <a:avLst/>
          </a:prstGeom>
          <a:ln>
            <a:noFill/>
          </a:ln>
        </p:spPr>
      </p:pic>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spc="-1" dirty="0">
                <a:solidFill>
                  <a:srgbClr val="FFFFFF"/>
                </a:solidFill>
                <a:latin typeface="Lucida Sans Unicode"/>
              </a:rPr>
              <a:t>Natas</a:t>
            </a:r>
          </a:p>
          <a:p>
            <a:pPr algn="ctr"/>
            <a:r>
              <a:rPr lang="en-IE" sz="1800" spc="-1" dirty="0">
                <a:solidFill>
                  <a:srgbClr val="FFFFFF"/>
                </a:solidFill>
                <a:latin typeface="Lucida Sans Unicode"/>
                <a:cs typeface="Lucida Sans Unicode"/>
              </a:rPr>
              <a:t>Virus</a:t>
            </a:r>
          </a:p>
        </p:txBody>
      </p:sp>
    </p:spTree>
    <p:extLst>
      <p:ext uri="{BB962C8B-B14F-4D97-AF65-F5344CB8AC3E}">
        <p14:creationId xmlns:p14="http://schemas.microsoft.com/office/powerpoint/2010/main" val="1806505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Virus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Natas Virus</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spc="-1" dirty="0">
                <a:solidFill>
                  <a:srgbClr val="FFFFFF"/>
                </a:solidFill>
                <a:latin typeface="Lucida Sans Unicode"/>
              </a:rPr>
              <a:t>Natas</a:t>
            </a:r>
          </a:p>
          <a:p>
            <a:pPr algn="ctr"/>
            <a:r>
              <a:rPr lang="en-IE" sz="1800" spc="-1" dirty="0">
                <a:solidFill>
                  <a:srgbClr val="FFFFFF"/>
                </a:solidFill>
                <a:latin typeface="Lucida Sans Unicode"/>
                <a:cs typeface="Lucida Sans Unicode"/>
              </a:rPr>
              <a:t>Virus</a:t>
            </a:r>
          </a:p>
        </p:txBody>
      </p:sp>
      <p:sp>
        <p:nvSpPr>
          <p:cNvPr id="2" name="Content Placeholder 4">
            <a:extLst>
              <a:ext uri="{FF2B5EF4-FFF2-40B4-BE49-F238E27FC236}">
                <a16:creationId xmlns:a16="http://schemas.microsoft.com/office/drawing/2014/main" id="{AB39FDBE-2C7F-4927-B5E0-B95ECE36B389}"/>
              </a:ext>
            </a:extLst>
          </p:cNvPr>
          <p:cNvSpPr txBox="1">
            <a:spLocks/>
          </p:cNvSpPr>
          <p:nvPr/>
        </p:nvSpPr>
        <p:spPr>
          <a:xfrm>
            <a:off x="2183606" y="3032898"/>
            <a:ext cx="8065294"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3200" dirty="0">
                <a:ea typeface="+mn-lt"/>
                <a:cs typeface="+mn-lt"/>
              </a:rPr>
              <a:t>Natas (Satan spelled backwards) is a memory-resident stealth virus which is highly polymorphic, that affects master boot records, boot sectors of diskettes, files .COM and .EXE programs.</a:t>
            </a:r>
            <a:endParaRPr lang="en-US" sz="2400">
              <a:ea typeface="+mn-lt"/>
              <a:cs typeface="+mn-lt"/>
            </a:endParaRPr>
          </a:p>
        </p:txBody>
      </p:sp>
      <p:sp>
        <p:nvSpPr>
          <p:cNvPr id="8" name="TextBox 7">
            <a:extLst>
              <a:ext uri="{FF2B5EF4-FFF2-40B4-BE49-F238E27FC236}">
                <a16:creationId xmlns:a16="http://schemas.microsoft.com/office/drawing/2014/main" id="{F8F17238-AF55-4FD2-9169-5D458CD4C828}"/>
              </a:ext>
            </a:extLst>
          </p:cNvPr>
          <p:cNvSpPr txBox="1"/>
          <p:nvPr/>
        </p:nvSpPr>
        <p:spPr>
          <a:xfrm>
            <a:off x="4536744" y="5870243"/>
            <a:ext cx="5558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800" dirty="0">
                <a:ea typeface="+mn-lt"/>
                <a:cs typeface="+mn-lt"/>
                <a:hlinkClick r:id="rId2"/>
              </a:rPr>
              <a:t>https://en.wikipedia.org/wiki/Natas_(computer_virus</a:t>
            </a:r>
            <a:r>
              <a:rPr lang="en-GB" sz="1800" dirty="0">
                <a:ea typeface="+mn-lt"/>
                <a:cs typeface="+mn-lt"/>
              </a:rPr>
              <a:t>)</a:t>
            </a:r>
            <a:endParaRPr lang="en-US" sz="1800" dirty="0">
              <a:ea typeface="+mn-lt"/>
              <a:cs typeface="+mn-lt"/>
            </a:endParaRPr>
          </a:p>
        </p:txBody>
      </p:sp>
    </p:spTree>
    <p:extLst>
      <p:ext uri="{BB962C8B-B14F-4D97-AF65-F5344CB8AC3E}">
        <p14:creationId xmlns:p14="http://schemas.microsoft.com/office/powerpoint/2010/main" val="388717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Denial-of-Service (DoS) Attack</a:t>
            </a:r>
            <a:endParaRPr lang="en-US"/>
          </a:p>
        </p:txBody>
      </p:sp>
      <p:sp>
        <p:nvSpPr>
          <p:cNvPr id="2" name="Content Placeholder 1"/>
          <p:cNvSpPr>
            <a:spLocks noGrp="1"/>
          </p:cNvSpPr>
          <p:nvPr>
            <p:ph idx="1"/>
          </p:nvPr>
        </p:nvSpPr>
        <p:spPr>
          <a:xfrm>
            <a:off x="900453" y="2358465"/>
            <a:ext cx="4818379" cy="3800432"/>
          </a:xfrm>
        </p:spPr>
        <p:txBody>
          <a:bodyPr vert="horz" lIns="91440" tIns="45720" rIns="91440" bIns="45720" rtlCol="0" anchor="t">
            <a:normAutofit/>
          </a:bodyPr>
          <a:lstStyle/>
          <a:p>
            <a:pPr marL="0" lvl="1" indent="0">
              <a:lnSpc>
                <a:spcPct val="100000"/>
              </a:lnSpc>
              <a:buNone/>
            </a:pPr>
            <a:r>
              <a:rPr lang="en-IE" sz="3200" dirty="0">
                <a:ea typeface="+mn-lt"/>
                <a:cs typeface="+mn-lt"/>
              </a:rPr>
              <a:t>Makes the “victim” computer unavailable to its users. </a:t>
            </a:r>
            <a:endParaRPr lang="en-US" sz="3600">
              <a:ea typeface="+mn-lt"/>
              <a:cs typeface="+mn-lt"/>
            </a:endParaRPr>
          </a:p>
          <a:p>
            <a:pPr marL="0" lvl="1" indent="0">
              <a:lnSpc>
                <a:spcPct val="100000"/>
              </a:lnSpc>
              <a:buNone/>
            </a:pPr>
            <a:r>
              <a:rPr lang="en-IE" sz="3200" dirty="0">
                <a:ea typeface="+mn-lt"/>
                <a:cs typeface="+mn-lt"/>
              </a:rPr>
              <a:t>Typically used on computers that act as Web Servers.</a:t>
            </a:r>
            <a:r>
              <a:rPr lang="en-IE" sz="3600" dirty="0">
                <a:ea typeface="+mn-lt"/>
                <a:cs typeface="+mn-lt"/>
              </a:rPr>
              <a:t> </a:t>
            </a:r>
            <a:endParaRPr lang="en-US" sz="3600" dirty="0">
              <a:cs typeface="Calibri Light" panose="020F0302020204030204"/>
            </a:endParaRPr>
          </a:p>
          <a:p>
            <a:pPr marL="347345" lvl="1">
              <a:buNone/>
            </a:pPr>
            <a:endParaRPr lang="en-IE">
              <a:cs typeface="Calibri Light" panose="020F0302020204030204"/>
            </a:endParaRPr>
          </a:p>
          <a:p>
            <a:pPr marL="0" lvl="1" indent="0">
              <a:lnSpc>
                <a:spcPct val="100000"/>
              </a:lnSpc>
              <a:buNone/>
            </a:pPr>
            <a:endParaRPr lang="en-IE"/>
          </a:p>
        </p:txBody>
      </p:sp>
      <p:pic>
        <p:nvPicPr>
          <p:cNvPr id="4" name="Picture 4" descr="Diagram&#10;&#10;Description automatically generated">
            <a:extLst>
              <a:ext uri="{FF2B5EF4-FFF2-40B4-BE49-F238E27FC236}">
                <a16:creationId xmlns:a16="http://schemas.microsoft.com/office/drawing/2014/main" id="{685322F9-4C5D-4350-BB44-F0A91728AF9E}"/>
              </a:ext>
            </a:extLst>
          </p:cNvPr>
          <p:cNvPicPr>
            <a:picLocks noChangeAspect="1"/>
          </p:cNvPicPr>
          <p:nvPr/>
        </p:nvPicPr>
        <p:blipFill>
          <a:blip r:embed="rId2"/>
          <a:stretch>
            <a:fillRect/>
          </a:stretch>
        </p:blipFill>
        <p:spPr>
          <a:xfrm>
            <a:off x="6463143" y="2354567"/>
            <a:ext cx="4515293" cy="3314168"/>
          </a:xfrm>
          <a:prstGeom prst="rect">
            <a:avLst/>
          </a:prstGeom>
        </p:spPr>
      </p:pic>
    </p:spTree>
    <p:extLst>
      <p:ext uri="{BB962C8B-B14F-4D97-AF65-F5344CB8AC3E}">
        <p14:creationId xmlns:p14="http://schemas.microsoft.com/office/powerpoint/2010/main" val="3936483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Virus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Natas Virus</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spc="-1" dirty="0">
                <a:solidFill>
                  <a:srgbClr val="FFFFFF"/>
                </a:solidFill>
                <a:latin typeface="Lucida Sans Unicode"/>
              </a:rPr>
              <a:t>Natas</a:t>
            </a:r>
          </a:p>
          <a:p>
            <a:pPr algn="ctr"/>
            <a:r>
              <a:rPr lang="en-IE" sz="1800" spc="-1" dirty="0">
                <a:solidFill>
                  <a:srgbClr val="FFFFFF"/>
                </a:solidFill>
                <a:latin typeface="Lucida Sans Unicode"/>
                <a:cs typeface="Lucida Sans Unicode"/>
              </a:rPr>
              <a:t>Virus</a:t>
            </a:r>
          </a:p>
        </p:txBody>
      </p:sp>
      <p:sp>
        <p:nvSpPr>
          <p:cNvPr id="2" name="Content Placeholder 4">
            <a:extLst>
              <a:ext uri="{FF2B5EF4-FFF2-40B4-BE49-F238E27FC236}">
                <a16:creationId xmlns:a16="http://schemas.microsoft.com/office/drawing/2014/main" id="{AB39FDBE-2C7F-4927-B5E0-B95ECE36B389}"/>
              </a:ext>
            </a:extLst>
          </p:cNvPr>
          <p:cNvSpPr txBox="1">
            <a:spLocks/>
          </p:cNvSpPr>
          <p:nvPr/>
        </p:nvSpPr>
        <p:spPr>
          <a:xfrm>
            <a:off x="2013010" y="3032898"/>
            <a:ext cx="8329719"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700" dirty="0">
                <a:ea typeface="+mn-lt"/>
                <a:cs typeface="+mn-lt"/>
              </a:rPr>
              <a:t>Natas was written in 1992 by James Gentile, a then 18-year-old hacker from San Diego, California who went by the alias of "Little Loc" and later "Priest". </a:t>
            </a:r>
            <a:endParaRPr lang="en-US" sz="2700">
              <a:cs typeface="Calibri Light" panose="020F0302020204030204"/>
            </a:endParaRPr>
          </a:p>
          <a:p>
            <a:pPr marL="0" lvl="1" indent="0">
              <a:lnSpc>
                <a:spcPct val="100000"/>
              </a:lnSpc>
              <a:buNone/>
            </a:pPr>
            <a:endParaRPr lang="en-GB" sz="2700" dirty="0">
              <a:ea typeface="+mn-lt"/>
              <a:cs typeface="+mn-lt"/>
            </a:endParaRPr>
          </a:p>
          <a:p>
            <a:pPr marL="0" lvl="1" indent="0">
              <a:lnSpc>
                <a:spcPct val="100000"/>
              </a:lnSpc>
              <a:buNone/>
            </a:pPr>
            <a:r>
              <a:rPr lang="en-GB" sz="2700" dirty="0">
                <a:ea typeface="+mn-lt"/>
                <a:cs typeface="+mn-lt"/>
              </a:rPr>
              <a:t>It was made for a Mexican politician who wanted to win the Mexican elections by affecting all the Mexican Federal Electoral Institute (IFE) computers with a floppy disk.</a:t>
            </a:r>
            <a:endParaRPr lang="en-US" sz="2700">
              <a:ea typeface="+mn-lt"/>
              <a:cs typeface="+mn-lt"/>
            </a:endParaRPr>
          </a:p>
        </p:txBody>
      </p:sp>
    </p:spTree>
    <p:extLst>
      <p:ext uri="{BB962C8B-B14F-4D97-AF65-F5344CB8AC3E}">
        <p14:creationId xmlns:p14="http://schemas.microsoft.com/office/powerpoint/2010/main" val="1319166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Virus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Natas Virus</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spc="-1" dirty="0">
                <a:solidFill>
                  <a:srgbClr val="FFFFFF"/>
                </a:solidFill>
                <a:latin typeface="Lucida Sans Unicode"/>
              </a:rPr>
              <a:t>Natas</a:t>
            </a:r>
          </a:p>
          <a:p>
            <a:pPr algn="ctr"/>
            <a:r>
              <a:rPr lang="en-IE" sz="1800" spc="-1" dirty="0">
                <a:solidFill>
                  <a:srgbClr val="FFFFFF"/>
                </a:solidFill>
                <a:latin typeface="Lucida Sans Unicode"/>
                <a:cs typeface="Lucida Sans Unicode"/>
              </a:rPr>
              <a:t>Virus</a:t>
            </a:r>
          </a:p>
        </p:txBody>
      </p:sp>
      <p:sp>
        <p:nvSpPr>
          <p:cNvPr id="2" name="Content Placeholder 4">
            <a:extLst>
              <a:ext uri="{FF2B5EF4-FFF2-40B4-BE49-F238E27FC236}">
                <a16:creationId xmlns:a16="http://schemas.microsoft.com/office/drawing/2014/main" id="{AB39FDBE-2C7F-4927-B5E0-B95ECE36B389}"/>
              </a:ext>
            </a:extLst>
          </p:cNvPr>
          <p:cNvSpPr txBox="1">
            <a:spLocks/>
          </p:cNvSpPr>
          <p:nvPr/>
        </p:nvSpPr>
        <p:spPr>
          <a:xfrm>
            <a:off x="2013010" y="3032898"/>
            <a:ext cx="8329719"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700" dirty="0">
                <a:ea typeface="+mn-lt"/>
                <a:cs typeface="+mn-lt"/>
              </a:rPr>
              <a:t>The virus first appeared in Mexico City in May 1992, spread by a consultant using infected floppy disks. It soon became widespread in Mexico and the southwest USA. </a:t>
            </a:r>
            <a:endParaRPr lang="en-US" sz="2400" dirty="0">
              <a:cs typeface="Calibri Light" panose="020F0302020204030204"/>
            </a:endParaRPr>
          </a:p>
          <a:p>
            <a:pPr marL="0" lvl="1" indent="0">
              <a:lnSpc>
                <a:spcPct val="100000"/>
              </a:lnSpc>
              <a:buNone/>
            </a:pPr>
            <a:endParaRPr lang="en-GB" sz="2700" dirty="0">
              <a:ea typeface="+mn-lt"/>
              <a:cs typeface="+mn-lt"/>
            </a:endParaRPr>
          </a:p>
          <a:p>
            <a:pPr marL="0" lvl="1" indent="0">
              <a:lnSpc>
                <a:spcPct val="100000"/>
              </a:lnSpc>
              <a:buNone/>
            </a:pPr>
            <a:r>
              <a:rPr lang="en-GB" sz="2700" dirty="0">
                <a:ea typeface="+mn-lt"/>
                <a:cs typeface="+mn-lt"/>
              </a:rPr>
              <a:t>The virus also made its way to the other side of the USA, infecting computers at the United States Secret Service, knocking their network offline for approximately 3 days.</a:t>
            </a:r>
            <a:endParaRPr lang="en-US" sz="2400" dirty="0">
              <a:ea typeface="+mn-lt"/>
              <a:cs typeface="+mn-lt"/>
            </a:endParaRPr>
          </a:p>
        </p:txBody>
      </p:sp>
    </p:spTree>
    <p:extLst>
      <p:ext uri="{BB962C8B-B14F-4D97-AF65-F5344CB8AC3E}">
        <p14:creationId xmlns:p14="http://schemas.microsoft.com/office/powerpoint/2010/main" val="1193012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Virus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Natas Virus</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spc="-1" dirty="0">
                <a:solidFill>
                  <a:srgbClr val="FFFFFF"/>
                </a:solidFill>
                <a:latin typeface="Lucida Sans Unicode"/>
              </a:rPr>
              <a:t>Natas</a:t>
            </a:r>
          </a:p>
          <a:p>
            <a:pPr algn="ctr"/>
            <a:r>
              <a:rPr lang="en-IE" sz="1800" spc="-1" dirty="0">
                <a:solidFill>
                  <a:srgbClr val="FFFFFF"/>
                </a:solidFill>
                <a:latin typeface="Lucida Sans Unicode"/>
                <a:cs typeface="Lucida Sans Unicode"/>
              </a:rPr>
              <a:t>Virus</a:t>
            </a:r>
          </a:p>
        </p:txBody>
      </p:sp>
      <p:sp>
        <p:nvSpPr>
          <p:cNvPr id="2" name="Content Placeholder 4">
            <a:extLst>
              <a:ext uri="{FF2B5EF4-FFF2-40B4-BE49-F238E27FC236}">
                <a16:creationId xmlns:a16="http://schemas.microsoft.com/office/drawing/2014/main" id="{AB39FDBE-2C7F-4927-B5E0-B95ECE36B389}"/>
              </a:ext>
            </a:extLst>
          </p:cNvPr>
          <p:cNvSpPr txBox="1">
            <a:spLocks/>
          </p:cNvSpPr>
          <p:nvPr/>
        </p:nvSpPr>
        <p:spPr>
          <a:xfrm>
            <a:off x="2013010" y="3032898"/>
            <a:ext cx="8329719"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700" dirty="0">
                <a:ea typeface="+mn-lt"/>
                <a:cs typeface="+mn-lt"/>
              </a:rPr>
              <a:t>When a file infected with Natas is executed, it becomes memory resident, taking up 5,664 bytes in memory and infecting the master boot record and COMMAND.COM.</a:t>
            </a:r>
            <a:endParaRPr lang="en-US" sz="2400" dirty="0">
              <a:ea typeface="+mn-lt"/>
              <a:cs typeface="+mn-lt"/>
            </a:endParaRPr>
          </a:p>
          <a:p>
            <a:pPr marL="0" lvl="1" indent="0">
              <a:lnSpc>
                <a:spcPct val="100000"/>
              </a:lnSpc>
              <a:buNone/>
            </a:pPr>
            <a:endParaRPr lang="en-GB" sz="2700" dirty="0">
              <a:ea typeface="+mn-lt"/>
              <a:cs typeface="+mn-lt"/>
            </a:endParaRPr>
          </a:p>
          <a:p>
            <a:pPr marL="0" lvl="1" indent="0">
              <a:lnSpc>
                <a:spcPct val="100000"/>
              </a:lnSpc>
              <a:buNone/>
            </a:pPr>
            <a:r>
              <a:rPr lang="en-GB" sz="2700" dirty="0">
                <a:ea typeface="+mn-lt"/>
                <a:cs typeface="+mn-lt"/>
              </a:rPr>
              <a:t>The virus infects files when they are executed, opened or copied, appending its 4,746 bytes to .COM, .EXE and .OVL files.</a:t>
            </a:r>
            <a:endParaRPr lang="en-US" sz="2400">
              <a:cs typeface="Calibri Light"/>
            </a:endParaRPr>
          </a:p>
        </p:txBody>
      </p:sp>
    </p:spTree>
    <p:extLst>
      <p:ext uri="{BB962C8B-B14F-4D97-AF65-F5344CB8AC3E}">
        <p14:creationId xmlns:p14="http://schemas.microsoft.com/office/powerpoint/2010/main" val="1735330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1" name="Rectangle 1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Shape 1"/>
          <p:cNvSpPr txBox="1"/>
          <p:nvPr/>
        </p:nvSpPr>
        <p:spPr>
          <a:xfrm>
            <a:off x="603503" y="770466"/>
            <a:ext cx="9292209" cy="4123267"/>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9600" b="1" spc="-120">
                <a:solidFill>
                  <a:schemeClr val="accent1">
                    <a:lumMod val="75000"/>
                  </a:schemeClr>
                </a:solidFill>
                <a:latin typeface="+mj-lt"/>
                <a:ea typeface="+mj-ea"/>
                <a:cs typeface="+mj-cs"/>
              </a:rPr>
              <a:t>Worms</a:t>
            </a:r>
            <a:endParaRPr lang="en-US" sz="9600" spc="-120">
              <a:solidFill>
                <a:schemeClr val="accent1">
                  <a:lumMod val="75000"/>
                </a:schemeClr>
              </a:solidFill>
              <a:latin typeface="+mj-lt"/>
              <a:ea typeface="+mj-ea"/>
              <a:cs typeface="+mj-cs"/>
            </a:endParaRPr>
          </a:p>
        </p:txBody>
      </p:sp>
      <p:sp>
        <p:nvSpPr>
          <p:cNvPr id="115" name="Rectangle 1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016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A computer </a:t>
            </a:r>
            <a:r>
              <a:rPr lang="en-GB" sz="2800" u="sng" dirty="0">
                <a:ea typeface="+mn-lt"/>
                <a:cs typeface="+mn-lt"/>
              </a:rPr>
              <a:t>worm</a:t>
            </a:r>
            <a:r>
              <a:rPr lang="en-GB" sz="2800" dirty="0">
                <a:ea typeface="+mn-lt"/>
                <a:cs typeface="+mn-lt"/>
              </a:rPr>
              <a:t> is program that replicates itself in order to spread to other computers (often using a computer network). </a:t>
            </a:r>
            <a:endParaRPr lang="en-US" dirty="0">
              <a:ea typeface="+mn-lt"/>
              <a:cs typeface="+mn-lt"/>
            </a:endParaRPr>
          </a:p>
          <a:p>
            <a:pPr marL="0" lvl="1" indent="0">
              <a:lnSpc>
                <a:spcPct val="100000"/>
              </a:lnSpc>
              <a:buNone/>
            </a:pPr>
            <a:endParaRPr lang="en-GB" sz="2800" dirty="0">
              <a:ea typeface="+mn-lt"/>
              <a:cs typeface="+mn-lt"/>
            </a:endParaRPr>
          </a:p>
          <a:p>
            <a:pPr marL="0" lvl="1" indent="0">
              <a:lnSpc>
                <a:spcPct val="100000"/>
              </a:lnSpc>
              <a:spcBef>
                <a:spcPts val="0"/>
              </a:spcBef>
              <a:buNone/>
            </a:pPr>
            <a:r>
              <a:rPr lang="en-GB" sz="2800" dirty="0">
                <a:ea typeface="+mn-lt"/>
                <a:cs typeface="+mn-lt"/>
              </a:rPr>
              <a:t>Unlike a computer </a:t>
            </a:r>
            <a:endParaRPr lang="en-US" dirty="0">
              <a:ea typeface="+mn-lt"/>
              <a:cs typeface="+mn-lt"/>
            </a:endParaRPr>
          </a:p>
          <a:p>
            <a:pPr marL="0" lvl="1" indent="0">
              <a:lnSpc>
                <a:spcPct val="100000"/>
              </a:lnSpc>
              <a:spcBef>
                <a:spcPts val="0"/>
              </a:spcBef>
              <a:buNone/>
            </a:pPr>
            <a:r>
              <a:rPr lang="en-GB" sz="2800" dirty="0">
                <a:ea typeface="+mn-lt"/>
                <a:cs typeface="+mn-lt"/>
              </a:rPr>
              <a:t>virus, it does not need </a:t>
            </a:r>
            <a:endParaRPr lang="en-US">
              <a:ea typeface="+mn-lt"/>
              <a:cs typeface="+mn-lt"/>
            </a:endParaRPr>
          </a:p>
          <a:p>
            <a:pPr marL="0" lvl="1" indent="0">
              <a:lnSpc>
                <a:spcPct val="100000"/>
              </a:lnSpc>
              <a:spcBef>
                <a:spcPts val="0"/>
              </a:spcBef>
              <a:buNone/>
            </a:pPr>
            <a:r>
              <a:rPr lang="en-GB" sz="2800" dirty="0">
                <a:ea typeface="+mn-lt"/>
                <a:cs typeface="+mn-lt"/>
              </a:rPr>
              <a:t>to attach itself to an </a:t>
            </a:r>
            <a:endParaRPr lang="en-US" dirty="0">
              <a:ea typeface="+mn-lt"/>
              <a:cs typeface="+mn-lt"/>
            </a:endParaRPr>
          </a:p>
          <a:p>
            <a:pPr marL="0" lvl="1" indent="0">
              <a:lnSpc>
                <a:spcPct val="100000"/>
              </a:lnSpc>
              <a:spcBef>
                <a:spcPts val="0"/>
              </a:spcBef>
              <a:buNone/>
            </a:pPr>
            <a:r>
              <a:rPr lang="en-GB" sz="2800" dirty="0">
                <a:ea typeface="+mn-lt"/>
                <a:cs typeface="+mn-lt"/>
              </a:rPr>
              <a:t>existing program.</a:t>
            </a:r>
            <a:endParaRPr lang="en-US" dirty="0">
              <a:cs typeface="Calibri Light"/>
            </a:endParaRPr>
          </a:p>
        </p:txBody>
      </p:sp>
      <p:pic>
        <p:nvPicPr>
          <p:cNvPr id="7" name="Picture 7" descr="A picture containing text, clipart&#10;&#10;Description automatically generated">
            <a:extLst>
              <a:ext uri="{FF2B5EF4-FFF2-40B4-BE49-F238E27FC236}">
                <a16:creationId xmlns:a16="http://schemas.microsoft.com/office/drawing/2014/main" id="{F1234797-A95E-442C-8B29-526A879086E4}"/>
              </a:ext>
            </a:extLst>
          </p:cNvPr>
          <p:cNvPicPr>
            <a:picLocks noChangeAspect="1"/>
          </p:cNvPicPr>
          <p:nvPr/>
        </p:nvPicPr>
        <p:blipFill>
          <a:blip r:embed="rId2"/>
          <a:stretch>
            <a:fillRect/>
          </a:stretch>
        </p:blipFill>
        <p:spPr>
          <a:xfrm>
            <a:off x="6178953" y="3178080"/>
            <a:ext cx="3169266" cy="3325220"/>
          </a:xfrm>
          <a:prstGeom prst="rect">
            <a:avLst/>
          </a:prstGeom>
        </p:spPr>
      </p:pic>
    </p:spTree>
    <p:extLst>
      <p:ext uri="{BB962C8B-B14F-4D97-AF65-F5344CB8AC3E}">
        <p14:creationId xmlns:p14="http://schemas.microsoft.com/office/powerpoint/2010/main" val="3866205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457200" lvl="1" indent="-457200">
              <a:lnSpc>
                <a:spcPct val="100000"/>
              </a:lnSpc>
              <a:buChar char="•"/>
            </a:pPr>
            <a:r>
              <a:rPr lang="en-GB" sz="2800" dirty="0">
                <a:ea typeface="+mn-lt"/>
                <a:cs typeface="+mn-lt"/>
              </a:rPr>
              <a:t>Worms usually slow down processor time and take up memory space. They also typically take up network bandwidth.</a:t>
            </a:r>
            <a:endParaRPr lang="en-US" dirty="0">
              <a:cs typeface="Calibri Light" panose="020F0302020204030204"/>
            </a:endParaRPr>
          </a:p>
          <a:p>
            <a:pPr marL="457200" lvl="1" indent="-457200">
              <a:lnSpc>
                <a:spcPct val="100000"/>
              </a:lnSpc>
              <a:buChar char="•"/>
            </a:pPr>
            <a:r>
              <a:rPr lang="en-GB" sz="2800" dirty="0">
                <a:ea typeface="+mn-lt"/>
                <a:cs typeface="+mn-lt"/>
              </a:rPr>
              <a:t>Some worms that have been designed only to spread, and do not attempt to change the systems they pass through. However, as the Morris worm and </a:t>
            </a:r>
            <a:r>
              <a:rPr lang="en-GB" sz="2800" dirty="0" err="1">
                <a:ea typeface="+mn-lt"/>
                <a:cs typeface="+mn-lt"/>
              </a:rPr>
              <a:t>Mydoom</a:t>
            </a:r>
            <a:r>
              <a:rPr lang="en-GB" sz="2800" dirty="0">
                <a:ea typeface="+mn-lt"/>
                <a:cs typeface="+mn-lt"/>
              </a:rPr>
              <a:t> showed, even these worms can cause major disruption by increasing network traffic.</a:t>
            </a:r>
            <a:endParaRPr lang="en-US" dirty="0">
              <a:ea typeface="+mn-lt"/>
              <a:cs typeface="+mn-lt"/>
            </a:endParaRPr>
          </a:p>
        </p:txBody>
      </p:sp>
    </p:spTree>
    <p:extLst>
      <p:ext uri="{BB962C8B-B14F-4D97-AF65-F5344CB8AC3E}">
        <p14:creationId xmlns:p14="http://schemas.microsoft.com/office/powerpoint/2010/main" val="477357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Helpful Worms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Since the start of computer networks, there have been attempts to create useful worms. </a:t>
            </a:r>
            <a:endParaRPr lang="en-US" dirty="0">
              <a:ea typeface="+mn-lt"/>
              <a:cs typeface="+mn-lt"/>
            </a:endParaRPr>
          </a:p>
          <a:p>
            <a:pPr marL="0" lvl="1" indent="0">
              <a:lnSpc>
                <a:spcPct val="100000"/>
              </a:lnSpc>
              <a:buNone/>
            </a:pPr>
            <a:endParaRPr lang="en-GB" sz="2800" dirty="0">
              <a:ea typeface="+mn-lt"/>
              <a:cs typeface="+mn-lt"/>
            </a:endParaRPr>
          </a:p>
          <a:p>
            <a:pPr marL="0" lvl="1" indent="0">
              <a:lnSpc>
                <a:spcPct val="100000"/>
              </a:lnSpc>
              <a:buNone/>
            </a:pPr>
            <a:r>
              <a:rPr lang="en-GB" sz="2800" dirty="0">
                <a:ea typeface="+mn-lt"/>
                <a:cs typeface="+mn-lt"/>
              </a:rPr>
              <a:t>For example, the Nachi family of worms tried to download and install patches from Microsoft's website to fix vulnerabilities in the host system—by exploiting those same vulnerabilities.</a:t>
            </a:r>
            <a:endParaRPr lang="en-US">
              <a:cs typeface="Calibri Light"/>
            </a:endParaRPr>
          </a:p>
        </p:txBody>
      </p:sp>
    </p:spTree>
    <p:extLst>
      <p:ext uri="{BB962C8B-B14F-4D97-AF65-F5344CB8AC3E}">
        <p14:creationId xmlns:p14="http://schemas.microsoft.com/office/powerpoint/2010/main" val="817567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Helpful Worms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In practice, although this may have made these systems more secure, it generated considerable network traffic, rebooted the machine while patching it, and did its work without the consent of the computer's owner.</a:t>
            </a:r>
            <a:endParaRPr lang="en-US" dirty="0">
              <a:ea typeface="+mn-lt"/>
              <a:cs typeface="+mn-lt"/>
            </a:endParaRPr>
          </a:p>
          <a:p>
            <a:pPr marL="0" lvl="1" indent="0">
              <a:lnSpc>
                <a:spcPct val="100000"/>
              </a:lnSpc>
              <a:buNone/>
            </a:pPr>
            <a:endParaRPr lang="en-US">
              <a:cs typeface="Calibri Light" panose="020F0302020204030204"/>
            </a:endParaRPr>
          </a:p>
          <a:p>
            <a:pPr marL="0" lvl="1" indent="0">
              <a:lnSpc>
                <a:spcPct val="100000"/>
              </a:lnSpc>
              <a:buNone/>
            </a:pPr>
            <a:r>
              <a:rPr lang="en-GB" sz="2800" dirty="0">
                <a:ea typeface="+mn-lt"/>
                <a:cs typeface="+mn-lt"/>
              </a:rPr>
              <a:t>Several worms, like XSS worms, have been written to research how worms spread. For example, the effects of changes in social activity or user behaviour. </a:t>
            </a:r>
            <a:endParaRPr lang="en-US"/>
          </a:p>
        </p:txBody>
      </p:sp>
    </p:spTree>
    <p:extLst>
      <p:ext uri="{BB962C8B-B14F-4D97-AF65-F5344CB8AC3E}">
        <p14:creationId xmlns:p14="http://schemas.microsoft.com/office/powerpoint/2010/main" val="1359367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ILOVEYOU Worm</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"I love you"</a:t>
            </a:r>
            <a:endParaRPr lang="en-US" sz="1800" dirty="0">
              <a:solidFill>
                <a:srgbClr val="000000"/>
              </a:solidFill>
              <a:latin typeface="Calibri Light" panose="020F0302020204030204"/>
              <a:cs typeface="Calibri Light" panose="020F0302020204030204"/>
            </a:endParaRPr>
          </a:p>
          <a:p>
            <a:pPr algn="ctr"/>
            <a:r>
              <a:rPr lang="en-IE" sz="1800" spc="-1" dirty="0">
                <a:solidFill>
                  <a:srgbClr val="FFFFFF"/>
                </a:solidFill>
                <a:latin typeface="Lucida Sans Unicode"/>
                <a:cs typeface="Lucida Sans Unicode"/>
              </a:rPr>
              <a:t>Worm</a:t>
            </a:r>
          </a:p>
        </p:txBody>
      </p:sp>
      <p:pic>
        <p:nvPicPr>
          <p:cNvPr id="2" name="Picture 5" descr="Graphical user interface, text, application, email&#10;&#10;Description automatically generated">
            <a:extLst>
              <a:ext uri="{FF2B5EF4-FFF2-40B4-BE49-F238E27FC236}">
                <a16:creationId xmlns:a16="http://schemas.microsoft.com/office/drawing/2014/main" id="{1FDA13B5-6EE0-4CD7-86B0-37D474B31FBE}"/>
              </a:ext>
            </a:extLst>
          </p:cNvPr>
          <p:cNvPicPr/>
          <p:nvPr/>
        </p:nvPicPr>
        <p:blipFill>
          <a:blip r:embed="rId2"/>
          <a:stretch/>
        </p:blipFill>
        <p:spPr>
          <a:xfrm>
            <a:off x="2931781" y="2850609"/>
            <a:ext cx="6242153" cy="4006048"/>
          </a:xfrm>
          <a:prstGeom prst="rect">
            <a:avLst/>
          </a:prstGeom>
          <a:ln>
            <a:noFill/>
          </a:ln>
        </p:spPr>
      </p:pic>
    </p:spTree>
    <p:extLst>
      <p:ext uri="{BB962C8B-B14F-4D97-AF65-F5344CB8AC3E}">
        <p14:creationId xmlns:p14="http://schemas.microsoft.com/office/powerpoint/2010/main" val="2766177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ILOVEYOU Worm</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"I love you"</a:t>
            </a:r>
            <a:endParaRPr lang="en-US" sz="1800" dirty="0">
              <a:solidFill>
                <a:srgbClr val="000000"/>
              </a:solidFill>
              <a:latin typeface="Calibri Light" panose="020F0302020204030204"/>
              <a:cs typeface="Calibri Light" panose="020F0302020204030204"/>
            </a:endParaRPr>
          </a:p>
          <a:p>
            <a:pPr algn="ctr"/>
            <a:r>
              <a:rPr lang="en-IE" sz="1800" spc="-1" dirty="0">
                <a:solidFill>
                  <a:srgbClr val="FFFFFF"/>
                </a:solidFill>
                <a:latin typeface="Lucida Sans Unicode"/>
                <a:cs typeface="Lucida Sans Unicode"/>
              </a:rPr>
              <a:t>Worm</a:t>
            </a:r>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2183606" y="3032898"/>
            <a:ext cx="8065294"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lvl="1" indent="-457200">
              <a:lnSpc>
                <a:spcPct val="100000"/>
              </a:lnSpc>
              <a:buChar char="•"/>
            </a:pPr>
            <a:r>
              <a:rPr lang="en-GB" sz="2800" dirty="0">
                <a:ea typeface="+mn-lt"/>
                <a:cs typeface="+mn-lt"/>
              </a:rPr>
              <a:t>ILOVEYOU, sometimes referred to as Love Letter, was a computer worm that attacked tens of millions of Windows PCs on and after May 5th, 2000.</a:t>
            </a:r>
            <a:endParaRPr lang="en-US" sz="2800" dirty="0">
              <a:ea typeface="+mn-lt"/>
              <a:cs typeface="+mn-lt"/>
            </a:endParaRPr>
          </a:p>
          <a:p>
            <a:pPr marL="457200" lvl="1" indent="-457200">
              <a:lnSpc>
                <a:spcPct val="100000"/>
              </a:lnSpc>
              <a:buChar char="•"/>
            </a:pPr>
            <a:r>
              <a:rPr lang="en-GB" sz="2800" dirty="0">
                <a:ea typeface="+mn-lt"/>
                <a:cs typeface="+mn-lt"/>
              </a:rPr>
              <a:t>It started spreading as an email message with the subject line "ILOVEYOU" and the attachment "LOVE-LETTER-FOR-YOU.txt.vbs"</a:t>
            </a:r>
            <a:endParaRPr lang="en-US" sz="2800" dirty="0">
              <a:cs typeface="Calibri Light" panose="020F0302020204030204"/>
            </a:endParaRPr>
          </a:p>
        </p:txBody>
      </p:sp>
      <p:sp>
        <p:nvSpPr>
          <p:cNvPr id="8" name="TextBox 7">
            <a:extLst>
              <a:ext uri="{FF2B5EF4-FFF2-40B4-BE49-F238E27FC236}">
                <a16:creationId xmlns:a16="http://schemas.microsoft.com/office/drawing/2014/main" id="{700FB76D-29A6-4D22-857A-DDC817521FAF}"/>
              </a:ext>
            </a:extLst>
          </p:cNvPr>
          <p:cNvSpPr txBox="1"/>
          <p:nvPr/>
        </p:nvSpPr>
        <p:spPr>
          <a:xfrm>
            <a:off x="6217124" y="6143199"/>
            <a:ext cx="38776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800" dirty="0">
                <a:ea typeface="+mn-lt"/>
                <a:cs typeface="+mn-lt"/>
                <a:hlinkClick r:id="rId2"/>
              </a:rPr>
              <a:t>https://en.wikipedia.org/wiki/ILOVEYOU</a:t>
            </a:r>
            <a:endParaRPr lang="en-US" sz="1800" dirty="0">
              <a:ea typeface="+mn-lt"/>
              <a:cs typeface="+mn-lt"/>
            </a:endParaRPr>
          </a:p>
        </p:txBody>
      </p:sp>
    </p:spTree>
    <p:extLst>
      <p:ext uri="{BB962C8B-B14F-4D97-AF65-F5344CB8AC3E}">
        <p14:creationId xmlns:p14="http://schemas.microsoft.com/office/powerpoint/2010/main" val="74571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71846" y="1059736"/>
            <a:ext cx="10040233" cy="1228130"/>
          </a:xfrm>
        </p:spPr>
        <p:txBody>
          <a:bodyPr>
            <a:normAutofit/>
          </a:bodyPr>
          <a:lstStyle/>
          <a:p>
            <a:r>
              <a:rPr lang="en-IE">
                <a:solidFill>
                  <a:srgbClr val="FFFFFF"/>
                </a:solidFill>
                <a:ea typeface="+mj-lt"/>
                <a:cs typeface="+mj-lt"/>
              </a:rPr>
              <a:t>Denial-of-Service (DoS) Attack</a:t>
            </a:r>
            <a:endParaRPr lang="en-US">
              <a:solidFill>
                <a:srgbClr val="FFFFFF"/>
              </a:solidFill>
            </a:endParaRPr>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a:xfrm>
            <a:off x="1071846" y="2973313"/>
            <a:ext cx="10040233" cy="2903099"/>
          </a:xfrm>
        </p:spPr>
        <p:txBody>
          <a:bodyPr vert="horz" lIns="91440" tIns="45720" rIns="91440" bIns="45720" rtlCol="0">
            <a:noAutofit/>
          </a:bodyPr>
          <a:lstStyle/>
          <a:p>
            <a:pPr marL="457200" lvl="1" indent="-457200">
              <a:buFont typeface="Arial" panose="020B0604020202020204" pitchFamily="34" charset="0"/>
              <a:buChar char="•"/>
            </a:pPr>
            <a:r>
              <a:rPr lang="en-GB" dirty="0">
                <a:ea typeface="+mn-lt"/>
                <a:cs typeface="+mn-lt"/>
              </a:rPr>
              <a:t>Works by making the “victim” computer perform a task repeatedly, thus preventing it from doing other jobs.</a:t>
            </a:r>
          </a:p>
          <a:p>
            <a:pPr marL="457200" lvl="1" indent="-457200">
              <a:buFont typeface="Arial" panose="020B0604020202020204" pitchFamily="34" charset="0"/>
              <a:buChar char="•"/>
            </a:pPr>
            <a:r>
              <a:rPr lang="en-GB" dirty="0">
                <a:ea typeface="+mn-lt"/>
                <a:cs typeface="+mn-lt"/>
              </a:rPr>
              <a:t>DoS attacks have a huge attack surface, and the attacker can carry out this attack in the following two ways:</a:t>
            </a:r>
          </a:p>
          <a:p>
            <a:pPr marL="658368" lvl="2" indent="-457200">
              <a:buFont typeface="Arial" panose="020B0604020202020204" pitchFamily="34" charset="0"/>
              <a:buChar char="•"/>
            </a:pPr>
            <a:r>
              <a:rPr lang="en-GB" sz="2400" i="0" dirty="0">
                <a:ea typeface="+mn-lt"/>
                <a:cs typeface="+mn-lt"/>
              </a:rPr>
              <a:t>Deny a service using a programming flaw.</a:t>
            </a:r>
          </a:p>
          <a:p>
            <a:pPr marL="658368" lvl="2" indent="-457200">
              <a:buFont typeface="Arial" panose="020B0604020202020204" pitchFamily="34" charset="0"/>
              <a:buChar char="•"/>
            </a:pPr>
            <a:r>
              <a:rPr lang="en-GB" sz="2400" i="0" dirty="0">
                <a:ea typeface="+mn-lt"/>
                <a:cs typeface="+mn-lt"/>
              </a:rPr>
              <a:t>Deny a service</a:t>
            </a:r>
          </a:p>
          <a:p>
            <a:pPr marL="457200" lvl="1" indent="-457200">
              <a:buFont typeface="Arial" panose="020B0604020202020204" pitchFamily="34" charset="0"/>
              <a:buChar char="•"/>
            </a:pPr>
            <a:r>
              <a:rPr lang="en-GB" i="0" dirty="0">
                <a:ea typeface="+mn-lt"/>
                <a:cs typeface="+mn-lt"/>
              </a:rPr>
              <a:t>The motivation behind carrying out a denial-of-service attack might include competitive advantage, extortion, entertainment, or manipulation using resource exhaustion.</a:t>
            </a:r>
          </a:p>
        </p:txBody>
      </p:sp>
    </p:spTree>
    <p:extLst>
      <p:ext uri="{BB962C8B-B14F-4D97-AF65-F5344CB8AC3E}">
        <p14:creationId xmlns:p14="http://schemas.microsoft.com/office/powerpoint/2010/main" val="2628189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ILOVEYOU Worm</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"I love you"</a:t>
            </a:r>
            <a:endParaRPr lang="en-US" sz="1800" dirty="0">
              <a:solidFill>
                <a:srgbClr val="000000"/>
              </a:solidFill>
              <a:latin typeface="Calibri Light" panose="020F0302020204030204"/>
              <a:cs typeface="Calibri Light" panose="020F0302020204030204"/>
            </a:endParaRPr>
          </a:p>
          <a:p>
            <a:pPr algn="ctr"/>
            <a:r>
              <a:rPr lang="en-IE" sz="1800" spc="-1" dirty="0">
                <a:solidFill>
                  <a:srgbClr val="FFFFFF"/>
                </a:solidFill>
                <a:latin typeface="Lucida Sans Unicode"/>
                <a:cs typeface="Lucida Sans Unicode"/>
              </a:rPr>
              <a:t>Worm</a:t>
            </a:r>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2183606" y="3032898"/>
            <a:ext cx="8065294"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700" dirty="0">
                <a:ea typeface="+mn-lt"/>
                <a:cs typeface="+mn-lt"/>
              </a:rPr>
              <a:t>The worm did damage on the local machine, overwriting random types of files (including Office files, image and audio files). </a:t>
            </a:r>
            <a:endParaRPr lang="en-US" sz="2700">
              <a:ea typeface="+mn-lt"/>
              <a:cs typeface="+mn-lt"/>
            </a:endParaRPr>
          </a:p>
          <a:p>
            <a:pPr marL="0" lvl="1" indent="0">
              <a:lnSpc>
                <a:spcPct val="100000"/>
              </a:lnSpc>
              <a:buNone/>
            </a:pPr>
            <a:r>
              <a:rPr lang="en-GB" sz="2700" dirty="0">
                <a:ea typeface="+mn-lt"/>
                <a:cs typeface="+mn-lt"/>
              </a:rPr>
              <a:t>However, after overwriting MP3 files, the worm hides the file and sends a copy of itself to all addresses in the Windows Address Book used by MS Outlook. This allowed it to spread much faster than any other previous email worm.</a:t>
            </a:r>
            <a:endParaRPr lang="en-US" sz="2700" dirty="0">
              <a:cs typeface="Calibri Light"/>
            </a:endParaRPr>
          </a:p>
        </p:txBody>
      </p:sp>
    </p:spTree>
    <p:extLst>
      <p:ext uri="{BB962C8B-B14F-4D97-AF65-F5344CB8AC3E}">
        <p14:creationId xmlns:p14="http://schemas.microsoft.com/office/powerpoint/2010/main" val="1227742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ILOVEYOU Worm</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"I love you"</a:t>
            </a:r>
            <a:endParaRPr lang="en-US" sz="1800" dirty="0">
              <a:solidFill>
                <a:srgbClr val="000000"/>
              </a:solidFill>
              <a:latin typeface="Calibri Light" panose="020F0302020204030204"/>
              <a:cs typeface="Calibri Light" panose="020F0302020204030204"/>
            </a:endParaRPr>
          </a:p>
          <a:p>
            <a:pPr algn="ctr"/>
            <a:r>
              <a:rPr lang="en-IE" sz="1800" spc="-1" dirty="0">
                <a:solidFill>
                  <a:srgbClr val="FFFFFF"/>
                </a:solidFill>
                <a:latin typeface="Lucida Sans Unicode"/>
                <a:cs typeface="Lucida Sans Unicode"/>
              </a:rPr>
              <a:t>Worm</a:t>
            </a:r>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2183606" y="3032898"/>
            <a:ext cx="8065294"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500" dirty="0">
                <a:ea typeface="+mn-lt"/>
                <a:cs typeface="+mn-lt"/>
              </a:rPr>
              <a:t>It was created by Onel de Guzman, a college student in Manila, Philippines, who was 24 years old at the time. De Guzman, who was poor and struggling to pay for Internet access at the time, created the ILOVEYOU intending to steal other users' passwords, which he could use to log in to their Internet accounts without needing to pay for the service. He justified his actions on his belief that Internet access is a human right and that he was not actually stealing.</a:t>
            </a:r>
            <a:endParaRPr lang="en-US" sz="2500" dirty="0">
              <a:ea typeface="+mn-lt"/>
              <a:cs typeface="+mn-lt"/>
            </a:endParaRPr>
          </a:p>
        </p:txBody>
      </p:sp>
    </p:spTree>
    <p:extLst>
      <p:ext uri="{BB962C8B-B14F-4D97-AF65-F5344CB8AC3E}">
        <p14:creationId xmlns:p14="http://schemas.microsoft.com/office/powerpoint/2010/main" val="4171425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ILOVEYOU Worm</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"I love you"</a:t>
            </a:r>
            <a:endParaRPr lang="en-US" sz="1800" dirty="0">
              <a:solidFill>
                <a:srgbClr val="000000"/>
              </a:solidFill>
              <a:latin typeface="Calibri Light" panose="020F0302020204030204"/>
              <a:cs typeface="Calibri Light" panose="020F0302020204030204"/>
            </a:endParaRPr>
          </a:p>
          <a:p>
            <a:pPr algn="ctr"/>
            <a:r>
              <a:rPr lang="en-IE" sz="1800" spc="-1" dirty="0">
                <a:solidFill>
                  <a:srgbClr val="FFFFFF"/>
                </a:solidFill>
                <a:latin typeface="Lucida Sans Unicode"/>
                <a:cs typeface="Lucida Sans Unicode"/>
              </a:rPr>
              <a:t>Worm</a:t>
            </a:r>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2183606" y="3032898"/>
            <a:ext cx="8065294"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700" dirty="0">
                <a:ea typeface="+mn-lt"/>
                <a:cs typeface="+mn-lt"/>
              </a:rPr>
              <a:t>The worm originated in the Philippines. Thereafter it spread across the world, moving first to Hong Kong, then to Europe, and finally the United States, as employees began their workday that Friday morning. </a:t>
            </a:r>
            <a:endParaRPr lang="en-US" sz="2400">
              <a:ea typeface="+mn-lt"/>
              <a:cs typeface="+mn-lt"/>
            </a:endParaRPr>
          </a:p>
          <a:p>
            <a:pPr marL="0" lvl="1" indent="0">
              <a:lnSpc>
                <a:spcPct val="100000"/>
              </a:lnSpc>
              <a:buNone/>
            </a:pPr>
            <a:endParaRPr lang="en-GB" sz="2700" dirty="0">
              <a:ea typeface="+mn-lt"/>
              <a:cs typeface="+mn-lt"/>
            </a:endParaRPr>
          </a:p>
          <a:p>
            <a:pPr marL="0" lvl="1" indent="0">
              <a:lnSpc>
                <a:spcPct val="100000"/>
              </a:lnSpc>
              <a:buNone/>
            </a:pPr>
            <a:r>
              <a:rPr lang="en-GB" sz="2700" dirty="0">
                <a:ea typeface="+mn-lt"/>
                <a:cs typeface="+mn-lt"/>
              </a:rPr>
              <a:t>The outbreak was later estimated to have caused US $5.5-8.7 billion in damages worldwide and estimated to cost the US $15 billion to remove the worm.</a:t>
            </a:r>
            <a:endParaRPr lang="en-US" sz="2400">
              <a:ea typeface="+mn-lt"/>
              <a:cs typeface="+mn-lt"/>
            </a:endParaRPr>
          </a:p>
        </p:txBody>
      </p:sp>
    </p:spTree>
    <p:extLst>
      <p:ext uri="{BB962C8B-B14F-4D97-AF65-F5344CB8AC3E}">
        <p14:creationId xmlns:p14="http://schemas.microsoft.com/office/powerpoint/2010/main" val="727405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1" name="Rectangle 1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Shape 1"/>
          <p:cNvSpPr txBox="1"/>
          <p:nvPr/>
        </p:nvSpPr>
        <p:spPr>
          <a:xfrm>
            <a:off x="603503" y="770466"/>
            <a:ext cx="9292209" cy="4123267"/>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9600" b="1" spc="-120">
                <a:solidFill>
                  <a:schemeClr val="accent1">
                    <a:lumMod val="75000"/>
                  </a:schemeClr>
                </a:solidFill>
                <a:latin typeface="+mj-lt"/>
                <a:ea typeface="+mj-ea"/>
                <a:cs typeface="+mj-cs"/>
              </a:rPr>
              <a:t>Trojans</a:t>
            </a:r>
            <a:endParaRPr lang="en-US" sz="9600" spc="-120">
              <a:solidFill>
                <a:schemeClr val="accent1">
                  <a:lumMod val="75000"/>
                </a:schemeClr>
              </a:solidFill>
              <a:latin typeface="+mj-lt"/>
              <a:ea typeface="+mj-ea"/>
              <a:cs typeface="+mj-cs"/>
            </a:endParaRPr>
          </a:p>
        </p:txBody>
      </p:sp>
      <p:sp>
        <p:nvSpPr>
          <p:cNvPr id="115" name="Rectangle 1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073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Trojans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A Trojan is a malicious program that misrepresents itself to appear useful, routine, or interesting to persuade a victim to install it.</a:t>
            </a:r>
            <a:endParaRPr lang="en-US">
              <a:ea typeface="+mn-lt"/>
              <a:cs typeface="+mn-lt"/>
            </a:endParaRPr>
          </a:p>
        </p:txBody>
      </p:sp>
      <p:pic>
        <p:nvPicPr>
          <p:cNvPr id="2" name="Picture 4" descr="A picture containing map&#10;&#10;Description automatically generated">
            <a:extLst>
              <a:ext uri="{FF2B5EF4-FFF2-40B4-BE49-F238E27FC236}">
                <a16:creationId xmlns:a16="http://schemas.microsoft.com/office/drawing/2014/main" id="{17FCB072-6705-4303-9D7F-102FCE8F50F7}"/>
              </a:ext>
            </a:extLst>
          </p:cNvPr>
          <p:cNvPicPr/>
          <p:nvPr/>
        </p:nvPicPr>
        <p:blipFill>
          <a:blip r:embed="rId2"/>
          <a:stretch/>
        </p:blipFill>
        <p:spPr>
          <a:xfrm>
            <a:off x="6708000" y="3069000"/>
            <a:ext cx="2880000" cy="3575520"/>
          </a:xfrm>
          <a:prstGeom prst="rect">
            <a:avLst/>
          </a:prstGeom>
          <a:ln>
            <a:noFill/>
          </a:ln>
        </p:spPr>
      </p:pic>
    </p:spTree>
    <p:extLst>
      <p:ext uri="{BB962C8B-B14F-4D97-AF65-F5344CB8AC3E}">
        <p14:creationId xmlns:p14="http://schemas.microsoft.com/office/powerpoint/2010/main" val="1213963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Trojans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2800" dirty="0">
                <a:ea typeface="+mn-lt"/>
                <a:cs typeface="+mn-lt"/>
              </a:rPr>
              <a:t>Trojans are generally spread by some form of social engineering. </a:t>
            </a:r>
            <a:endParaRPr lang="en-US">
              <a:ea typeface="+mn-lt"/>
              <a:cs typeface="+mn-lt"/>
            </a:endParaRPr>
          </a:p>
          <a:p>
            <a:pPr marL="0" lvl="1" indent="0">
              <a:lnSpc>
                <a:spcPct val="100000"/>
              </a:lnSpc>
              <a:buNone/>
            </a:pPr>
            <a:r>
              <a:rPr lang="en-GB" dirty="0">
                <a:ea typeface="+mn-lt"/>
                <a:cs typeface="+mn-lt"/>
              </a:rPr>
              <a:t>For example, when a user is duped into executing an e-mail attachment disguised to be unsuspicious, (e.g., a routine form to be filled in), or by downloading. </a:t>
            </a:r>
            <a:endParaRPr lang="en-US">
              <a:cs typeface="Calibri Light" panose="020F0302020204030204"/>
            </a:endParaRPr>
          </a:p>
          <a:p>
            <a:pPr marL="0" lvl="1" indent="0">
              <a:lnSpc>
                <a:spcPct val="100000"/>
              </a:lnSpc>
              <a:buNone/>
            </a:pPr>
            <a:endParaRPr lang="en-GB" sz="2800" dirty="0">
              <a:ea typeface="+mn-lt"/>
              <a:cs typeface="+mn-lt"/>
            </a:endParaRPr>
          </a:p>
          <a:p>
            <a:pPr marL="0" lvl="1" indent="0">
              <a:lnSpc>
                <a:spcPct val="100000"/>
              </a:lnSpc>
              <a:buNone/>
            </a:pPr>
            <a:r>
              <a:rPr lang="en-GB" sz="2800" dirty="0">
                <a:ea typeface="+mn-lt"/>
                <a:cs typeface="+mn-lt"/>
              </a:rPr>
              <a:t>Unlike computer viruses and worms, Trojans generally do not attempt to inject themselves into other files or otherwise propagate themselves.</a:t>
            </a:r>
            <a:endParaRPr lang="en-US">
              <a:ea typeface="+mn-lt"/>
              <a:cs typeface="+mn-lt"/>
            </a:endParaRPr>
          </a:p>
        </p:txBody>
      </p:sp>
    </p:spTree>
    <p:extLst>
      <p:ext uri="{BB962C8B-B14F-4D97-AF65-F5344CB8AC3E}">
        <p14:creationId xmlns:p14="http://schemas.microsoft.com/office/powerpoint/2010/main" val="2068201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Trojans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lvl="1">
              <a:buNone/>
            </a:pPr>
            <a:r>
              <a:rPr lang="en-GB" sz="2800" dirty="0">
                <a:ea typeface="+mn-lt"/>
                <a:cs typeface="+mn-lt"/>
              </a:rPr>
              <a:t>Types of things Trojans do:</a:t>
            </a:r>
            <a:endParaRPr lang="en-US" dirty="0"/>
          </a:p>
          <a:p>
            <a:pPr lvl="1">
              <a:buNone/>
            </a:pPr>
            <a:endParaRPr lang="en-GB" sz="2800" dirty="0">
              <a:ea typeface="+mn-lt"/>
              <a:cs typeface="+mn-lt"/>
            </a:endParaRPr>
          </a:p>
          <a:p>
            <a:pPr marL="388620" lvl="1" indent="-457200">
              <a:lnSpc>
                <a:spcPct val="100000"/>
              </a:lnSpc>
              <a:buChar char="•"/>
            </a:pPr>
            <a:r>
              <a:rPr lang="en-GB" sz="2800" dirty="0">
                <a:ea typeface="+mn-lt"/>
                <a:cs typeface="+mn-lt"/>
              </a:rPr>
              <a:t>Destructive Behaviour</a:t>
            </a:r>
            <a:endParaRPr lang="en-GB" dirty="0">
              <a:cs typeface="Calibri Light" panose="020F0302020204030204"/>
            </a:endParaRPr>
          </a:p>
          <a:p>
            <a:pPr marL="388620" lvl="1" indent="-457200">
              <a:lnSpc>
                <a:spcPct val="100000"/>
              </a:lnSpc>
              <a:buChar char="•"/>
            </a:pPr>
            <a:r>
              <a:rPr lang="en-GB" sz="2800" dirty="0">
                <a:ea typeface="+mn-lt"/>
                <a:cs typeface="+mn-lt"/>
              </a:rPr>
              <a:t>Use of Resources, or Identity</a:t>
            </a:r>
            <a:endParaRPr lang="en-US" dirty="0">
              <a:cs typeface="Calibri Light" panose="020F0302020204030204"/>
            </a:endParaRPr>
          </a:p>
          <a:p>
            <a:pPr marL="388620" lvl="1" indent="-457200">
              <a:lnSpc>
                <a:spcPct val="100000"/>
              </a:lnSpc>
              <a:buChar char="•"/>
            </a:pPr>
            <a:r>
              <a:rPr lang="en-GB" sz="2800" dirty="0">
                <a:ea typeface="+mn-lt"/>
                <a:cs typeface="+mn-lt"/>
              </a:rPr>
              <a:t>Money, Theft, or Ransom</a:t>
            </a:r>
            <a:endParaRPr lang="en-US" dirty="0">
              <a:cs typeface="Calibri Light" panose="020F0302020204030204"/>
            </a:endParaRPr>
          </a:p>
          <a:p>
            <a:pPr marL="388620" lvl="1" indent="-457200">
              <a:lnSpc>
                <a:spcPct val="100000"/>
              </a:lnSpc>
              <a:buChar char="•"/>
            </a:pPr>
            <a:r>
              <a:rPr lang="en-GB" sz="2800" dirty="0">
                <a:ea typeface="+mn-lt"/>
                <a:cs typeface="+mn-lt"/>
              </a:rPr>
              <a:t>Data Theft</a:t>
            </a:r>
            <a:endParaRPr lang="en-GB" dirty="0">
              <a:cs typeface="Calibri Light" panose="020F0302020204030204"/>
            </a:endParaRPr>
          </a:p>
          <a:p>
            <a:pPr marL="457200" lvl="1" indent="-457200">
              <a:lnSpc>
                <a:spcPct val="100000"/>
              </a:lnSpc>
              <a:buChar char="•"/>
            </a:pPr>
            <a:r>
              <a:rPr lang="en-GB" sz="2800" dirty="0">
                <a:ea typeface="+mn-lt"/>
                <a:cs typeface="+mn-lt"/>
              </a:rPr>
              <a:t>Spying, Surveillance, or Stalking</a:t>
            </a:r>
            <a:endParaRPr lang="en-US" dirty="0">
              <a:cs typeface="Calibri Light" panose="020F0302020204030204"/>
            </a:endParaRPr>
          </a:p>
        </p:txBody>
      </p:sp>
    </p:spTree>
    <p:extLst>
      <p:ext uri="{BB962C8B-B14F-4D97-AF65-F5344CB8AC3E}">
        <p14:creationId xmlns:p14="http://schemas.microsoft.com/office/powerpoint/2010/main" val="546234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Destructive behaviour</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457200" indent="-457200">
              <a:lnSpc>
                <a:spcPct val="100000"/>
              </a:lnSpc>
              <a:buChar char="•"/>
            </a:pPr>
            <a:r>
              <a:rPr lang="en-GB" sz="2800" dirty="0">
                <a:ea typeface="+mn-lt"/>
                <a:cs typeface="+mn-lt"/>
              </a:rPr>
              <a:t>Crashing the computer or device.</a:t>
            </a:r>
            <a:endParaRPr lang="en-GB" dirty="0">
              <a:cs typeface="Calibri Light" panose="020F0302020204030204"/>
            </a:endParaRPr>
          </a:p>
          <a:p>
            <a:pPr marL="457200" lvl="1" indent="-457200">
              <a:lnSpc>
                <a:spcPct val="100000"/>
              </a:lnSpc>
              <a:buChar char="•"/>
            </a:pPr>
            <a:r>
              <a:rPr lang="en-GB" sz="2800" dirty="0">
                <a:ea typeface="+mn-lt"/>
                <a:cs typeface="+mn-lt"/>
              </a:rPr>
              <a:t>Modification or deletion of files.</a:t>
            </a:r>
            <a:endParaRPr lang="en-US" dirty="0">
              <a:cs typeface="Calibri Light" panose="020F0302020204030204"/>
            </a:endParaRPr>
          </a:p>
          <a:p>
            <a:pPr marL="457200" lvl="1" indent="-457200">
              <a:lnSpc>
                <a:spcPct val="100000"/>
              </a:lnSpc>
              <a:buChar char="•"/>
            </a:pPr>
            <a:r>
              <a:rPr lang="en-GB" sz="2800" dirty="0">
                <a:ea typeface="+mn-lt"/>
                <a:cs typeface="+mn-lt"/>
              </a:rPr>
              <a:t>Data corruption.</a:t>
            </a:r>
            <a:endParaRPr lang="en-GB" dirty="0">
              <a:cs typeface="Calibri Light" panose="020F0302020204030204"/>
            </a:endParaRPr>
          </a:p>
          <a:p>
            <a:pPr marL="457200" lvl="1" indent="-457200">
              <a:lnSpc>
                <a:spcPct val="100000"/>
              </a:lnSpc>
              <a:buChar char="•"/>
            </a:pPr>
            <a:r>
              <a:rPr lang="en-GB" sz="2800" dirty="0">
                <a:ea typeface="+mn-lt"/>
                <a:cs typeface="+mn-lt"/>
              </a:rPr>
              <a:t>Formatting disks, destroying all contents.</a:t>
            </a:r>
            <a:endParaRPr lang="en-GB" dirty="0">
              <a:cs typeface="Calibri Light" panose="020F0302020204030204"/>
            </a:endParaRPr>
          </a:p>
          <a:p>
            <a:pPr marL="457200" lvl="1" indent="-457200">
              <a:lnSpc>
                <a:spcPct val="100000"/>
              </a:lnSpc>
              <a:buChar char="•"/>
            </a:pPr>
            <a:r>
              <a:rPr lang="en-GB" sz="2800" dirty="0">
                <a:ea typeface="+mn-lt"/>
                <a:cs typeface="+mn-lt"/>
              </a:rPr>
              <a:t>Spread malware across the network.</a:t>
            </a:r>
            <a:endParaRPr lang="en-GB" dirty="0">
              <a:cs typeface="Calibri Light" panose="020F0302020204030204"/>
            </a:endParaRPr>
          </a:p>
          <a:p>
            <a:pPr marL="457200" lvl="1" indent="-457200">
              <a:lnSpc>
                <a:spcPct val="100000"/>
              </a:lnSpc>
              <a:buChar char="•"/>
            </a:pPr>
            <a:r>
              <a:rPr lang="en-GB" sz="2800" dirty="0">
                <a:ea typeface="+mn-lt"/>
                <a:cs typeface="+mn-lt"/>
              </a:rPr>
              <a:t>Spy on user activities and access sensitive information.</a:t>
            </a:r>
            <a:endParaRPr lang="en-US" dirty="0">
              <a:cs typeface="Calibri Light" panose="020F0302020204030204"/>
            </a:endParaRPr>
          </a:p>
        </p:txBody>
      </p:sp>
    </p:spTree>
    <p:extLst>
      <p:ext uri="{BB962C8B-B14F-4D97-AF65-F5344CB8AC3E}">
        <p14:creationId xmlns:p14="http://schemas.microsoft.com/office/powerpoint/2010/main" val="40070344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Use of Resources or Identity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457200" lvl="1" indent="-457200">
              <a:lnSpc>
                <a:spcPct val="100000"/>
              </a:lnSpc>
              <a:spcBef>
                <a:spcPts val="1000"/>
              </a:spcBef>
              <a:buChar char="•"/>
            </a:pPr>
            <a:r>
              <a:rPr lang="en-GB" sz="2800" dirty="0">
                <a:ea typeface="+mn-lt"/>
                <a:cs typeface="+mn-lt"/>
              </a:rPr>
              <a:t>Use of the machine as part of a botnet (e.g., to perform automated spamming)</a:t>
            </a:r>
            <a:endParaRPr lang="en-GB" dirty="0">
              <a:ea typeface="+mn-lt"/>
              <a:cs typeface="+mn-lt"/>
            </a:endParaRPr>
          </a:p>
          <a:p>
            <a:pPr marL="457200" lvl="1" indent="-457200">
              <a:lnSpc>
                <a:spcPct val="100000"/>
              </a:lnSpc>
              <a:spcBef>
                <a:spcPts val="1000"/>
              </a:spcBef>
              <a:buChar char="•"/>
            </a:pPr>
            <a:r>
              <a:rPr lang="en-GB" sz="2800" dirty="0">
                <a:ea typeface="+mn-lt"/>
                <a:cs typeface="+mn-lt"/>
              </a:rPr>
              <a:t>Using computer resources for mining cryptocurrencies</a:t>
            </a:r>
            <a:endParaRPr lang="en-GB" dirty="0">
              <a:ea typeface="+mn-lt"/>
              <a:cs typeface="+mn-lt"/>
            </a:endParaRPr>
          </a:p>
          <a:p>
            <a:pPr marL="457200" lvl="1" indent="-457200">
              <a:lnSpc>
                <a:spcPct val="100000"/>
              </a:lnSpc>
              <a:spcBef>
                <a:spcPts val="1000"/>
              </a:spcBef>
              <a:buChar char="•"/>
            </a:pPr>
            <a:r>
              <a:rPr lang="en-GB" sz="2800" dirty="0">
                <a:ea typeface="+mn-lt"/>
                <a:cs typeface="+mn-lt"/>
              </a:rPr>
              <a:t>Using the infected computer as proxy for illegal activities and/or attacks on other computers.</a:t>
            </a:r>
            <a:endParaRPr lang="en-US" dirty="0">
              <a:ea typeface="+mn-lt"/>
              <a:cs typeface="+mn-lt"/>
            </a:endParaRPr>
          </a:p>
          <a:p>
            <a:pPr marL="457200" lvl="1" indent="-457200">
              <a:lnSpc>
                <a:spcPct val="100000"/>
              </a:lnSpc>
              <a:spcBef>
                <a:spcPts val="1000"/>
              </a:spcBef>
              <a:buChar char="•"/>
            </a:pPr>
            <a:r>
              <a:rPr lang="en-GB" sz="2800" dirty="0">
                <a:ea typeface="+mn-lt"/>
                <a:cs typeface="+mn-lt"/>
              </a:rPr>
              <a:t>Infecting other connected devices on the network.</a:t>
            </a:r>
            <a:endParaRPr lang="en-US" dirty="0">
              <a:ea typeface="+mn-lt"/>
              <a:cs typeface="+mn-lt"/>
            </a:endParaRPr>
          </a:p>
        </p:txBody>
      </p:sp>
    </p:spTree>
    <p:extLst>
      <p:ext uri="{BB962C8B-B14F-4D97-AF65-F5344CB8AC3E}">
        <p14:creationId xmlns:p14="http://schemas.microsoft.com/office/powerpoint/2010/main" val="2666484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Money Theft or Ransom</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457200" indent="-457200">
              <a:lnSpc>
                <a:spcPct val="100000"/>
              </a:lnSpc>
              <a:buChar char="•"/>
            </a:pPr>
            <a:r>
              <a:rPr lang="en-GB" sz="2800" dirty="0">
                <a:ea typeface="+mn-lt"/>
                <a:cs typeface="+mn-lt"/>
              </a:rPr>
              <a:t>Electronic money theft</a:t>
            </a:r>
            <a:endParaRPr lang="en-GB" dirty="0">
              <a:ea typeface="+mn-lt"/>
              <a:cs typeface="+mn-lt"/>
            </a:endParaRPr>
          </a:p>
          <a:p>
            <a:pPr marL="457200" indent="-457200">
              <a:lnSpc>
                <a:spcPct val="100000"/>
              </a:lnSpc>
              <a:buChar char="•"/>
            </a:pPr>
            <a:r>
              <a:rPr lang="en-GB" sz="2800" dirty="0">
                <a:cs typeface="Calibri Light" panose="020F0302020204030204"/>
              </a:rPr>
              <a:t>Installing ransomware, such as </a:t>
            </a:r>
            <a:r>
              <a:rPr lang="en-GB" sz="2800" dirty="0" err="1">
                <a:cs typeface="Calibri Light" panose="020F0302020204030204"/>
              </a:rPr>
              <a:t>CryptoLocker</a:t>
            </a:r>
            <a:endParaRPr lang="en-GB" sz="2800">
              <a:cs typeface="Calibri Light" panose="020F0302020204030204"/>
            </a:endParaRPr>
          </a:p>
        </p:txBody>
      </p:sp>
    </p:spTree>
    <p:extLst>
      <p:ext uri="{BB962C8B-B14F-4D97-AF65-F5344CB8AC3E}">
        <p14:creationId xmlns:p14="http://schemas.microsoft.com/office/powerpoint/2010/main" val="170528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71846" y="1059736"/>
            <a:ext cx="10040233" cy="1228130"/>
          </a:xfrm>
        </p:spPr>
        <p:txBody>
          <a:bodyPr>
            <a:normAutofit/>
          </a:bodyPr>
          <a:lstStyle/>
          <a:p>
            <a:r>
              <a:rPr lang="en-IE" sz="4600">
                <a:solidFill>
                  <a:srgbClr val="FFFFFF"/>
                </a:solidFill>
                <a:ea typeface="+mj-lt"/>
                <a:cs typeface="+mj-lt"/>
              </a:rPr>
              <a:t>Distributed Denial-of-Service (DDoS) Attack</a:t>
            </a:r>
            <a:endParaRPr lang="en-US" sz="4600">
              <a:solidFill>
                <a:srgbClr val="FFFFFF"/>
              </a:solidFill>
            </a:endParaRPr>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a:xfrm>
            <a:off x="1071846" y="2973313"/>
            <a:ext cx="10040233" cy="2903099"/>
          </a:xfrm>
        </p:spPr>
        <p:txBody>
          <a:bodyPr vert="horz" lIns="91440" tIns="45720" rIns="91440" bIns="45720" rtlCol="0">
            <a:noAutofit/>
          </a:bodyPr>
          <a:lstStyle/>
          <a:p>
            <a:pPr marL="342900" lvl="1">
              <a:buFont typeface="Arial" panose="020B0604020202020204" pitchFamily="34" charset="0"/>
              <a:buChar char="•"/>
            </a:pPr>
            <a:r>
              <a:rPr lang="en-GB" sz="2200" dirty="0">
                <a:ea typeface="+mn-lt"/>
                <a:cs typeface="+mn-lt"/>
              </a:rPr>
              <a:t>In a Distributed Denial-of-Service (DDoS) attack, a hacker tries to flood the targeted machine with requests until all the resources are used up and the service becomes unavailable. </a:t>
            </a:r>
          </a:p>
          <a:p>
            <a:pPr marL="342900" lvl="1">
              <a:buFont typeface="Arial" panose="020B0604020202020204" pitchFamily="34" charset="0"/>
              <a:buChar char="•"/>
            </a:pPr>
            <a:r>
              <a:rPr lang="en-GB" sz="2200" dirty="0">
                <a:ea typeface="+mn-lt"/>
                <a:cs typeface="+mn-lt"/>
              </a:rPr>
              <a:t>The attack is made more effective when multiple compromised computer systems carry out the attacks.</a:t>
            </a:r>
          </a:p>
          <a:p>
            <a:pPr marL="342900" lvl="1">
              <a:buFont typeface="Arial" panose="020B0604020202020204" pitchFamily="34" charset="0"/>
              <a:buChar char="•"/>
            </a:pPr>
            <a:r>
              <a:rPr lang="en-GB" sz="2200" dirty="0">
                <a:ea typeface="+mn-lt"/>
                <a:cs typeface="+mn-lt"/>
              </a:rPr>
              <a:t>Before a DDoS attack can be carried out, the hacker needs to gain access to multiple computers. This can be achieved by installing malware on the victim’s computer. </a:t>
            </a:r>
          </a:p>
          <a:p>
            <a:pPr marL="342900" lvl="1">
              <a:buFont typeface="Arial" panose="020B0604020202020204" pitchFamily="34" charset="0"/>
              <a:buChar char="•"/>
            </a:pPr>
            <a:r>
              <a:rPr lang="en-GB" sz="2200" dirty="0">
                <a:ea typeface="+mn-lt"/>
                <a:cs typeface="+mn-lt"/>
              </a:rPr>
              <a:t>This malware turns each machine into a bot, which gives the hacker control over the botnet. The hacker can then direct the bots to carry out targeted attacks on a machine.</a:t>
            </a:r>
            <a:endParaRPr lang="en-GB" sz="2200" dirty="0"/>
          </a:p>
        </p:txBody>
      </p:sp>
    </p:spTree>
    <p:extLst>
      <p:ext uri="{BB962C8B-B14F-4D97-AF65-F5344CB8AC3E}">
        <p14:creationId xmlns:p14="http://schemas.microsoft.com/office/powerpoint/2010/main" val="9210047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Data Theft</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457200" indent="-457200">
              <a:lnSpc>
                <a:spcPct val="100000"/>
              </a:lnSpc>
              <a:buChar char="•"/>
            </a:pPr>
            <a:r>
              <a:rPr lang="en-GB" sz="2800" dirty="0">
                <a:ea typeface="+mn-lt"/>
                <a:cs typeface="+mn-lt"/>
              </a:rPr>
              <a:t>Data theft, including for industrial espionage</a:t>
            </a:r>
            <a:endParaRPr lang="en-US" dirty="0"/>
          </a:p>
          <a:p>
            <a:pPr marL="457200" indent="-457200">
              <a:lnSpc>
                <a:spcPct val="100000"/>
              </a:lnSpc>
              <a:buChar char="•"/>
            </a:pPr>
            <a:r>
              <a:rPr lang="en-GB" sz="2800" dirty="0">
                <a:ea typeface="+mn-lt"/>
                <a:cs typeface="+mn-lt"/>
              </a:rPr>
              <a:t>User passwords or payment card information</a:t>
            </a:r>
            <a:endParaRPr lang="en-GB" dirty="0">
              <a:ea typeface="+mn-lt"/>
              <a:cs typeface="+mn-lt"/>
            </a:endParaRPr>
          </a:p>
          <a:p>
            <a:pPr marL="457200" indent="-457200">
              <a:lnSpc>
                <a:spcPct val="100000"/>
              </a:lnSpc>
              <a:buChar char="•"/>
            </a:pPr>
            <a:r>
              <a:rPr lang="en-GB" sz="2800" dirty="0">
                <a:ea typeface="+mn-lt"/>
                <a:cs typeface="+mn-lt"/>
              </a:rPr>
              <a:t>User personally identifiable information</a:t>
            </a:r>
            <a:endParaRPr lang="en-GB" dirty="0">
              <a:ea typeface="+mn-lt"/>
              <a:cs typeface="+mn-lt"/>
            </a:endParaRPr>
          </a:p>
          <a:p>
            <a:pPr marL="457200" indent="-457200">
              <a:lnSpc>
                <a:spcPct val="100000"/>
              </a:lnSpc>
              <a:buChar char="•"/>
            </a:pPr>
            <a:r>
              <a:rPr lang="en-GB" sz="2800" dirty="0">
                <a:ea typeface="+mn-lt"/>
                <a:cs typeface="+mn-lt"/>
              </a:rPr>
              <a:t>Trade secrets</a:t>
            </a:r>
          </a:p>
          <a:p>
            <a:pPr marL="457200" indent="-457200">
              <a:lnSpc>
                <a:spcPct val="100000"/>
              </a:lnSpc>
              <a:buChar char="•"/>
            </a:pPr>
            <a:endParaRPr lang="en-GB" sz="2800" dirty="0">
              <a:cs typeface="Calibri Light"/>
            </a:endParaRPr>
          </a:p>
        </p:txBody>
      </p:sp>
    </p:spTree>
    <p:extLst>
      <p:ext uri="{BB962C8B-B14F-4D97-AF65-F5344CB8AC3E}">
        <p14:creationId xmlns:p14="http://schemas.microsoft.com/office/powerpoint/2010/main" val="1215558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Spying, Surveillance or Stalking</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lvl="1">
              <a:lnSpc>
                <a:spcPct val="100000"/>
              </a:lnSpc>
              <a:spcBef>
                <a:spcPts val="1300"/>
              </a:spcBef>
              <a:buChar char="•"/>
            </a:pPr>
            <a:r>
              <a:rPr lang="en-GB" sz="2800" dirty="0">
                <a:ea typeface="+mn-lt"/>
                <a:cs typeface="+mn-lt"/>
              </a:rPr>
              <a:t>Keystroke logging</a:t>
            </a:r>
            <a:endParaRPr lang="en-US" dirty="0">
              <a:cs typeface="Calibri Light" panose="020F0302020204030204"/>
            </a:endParaRPr>
          </a:p>
          <a:p>
            <a:pPr lvl="1">
              <a:lnSpc>
                <a:spcPct val="100000"/>
              </a:lnSpc>
              <a:spcBef>
                <a:spcPts val="1300"/>
              </a:spcBef>
              <a:buChar char="•"/>
            </a:pPr>
            <a:r>
              <a:rPr lang="en-GB" sz="2800" dirty="0">
                <a:ea typeface="+mn-lt"/>
                <a:cs typeface="+mn-lt"/>
              </a:rPr>
              <a:t>Watching the user's screen</a:t>
            </a:r>
            <a:endParaRPr lang="en-GB">
              <a:cs typeface="Calibri Light" panose="020F0302020204030204"/>
            </a:endParaRPr>
          </a:p>
          <a:p>
            <a:pPr lvl="1">
              <a:lnSpc>
                <a:spcPct val="100000"/>
              </a:lnSpc>
              <a:spcBef>
                <a:spcPts val="1300"/>
              </a:spcBef>
              <a:buChar char="•"/>
            </a:pPr>
            <a:r>
              <a:rPr lang="en-GB" sz="2800" dirty="0">
                <a:ea typeface="+mn-lt"/>
                <a:cs typeface="+mn-lt"/>
              </a:rPr>
              <a:t>Viewing the user's webcam</a:t>
            </a:r>
            <a:endParaRPr lang="en-GB" dirty="0">
              <a:ea typeface="+mn-lt"/>
              <a:cs typeface="+mn-lt"/>
            </a:endParaRPr>
          </a:p>
          <a:p>
            <a:pPr lvl="1">
              <a:lnSpc>
                <a:spcPct val="100000"/>
              </a:lnSpc>
              <a:spcBef>
                <a:spcPts val="1300"/>
              </a:spcBef>
              <a:buChar char="•"/>
            </a:pPr>
            <a:r>
              <a:rPr lang="en-GB" sz="2800" dirty="0">
                <a:ea typeface="+mn-lt"/>
                <a:cs typeface="+mn-lt"/>
              </a:rPr>
              <a:t>Controlling the computer system remotely</a:t>
            </a:r>
            <a:endParaRPr lang="en-GB" dirty="0">
              <a:cs typeface="Calibri Light"/>
            </a:endParaRPr>
          </a:p>
          <a:p>
            <a:pPr marL="457200" indent="-457200">
              <a:lnSpc>
                <a:spcPct val="100000"/>
              </a:lnSpc>
              <a:buChar char="•"/>
            </a:pPr>
            <a:endParaRPr lang="en-GB" sz="2800" dirty="0">
              <a:cs typeface="Calibri Light"/>
            </a:endParaRPr>
          </a:p>
        </p:txBody>
      </p:sp>
    </p:spTree>
    <p:extLst>
      <p:ext uri="{BB962C8B-B14F-4D97-AF65-F5344CB8AC3E}">
        <p14:creationId xmlns:p14="http://schemas.microsoft.com/office/powerpoint/2010/main" val="1416263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Trojan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Gh0st RAT Trojan</a:t>
            </a:r>
            <a:endParaRPr lang="en-US" sz="4000" dirty="0"/>
          </a:p>
        </p:txBody>
      </p:sp>
      <p:sp>
        <p:nvSpPr>
          <p:cNvPr id="6" name="CustomShape 3">
            <a:extLst>
              <a:ext uri="{FF2B5EF4-FFF2-40B4-BE49-F238E27FC236}">
                <a16:creationId xmlns:a16="http://schemas.microsoft.com/office/drawing/2014/main" id="{0875D7DF-AECD-465A-81A6-99FB695F0094}"/>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Gh0st RAT Trojan</a:t>
            </a:r>
            <a:endParaRPr lang="en-US" sz="1800" dirty="0"/>
          </a:p>
        </p:txBody>
      </p:sp>
      <p:pic>
        <p:nvPicPr>
          <p:cNvPr id="4" name="Picture 3" descr="A picture containing invertebrate, hydrozoan&#10;&#10;Description automatically generated">
            <a:extLst>
              <a:ext uri="{FF2B5EF4-FFF2-40B4-BE49-F238E27FC236}">
                <a16:creationId xmlns:a16="http://schemas.microsoft.com/office/drawing/2014/main" id="{0560D550-A109-46A8-A6C7-49ECF58E4025}"/>
              </a:ext>
            </a:extLst>
          </p:cNvPr>
          <p:cNvPicPr/>
          <p:nvPr/>
        </p:nvPicPr>
        <p:blipFill>
          <a:blip r:embed="rId2"/>
          <a:stretch/>
        </p:blipFill>
        <p:spPr>
          <a:xfrm>
            <a:off x="3060069" y="3047441"/>
            <a:ext cx="6190920" cy="3809520"/>
          </a:xfrm>
          <a:prstGeom prst="rect">
            <a:avLst/>
          </a:prstGeom>
          <a:ln>
            <a:noFill/>
          </a:ln>
        </p:spPr>
      </p:pic>
    </p:spTree>
    <p:extLst>
      <p:ext uri="{BB962C8B-B14F-4D97-AF65-F5344CB8AC3E}">
        <p14:creationId xmlns:p14="http://schemas.microsoft.com/office/powerpoint/2010/main" val="102082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Gh0st RAT Trojan</a:t>
            </a:r>
            <a:endParaRPr lang="en-US" sz="4000" dirty="0"/>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659607" y="3032898"/>
            <a:ext cx="10376978"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800" dirty="0">
                <a:ea typeface="+mn-lt"/>
                <a:cs typeface="+mn-lt"/>
              </a:rPr>
              <a:t>Gh0st RAT is a Trojan horse for the Windows platform that was used to hack into some of the most sensitive computer networks on Earth. It is a cyber spying computer program. The RAT part of the name refers to the software's ability to operate as a "</a:t>
            </a:r>
            <a:r>
              <a:rPr lang="en-GB" sz="2800" i="1" dirty="0">
                <a:ea typeface="+mn-lt"/>
                <a:cs typeface="+mn-lt"/>
              </a:rPr>
              <a:t>Remote Administration Tool</a:t>
            </a:r>
            <a:r>
              <a:rPr lang="en-GB" sz="2800" dirty="0">
                <a:ea typeface="+mn-lt"/>
                <a:cs typeface="+mn-lt"/>
              </a:rPr>
              <a:t>".</a:t>
            </a:r>
            <a:endParaRPr lang="en-US" sz="2400" dirty="0"/>
          </a:p>
        </p:txBody>
      </p:sp>
      <p:sp>
        <p:nvSpPr>
          <p:cNvPr id="8" name="TextBox 7">
            <a:extLst>
              <a:ext uri="{FF2B5EF4-FFF2-40B4-BE49-F238E27FC236}">
                <a16:creationId xmlns:a16="http://schemas.microsoft.com/office/drawing/2014/main" id="{700FB76D-29A6-4D22-857A-DDC817521FAF}"/>
              </a:ext>
            </a:extLst>
          </p:cNvPr>
          <p:cNvSpPr txBox="1"/>
          <p:nvPr/>
        </p:nvSpPr>
        <p:spPr>
          <a:xfrm>
            <a:off x="6459762" y="6049019"/>
            <a:ext cx="4653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800" dirty="0">
                <a:ea typeface="+mn-lt"/>
                <a:cs typeface="+mn-lt"/>
                <a:hlinkClick r:id="rId2"/>
              </a:rPr>
              <a:t>https://en.wikipedia.org/wiki/Gh0st_RAT</a:t>
            </a:r>
            <a:endParaRPr lang="en-US" sz="1800">
              <a:ea typeface="+mn-lt"/>
              <a:cs typeface="+mn-lt"/>
            </a:endParaRPr>
          </a:p>
        </p:txBody>
      </p:sp>
      <p:sp>
        <p:nvSpPr>
          <p:cNvPr id="7" name="CustomShape 3">
            <a:extLst>
              <a:ext uri="{FF2B5EF4-FFF2-40B4-BE49-F238E27FC236}">
                <a16:creationId xmlns:a16="http://schemas.microsoft.com/office/drawing/2014/main" id="{5A491EED-98F8-49FF-B436-7952F918C5CB}"/>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Gh0st RAT Trojan</a:t>
            </a:r>
            <a:endParaRPr lang="en-US" sz="1800" dirty="0"/>
          </a:p>
        </p:txBody>
      </p:sp>
    </p:spTree>
    <p:extLst>
      <p:ext uri="{BB962C8B-B14F-4D97-AF65-F5344CB8AC3E}">
        <p14:creationId xmlns:p14="http://schemas.microsoft.com/office/powerpoint/2010/main" val="1630654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Gh0st RAT Trojan</a:t>
            </a:r>
            <a:endParaRPr lang="en-US" sz="4000" dirty="0"/>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2791494" y="3041460"/>
            <a:ext cx="8065294"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lvl="1">
              <a:buNone/>
            </a:pPr>
            <a:r>
              <a:rPr lang="en-GB" sz="2400" dirty="0">
                <a:ea typeface="+mn-lt"/>
                <a:cs typeface="+mn-lt"/>
              </a:rPr>
              <a:t>It can:</a:t>
            </a:r>
            <a:endParaRPr lang="en-US" sz="2400" dirty="0"/>
          </a:p>
          <a:p>
            <a:pPr lvl="1">
              <a:lnSpc>
                <a:spcPct val="100000"/>
              </a:lnSpc>
              <a:buFont typeface="Courier New" pitchFamily="34" charset="0"/>
              <a:buChar char="o"/>
            </a:pPr>
            <a:r>
              <a:rPr lang="en-GB" sz="2000" dirty="0">
                <a:ea typeface="+mn-lt"/>
                <a:cs typeface="+mn-lt"/>
              </a:rPr>
              <a:t>Take full control of the remote screen.</a:t>
            </a:r>
            <a:endParaRPr lang="en-GB" sz="2000">
              <a:cs typeface="Calibri Light"/>
            </a:endParaRPr>
          </a:p>
          <a:p>
            <a:pPr lvl="1">
              <a:lnSpc>
                <a:spcPct val="100000"/>
              </a:lnSpc>
              <a:buFont typeface="Courier New" pitchFamily="34" charset="0"/>
              <a:buChar char="o"/>
            </a:pPr>
            <a:r>
              <a:rPr lang="en-GB" sz="2000" dirty="0">
                <a:ea typeface="+mn-lt"/>
                <a:cs typeface="+mn-lt"/>
              </a:rPr>
              <a:t>Provide real time as well as offline keystroke logging.</a:t>
            </a:r>
            <a:endParaRPr lang="en-GB" sz="2000">
              <a:cs typeface="Calibri Light"/>
            </a:endParaRPr>
          </a:p>
          <a:p>
            <a:pPr lvl="1">
              <a:lnSpc>
                <a:spcPct val="100000"/>
              </a:lnSpc>
              <a:buFont typeface="Courier New" pitchFamily="34" charset="0"/>
              <a:buChar char="o"/>
            </a:pPr>
            <a:r>
              <a:rPr lang="en-GB" sz="2000" dirty="0">
                <a:ea typeface="+mn-lt"/>
                <a:cs typeface="+mn-lt"/>
              </a:rPr>
              <a:t>Provide live feed of webcam, and microphone.</a:t>
            </a:r>
            <a:endParaRPr lang="en-GB" sz="2000">
              <a:cs typeface="Calibri Light"/>
            </a:endParaRPr>
          </a:p>
          <a:p>
            <a:pPr lvl="1">
              <a:lnSpc>
                <a:spcPct val="100000"/>
              </a:lnSpc>
              <a:buFont typeface="Courier New" pitchFamily="34" charset="0"/>
              <a:buChar char="o"/>
            </a:pPr>
            <a:r>
              <a:rPr lang="en-GB" sz="2000" dirty="0">
                <a:ea typeface="+mn-lt"/>
                <a:cs typeface="+mn-lt"/>
              </a:rPr>
              <a:t>Download remote binaries on the infected remote host.</a:t>
            </a:r>
            <a:endParaRPr lang="en-GB" sz="2000">
              <a:cs typeface="Calibri Light"/>
            </a:endParaRPr>
          </a:p>
          <a:p>
            <a:pPr lvl="1">
              <a:lnSpc>
                <a:spcPct val="100000"/>
              </a:lnSpc>
              <a:buFont typeface="Courier New" pitchFamily="34" charset="0"/>
              <a:buChar char="o"/>
            </a:pPr>
            <a:r>
              <a:rPr lang="en-GB" sz="2000" dirty="0">
                <a:ea typeface="+mn-lt"/>
                <a:cs typeface="+mn-lt"/>
              </a:rPr>
              <a:t>Take control of remote shutdown and reboot of host.</a:t>
            </a:r>
          </a:p>
          <a:p>
            <a:pPr lvl="1">
              <a:lnSpc>
                <a:spcPct val="100000"/>
              </a:lnSpc>
              <a:buFont typeface="Courier New" pitchFamily="34" charset="0"/>
              <a:buChar char="o"/>
            </a:pPr>
            <a:r>
              <a:rPr lang="en-GB" sz="2000" dirty="0">
                <a:ea typeface="+mn-lt"/>
                <a:cs typeface="+mn-lt"/>
              </a:rPr>
              <a:t>Disable infected computer remote keyboard input.</a:t>
            </a:r>
            <a:endParaRPr lang="en-GB" sz="2000">
              <a:cs typeface="Calibri Light"/>
            </a:endParaRPr>
          </a:p>
          <a:p>
            <a:pPr lvl="1">
              <a:lnSpc>
                <a:spcPct val="100000"/>
              </a:lnSpc>
              <a:buFont typeface="Courier New" pitchFamily="34" charset="0"/>
              <a:buChar char="o"/>
            </a:pPr>
            <a:r>
              <a:rPr lang="en-GB" sz="2000" dirty="0">
                <a:ea typeface="+mn-lt"/>
                <a:cs typeface="+mn-lt"/>
              </a:rPr>
              <a:t>Enter into shell of remote infected host with full control.</a:t>
            </a:r>
            <a:endParaRPr lang="en-US" sz="2000" dirty="0">
              <a:ea typeface="+mn-lt"/>
              <a:cs typeface="+mn-lt"/>
            </a:endParaRPr>
          </a:p>
          <a:p>
            <a:pPr lvl="1">
              <a:lnSpc>
                <a:spcPct val="100000"/>
              </a:lnSpc>
              <a:buFont typeface="Courier New" pitchFamily="34" charset="0"/>
              <a:buChar char="o"/>
            </a:pPr>
            <a:r>
              <a:rPr lang="en-GB" sz="2000" dirty="0">
                <a:ea typeface="+mn-lt"/>
                <a:cs typeface="+mn-lt"/>
              </a:rPr>
              <a:t>Provide a list of all the active processes.</a:t>
            </a:r>
            <a:endParaRPr lang="en-US" sz="2000" dirty="0">
              <a:cs typeface="Calibri Light"/>
            </a:endParaRPr>
          </a:p>
        </p:txBody>
      </p:sp>
      <p:sp>
        <p:nvSpPr>
          <p:cNvPr id="7" name="CustomShape 3">
            <a:extLst>
              <a:ext uri="{FF2B5EF4-FFF2-40B4-BE49-F238E27FC236}">
                <a16:creationId xmlns:a16="http://schemas.microsoft.com/office/drawing/2014/main" id="{5A491EED-98F8-49FF-B436-7952F918C5CB}"/>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Gh0st RAT Trojan</a:t>
            </a:r>
            <a:endParaRPr lang="en-US" sz="1800" dirty="0"/>
          </a:p>
        </p:txBody>
      </p:sp>
    </p:spTree>
    <p:extLst>
      <p:ext uri="{BB962C8B-B14F-4D97-AF65-F5344CB8AC3E}">
        <p14:creationId xmlns:p14="http://schemas.microsoft.com/office/powerpoint/2010/main" val="2502864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Gh0st RAT Trojan</a:t>
            </a:r>
            <a:endParaRPr lang="en-US" sz="4000" dirty="0"/>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659607" y="3032898"/>
            <a:ext cx="10471158"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800" dirty="0">
                <a:ea typeface="+mn-lt"/>
                <a:cs typeface="+mn-lt"/>
              </a:rPr>
              <a:t>Gh0st Rat was originally made by the </a:t>
            </a:r>
            <a:r>
              <a:rPr lang="en-GB" sz="2800" dirty="0" err="1">
                <a:ea typeface="+mn-lt"/>
                <a:cs typeface="+mn-lt"/>
              </a:rPr>
              <a:t>C.Rufus</a:t>
            </a:r>
            <a:r>
              <a:rPr lang="en-GB" sz="2800" dirty="0">
                <a:ea typeface="+mn-lt"/>
                <a:cs typeface="+mn-lt"/>
              </a:rPr>
              <a:t> Security Team in 2005.</a:t>
            </a:r>
            <a:endParaRPr lang="en-US" sz="2400" dirty="0">
              <a:ea typeface="+mn-lt"/>
              <a:cs typeface="+mn-lt"/>
            </a:endParaRPr>
          </a:p>
          <a:p>
            <a:pPr marL="0" lvl="1" indent="0">
              <a:lnSpc>
                <a:spcPct val="100000"/>
              </a:lnSpc>
              <a:buNone/>
            </a:pPr>
            <a:r>
              <a:rPr lang="en-GB" sz="2800" dirty="0">
                <a:ea typeface="+mn-lt"/>
                <a:cs typeface="+mn-lt"/>
              </a:rPr>
              <a:t>Just as with other well-featured “off-the-shelf” trojans, like Poison Ivy, </a:t>
            </a:r>
            <a:r>
              <a:rPr lang="en-GB" sz="2800" dirty="0" err="1">
                <a:ea typeface="+mn-lt"/>
                <a:cs typeface="+mn-lt"/>
              </a:rPr>
              <a:t>Hupigon</a:t>
            </a:r>
            <a:r>
              <a:rPr lang="en-GB" sz="2800" dirty="0">
                <a:ea typeface="+mn-lt"/>
                <a:cs typeface="+mn-lt"/>
              </a:rPr>
              <a:t> and </a:t>
            </a:r>
            <a:r>
              <a:rPr lang="en-GB" sz="2800" dirty="0" err="1">
                <a:ea typeface="+mn-lt"/>
                <a:cs typeface="+mn-lt"/>
              </a:rPr>
              <a:t>DarkComet</a:t>
            </a:r>
            <a:r>
              <a:rPr lang="en-GB" sz="2800" dirty="0">
                <a:ea typeface="+mn-lt"/>
                <a:cs typeface="+mn-lt"/>
              </a:rPr>
              <a:t>, it has been used by all sorts of people – from script kiddies to resourceful targeted attack actors.</a:t>
            </a:r>
            <a:endParaRPr lang="en-US" sz="2400" dirty="0">
              <a:cs typeface="Calibri Light"/>
            </a:endParaRPr>
          </a:p>
        </p:txBody>
      </p:sp>
      <p:sp>
        <p:nvSpPr>
          <p:cNvPr id="7" name="CustomShape 3">
            <a:extLst>
              <a:ext uri="{FF2B5EF4-FFF2-40B4-BE49-F238E27FC236}">
                <a16:creationId xmlns:a16="http://schemas.microsoft.com/office/drawing/2014/main" id="{5A491EED-98F8-49FF-B436-7952F918C5CB}"/>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Gh0st RAT Trojan</a:t>
            </a:r>
            <a:endParaRPr lang="en-US" sz="1800" dirty="0"/>
          </a:p>
        </p:txBody>
      </p:sp>
    </p:spTree>
    <p:extLst>
      <p:ext uri="{BB962C8B-B14F-4D97-AF65-F5344CB8AC3E}">
        <p14:creationId xmlns:p14="http://schemas.microsoft.com/office/powerpoint/2010/main" val="21175003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Worm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The Gh0st RAT Trojan</a:t>
            </a:r>
            <a:endParaRPr lang="en-US" sz="4000" dirty="0"/>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659607" y="3032898"/>
            <a:ext cx="10582461" cy="2879081"/>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800" dirty="0">
                <a:ea typeface="+mn-lt"/>
                <a:cs typeface="+mn-lt"/>
              </a:rPr>
              <a:t>In less than two years (2007-2009) Gh0st Rat infiltrated at least 1,295 computers in 103 countries, including many belonging to embassies, foreign ministries and other government offices, as well as the Dalai Lama’s Tibetan exile centres in India, Brussels, London and New York.</a:t>
            </a:r>
            <a:endParaRPr lang="en-US" sz="2400" dirty="0">
              <a:ea typeface="+mn-lt"/>
              <a:cs typeface="+mn-lt"/>
            </a:endParaRPr>
          </a:p>
        </p:txBody>
      </p:sp>
      <p:sp>
        <p:nvSpPr>
          <p:cNvPr id="7" name="CustomShape 3">
            <a:extLst>
              <a:ext uri="{FF2B5EF4-FFF2-40B4-BE49-F238E27FC236}">
                <a16:creationId xmlns:a16="http://schemas.microsoft.com/office/drawing/2014/main" id="{5A491EED-98F8-49FF-B436-7952F918C5CB}"/>
              </a:ext>
            </a:extLst>
          </p:cNvPr>
          <p:cNvSpPr/>
          <p:nvPr/>
        </p:nvSpPr>
        <p:spPr>
          <a:xfrm>
            <a:off x="8990612" y="374780"/>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Gh0st RAT Trojan</a:t>
            </a:r>
            <a:endParaRPr lang="en-US" sz="1800" dirty="0"/>
          </a:p>
        </p:txBody>
      </p:sp>
    </p:spTree>
    <p:extLst>
      <p:ext uri="{BB962C8B-B14F-4D97-AF65-F5344CB8AC3E}">
        <p14:creationId xmlns:p14="http://schemas.microsoft.com/office/powerpoint/2010/main" val="2821016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1" name="Rectangle 1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Shape 1"/>
          <p:cNvSpPr txBox="1"/>
          <p:nvPr/>
        </p:nvSpPr>
        <p:spPr>
          <a:xfrm>
            <a:off x="603503" y="770466"/>
            <a:ext cx="9292209" cy="4123267"/>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9600" b="1" spc="-120">
                <a:solidFill>
                  <a:schemeClr val="accent1">
                    <a:lumMod val="75000"/>
                  </a:schemeClr>
                </a:solidFill>
                <a:latin typeface="+mj-lt"/>
                <a:ea typeface="+mj-ea"/>
                <a:cs typeface="+mj-cs"/>
              </a:rPr>
              <a:t>Unintentional Attacks</a:t>
            </a:r>
            <a:endParaRPr lang="en-US" sz="9600" spc="-120">
              <a:solidFill>
                <a:schemeClr val="accent1">
                  <a:lumMod val="75000"/>
                </a:schemeClr>
              </a:solidFill>
              <a:latin typeface="+mj-lt"/>
              <a:ea typeface="+mj-ea"/>
              <a:cs typeface="+mj-cs"/>
            </a:endParaRPr>
          </a:p>
        </p:txBody>
      </p:sp>
      <p:sp>
        <p:nvSpPr>
          <p:cNvPr id="115" name="Rectangle 1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25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Unintentional Attacks</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a:xfrm>
            <a:off x="659533" y="2011680"/>
            <a:ext cx="10770848" cy="4348387"/>
          </a:xfrm>
        </p:spPr>
        <p:txBody>
          <a:bodyPr vert="horz" lIns="91440" tIns="45720" rIns="91440" bIns="45720" rtlCol="0" anchor="t">
            <a:noAutofit/>
          </a:bodyPr>
          <a:lstStyle/>
          <a:p>
            <a:pPr marL="0" lvl="1" indent="0">
              <a:lnSpc>
                <a:spcPct val="100000"/>
              </a:lnSpc>
              <a:buNone/>
            </a:pPr>
            <a:r>
              <a:rPr lang="en-GB" sz="2800" dirty="0">
                <a:ea typeface="+mn-lt"/>
                <a:cs typeface="+mn-lt"/>
              </a:rPr>
              <a:t>An </a:t>
            </a:r>
            <a:r>
              <a:rPr lang="en-GB" sz="2800" u="sng" dirty="0">
                <a:ea typeface="+mn-lt"/>
                <a:cs typeface="+mn-lt"/>
              </a:rPr>
              <a:t>unintentional attack</a:t>
            </a:r>
            <a:r>
              <a:rPr lang="en-GB" sz="2800" dirty="0">
                <a:ea typeface="+mn-lt"/>
                <a:cs typeface="+mn-lt"/>
              </a:rPr>
              <a:t> is any breach of security that was not as a result of a planned intrusion.</a:t>
            </a:r>
            <a:endParaRPr lang="en-US" dirty="0">
              <a:cs typeface="Calibri Light" panose="020F0302020204030204"/>
            </a:endParaRPr>
          </a:p>
          <a:p>
            <a:pPr marL="0" lvl="1" indent="0">
              <a:lnSpc>
                <a:spcPct val="100000"/>
              </a:lnSpc>
              <a:buNone/>
            </a:pPr>
            <a:endParaRPr lang="en-GB" sz="2800" dirty="0">
              <a:ea typeface="+mn-lt"/>
              <a:cs typeface="+mn-lt"/>
            </a:endParaRPr>
          </a:p>
          <a:p>
            <a:pPr marL="0" lvl="1" indent="0">
              <a:lnSpc>
                <a:spcPct val="100000"/>
              </a:lnSpc>
              <a:spcBef>
                <a:spcPts val="1300"/>
              </a:spcBef>
              <a:buNone/>
            </a:pPr>
            <a:r>
              <a:rPr lang="en-GB" sz="2300" dirty="0">
                <a:ea typeface="+mn-lt"/>
                <a:cs typeface="+mn-lt"/>
              </a:rPr>
              <a:t>For example, if two processes are updating the same record and it results in an incomplete modification of the record, that is an </a:t>
            </a:r>
            <a:r>
              <a:rPr lang="en-GB" sz="2300" i="1" dirty="0">
                <a:ea typeface="+mn-lt"/>
                <a:cs typeface="+mn-lt"/>
              </a:rPr>
              <a:t>unintentional attack</a:t>
            </a:r>
            <a:r>
              <a:rPr lang="en-GB" sz="2300" dirty="0">
                <a:ea typeface="+mn-lt"/>
                <a:cs typeface="+mn-lt"/>
              </a:rPr>
              <a:t>.</a:t>
            </a:r>
            <a:endParaRPr lang="en-GB" sz="2300" dirty="0">
              <a:cs typeface="Calibri Light"/>
            </a:endParaRPr>
          </a:p>
          <a:p>
            <a:pPr marL="0" lvl="1" indent="0">
              <a:lnSpc>
                <a:spcPct val="100000"/>
              </a:lnSpc>
              <a:buNone/>
            </a:pPr>
            <a:endParaRPr lang="en-GB" sz="2300" dirty="0">
              <a:cs typeface="Calibri Light"/>
            </a:endParaRPr>
          </a:p>
          <a:p>
            <a:pPr marL="0" lvl="1" indent="0">
              <a:lnSpc>
                <a:spcPct val="100000"/>
              </a:lnSpc>
              <a:buNone/>
            </a:pPr>
            <a:r>
              <a:rPr lang="en-GB" sz="2300" dirty="0">
                <a:ea typeface="+mn-lt"/>
                <a:cs typeface="+mn-lt"/>
              </a:rPr>
              <a:t>The Year 2000 problem (aka the Millennium or Y2K bug) was caused by programmers who reduced the four-digit year to two digits. This made the year 2000 indistinguishable from 1900.</a:t>
            </a:r>
            <a:endParaRPr lang="en-GB" sz="2300">
              <a:cs typeface="Calibri Light"/>
            </a:endParaRPr>
          </a:p>
          <a:p>
            <a:pPr marL="457200" indent="-457200">
              <a:lnSpc>
                <a:spcPct val="100000"/>
              </a:lnSpc>
              <a:buChar char="•"/>
            </a:pPr>
            <a:endParaRPr lang="en-GB" sz="2800" dirty="0">
              <a:cs typeface="Calibri Light"/>
            </a:endParaRPr>
          </a:p>
        </p:txBody>
      </p:sp>
    </p:spTree>
    <p:extLst>
      <p:ext uri="{BB962C8B-B14F-4D97-AF65-F5344CB8AC3E}">
        <p14:creationId xmlns:p14="http://schemas.microsoft.com/office/powerpoint/2010/main" val="344085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Unintentional Attacks Case Study</a:t>
            </a:r>
            <a:endParaRPr lang="en-US" dirty="0"/>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p:txBody>
          <a:bodyPr vert="horz" lIns="91440" tIns="45720" rIns="91440" bIns="45720" rtlCol="0" anchor="t">
            <a:noAutofit/>
          </a:bodyPr>
          <a:lstStyle/>
          <a:p>
            <a:pPr marL="0" lvl="1" indent="0">
              <a:lnSpc>
                <a:spcPct val="100000"/>
              </a:lnSpc>
              <a:buNone/>
            </a:pPr>
            <a:r>
              <a:rPr lang="en-GB" sz="4000" b="1" u="sng" dirty="0">
                <a:ea typeface="+mn-lt"/>
                <a:cs typeface="+mn-lt"/>
              </a:rPr>
              <a:t>Unintentional Denial-of-Service</a:t>
            </a:r>
            <a:endParaRPr lang="en-US" sz="4000" dirty="0">
              <a:cs typeface="Calibri Light"/>
            </a:endParaRPr>
          </a:p>
        </p:txBody>
      </p:sp>
      <p:sp>
        <p:nvSpPr>
          <p:cNvPr id="4" name="Content Placeholder 4">
            <a:extLst>
              <a:ext uri="{FF2B5EF4-FFF2-40B4-BE49-F238E27FC236}">
                <a16:creationId xmlns:a16="http://schemas.microsoft.com/office/drawing/2014/main" id="{C6F417E7-3B95-46B5-B32D-E8803A276424}"/>
              </a:ext>
            </a:extLst>
          </p:cNvPr>
          <p:cNvSpPr txBox="1">
            <a:spLocks/>
          </p:cNvSpPr>
          <p:nvPr/>
        </p:nvSpPr>
        <p:spPr>
          <a:xfrm>
            <a:off x="625519" y="3032897"/>
            <a:ext cx="9743406" cy="3254394"/>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lvl="1" indent="0">
              <a:lnSpc>
                <a:spcPct val="100000"/>
              </a:lnSpc>
              <a:buNone/>
            </a:pPr>
            <a:r>
              <a:rPr lang="en-GB" sz="2800" dirty="0">
                <a:ea typeface="+mn-lt"/>
                <a:cs typeface="+mn-lt"/>
              </a:rPr>
              <a:t>When Michael Jackson died in 2009, websites such as Google and Twitter slowed down or even crashed. Many sites' server managers thought the requests were from a virus or spyware trying to cause a DoS attack, warning users that their queries looked like "automated requests from a computer virus </a:t>
            </a:r>
            <a:endParaRPr lang="en-US" sz="2400" dirty="0">
              <a:ea typeface="+mn-lt"/>
              <a:cs typeface="+mn-lt"/>
            </a:endParaRPr>
          </a:p>
          <a:p>
            <a:pPr marL="0" lvl="1" indent="0">
              <a:lnSpc>
                <a:spcPct val="100000"/>
              </a:lnSpc>
              <a:buNone/>
            </a:pPr>
            <a:r>
              <a:rPr lang="en-GB" sz="2800" dirty="0">
                <a:ea typeface="+mn-lt"/>
                <a:cs typeface="+mn-lt"/>
              </a:rPr>
              <a:t>or spyware application".</a:t>
            </a:r>
            <a:endParaRPr lang="en-US" sz="2400">
              <a:cs typeface="Calibri Light"/>
            </a:endParaRPr>
          </a:p>
        </p:txBody>
      </p:sp>
      <p:sp>
        <p:nvSpPr>
          <p:cNvPr id="7" name="CustomShape 3">
            <a:extLst>
              <a:ext uri="{FF2B5EF4-FFF2-40B4-BE49-F238E27FC236}">
                <a16:creationId xmlns:a16="http://schemas.microsoft.com/office/drawing/2014/main" id="{5A491EED-98F8-49FF-B436-7952F918C5CB}"/>
              </a:ext>
            </a:extLst>
          </p:cNvPr>
          <p:cNvSpPr/>
          <p:nvPr/>
        </p:nvSpPr>
        <p:spPr>
          <a:xfrm>
            <a:off x="10369892" y="5023101"/>
            <a:ext cx="1439640" cy="1511640"/>
          </a:xfrm>
          <a:prstGeom prst="star10">
            <a:avLst>
              <a:gd name="adj" fmla="val 42533"/>
              <a:gd name="hf" fmla="val 105146"/>
            </a:avLst>
          </a:prstGeom>
          <a:solidFill>
            <a:schemeClr val="tx1">
              <a:lumMod val="85000"/>
              <a:lumOff val="1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IE" sz="1800" spc="-1" dirty="0">
                <a:solidFill>
                  <a:srgbClr val="FFFFFF"/>
                </a:solidFill>
                <a:latin typeface="Lucida Sans Unicode"/>
              </a:rPr>
              <a:t>Michael Jackson</a:t>
            </a:r>
            <a:endParaRPr lang="en-US" sz="1800" dirty="0">
              <a:solidFill>
                <a:srgbClr val="000000"/>
              </a:solidFill>
              <a:latin typeface="Calibri Light" panose="020F0302020204030204"/>
              <a:cs typeface="Calibri Light" panose="020F0302020204030204"/>
            </a:endParaRPr>
          </a:p>
          <a:p>
            <a:pPr algn="ctr"/>
            <a:r>
              <a:rPr lang="en-IE" sz="1800" spc="-1" dirty="0">
                <a:solidFill>
                  <a:srgbClr val="FFFFFF"/>
                </a:solidFill>
                <a:latin typeface="Lucida Sans Unicode"/>
                <a:cs typeface="Lucida Sans Unicode"/>
              </a:rPr>
              <a:t>UA</a:t>
            </a:r>
          </a:p>
        </p:txBody>
      </p:sp>
    </p:spTree>
    <p:extLst>
      <p:ext uri="{BB962C8B-B14F-4D97-AF65-F5344CB8AC3E}">
        <p14:creationId xmlns:p14="http://schemas.microsoft.com/office/powerpoint/2010/main" val="148361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765425" y="2044885"/>
            <a:ext cx="10352565" cy="4011654"/>
          </a:xfrm>
          <a:prstGeom prst="rect">
            <a:avLst/>
          </a:prstGeom>
          <a:noFill/>
          <a:ln>
            <a:noFill/>
          </a:ln>
        </p:spPr>
        <p:txBody>
          <a:bodyPr lIns="90000" tIns="45000" rIns="90000" bIns="45000" anchor="t">
            <a:normAutofit/>
          </a:bodyPr>
          <a:lstStyle/>
          <a:p>
            <a:pPr>
              <a:lnSpc>
                <a:spcPct val="100000"/>
              </a:lnSpc>
              <a:spcBef>
                <a:spcPts val="400"/>
              </a:spcBef>
              <a:buClr>
                <a:srgbClr val="2DA2BF"/>
              </a:buClr>
              <a:buSzPct val="68000"/>
            </a:pPr>
            <a:r>
              <a:rPr lang="en-IE" sz="2800" b="0" i="1" strike="noStrike" spc="-1">
                <a:solidFill>
                  <a:srgbClr val="000000"/>
                </a:solidFill>
                <a:latin typeface="Calibri Light"/>
                <a:cs typeface="Calibri Light"/>
              </a:rPr>
              <a:t>How does it work?</a:t>
            </a:r>
            <a:endParaRPr lang="en-US" sz="2800" b="0" i="1" strike="noStrike" spc="-1">
              <a:solidFill>
                <a:srgbClr val="000000"/>
              </a:solidFill>
              <a:latin typeface="Calibri Light"/>
              <a:cs typeface="Calibri Light"/>
            </a:endParaRPr>
          </a:p>
          <a:p>
            <a:pPr>
              <a:lnSpc>
                <a:spcPct val="100000"/>
              </a:lnSpc>
              <a:spcBef>
                <a:spcPts val="400"/>
              </a:spcBef>
            </a:pPr>
            <a:endParaRPr lang="en-US" sz="2800" b="0" strike="noStrike" spc="-1">
              <a:solidFill>
                <a:srgbClr val="000000"/>
              </a:solidFill>
              <a:latin typeface="Calibri Light"/>
              <a:cs typeface="Calibri Light"/>
            </a:endParaRPr>
          </a:p>
          <a:p>
            <a:pPr>
              <a:lnSpc>
                <a:spcPct val="100000"/>
              </a:lnSpc>
              <a:spcBef>
                <a:spcPts val="400"/>
              </a:spcBef>
              <a:buClr>
                <a:srgbClr val="2DA2BF"/>
              </a:buClr>
              <a:buSzPct val="68000"/>
            </a:pPr>
            <a:r>
              <a:rPr lang="en-IE" sz="2800" b="0" strike="noStrike" spc="-1">
                <a:solidFill>
                  <a:srgbClr val="000000"/>
                </a:solidFill>
                <a:latin typeface="Calibri Light"/>
                <a:cs typeface="Calibri Light"/>
              </a:rPr>
              <a:t>There are a variety of approaches that can work</a:t>
            </a:r>
            <a:r>
              <a:rPr lang="en-IE" sz="2800" spc="-1">
                <a:solidFill>
                  <a:srgbClr val="000000"/>
                </a:solidFill>
                <a:latin typeface="Calibri Light"/>
                <a:cs typeface="Calibri Light"/>
              </a:rPr>
              <a:t>.</a:t>
            </a:r>
            <a:r>
              <a:rPr lang="en-IE" sz="2800" b="0" strike="noStrike" spc="-1">
                <a:solidFill>
                  <a:srgbClr val="000000"/>
                </a:solidFill>
                <a:latin typeface="Calibri Light"/>
                <a:cs typeface="Calibri Light"/>
              </a:rPr>
              <a:t> </a:t>
            </a:r>
            <a:r>
              <a:rPr lang="en-IE" sz="2800" spc="-1">
                <a:solidFill>
                  <a:srgbClr val="000000"/>
                </a:solidFill>
                <a:latin typeface="Calibri Light"/>
                <a:cs typeface="Calibri Light"/>
              </a:rPr>
              <a:t>We’ll</a:t>
            </a:r>
            <a:r>
              <a:rPr lang="en-IE" sz="2800" b="0" strike="noStrike" spc="-1">
                <a:solidFill>
                  <a:srgbClr val="000000"/>
                </a:solidFill>
                <a:latin typeface="Calibri Light"/>
                <a:cs typeface="Calibri Light"/>
              </a:rPr>
              <a:t> look at a </a:t>
            </a:r>
            <a:r>
              <a:rPr lang="en-IE" sz="2800" b="1" strike="noStrike" spc="-1">
                <a:solidFill>
                  <a:schemeClr val="accent1"/>
                </a:solidFill>
                <a:latin typeface="Calibri Light"/>
                <a:cs typeface="Calibri Light"/>
              </a:rPr>
              <a:t>HTTP POST DoS</a:t>
            </a:r>
            <a:r>
              <a:rPr lang="en-IE" sz="2800" b="0" strike="noStrike" spc="-1">
                <a:solidFill>
                  <a:srgbClr val="000000"/>
                </a:solidFill>
                <a:latin typeface="Calibri Light"/>
                <a:cs typeface="Calibri Light"/>
              </a:rPr>
              <a:t> attack.</a:t>
            </a:r>
            <a:endParaRPr lang="en-US" sz="2800" b="0" strike="noStrike" spc="-1">
              <a:solidFill>
                <a:srgbClr val="000000"/>
              </a:solidFill>
              <a:latin typeface="Calibri Light"/>
              <a:cs typeface="Calibri Light"/>
            </a:endParaRPr>
          </a:p>
          <a:p>
            <a:pPr>
              <a:lnSpc>
                <a:spcPct val="100000"/>
              </a:lnSpc>
              <a:spcBef>
                <a:spcPts val="400"/>
              </a:spcBef>
            </a:pPr>
            <a:endParaRPr lang="en-US" sz="2800" b="0" strike="noStrike" spc="-1">
              <a:solidFill>
                <a:srgbClr val="000000"/>
              </a:solidFill>
              <a:latin typeface="Lucida Sans Unicode"/>
            </a:endParaRPr>
          </a:p>
        </p:txBody>
      </p:sp>
      <p:sp>
        <p:nvSpPr>
          <p:cNvPr id="5" name="Title 2">
            <a:extLst>
              <a:ext uri="{FF2B5EF4-FFF2-40B4-BE49-F238E27FC236}">
                <a16:creationId xmlns:a16="http://schemas.microsoft.com/office/drawing/2014/main" id="{808BCF5D-5773-4854-8D8C-439DC7CE2B1B}"/>
              </a:ext>
            </a:extLst>
          </p:cNvPr>
          <p:cNvSpPr txBox="1">
            <a:spLocks/>
          </p:cNvSpPr>
          <p:nvPr/>
        </p:nvSpPr>
        <p:spPr>
          <a:xfrm>
            <a:off x="657224" y="499533"/>
            <a:ext cx="10772775" cy="1658198"/>
          </a:xfrm>
          <a:prstGeom prst="rect">
            <a:avLst/>
          </a:prstGeom>
        </p:spPr>
        <p:txBody>
          <a:bodyPr lIns="91440" tIns="45720" rIns="91440" bIns="45720"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IE" dirty="0">
                <a:ea typeface="+mj-lt"/>
                <a:cs typeface="+mj-lt"/>
              </a:rPr>
              <a:t>Denial-of-Service (DoS) Attack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3">
            <a:extLst>
              <a:ext uri="{FF2B5EF4-FFF2-40B4-BE49-F238E27FC236}">
                <a16:creationId xmlns:a16="http://schemas.microsoft.com/office/drawing/2014/main" id="{93F2F9A3-47AA-4F54-AEB2-CE919E6F5A25}"/>
              </a:ext>
            </a:extLst>
          </p:cNvPr>
          <p:cNvSpPr/>
          <p:nvPr/>
        </p:nvSpPr>
        <p:spPr>
          <a:xfrm>
            <a:off x="9988460" y="703718"/>
            <a:ext cx="1439640" cy="1511640"/>
          </a:xfrm>
          <a:prstGeom prst="star10">
            <a:avLst>
              <a:gd name="adj" fmla="val 42533"/>
              <a:gd name="hf" fmla="val 105146"/>
            </a:avLst>
          </a:prstGeom>
          <a:solidFill>
            <a:schemeClr val="tx2">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HTTP</a:t>
            </a:r>
            <a:endParaRPr lang="en-GB" sz="1800" b="0" strike="noStrike" spc="-1">
              <a:latin typeface="Arial"/>
            </a:endParaRPr>
          </a:p>
          <a:p>
            <a:pPr algn="ctr">
              <a:lnSpc>
                <a:spcPct val="100000"/>
              </a:lnSpc>
            </a:pPr>
            <a:r>
              <a:rPr lang="en-IE" sz="1800" b="0" strike="noStrike" spc="-1">
                <a:solidFill>
                  <a:srgbClr val="FFFFFF"/>
                </a:solidFill>
                <a:latin typeface="Lucida Sans Unicode"/>
              </a:rPr>
              <a:t>POST</a:t>
            </a:r>
            <a:endParaRPr lang="en-GB" sz="1800" b="0" strike="noStrike" spc="-1">
              <a:latin typeface="Arial"/>
            </a:endParaRPr>
          </a:p>
          <a:p>
            <a:pPr algn="ctr">
              <a:lnSpc>
                <a:spcPct val="100000"/>
              </a:lnSpc>
            </a:pPr>
            <a:r>
              <a:rPr lang="en-IE" sz="1800" b="0" strike="noStrike" spc="-1">
                <a:solidFill>
                  <a:srgbClr val="FFFFFF"/>
                </a:solidFill>
                <a:latin typeface="Lucida Sans Unicode"/>
              </a:rPr>
              <a:t>Attack</a:t>
            </a:r>
            <a:endParaRPr lang="en-GB" sz="1800" b="0" strike="noStrike" spc="-1">
              <a:latin typeface="Arial"/>
            </a:endParaRPr>
          </a:p>
        </p:txBody>
      </p:sp>
      <p:pic>
        <p:nvPicPr>
          <p:cNvPr id="5" name="Picture 3" descr="Text&#10;&#10;Description automatically generated">
            <a:extLst>
              <a:ext uri="{FF2B5EF4-FFF2-40B4-BE49-F238E27FC236}">
                <a16:creationId xmlns:a16="http://schemas.microsoft.com/office/drawing/2014/main" id="{B0335D36-4D17-4836-9758-AD059C91FDA2}"/>
              </a:ext>
            </a:extLst>
          </p:cNvPr>
          <p:cNvPicPr/>
          <p:nvPr/>
        </p:nvPicPr>
        <p:blipFill>
          <a:blip r:embed="rId2"/>
          <a:stretch/>
        </p:blipFill>
        <p:spPr>
          <a:xfrm>
            <a:off x="5500991" y="2471963"/>
            <a:ext cx="4807266" cy="4182963"/>
          </a:xfrm>
          <a:prstGeom prst="rect">
            <a:avLst/>
          </a:prstGeom>
          <a:ln>
            <a:noFill/>
          </a:ln>
        </p:spPr>
      </p:pic>
      <p:grpSp>
        <p:nvGrpSpPr>
          <p:cNvPr id="6" name="Group 5">
            <a:extLst>
              <a:ext uri="{FF2B5EF4-FFF2-40B4-BE49-F238E27FC236}">
                <a16:creationId xmlns:a16="http://schemas.microsoft.com/office/drawing/2014/main" id="{1876743C-BFFC-450F-80C8-5A9F2247CC65}"/>
              </a:ext>
            </a:extLst>
          </p:cNvPr>
          <p:cNvGrpSpPr/>
          <p:nvPr/>
        </p:nvGrpSpPr>
        <p:grpSpPr>
          <a:xfrm>
            <a:off x="857381" y="2221268"/>
            <a:ext cx="4185287" cy="3270970"/>
            <a:chOff x="1901920" y="1921605"/>
            <a:chExt cx="3945557" cy="3065487"/>
          </a:xfrm>
        </p:grpSpPr>
        <p:sp>
          <p:nvSpPr>
            <p:cNvPr id="7" name="CustomShape 4">
              <a:extLst>
                <a:ext uri="{FF2B5EF4-FFF2-40B4-BE49-F238E27FC236}">
                  <a16:creationId xmlns:a16="http://schemas.microsoft.com/office/drawing/2014/main" id="{B876AF77-6CB4-4F52-8964-3C8F870E70D8}"/>
                </a:ext>
              </a:extLst>
            </p:cNvPr>
            <p:cNvSpPr/>
            <p:nvPr/>
          </p:nvSpPr>
          <p:spPr>
            <a:xfrm>
              <a:off x="1901920" y="1921605"/>
              <a:ext cx="3945557" cy="3065487"/>
            </a:xfrm>
            <a:prstGeom prst="foldedCorner">
              <a:avLst>
                <a:gd name="adj" fmla="val 16667"/>
              </a:avLst>
            </a:prstGeom>
            <a:solidFill>
              <a:schemeClr val="bg1">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9" name="TextShape 5">
              <a:extLst>
                <a:ext uri="{FF2B5EF4-FFF2-40B4-BE49-F238E27FC236}">
                  <a16:creationId xmlns:a16="http://schemas.microsoft.com/office/drawing/2014/main" id="{E530AD99-A5B2-4EFE-903C-76EDCC9B3EB9}"/>
                </a:ext>
              </a:extLst>
            </p:cNvPr>
            <p:cNvSpPr txBox="1"/>
            <p:nvPr/>
          </p:nvSpPr>
          <p:spPr>
            <a:xfrm>
              <a:off x="2224246" y="2065605"/>
              <a:ext cx="3132557" cy="392959"/>
            </a:xfrm>
            <a:prstGeom prst="rect">
              <a:avLst/>
            </a:prstGeom>
          </p:spPr>
          <p:txBody>
            <a:bodyPr wrap="none" lIns="90000" tIns="45000" rIns="90000" bIns="45000" anchorCtr="1">
              <a:prstTxWarp prst="textPlain">
                <a:avLst>
                  <a:gd name="adj" fmla="val 50000"/>
                </a:avLst>
              </a:prstTxWarp>
              <a:noAutofit/>
            </a:bodyPr>
            <a:lstStyle/>
            <a:p>
              <a:pPr algn="ctr">
                <a:lnSpc>
                  <a:spcPct val="100000"/>
                </a:lnSpc>
              </a:pPr>
              <a:r>
                <a:rPr lang="en-IE" sz="2400" b="0" strike="noStrike" spc="-1">
                  <a:solidFill>
                    <a:srgbClr val="FFFFFF"/>
                  </a:solidFill>
                  <a:latin typeface="Arial Black"/>
                </a:rPr>
                <a:t>&lt;HTTP Message&gt;</a:t>
              </a:r>
              <a:endParaRPr lang="en-GB" sz="2400" b="0" strike="noStrike" spc="-1">
                <a:latin typeface="Arial"/>
              </a:endParaRPr>
            </a:p>
          </p:txBody>
        </p:sp>
        <p:sp>
          <p:nvSpPr>
            <p:cNvPr id="11" name="CustomShape 6">
              <a:extLst>
                <a:ext uri="{FF2B5EF4-FFF2-40B4-BE49-F238E27FC236}">
                  <a16:creationId xmlns:a16="http://schemas.microsoft.com/office/drawing/2014/main" id="{039C4638-C9B5-4364-BD96-20CCDB9F6595}"/>
                </a:ext>
              </a:extLst>
            </p:cNvPr>
            <p:cNvSpPr/>
            <p:nvPr/>
          </p:nvSpPr>
          <p:spPr>
            <a:xfrm>
              <a:off x="2224246" y="2623884"/>
              <a:ext cx="3132557" cy="870157"/>
            </a:xfrm>
            <a:prstGeom prst="roundRect">
              <a:avLst>
                <a:gd name="adj" fmla="val 16667"/>
              </a:avLst>
            </a:prstGeom>
            <a:solidFill>
              <a:schemeClr val="bg1">
                <a:lumMod val="50000"/>
              </a:schemeClr>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3" name="CustomShape 7">
              <a:extLst>
                <a:ext uri="{FF2B5EF4-FFF2-40B4-BE49-F238E27FC236}">
                  <a16:creationId xmlns:a16="http://schemas.microsoft.com/office/drawing/2014/main" id="{4E1DAB04-1C38-4BFD-B244-794C86A6EE0E}"/>
                </a:ext>
              </a:extLst>
            </p:cNvPr>
            <p:cNvSpPr/>
            <p:nvPr/>
          </p:nvSpPr>
          <p:spPr>
            <a:xfrm>
              <a:off x="2224246" y="3698844"/>
              <a:ext cx="3132557" cy="870157"/>
            </a:xfrm>
            <a:prstGeom prst="roundRect">
              <a:avLst>
                <a:gd name="adj" fmla="val 16667"/>
              </a:avLst>
            </a:prstGeom>
            <a:solidFill>
              <a:schemeClr val="bg1">
                <a:lumMod val="50000"/>
              </a:schemeClr>
            </a:solid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 name="TextShape 8">
              <a:extLst>
                <a:ext uri="{FF2B5EF4-FFF2-40B4-BE49-F238E27FC236}">
                  <a16:creationId xmlns:a16="http://schemas.microsoft.com/office/drawing/2014/main" id="{7CED0853-DAAB-42CE-BBF2-CA4AB810742C}"/>
                </a:ext>
              </a:extLst>
            </p:cNvPr>
            <p:cNvSpPr txBox="1"/>
            <p:nvPr/>
          </p:nvSpPr>
          <p:spPr>
            <a:xfrm>
              <a:off x="2516132" y="2887786"/>
              <a:ext cx="1255555" cy="392959"/>
            </a:xfrm>
            <a:prstGeom prst="rect">
              <a:avLst/>
            </a:prstGeom>
          </p:spPr>
          <p:txBody>
            <a:bodyPr wrap="none" lIns="90000" tIns="45000" rIns="90000" bIns="45000" anchorCtr="1">
              <a:prstTxWarp prst="textPlain">
                <a:avLst>
                  <a:gd name="adj" fmla="val 50000"/>
                </a:avLst>
              </a:prstTxWarp>
              <a:noAutofit/>
            </a:bodyPr>
            <a:lstStyle/>
            <a:p>
              <a:pPr algn="ctr">
                <a:lnSpc>
                  <a:spcPct val="100000"/>
                </a:lnSpc>
              </a:pPr>
              <a:r>
                <a:rPr lang="en-IE" sz="2400" b="0" strike="noStrike" spc="-1">
                  <a:solidFill>
                    <a:srgbClr val="FFFFFF"/>
                  </a:solidFill>
                  <a:latin typeface="Arial Black"/>
                </a:rPr>
                <a:t>HEAD</a:t>
              </a:r>
              <a:endParaRPr lang="en-GB" sz="2400" b="0" strike="noStrike" spc="-1">
                <a:latin typeface="Arial"/>
              </a:endParaRPr>
            </a:p>
          </p:txBody>
        </p:sp>
        <p:sp>
          <p:nvSpPr>
            <p:cNvPr id="17" name="TextShape 9">
              <a:extLst>
                <a:ext uri="{FF2B5EF4-FFF2-40B4-BE49-F238E27FC236}">
                  <a16:creationId xmlns:a16="http://schemas.microsoft.com/office/drawing/2014/main" id="{43C04DDA-0827-48ED-AFFB-EEC66588548D}"/>
                </a:ext>
              </a:extLst>
            </p:cNvPr>
            <p:cNvSpPr txBox="1"/>
            <p:nvPr/>
          </p:nvSpPr>
          <p:spPr>
            <a:xfrm>
              <a:off x="2533493" y="3941205"/>
              <a:ext cx="1255555" cy="392959"/>
            </a:xfrm>
            <a:prstGeom prst="rect">
              <a:avLst/>
            </a:prstGeom>
          </p:spPr>
          <p:txBody>
            <a:bodyPr wrap="none" lIns="90000" tIns="45000" rIns="90000" bIns="45000" anchorCtr="1">
              <a:prstTxWarp prst="textPlain">
                <a:avLst>
                  <a:gd name="adj" fmla="val 50000"/>
                </a:avLst>
              </a:prstTxWarp>
              <a:noAutofit/>
            </a:bodyPr>
            <a:lstStyle/>
            <a:p>
              <a:pPr algn="ctr">
                <a:lnSpc>
                  <a:spcPct val="100000"/>
                </a:lnSpc>
              </a:pPr>
              <a:r>
                <a:rPr lang="en-IE" sz="2400" b="0" strike="noStrike" spc="-1">
                  <a:solidFill>
                    <a:srgbClr val="FFFFFF"/>
                  </a:solidFill>
                  <a:latin typeface="Arial Black"/>
                </a:rPr>
                <a:t>BODY</a:t>
              </a:r>
              <a:endParaRPr lang="en-GB" sz="2400" b="0" strike="noStrike" spc="-1">
                <a:latin typeface="Arial"/>
              </a:endParaRPr>
            </a:p>
          </p:txBody>
        </p:sp>
        <p:pic>
          <p:nvPicPr>
            <p:cNvPr id="19" name="Picture 13" descr="Envelope">
              <a:extLst>
                <a:ext uri="{FF2B5EF4-FFF2-40B4-BE49-F238E27FC236}">
                  <a16:creationId xmlns:a16="http://schemas.microsoft.com/office/drawing/2014/main" id="{E60A11C6-C8FF-4C3D-9045-D83789FBD9CC}"/>
                </a:ext>
              </a:extLst>
            </p:cNvPr>
            <p:cNvPicPr/>
            <p:nvPr/>
          </p:nvPicPr>
          <p:blipFill>
            <a:blip r:embed="rId3"/>
            <a:stretch/>
          </p:blipFill>
          <p:spPr>
            <a:xfrm>
              <a:off x="4184849" y="2819503"/>
              <a:ext cx="800317" cy="522698"/>
            </a:xfrm>
            <a:prstGeom prst="rect">
              <a:avLst/>
            </a:prstGeom>
            <a:ln>
              <a:noFill/>
            </a:ln>
          </p:spPr>
        </p:pic>
        <p:pic>
          <p:nvPicPr>
            <p:cNvPr id="21" name="Picture 15" descr="letter">
              <a:extLst>
                <a:ext uri="{FF2B5EF4-FFF2-40B4-BE49-F238E27FC236}">
                  <a16:creationId xmlns:a16="http://schemas.microsoft.com/office/drawing/2014/main" id="{EB69FBF0-CAE3-4674-92BF-8E66BD8E364F}"/>
                </a:ext>
              </a:extLst>
            </p:cNvPr>
            <p:cNvPicPr/>
            <p:nvPr/>
          </p:nvPicPr>
          <p:blipFill>
            <a:blip r:embed="rId4"/>
            <a:stretch/>
          </p:blipFill>
          <p:spPr>
            <a:xfrm>
              <a:off x="3933650" y="3797646"/>
              <a:ext cx="1303075" cy="688937"/>
            </a:xfrm>
            <a:prstGeom prst="rect">
              <a:avLst/>
            </a:prstGeom>
            <a:ln>
              <a:noFill/>
            </a:ln>
          </p:spPr>
        </p:pic>
      </p:grpSp>
      <p:sp>
        <p:nvSpPr>
          <p:cNvPr id="4" name="Title 2">
            <a:extLst>
              <a:ext uri="{FF2B5EF4-FFF2-40B4-BE49-F238E27FC236}">
                <a16:creationId xmlns:a16="http://schemas.microsoft.com/office/drawing/2014/main" id="{7B3E560C-6B16-4918-B141-886A83E9705B}"/>
              </a:ext>
            </a:extLst>
          </p:cNvPr>
          <p:cNvSpPr txBox="1">
            <a:spLocks/>
          </p:cNvSpPr>
          <p:nvPr/>
        </p:nvSpPr>
        <p:spPr>
          <a:xfrm>
            <a:off x="657224" y="499533"/>
            <a:ext cx="10772775" cy="1658198"/>
          </a:xfrm>
          <a:prstGeom prst="rect">
            <a:avLst/>
          </a:prstGeom>
        </p:spPr>
        <p:txBody>
          <a:bodyPr lIns="91440" tIns="45720" rIns="91440" bIns="45720"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IE" dirty="0">
                <a:ea typeface="+mj-lt"/>
                <a:cs typeface="+mj-lt"/>
              </a:rPr>
              <a:t>Denial-of-Service (DoS) Attack</a:t>
            </a:r>
            <a:endParaRPr lang="en-US" dirty="0"/>
          </a:p>
        </p:txBody>
      </p:sp>
    </p:spTree>
    <p:extLst>
      <p:ext uri="{BB962C8B-B14F-4D97-AF65-F5344CB8AC3E}">
        <p14:creationId xmlns:p14="http://schemas.microsoft.com/office/powerpoint/2010/main" val="364033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a:ea typeface="+mj-lt"/>
                <a:cs typeface="+mj-lt"/>
              </a:rPr>
              <a:t>Denial-of-Service (DoS) Attack</a:t>
            </a:r>
            <a:endParaRPr lang="en-US"/>
          </a:p>
        </p:txBody>
      </p:sp>
      <p:sp>
        <p:nvSpPr>
          <p:cNvPr id="5" name="Content Placeholder 4">
            <a:extLst>
              <a:ext uri="{FF2B5EF4-FFF2-40B4-BE49-F238E27FC236}">
                <a16:creationId xmlns:a16="http://schemas.microsoft.com/office/drawing/2014/main" id="{9F8DB787-26E9-4DBF-9686-D18B3B92DA4E}"/>
              </a:ext>
            </a:extLst>
          </p:cNvPr>
          <p:cNvSpPr>
            <a:spLocks noGrp="1"/>
          </p:cNvSpPr>
          <p:nvPr>
            <p:ph idx="1"/>
          </p:nvPr>
        </p:nvSpPr>
        <p:spPr>
          <a:xfrm>
            <a:off x="659533" y="2011680"/>
            <a:ext cx="9298220" cy="3766185"/>
          </a:xfrm>
        </p:spPr>
        <p:txBody>
          <a:bodyPr vert="horz" lIns="91440" tIns="45720" rIns="91440" bIns="45720" rtlCol="0" anchor="t">
            <a:noAutofit/>
          </a:bodyPr>
          <a:lstStyle/>
          <a:p>
            <a:pPr marL="0" lvl="1" indent="0">
              <a:lnSpc>
                <a:spcPct val="100000"/>
              </a:lnSpc>
              <a:buNone/>
            </a:pPr>
            <a:r>
              <a:rPr lang="en-GB" sz="2700" dirty="0">
                <a:ea typeface="+mn-lt"/>
                <a:cs typeface="+mn-lt"/>
              </a:rPr>
              <a:t>A legitimate HTTP POST header, which includes a 'Content-Length' field to specify the size of the message body to follow. However, the attacker then proceeds to send the actual message body at an extremely slow rate (e.g., 1 byte/110 seconds).</a:t>
            </a:r>
            <a:r>
              <a:rPr lang="en-GB" sz="2800" dirty="0">
                <a:ea typeface="+mn-lt"/>
                <a:cs typeface="+mn-lt"/>
              </a:rPr>
              <a:t> </a:t>
            </a:r>
            <a:endParaRPr lang="en-US" dirty="0"/>
          </a:p>
        </p:txBody>
      </p:sp>
      <p:sp>
        <p:nvSpPr>
          <p:cNvPr id="8" name="TextBox 7">
            <a:extLst>
              <a:ext uri="{FF2B5EF4-FFF2-40B4-BE49-F238E27FC236}">
                <a16:creationId xmlns:a16="http://schemas.microsoft.com/office/drawing/2014/main" id="{A64A72B0-AB42-46C1-8147-28178818C7C6}"/>
              </a:ext>
            </a:extLst>
          </p:cNvPr>
          <p:cNvSpPr txBox="1"/>
          <p:nvPr/>
        </p:nvSpPr>
        <p:spPr>
          <a:xfrm>
            <a:off x="703841" y="4319935"/>
            <a:ext cx="9300341"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dirty="0"/>
              <a:t>The target server will attempt to obey the 'Content-Length' field in the header and wait for the entire body of the message to be transmitted, which can take a very long time.</a:t>
            </a:r>
            <a:endParaRPr lang="en-US" sz="2700" dirty="0">
              <a:cs typeface="Calibri Light" panose="020F0302020204030204"/>
            </a:endParaRPr>
          </a:p>
        </p:txBody>
      </p:sp>
      <p:sp>
        <p:nvSpPr>
          <p:cNvPr id="2" name="CustomShape 3">
            <a:extLst>
              <a:ext uri="{FF2B5EF4-FFF2-40B4-BE49-F238E27FC236}">
                <a16:creationId xmlns:a16="http://schemas.microsoft.com/office/drawing/2014/main" id="{0682B3C1-7A91-43BC-B60D-6A561FA10D0A}"/>
              </a:ext>
            </a:extLst>
          </p:cNvPr>
          <p:cNvSpPr/>
          <p:nvPr/>
        </p:nvSpPr>
        <p:spPr>
          <a:xfrm>
            <a:off x="9988460" y="703718"/>
            <a:ext cx="1439640" cy="1511640"/>
          </a:xfrm>
          <a:prstGeom prst="star10">
            <a:avLst>
              <a:gd name="adj" fmla="val 42533"/>
              <a:gd name="hf" fmla="val 105146"/>
            </a:avLst>
          </a:prstGeom>
          <a:solidFill>
            <a:schemeClr val="tx2">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800" b="0" strike="noStrike" spc="-1">
                <a:solidFill>
                  <a:srgbClr val="FFFFFF"/>
                </a:solidFill>
                <a:latin typeface="Lucida Sans Unicode"/>
              </a:rPr>
              <a:t>HTTP</a:t>
            </a:r>
            <a:endParaRPr lang="en-GB" sz="1800" b="0" strike="noStrike" spc="-1">
              <a:latin typeface="Arial"/>
            </a:endParaRPr>
          </a:p>
          <a:p>
            <a:pPr algn="ctr">
              <a:lnSpc>
                <a:spcPct val="100000"/>
              </a:lnSpc>
            </a:pPr>
            <a:r>
              <a:rPr lang="en-IE" sz="1800" b="0" strike="noStrike" spc="-1">
                <a:solidFill>
                  <a:srgbClr val="FFFFFF"/>
                </a:solidFill>
                <a:latin typeface="Lucida Sans Unicode"/>
              </a:rPr>
              <a:t>POST</a:t>
            </a:r>
            <a:endParaRPr lang="en-GB" sz="1800" b="0" strike="noStrike" spc="-1">
              <a:latin typeface="Arial"/>
            </a:endParaRPr>
          </a:p>
          <a:p>
            <a:pPr algn="ctr">
              <a:lnSpc>
                <a:spcPct val="100000"/>
              </a:lnSpc>
            </a:pPr>
            <a:r>
              <a:rPr lang="en-IE" sz="1800" b="0" strike="noStrike" spc="-1">
                <a:solidFill>
                  <a:srgbClr val="FFFFFF"/>
                </a:solidFill>
                <a:latin typeface="Lucida Sans Unicode"/>
              </a:rPr>
              <a:t>Attack</a:t>
            </a:r>
            <a:endParaRPr lang="en-GB" sz="1800" b="0" strike="noStrike" spc="-1">
              <a:latin typeface="Arial"/>
            </a:endParaRPr>
          </a:p>
        </p:txBody>
      </p:sp>
    </p:spTree>
    <p:extLst>
      <p:ext uri="{BB962C8B-B14F-4D97-AF65-F5344CB8AC3E}">
        <p14:creationId xmlns:p14="http://schemas.microsoft.com/office/powerpoint/2010/main" val="92809404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3316</Words>
  <Application>Microsoft Macintosh PowerPoint</Application>
  <PresentationFormat>Widescreen</PresentationFormat>
  <Paragraphs>320</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Arial Black</vt:lpstr>
      <vt:lpstr>Calibri Light</vt:lpstr>
      <vt:lpstr>Courier New</vt:lpstr>
      <vt:lpstr>Lucida Sans Unicode</vt:lpstr>
      <vt:lpstr>Times New Roman</vt:lpstr>
      <vt:lpstr>Metropolitan</vt:lpstr>
      <vt:lpstr>Operating Systems Attacks</vt:lpstr>
      <vt:lpstr>PowerPoint Presentation</vt:lpstr>
      <vt:lpstr>Intentional Attacks</vt:lpstr>
      <vt:lpstr>Denial-of-Service (DoS) Attack</vt:lpstr>
      <vt:lpstr>Denial-of-Service (DoS) Attack</vt:lpstr>
      <vt:lpstr>Distributed Denial-of-Service (DDoS) Attack</vt:lpstr>
      <vt:lpstr>PowerPoint Presentation</vt:lpstr>
      <vt:lpstr>PowerPoint Presentation</vt:lpstr>
      <vt:lpstr>Denial-of-Service (DoS) Attack</vt:lpstr>
      <vt:lpstr>Denial-of-Service (DoS) Attack</vt:lpstr>
      <vt:lpstr>Prevent slow HTTP Post Attacks</vt:lpstr>
      <vt:lpstr>PowerPoint Presentation</vt:lpstr>
      <vt:lpstr>PowerPoint Presentation</vt:lpstr>
      <vt:lpstr>PowerPoint Presentation</vt:lpstr>
      <vt:lpstr>PowerPoint Presentation</vt:lpstr>
      <vt:lpstr>PowerPoint Presentation</vt:lpstr>
      <vt:lpstr>Wiretapping</vt:lpstr>
      <vt:lpstr>Wiretapping</vt:lpstr>
      <vt:lpstr>Wiretapping</vt:lpstr>
      <vt:lpstr>Wiretapping</vt:lpstr>
      <vt:lpstr>Wiretapping Case Study</vt:lpstr>
      <vt:lpstr>Wiretapping Case Study</vt:lpstr>
      <vt:lpstr>Wiretapping Case Study</vt:lpstr>
      <vt:lpstr>Wiretapping Case Study</vt:lpstr>
      <vt:lpstr>Wiretapping Case Study</vt:lpstr>
      <vt:lpstr>Wiretapping Case Study</vt:lpstr>
      <vt:lpstr>Wiretapping Case Study</vt:lpstr>
      <vt:lpstr>PowerPoint Presentation</vt:lpstr>
      <vt:lpstr>Viruses</vt:lpstr>
      <vt:lpstr>Viruses</vt:lpstr>
      <vt:lpstr>Viruses</vt:lpstr>
      <vt:lpstr>Types of viruses</vt:lpstr>
      <vt:lpstr>#1 Boot Sector Virus</vt:lpstr>
      <vt:lpstr>#2 File Infector Virus</vt:lpstr>
      <vt:lpstr>#3 Macro Virus</vt:lpstr>
      <vt:lpstr>#4 Multipartite Virus</vt:lpstr>
      <vt:lpstr>#5 Polymorphic  Virus</vt:lpstr>
      <vt:lpstr>Virus Case Study</vt:lpstr>
      <vt:lpstr>Virus Case Study</vt:lpstr>
      <vt:lpstr>Virus Case Study</vt:lpstr>
      <vt:lpstr>Virus Case Study</vt:lpstr>
      <vt:lpstr>Virus Case Study</vt:lpstr>
      <vt:lpstr>PowerPoint Presentation</vt:lpstr>
      <vt:lpstr>Worms</vt:lpstr>
      <vt:lpstr>Worms</vt:lpstr>
      <vt:lpstr>Helpful Worms</vt:lpstr>
      <vt:lpstr>Helpful Worms</vt:lpstr>
      <vt:lpstr>Worm Case Study</vt:lpstr>
      <vt:lpstr>Worm Case Study</vt:lpstr>
      <vt:lpstr>Worm Case Study</vt:lpstr>
      <vt:lpstr>Worm Case Study</vt:lpstr>
      <vt:lpstr>Worm Case Study</vt:lpstr>
      <vt:lpstr>PowerPoint Presentation</vt:lpstr>
      <vt:lpstr>Trojans</vt:lpstr>
      <vt:lpstr>Trojans</vt:lpstr>
      <vt:lpstr>Trojans</vt:lpstr>
      <vt:lpstr>Destructive behaviour</vt:lpstr>
      <vt:lpstr>Use of Resources or Identity</vt:lpstr>
      <vt:lpstr>Money Theft or Ransom</vt:lpstr>
      <vt:lpstr>Data Theft</vt:lpstr>
      <vt:lpstr>Spying, Surveillance or Stalking</vt:lpstr>
      <vt:lpstr>Trojan Case Study</vt:lpstr>
      <vt:lpstr>Worm Case Study</vt:lpstr>
      <vt:lpstr>Worm Case Study</vt:lpstr>
      <vt:lpstr>Worm Case Study</vt:lpstr>
      <vt:lpstr>Worm Case Study</vt:lpstr>
      <vt:lpstr>PowerPoint Presentation</vt:lpstr>
      <vt:lpstr>Unintentional Attacks</vt:lpstr>
      <vt:lpstr>Unintentional Attacks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subject/>
  <dc:creator>Damian Gordon</dc:creator>
  <dc:description/>
  <cp:lastModifiedBy>Paul Kelly</cp:lastModifiedBy>
  <cp:revision>404</cp:revision>
  <dcterms:created xsi:type="dcterms:W3CDTF">2015-01-19T19:52:08Z</dcterms:created>
  <dcterms:modified xsi:type="dcterms:W3CDTF">2023-01-31T10:57:11Z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79</vt:i4>
  </property>
</Properties>
</file>