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33"/>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6" r:id="rId30"/>
    <p:sldId id="314" r:id="rId31"/>
    <p:sldId id="315" r:id="rId3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2C1E9-B1F1-F67F-8DCB-11F9E08445AF}" v="961" dt="2022-01-21T13:52:56.017"/>
    <p1510:client id="{A4D42A20-F17A-52FD-65BF-67BC5ABD585F}" v="211" dt="2022-01-27T11:54:38.500"/>
    <p1510:client id="{E62EC56E-5742-7BA6-E2F8-0C730638ACA5}" v="5" dt="2022-01-31T13:33:50.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11"/>
  </p:normalViewPr>
  <p:slideViewPr>
    <p:cSldViewPr snapToGrid="0">
      <p:cViewPr varScale="1">
        <p:scale>
          <a:sx n="116" d="100"/>
          <a:sy n="116"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Vilone" userId="S::giulia.vilone@tudublin.ie::0c58d732-b0d9-492e-ba07-5ae44eefa3de" providerId="AD" clId="Web-{37A2C1E9-B1F1-F67F-8DCB-11F9E08445AF}"/>
    <pc:docChg chg="addSld delSld modSld sldOrd addMainMaster delMainMaster">
      <pc:chgData name="Giulia Vilone" userId="S::giulia.vilone@tudublin.ie::0c58d732-b0d9-492e-ba07-5ae44eefa3de" providerId="AD" clId="Web-{37A2C1E9-B1F1-F67F-8DCB-11F9E08445AF}" dt="2022-01-21T13:52:56.017" v="945"/>
      <pc:docMkLst>
        <pc:docMk/>
      </pc:docMkLst>
      <pc:sldChg chg="delSp del mod modClrScheme chgLayout">
        <pc:chgData name="Giulia Vilone" userId="S::giulia.vilone@tudublin.ie::0c58d732-b0d9-492e-ba07-5ae44eefa3de" providerId="AD" clId="Web-{37A2C1E9-B1F1-F67F-8DCB-11F9E08445AF}" dt="2022-01-21T11:50:33.333" v="11"/>
        <pc:sldMkLst>
          <pc:docMk/>
          <pc:sldMk cId="0" sldId="256"/>
        </pc:sldMkLst>
        <pc:spChg chg="del">
          <ac:chgData name="Giulia Vilone" userId="S::giulia.vilone@tudublin.ie::0c58d732-b0d9-492e-ba07-5ae44eefa3de" providerId="AD" clId="Web-{37A2C1E9-B1F1-F67F-8DCB-11F9E08445AF}" dt="2022-01-21T10:10:29" v="2"/>
          <ac:spMkLst>
            <pc:docMk/>
            <pc:sldMk cId="0" sldId="256"/>
            <ac:spMk id="97" creationId="{00000000-0000-0000-0000-000000000000}"/>
          </ac:spMkLst>
        </pc:spChg>
      </pc:sldChg>
      <pc:sldChg chg="del mod modClrScheme chgLayout">
        <pc:chgData name="Giulia Vilone" userId="S::giulia.vilone@tudublin.ie::0c58d732-b0d9-492e-ba07-5ae44eefa3de" providerId="AD" clId="Web-{37A2C1E9-B1F1-F67F-8DCB-11F9E08445AF}" dt="2022-01-21T11:52:16.054" v="88"/>
        <pc:sldMkLst>
          <pc:docMk/>
          <pc:sldMk cId="0" sldId="257"/>
        </pc:sldMkLst>
      </pc:sldChg>
      <pc:sldChg chg="del mod modClrScheme chgLayout">
        <pc:chgData name="Giulia Vilone" userId="S::giulia.vilone@tudublin.ie::0c58d732-b0d9-492e-ba07-5ae44eefa3de" providerId="AD" clId="Web-{37A2C1E9-B1F1-F67F-8DCB-11F9E08445AF}" dt="2022-01-21T11:53:34.134" v="107"/>
        <pc:sldMkLst>
          <pc:docMk/>
          <pc:sldMk cId="0" sldId="258"/>
        </pc:sldMkLst>
      </pc:sldChg>
      <pc:sldChg chg="del mod modClrScheme chgLayout">
        <pc:chgData name="Giulia Vilone" userId="S::giulia.vilone@tudublin.ie::0c58d732-b0d9-492e-ba07-5ae44eefa3de" providerId="AD" clId="Web-{37A2C1E9-B1F1-F67F-8DCB-11F9E08445AF}" dt="2022-01-21T12:19:46.016" v="139"/>
        <pc:sldMkLst>
          <pc:docMk/>
          <pc:sldMk cId="0" sldId="259"/>
        </pc:sldMkLst>
      </pc:sldChg>
      <pc:sldChg chg="del mod modClrScheme chgLayout">
        <pc:chgData name="Giulia Vilone" userId="S::giulia.vilone@tudublin.ie::0c58d732-b0d9-492e-ba07-5ae44eefa3de" providerId="AD" clId="Web-{37A2C1E9-B1F1-F67F-8DCB-11F9E08445AF}" dt="2022-01-21T12:19:46.938" v="140"/>
        <pc:sldMkLst>
          <pc:docMk/>
          <pc:sldMk cId="0" sldId="260"/>
        </pc:sldMkLst>
      </pc:sldChg>
      <pc:sldChg chg="del mod modClrScheme chgLayout">
        <pc:chgData name="Giulia Vilone" userId="S::giulia.vilone@tudublin.ie::0c58d732-b0d9-492e-ba07-5ae44eefa3de" providerId="AD" clId="Web-{37A2C1E9-B1F1-F67F-8DCB-11F9E08445AF}" dt="2022-01-21T12:20:56.020" v="152"/>
        <pc:sldMkLst>
          <pc:docMk/>
          <pc:sldMk cId="0" sldId="261"/>
        </pc:sldMkLst>
      </pc:sldChg>
      <pc:sldChg chg="del mod modClrScheme chgLayout">
        <pc:chgData name="Giulia Vilone" userId="S::giulia.vilone@tudublin.ie::0c58d732-b0d9-492e-ba07-5ae44eefa3de" providerId="AD" clId="Web-{37A2C1E9-B1F1-F67F-8DCB-11F9E08445AF}" dt="2022-01-21T12:21:54.086" v="166"/>
        <pc:sldMkLst>
          <pc:docMk/>
          <pc:sldMk cId="0" sldId="262"/>
        </pc:sldMkLst>
      </pc:sldChg>
      <pc:sldChg chg="del mod modClrScheme chgLayout">
        <pc:chgData name="Giulia Vilone" userId="S::giulia.vilone@tudublin.ie::0c58d732-b0d9-492e-ba07-5ae44eefa3de" providerId="AD" clId="Web-{37A2C1E9-B1F1-F67F-8DCB-11F9E08445AF}" dt="2022-01-21T12:24:58.581" v="185"/>
        <pc:sldMkLst>
          <pc:docMk/>
          <pc:sldMk cId="0" sldId="263"/>
        </pc:sldMkLst>
      </pc:sldChg>
      <pc:sldChg chg="del mod modClrScheme chgLayout">
        <pc:chgData name="Giulia Vilone" userId="S::giulia.vilone@tudublin.ie::0c58d732-b0d9-492e-ba07-5ae44eefa3de" providerId="AD" clId="Web-{37A2C1E9-B1F1-F67F-8DCB-11F9E08445AF}" dt="2022-01-21T12:25:57.568" v="196"/>
        <pc:sldMkLst>
          <pc:docMk/>
          <pc:sldMk cId="0" sldId="264"/>
        </pc:sldMkLst>
      </pc:sldChg>
      <pc:sldChg chg="del mod modClrScheme chgLayout">
        <pc:chgData name="Giulia Vilone" userId="S::giulia.vilone@tudublin.ie::0c58d732-b0d9-492e-ba07-5ae44eefa3de" providerId="AD" clId="Web-{37A2C1E9-B1F1-F67F-8DCB-11F9E08445AF}" dt="2022-01-21T12:29:18.017" v="258"/>
        <pc:sldMkLst>
          <pc:docMk/>
          <pc:sldMk cId="0" sldId="265"/>
        </pc:sldMkLst>
      </pc:sldChg>
      <pc:sldChg chg="del mod modClrScheme chgLayout">
        <pc:chgData name="Giulia Vilone" userId="S::giulia.vilone@tudublin.ie::0c58d732-b0d9-492e-ba07-5ae44eefa3de" providerId="AD" clId="Web-{37A2C1E9-B1F1-F67F-8DCB-11F9E08445AF}" dt="2022-01-21T12:29:20.533" v="259"/>
        <pc:sldMkLst>
          <pc:docMk/>
          <pc:sldMk cId="0" sldId="266"/>
        </pc:sldMkLst>
      </pc:sldChg>
      <pc:sldChg chg="del mod modClrScheme chgLayout">
        <pc:chgData name="Giulia Vilone" userId="S::giulia.vilone@tudublin.ie::0c58d732-b0d9-492e-ba07-5ae44eefa3de" providerId="AD" clId="Web-{37A2C1E9-B1F1-F67F-8DCB-11F9E08445AF}" dt="2022-01-21T12:31:22.556" v="276"/>
        <pc:sldMkLst>
          <pc:docMk/>
          <pc:sldMk cId="0" sldId="267"/>
        </pc:sldMkLst>
      </pc:sldChg>
      <pc:sldChg chg="del mod modClrScheme chgLayout">
        <pc:chgData name="Giulia Vilone" userId="S::giulia.vilone@tudublin.ie::0c58d732-b0d9-492e-ba07-5ae44eefa3de" providerId="AD" clId="Web-{37A2C1E9-B1F1-F67F-8DCB-11F9E08445AF}" dt="2022-01-21T12:32:27.106" v="286"/>
        <pc:sldMkLst>
          <pc:docMk/>
          <pc:sldMk cId="0" sldId="268"/>
        </pc:sldMkLst>
      </pc:sldChg>
      <pc:sldChg chg="del mod modClrScheme chgLayout">
        <pc:chgData name="Giulia Vilone" userId="S::giulia.vilone@tudublin.ie::0c58d732-b0d9-492e-ba07-5ae44eefa3de" providerId="AD" clId="Web-{37A2C1E9-B1F1-F67F-8DCB-11F9E08445AF}" dt="2022-01-21T12:37:21.889" v="364"/>
        <pc:sldMkLst>
          <pc:docMk/>
          <pc:sldMk cId="0" sldId="269"/>
        </pc:sldMkLst>
      </pc:sldChg>
      <pc:sldChg chg="del mod modClrScheme chgLayout">
        <pc:chgData name="Giulia Vilone" userId="S::giulia.vilone@tudublin.ie::0c58d732-b0d9-492e-ba07-5ae44eefa3de" providerId="AD" clId="Web-{37A2C1E9-B1F1-F67F-8DCB-11F9E08445AF}" dt="2022-01-21T12:38:02.126" v="372"/>
        <pc:sldMkLst>
          <pc:docMk/>
          <pc:sldMk cId="0" sldId="270"/>
        </pc:sldMkLst>
      </pc:sldChg>
      <pc:sldChg chg="del mod modClrScheme chgLayout">
        <pc:chgData name="Giulia Vilone" userId="S::giulia.vilone@tudublin.ie::0c58d732-b0d9-492e-ba07-5ae44eefa3de" providerId="AD" clId="Web-{37A2C1E9-B1F1-F67F-8DCB-11F9E08445AF}" dt="2022-01-21T12:41:00.651" v="393"/>
        <pc:sldMkLst>
          <pc:docMk/>
          <pc:sldMk cId="0" sldId="271"/>
        </pc:sldMkLst>
      </pc:sldChg>
      <pc:sldChg chg="del mod modClrScheme chgLayout">
        <pc:chgData name="Giulia Vilone" userId="S::giulia.vilone@tudublin.ie::0c58d732-b0d9-492e-ba07-5ae44eefa3de" providerId="AD" clId="Web-{37A2C1E9-B1F1-F67F-8DCB-11F9E08445AF}" dt="2022-01-21T12:52:50.192" v="461"/>
        <pc:sldMkLst>
          <pc:docMk/>
          <pc:sldMk cId="0" sldId="272"/>
        </pc:sldMkLst>
      </pc:sldChg>
      <pc:sldChg chg="del mod modClrScheme chgLayout">
        <pc:chgData name="Giulia Vilone" userId="S::giulia.vilone@tudublin.ie::0c58d732-b0d9-492e-ba07-5ae44eefa3de" providerId="AD" clId="Web-{37A2C1E9-B1F1-F67F-8DCB-11F9E08445AF}" dt="2022-01-21T12:53:17.850" v="463"/>
        <pc:sldMkLst>
          <pc:docMk/>
          <pc:sldMk cId="0" sldId="273"/>
        </pc:sldMkLst>
      </pc:sldChg>
      <pc:sldChg chg="del mod modClrScheme chgLayout">
        <pc:chgData name="Giulia Vilone" userId="S::giulia.vilone@tudublin.ie::0c58d732-b0d9-492e-ba07-5ae44eefa3de" providerId="AD" clId="Web-{37A2C1E9-B1F1-F67F-8DCB-11F9E08445AF}" dt="2022-01-21T12:41:36.810" v="394"/>
        <pc:sldMkLst>
          <pc:docMk/>
          <pc:sldMk cId="0" sldId="274"/>
        </pc:sldMkLst>
      </pc:sldChg>
      <pc:sldChg chg="del mod modClrScheme chgLayout">
        <pc:chgData name="Giulia Vilone" userId="S::giulia.vilone@tudublin.ie::0c58d732-b0d9-492e-ba07-5ae44eefa3de" providerId="AD" clId="Web-{37A2C1E9-B1F1-F67F-8DCB-11F9E08445AF}" dt="2022-01-21T12:41:38.622" v="395"/>
        <pc:sldMkLst>
          <pc:docMk/>
          <pc:sldMk cId="0" sldId="275"/>
        </pc:sldMkLst>
      </pc:sldChg>
      <pc:sldChg chg="del mod modClrScheme chgLayout">
        <pc:chgData name="Giulia Vilone" userId="S::giulia.vilone@tudublin.ie::0c58d732-b0d9-492e-ba07-5ae44eefa3de" providerId="AD" clId="Web-{37A2C1E9-B1F1-F67F-8DCB-11F9E08445AF}" dt="2022-01-21T12:56:05.813" v="526"/>
        <pc:sldMkLst>
          <pc:docMk/>
          <pc:sldMk cId="0" sldId="276"/>
        </pc:sldMkLst>
      </pc:sldChg>
      <pc:sldChg chg="del mod modClrScheme chgLayout">
        <pc:chgData name="Giulia Vilone" userId="S::giulia.vilone@tudublin.ie::0c58d732-b0d9-492e-ba07-5ae44eefa3de" providerId="AD" clId="Web-{37A2C1E9-B1F1-F67F-8DCB-11F9E08445AF}" dt="2022-01-21T13:40:34.434" v="718"/>
        <pc:sldMkLst>
          <pc:docMk/>
          <pc:sldMk cId="0" sldId="277"/>
        </pc:sldMkLst>
      </pc:sldChg>
      <pc:sldChg chg="del mod modClrScheme chgLayout">
        <pc:chgData name="Giulia Vilone" userId="S::giulia.vilone@tudublin.ie::0c58d732-b0d9-492e-ba07-5ae44eefa3de" providerId="AD" clId="Web-{37A2C1E9-B1F1-F67F-8DCB-11F9E08445AF}" dt="2022-01-21T13:40:54.185" v="723"/>
        <pc:sldMkLst>
          <pc:docMk/>
          <pc:sldMk cId="0" sldId="278"/>
        </pc:sldMkLst>
      </pc:sldChg>
      <pc:sldChg chg="del mod modClrScheme chgLayout">
        <pc:chgData name="Giulia Vilone" userId="S::giulia.vilone@tudublin.ie::0c58d732-b0d9-492e-ba07-5ae44eefa3de" providerId="AD" clId="Web-{37A2C1E9-B1F1-F67F-8DCB-11F9E08445AF}" dt="2022-01-21T13:41:51.202" v="758"/>
        <pc:sldMkLst>
          <pc:docMk/>
          <pc:sldMk cId="0" sldId="279"/>
        </pc:sldMkLst>
      </pc:sldChg>
      <pc:sldChg chg="del mod modClrScheme chgLayout">
        <pc:chgData name="Giulia Vilone" userId="S::giulia.vilone@tudublin.ie::0c58d732-b0d9-492e-ba07-5ae44eefa3de" providerId="AD" clId="Web-{37A2C1E9-B1F1-F67F-8DCB-11F9E08445AF}" dt="2022-01-21T13:43:31.924" v="778"/>
        <pc:sldMkLst>
          <pc:docMk/>
          <pc:sldMk cId="0" sldId="280"/>
        </pc:sldMkLst>
      </pc:sldChg>
      <pc:sldChg chg="del mod modClrScheme chgLayout">
        <pc:chgData name="Giulia Vilone" userId="S::giulia.vilone@tudublin.ie::0c58d732-b0d9-492e-ba07-5ae44eefa3de" providerId="AD" clId="Web-{37A2C1E9-B1F1-F67F-8DCB-11F9E08445AF}" dt="2022-01-21T13:45:04.817" v="803"/>
        <pc:sldMkLst>
          <pc:docMk/>
          <pc:sldMk cId="0" sldId="281"/>
        </pc:sldMkLst>
      </pc:sldChg>
      <pc:sldChg chg="del mod modClrScheme chgLayout">
        <pc:chgData name="Giulia Vilone" userId="S::giulia.vilone@tudublin.ie::0c58d732-b0d9-492e-ba07-5ae44eefa3de" providerId="AD" clId="Web-{37A2C1E9-B1F1-F67F-8DCB-11F9E08445AF}" dt="2022-01-21T13:46:16.678" v="827"/>
        <pc:sldMkLst>
          <pc:docMk/>
          <pc:sldMk cId="0" sldId="282"/>
        </pc:sldMkLst>
      </pc:sldChg>
      <pc:sldChg chg="del mod modClrScheme chgLayout">
        <pc:chgData name="Giulia Vilone" userId="S::giulia.vilone@tudublin.ie::0c58d732-b0d9-492e-ba07-5ae44eefa3de" providerId="AD" clId="Web-{37A2C1E9-B1F1-F67F-8DCB-11F9E08445AF}" dt="2022-01-21T13:50:56.060" v="903"/>
        <pc:sldMkLst>
          <pc:docMk/>
          <pc:sldMk cId="0" sldId="283"/>
        </pc:sldMkLst>
      </pc:sldChg>
      <pc:sldChg chg="del mod modClrScheme chgLayout">
        <pc:chgData name="Giulia Vilone" userId="S::giulia.vilone@tudublin.ie::0c58d732-b0d9-492e-ba07-5ae44eefa3de" providerId="AD" clId="Web-{37A2C1E9-B1F1-F67F-8DCB-11F9E08445AF}" dt="2022-01-21T13:52:56.017" v="945"/>
        <pc:sldMkLst>
          <pc:docMk/>
          <pc:sldMk cId="0" sldId="284"/>
        </pc:sldMkLst>
      </pc:sldChg>
      <pc:sldChg chg="modSp add ord">
        <pc:chgData name="Giulia Vilone" userId="S::giulia.vilone@tudublin.ie::0c58d732-b0d9-492e-ba07-5ae44eefa3de" providerId="AD" clId="Web-{37A2C1E9-B1F1-F67F-8DCB-11F9E08445AF}" dt="2022-01-21T11:50:31.380" v="10" actId="20577"/>
        <pc:sldMkLst>
          <pc:docMk/>
          <pc:sldMk cId="1714266030" sldId="285"/>
        </pc:sldMkLst>
        <pc:spChg chg="mod">
          <ac:chgData name="Giulia Vilone" userId="S::giulia.vilone@tudublin.ie::0c58d732-b0d9-492e-ba07-5ae44eefa3de" providerId="AD" clId="Web-{37A2C1E9-B1F1-F67F-8DCB-11F9E08445AF}" dt="2022-01-21T11:50:31.380" v="10" actId="20577"/>
          <ac:spMkLst>
            <pc:docMk/>
            <pc:sldMk cId="1714266030" sldId="285"/>
            <ac:spMk id="2" creationId="{00000000-0000-0000-0000-000000000000}"/>
          </ac:spMkLst>
        </pc:spChg>
      </pc:sldChg>
      <pc:sldChg chg="modSp add ord">
        <pc:chgData name="Giulia Vilone" userId="S::giulia.vilone@tudublin.ie::0c58d732-b0d9-492e-ba07-5ae44eefa3de" providerId="AD" clId="Web-{37A2C1E9-B1F1-F67F-8DCB-11F9E08445AF}" dt="2022-01-21T11:52:03.819" v="87" actId="20577"/>
        <pc:sldMkLst>
          <pc:docMk/>
          <pc:sldMk cId="3264727449" sldId="286"/>
        </pc:sldMkLst>
        <pc:spChg chg="mod">
          <ac:chgData name="Giulia Vilone" userId="S::giulia.vilone@tudublin.ie::0c58d732-b0d9-492e-ba07-5ae44eefa3de" providerId="AD" clId="Web-{37A2C1E9-B1F1-F67F-8DCB-11F9E08445AF}" dt="2022-01-21T11:52:03.819" v="87" actId="20577"/>
          <ac:spMkLst>
            <pc:docMk/>
            <pc:sldMk cId="3264727449" sldId="286"/>
            <ac:spMk id="2" creationId="{00000000-0000-0000-0000-000000000000}"/>
          </ac:spMkLst>
        </pc:spChg>
        <pc:spChg chg="mod">
          <ac:chgData name="Giulia Vilone" userId="S::giulia.vilone@tudublin.ie::0c58d732-b0d9-492e-ba07-5ae44eefa3de" providerId="AD" clId="Web-{37A2C1E9-B1F1-F67F-8DCB-11F9E08445AF}" dt="2022-01-21T11:50:55.552" v="19" actId="20577"/>
          <ac:spMkLst>
            <pc:docMk/>
            <pc:sldMk cId="3264727449" sldId="286"/>
            <ac:spMk id="3" creationId="{00000000-0000-0000-0000-000000000000}"/>
          </ac:spMkLst>
        </pc:spChg>
      </pc:sldChg>
      <pc:sldChg chg="addSp modSp add replId">
        <pc:chgData name="Giulia Vilone" userId="S::giulia.vilone@tudublin.ie::0c58d732-b0d9-492e-ba07-5ae44eefa3de" providerId="AD" clId="Web-{37A2C1E9-B1F1-F67F-8DCB-11F9E08445AF}" dt="2022-01-21T12:39:36.428" v="381" actId="20577"/>
        <pc:sldMkLst>
          <pc:docMk/>
          <pc:sldMk cId="2671332705" sldId="287"/>
        </pc:sldMkLst>
        <pc:spChg chg="mod">
          <ac:chgData name="Giulia Vilone" userId="S::giulia.vilone@tudublin.ie::0c58d732-b0d9-492e-ba07-5ae44eefa3de" providerId="AD" clId="Web-{37A2C1E9-B1F1-F67F-8DCB-11F9E08445AF}" dt="2022-01-21T12:39:36.428" v="381" actId="20577"/>
          <ac:spMkLst>
            <pc:docMk/>
            <pc:sldMk cId="2671332705" sldId="287"/>
            <ac:spMk id="2" creationId="{00000000-0000-0000-0000-000000000000}"/>
          </ac:spMkLst>
        </pc:spChg>
        <pc:spChg chg="mod">
          <ac:chgData name="Giulia Vilone" userId="S::giulia.vilone@tudublin.ie::0c58d732-b0d9-492e-ba07-5ae44eefa3de" providerId="AD" clId="Web-{37A2C1E9-B1F1-F67F-8DCB-11F9E08445AF}" dt="2022-01-21T11:52:38.789" v="95" actId="20577"/>
          <ac:spMkLst>
            <pc:docMk/>
            <pc:sldMk cId="2671332705" sldId="287"/>
            <ac:spMk id="3" creationId="{00000000-0000-0000-0000-000000000000}"/>
          </ac:spMkLst>
        </pc:spChg>
        <pc:picChg chg="add mod">
          <ac:chgData name="Giulia Vilone" userId="S::giulia.vilone@tudublin.ie::0c58d732-b0d9-492e-ba07-5ae44eefa3de" providerId="AD" clId="Web-{37A2C1E9-B1F1-F67F-8DCB-11F9E08445AF}" dt="2022-01-21T11:53:05.727" v="99" actId="1076"/>
          <ac:picMkLst>
            <pc:docMk/>
            <pc:sldMk cId="2671332705" sldId="287"/>
            <ac:picMk id="5" creationId="{AC1D7AED-DF97-4DD1-A732-192D238F2581}"/>
          </ac:picMkLst>
        </pc:picChg>
      </pc:sldChg>
      <pc:sldChg chg="delSp modSp add replId">
        <pc:chgData name="Giulia Vilone" userId="S::giulia.vilone@tudublin.ie::0c58d732-b0d9-492e-ba07-5ae44eefa3de" providerId="AD" clId="Web-{37A2C1E9-B1F1-F67F-8DCB-11F9E08445AF}" dt="2022-01-21T12:19:16.858" v="138" actId="20577"/>
        <pc:sldMkLst>
          <pc:docMk/>
          <pc:sldMk cId="4263769072" sldId="288"/>
        </pc:sldMkLst>
        <pc:spChg chg="mod">
          <ac:chgData name="Giulia Vilone" userId="S::giulia.vilone@tudublin.ie::0c58d732-b0d9-492e-ba07-5ae44eefa3de" providerId="AD" clId="Web-{37A2C1E9-B1F1-F67F-8DCB-11F9E08445AF}" dt="2022-01-21T12:19:16.858" v="138" actId="20577"/>
          <ac:spMkLst>
            <pc:docMk/>
            <pc:sldMk cId="4263769072" sldId="288"/>
            <ac:spMk id="2" creationId="{00000000-0000-0000-0000-000000000000}"/>
          </ac:spMkLst>
        </pc:spChg>
        <pc:picChg chg="del">
          <ac:chgData name="Giulia Vilone" userId="S::giulia.vilone@tudublin.ie::0c58d732-b0d9-492e-ba07-5ae44eefa3de" providerId="AD" clId="Web-{37A2C1E9-B1F1-F67F-8DCB-11F9E08445AF}" dt="2022-01-21T11:53:41.618" v="109"/>
          <ac:picMkLst>
            <pc:docMk/>
            <pc:sldMk cId="4263769072" sldId="288"/>
            <ac:picMk id="5" creationId="{AC1D7AED-DF97-4DD1-A732-192D238F2581}"/>
          </ac:picMkLst>
        </pc:picChg>
      </pc:sldChg>
      <pc:sldChg chg="modSp add replId">
        <pc:chgData name="Giulia Vilone" userId="S::giulia.vilone@tudublin.ie::0c58d732-b0d9-492e-ba07-5ae44eefa3de" providerId="AD" clId="Web-{37A2C1E9-B1F1-F67F-8DCB-11F9E08445AF}" dt="2022-01-21T12:28:07.920" v="221" actId="20577"/>
        <pc:sldMkLst>
          <pc:docMk/>
          <pc:sldMk cId="2885299075" sldId="289"/>
        </pc:sldMkLst>
        <pc:spChg chg="mod">
          <ac:chgData name="Giulia Vilone" userId="S::giulia.vilone@tudublin.ie::0c58d732-b0d9-492e-ba07-5ae44eefa3de" providerId="AD" clId="Web-{37A2C1E9-B1F1-F67F-8DCB-11F9E08445AF}" dt="2022-01-21T12:28:07.920" v="221" actId="20577"/>
          <ac:spMkLst>
            <pc:docMk/>
            <pc:sldMk cId="2885299075" sldId="289"/>
            <ac:spMk id="2" creationId="{00000000-0000-0000-0000-000000000000}"/>
          </ac:spMkLst>
        </pc:spChg>
      </pc:sldChg>
      <pc:sldChg chg="addSp delSp modSp add ord replId">
        <pc:chgData name="Giulia Vilone" userId="S::giulia.vilone@tudublin.ie::0c58d732-b0d9-492e-ba07-5ae44eefa3de" providerId="AD" clId="Web-{37A2C1E9-B1F1-F67F-8DCB-11F9E08445AF}" dt="2022-01-21T12:39:25.193" v="379" actId="20577"/>
        <pc:sldMkLst>
          <pc:docMk/>
          <pc:sldMk cId="1773335099" sldId="290"/>
        </pc:sldMkLst>
        <pc:spChg chg="mod">
          <ac:chgData name="Giulia Vilone" userId="S::giulia.vilone@tudublin.ie::0c58d732-b0d9-492e-ba07-5ae44eefa3de" providerId="AD" clId="Web-{37A2C1E9-B1F1-F67F-8DCB-11F9E08445AF}" dt="2022-01-21T12:39:25.193" v="379" actId="20577"/>
          <ac:spMkLst>
            <pc:docMk/>
            <pc:sldMk cId="1773335099" sldId="290"/>
            <ac:spMk id="2" creationId="{00000000-0000-0000-0000-000000000000}"/>
          </ac:spMkLst>
        </pc:spChg>
        <pc:spChg chg="mod">
          <ac:chgData name="Giulia Vilone" userId="S::giulia.vilone@tudublin.ie::0c58d732-b0d9-492e-ba07-5ae44eefa3de" providerId="AD" clId="Web-{37A2C1E9-B1F1-F67F-8DCB-11F9E08445AF}" dt="2022-01-21T12:21:15.896" v="158" actId="20577"/>
          <ac:spMkLst>
            <pc:docMk/>
            <pc:sldMk cId="1773335099" sldId="290"/>
            <ac:spMk id="3" creationId="{00000000-0000-0000-0000-000000000000}"/>
          </ac:spMkLst>
        </pc:spChg>
        <pc:picChg chg="add mod">
          <ac:chgData name="Giulia Vilone" userId="S::giulia.vilone@tudublin.ie::0c58d732-b0d9-492e-ba07-5ae44eefa3de" providerId="AD" clId="Web-{37A2C1E9-B1F1-F67F-8DCB-11F9E08445AF}" dt="2022-01-21T12:21:45.695" v="165" actId="1076"/>
          <ac:picMkLst>
            <pc:docMk/>
            <pc:sldMk cId="1773335099" sldId="290"/>
            <ac:picMk id="4" creationId="{5A2F682B-D16C-46B1-AE03-B393A7A8FDCF}"/>
          </ac:picMkLst>
        </pc:picChg>
        <pc:picChg chg="del">
          <ac:chgData name="Giulia Vilone" userId="S::giulia.vilone@tudublin.ie::0c58d732-b0d9-492e-ba07-5ae44eefa3de" providerId="AD" clId="Web-{37A2C1E9-B1F1-F67F-8DCB-11F9E08445AF}" dt="2022-01-21T12:21:01.161" v="153"/>
          <ac:picMkLst>
            <pc:docMk/>
            <pc:sldMk cId="1773335099" sldId="290"/>
            <ac:picMk id="5" creationId="{AC1D7AED-DF97-4DD1-A732-192D238F2581}"/>
          </ac:picMkLst>
        </pc:picChg>
      </pc:sldChg>
      <pc:sldChg chg="modSp add ord replId">
        <pc:chgData name="Giulia Vilone" userId="S::giulia.vilone@tudublin.ie::0c58d732-b0d9-492e-ba07-5ae44eefa3de" providerId="AD" clId="Web-{37A2C1E9-B1F1-F67F-8DCB-11F9E08445AF}" dt="2022-01-21T12:24:57.206" v="184" actId="20577"/>
        <pc:sldMkLst>
          <pc:docMk/>
          <pc:sldMk cId="2201418904" sldId="291"/>
        </pc:sldMkLst>
        <pc:spChg chg="mod">
          <ac:chgData name="Giulia Vilone" userId="S::giulia.vilone@tudublin.ie::0c58d732-b0d9-492e-ba07-5ae44eefa3de" providerId="AD" clId="Web-{37A2C1E9-B1F1-F67F-8DCB-11F9E08445AF}" dt="2022-01-21T12:24:57.206" v="184" actId="20577"/>
          <ac:spMkLst>
            <pc:docMk/>
            <pc:sldMk cId="2201418904" sldId="291"/>
            <ac:spMk id="2" creationId="{00000000-0000-0000-0000-000000000000}"/>
          </ac:spMkLst>
        </pc:spChg>
        <pc:spChg chg="mod">
          <ac:chgData name="Giulia Vilone" userId="S::giulia.vilone@tudublin.ie::0c58d732-b0d9-492e-ba07-5ae44eefa3de" providerId="AD" clId="Web-{37A2C1E9-B1F1-F67F-8DCB-11F9E08445AF}" dt="2022-01-21T12:24:20.938" v="175" actId="20577"/>
          <ac:spMkLst>
            <pc:docMk/>
            <pc:sldMk cId="2201418904" sldId="291"/>
            <ac:spMk id="3" creationId="{00000000-0000-0000-0000-000000000000}"/>
          </ac:spMkLst>
        </pc:spChg>
      </pc:sldChg>
      <pc:sldChg chg="modSp add replId">
        <pc:chgData name="Giulia Vilone" userId="S::giulia.vilone@tudublin.ie::0c58d732-b0d9-492e-ba07-5ae44eefa3de" providerId="AD" clId="Web-{37A2C1E9-B1F1-F67F-8DCB-11F9E08445AF}" dt="2022-01-21T12:25:56.522" v="195" actId="20577"/>
        <pc:sldMkLst>
          <pc:docMk/>
          <pc:sldMk cId="2501619272" sldId="292"/>
        </pc:sldMkLst>
        <pc:spChg chg="mod">
          <ac:chgData name="Giulia Vilone" userId="S::giulia.vilone@tudublin.ie::0c58d732-b0d9-492e-ba07-5ae44eefa3de" providerId="AD" clId="Web-{37A2C1E9-B1F1-F67F-8DCB-11F9E08445AF}" dt="2022-01-21T12:25:56.522" v="195" actId="20577"/>
          <ac:spMkLst>
            <pc:docMk/>
            <pc:sldMk cId="2501619272" sldId="292"/>
            <ac:spMk id="2" creationId="{00000000-0000-0000-0000-000000000000}"/>
          </ac:spMkLst>
        </pc:spChg>
      </pc:sldChg>
      <pc:sldChg chg="modSp add replId">
        <pc:chgData name="Giulia Vilone" userId="S::giulia.vilone@tudublin.ie::0c58d732-b0d9-492e-ba07-5ae44eefa3de" providerId="AD" clId="Web-{37A2C1E9-B1F1-F67F-8DCB-11F9E08445AF}" dt="2022-01-21T12:27:40.246" v="219" actId="20577"/>
        <pc:sldMkLst>
          <pc:docMk/>
          <pc:sldMk cId="676480797" sldId="293"/>
        </pc:sldMkLst>
        <pc:spChg chg="mod">
          <ac:chgData name="Giulia Vilone" userId="S::giulia.vilone@tudublin.ie::0c58d732-b0d9-492e-ba07-5ae44eefa3de" providerId="AD" clId="Web-{37A2C1E9-B1F1-F67F-8DCB-11F9E08445AF}" dt="2022-01-21T12:27:40.246" v="219" actId="20577"/>
          <ac:spMkLst>
            <pc:docMk/>
            <pc:sldMk cId="676480797" sldId="293"/>
            <ac:spMk id="2" creationId="{00000000-0000-0000-0000-000000000000}"/>
          </ac:spMkLst>
        </pc:spChg>
      </pc:sldChg>
      <pc:sldChg chg="modSp add ord replId">
        <pc:chgData name="Giulia Vilone" userId="S::giulia.vilone@tudublin.ie::0c58d732-b0d9-492e-ba07-5ae44eefa3de" providerId="AD" clId="Web-{37A2C1E9-B1F1-F67F-8DCB-11F9E08445AF}" dt="2022-01-21T12:29:01.173" v="255" actId="20577"/>
        <pc:sldMkLst>
          <pc:docMk/>
          <pc:sldMk cId="706791402" sldId="294"/>
        </pc:sldMkLst>
        <pc:spChg chg="mod">
          <ac:chgData name="Giulia Vilone" userId="S::giulia.vilone@tudublin.ie::0c58d732-b0d9-492e-ba07-5ae44eefa3de" providerId="AD" clId="Web-{37A2C1E9-B1F1-F67F-8DCB-11F9E08445AF}" dt="2022-01-21T12:29:01.173" v="255" actId="20577"/>
          <ac:spMkLst>
            <pc:docMk/>
            <pc:sldMk cId="706791402" sldId="294"/>
            <ac:spMk id="2" creationId="{00000000-0000-0000-0000-000000000000}"/>
          </ac:spMkLst>
        </pc:spChg>
      </pc:sldChg>
      <pc:sldChg chg="addSp delSp modSp add ord replId">
        <pc:chgData name="Giulia Vilone" userId="S::giulia.vilone@tudublin.ie::0c58d732-b0d9-492e-ba07-5ae44eefa3de" providerId="AD" clId="Web-{37A2C1E9-B1F1-F67F-8DCB-11F9E08445AF}" dt="2022-01-21T12:39:18.771" v="378" actId="20577"/>
        <pc:sldMkLst>
          <pc:docMk/>
          <pc:sldMk cId="3546148254" sldId="295"/>
        </pc:sldMkLst>
        <pc:spChg chg="mod">
          <ac:chgData name="Giulia Vilone" userId="S::giulia.vilone@tudublin.ie::0c58d732-b0d9-492e-ba07-5ae44eefa3de" providerId="AD" clId="Web-{37A2C1E9-B1F1-F67F-8DCB-11F9E08445AF}" dt="2022-01-21T12:39:18.771" v="378" actId="20577"/>
          <ac:spMkLst>
            <pc:docMk/>
            <pc:sldMk cId="3546148254" sldId="295"/>
            <ac:spMk id="2" creationId="{00000000-0000-0000-0000-000000000000}"/>
          </ac:spMkLst>
        </pc:spChg>
        <pc:spChg chg="mod">
          <ac:chgData name="Giulia Vilone" userId="S::giulia.vilone@tudublin.ie::0c58d732-b0d9-492e-ba07-5ae44eefa3de" providerId="AD" clId="Web-{37A2C1E9-B1F1-F67F-8DCB-11F9E08445AF}" dt="2022-01-21T12:29:28.331" v="260" actId="20577"/>
          <ac:spMkLst>
            <pc:docMk/>
            <pc:sldMk cId="3546148254" sldId="295"/>
            <ac:spMk id="3" creationId="{00000000-0000-0000-0000-000000000000}"/>
          </ac:spMkLst>
        </pc:spChg>
        <pc:picChg chg="del">
          <ac:chgData name="Giulia Vilone" userId="S::giulia.vilone@tudublin.ie::0c58d732-b0d9-492e-ba07-5ae44eefa3de" providerId="AD" clId="Web-{37A2C1E9-B1F1-F67F-8DCB-11F9E08445AF}" dt="2022-01-21T12:31:00.961" v="269"/>
          <ac:picMkLst>
            <pc:docMk/>
            <pc:sldMk cId="3546148254" sldId="295"/>
            <ac:picMk id="4" creationId="{5A2F682B-D16C-46B1-AE03-B393A7A8FDCF}"/>
          </ac:picMkLst>
        </pc:picChg>
        <pc:picChg chg="add mod">
          <ac:chgData name="Giulia Vilone" userId="S::giulia.vilone@tudublin.ie::0c58d732-b0d9-492e-ba07-5ae44eefa3de" providerId="AD" clId="Web-{37A2C1E9-B1F1-F67F-8DCB-11F9E08445AF}" dt="2022-01-21T12:31:19.353" v="275" actId="14100"/>
          <ac:picMkLst>
            <pc:docMk/>
            <pc:sldMk cId="3546148254" sldId="295"/>
            <ac:picMk id="5" creationId="{4A3A3617-651A-44BB-A322-789F79D0013C}"/>
          </ac:picMkLst>
        </pc:picChg>
      </pc:sldChg>
      <pc:sldChg chg="modSp add ord replId">
        <pc:chgData name="Giulia Vilone" userId="S::giulia.vilone@tudublin.ie::0c58d732-b0d9-492e-ba07-5ae44eefa3de" providerId="AD" clId="Web-{37A2C1E9-B1F1-F67F-8DCB-11F9E08445AF}" dt="2022-01-21T12:32:12.871" v="284" actId="20577"/>
        <pc:sldMkLst>
          <pc:docMk/>
          <pc:sldMk cId="1558768088" sldId="296"/>
        </pc:sldMkLst>
        <pc:spChg chg="mod">
          <ac:chgData name="Giulia Vilone" userId="S::giulia.vilone@tudublin.ie::0c58d732-b0d9-492e-ba07-5ae44eefa3de" providerId="AD" clId="Web-{37A2C1E9-B1F1-F67F-8DCB-11F9E08445AF}" dt="2022-01-21T12:32:12.871" v="284" actId="20577"/>
          <ac:spMkLst>
            <pc:docMk/>
            <pc:sldMk cId="1558768088" sldId="296"/>
            <ac:spMk id="2" creationId="{00000000-0000-0000-0000-000000000000}"/>
          </ac:spMkLst>
        </pc:spChg>
        <pc:spChg chg="mod">
          <ac:chgData name="Giulia Vilone" userId="S::giulia.vilone@tudublin.ie::0c58d732-b0d9-492e-ba07-5ae44eefa3de" providerId="AD" clId="Web-{37A2C1E9-B1F1-F67F-8DCB-11F9E08445AF}" dt="2022-01-21T12:31:54.917" v="280" actId="20577"/>
          <ac:spMkLst>
            <pc:docMk/>
            <pc:sldMk cId="1558768088" sldId="296"/>
            <ac:spMk id="3" creationId="{00000000-0000-0000-0000-000000000000}"/>
          </ac:spMkLst>
        </pc:spChg>
      </pc:sldChg>
      <pc:sldChg chg="addSp modSp add replId">
        <pc:chgData name="Giulia Vilone" userId="S::giulia.vilone@tudublin.ie::0c58d732-b0d9-492e-ba07-5ae44eefa3de" providerId="AD" clId="Web-{37A2C1E9-B1F1-F67F-8DCB-11F9E08445AF}" dt="2022-01-21T12:37:11.623" v="363" actId="1076"/>
        <pc:sldMkLst>
          <pc:docMk/>
          <pc:sldMk cId="2709319256" sldId="297"/>
        </pc:sldMkLst>
        <pc:spChg chg="mod">
          <ac:chgData name="Giulia Vilone" userId="S::giulia.vilone@tudublin.ie::0c58d732-b0d9-492e-ba07-5ae44eefa3de" providerId="AD" clId="Web-{37A2C1E9-B1F1-F67F-8DCB-11F9E08445AF}" dt="2022-01-21T12:37:11.623" v="363" actId="1076"/>
          <ac:spMkLst>
            <pc:docMk/>
            <pc:sldMk cId="2709319256" sldId="297"/>
            <ac:spMk id="2" creationId="{00000000-0000-0000-0000-000000000000}"/>
          </ac:spMkLst>
        </pc:spChg>
        <pc:spChg chg="add mod">
          <ac:chgData name="Giulia Vilone" userId="S::giulia.vilone@tudublin.ie::0c58d732-b0d9-492e-ba07-5ae44eefa3de" providerId="AD" clId="Web-{37A2C1E9-B1F1-F67F-8DCB-11F9E08445AF}" dt="2022-01-21T12:36:46.106" v="356" actId="1076"/>
          <ac:spMkLst>
            <pc:docMk/>
            <pc:sldMk cId="2709319256" sldId="297"/>
            <ac:spMk id="6" creationId="{8B68C372-83A1-48E7-8787-07524F1863D2}"/>
          </ac:spMkLst>
        </pc:spChg>
        <pc:picChg chg="add mod">
          <ac:chgData name="Giulia Vilone" userId="S::giulia.vilone@tudublin.ie::0c58d732-b0d9-492e-ba07-5ae44eefa3de" providerId="AD" clId="Web-{37A2C1E9-B1F1-F67F-8DCB-11F9E08445AF}" dt="2022-01-21T12:37:06.529" v="362" actId="1076"/>
          <ac:picMkLst>
            <pc:docMk/>
            <pc:sldMk cId="2709319256" sldId="297"/>
            <ac:picMk id="5" creationId="{AD7F0427-024F-462B-87A4-98F34B061840}"/>
          </ac:picMkLst>
        </pc:picChg>
      </pc:sldChg>
      <pc:sldChg chg="modSp add ord replId">
        <pc:chgData name="Giulia Vilone" userId="S::giulia.vilone@tudublin.ie::0c58d732-b0d9-492e-ba07-5ae44eefa3de" providerId="AD" clId="Web-{37A2C1E9-B1F1-F67F-8DCB-11F9E08445AF}" dt="2022-01-21T12:37:55.469" v="371" actId="20577"/>
        <pc:sldMkLst>
          <pc:docMk/>
          <pc:sldMk cId="2655101557" sldId="298"/>
        </pc:sldMkLst>
        <pc:spChg chg="mod">
          <ac:chgData name="Giulia Vilone" userId="S::giulia.vilone@tudublin.ie::0c58d732-b0d9-492e-ba07-5ae44eefa3de" providerId="AD" clId="Web-{37A2C1E9-B1F1-F67F-8DCB-11F9E08445AF}" dt="2022-01-21T12:37:55.469" v="371" actId="20577"/>
          <ac:spMkLst>
            <pc:docMk/>
            <pc:sldMk cId="2655101557" sldId="298"/>
            <ac:spMk id="2" creationId="{00000000-0000-0000-0000-000000000000}"/>
          </ac:spMkLst>
        </pc:spChg>
      </pc:sldChg>
      <pc:sldChg chg="addSp delSp modSp add ord replId">
        <pc:chgData name="Giulia Vilone" userId="S::giulia.vilone@tudublin.ie::0c58d732-b0d9-492e-ba07-5ae44eefa3de" providerId="AD" clId="Web-{37A2C1E9-B1F1-F67F-8DCB-11F9E08445AF}" dt="2022-01-21T12:40:52.010" v="392" actId="1076"/>
        <pc:sldMkLst>
          <pc:docMk/>
          <pc:sldMk cId="810134027" sldId="299"/>
        </pc:sldMkLst>
        <pc:spChg chg="mod">
          <ac:chgData name="Giulia Vilone" userId="S::giulia.vilone@tudublin.ie::0c58d732-b0d9-492e-ba07-5ae44eefa3de" providerId="AD" clId="Web-{37A2C1E9-B1F1-F67F-8DCB-11F9E08445AF}" dt="2022-01-21T12:39:13.177" v="377" actId="20577"/>
          <ac:spMkLst>
            <pc:docMk/>
            <pc:sldMk cId="810134027" sldId="299"/>
            <ac:spMk id="2" creationId="{00000000-0000-0000-0000-000000000000}"/>
          </ac:spMkLst>
        </pc:spChg>
        <pc:spChg chg="mod">
          <ac:chgData name="Giulia Vilone" userId="S::giulia.vilone@tudublin.ie::0c58d732-b0d9-492e-ba07-5ae44eefa3de" providerId="AD" clId="Web-{37A2C1E9-B1F1-F67F-8DCB-11F9E08445AF}" dt="2022-01-21T12:39:02.395" v="375" actId="20577"/>
          <ac:spMkLst>
            <pc:docMk/>
            <pc:sldMk cId="810134027" sldId="299"/>
            <ac:spMk id="3" creationId="{00000000-0000-0000-0000-000000000000}"/>
          </ac:spMkLst>
        </pc:spChg>
        <pc:picChg chg="add mod">
          <ac:chgData name="Giulia Vilone" userId="S::giulia.vilone@tudublin.ie::0c58d732-b0d9-492e-ba07-5ae44eefa3de" providerId="AD" clId="Web-{37A2C1E9-B1F1-F67F-8DCB-11F9E08445AF}" dt="2022-01-21T12:40:52.010" v="392" actId="1076"/>
          <ac:picMkLst>
            <pc:docMk/>
            <pc:sldMk cId="810134027" sldId="299"/>
            <ac:picMk id="4" creationId="{07428370-CB72-41C3-A332-6AC14F6BA1EA}"/>
          </ac:picMkLst>
        </pc:picChg>
        <pc:picChg chg="del">
          <ac:chgData name="Giulia Vilone" userId="S::giulia.vilone@tudublin.ie::0c58d732-b0d9-492e-ba07-5ae44eefa3de" providerId="AD" clId="Web-{37A2C1E9-B1F1-F67F-8DCB-11F9E08445AF}" dt="2022-01-21T12:40:07.117" v="382"/>
          <ac:picMkLst>
            <pc:docMk/>
            <pc:sldMk cId="810134027" sldId="299"/>
            <ac:picMk id="5" creationId="{4A3A3617-651A-44BB-A322-789F79D0013C}"/>
          </ac:picMkLst>
        </pc:picChg>
      </pc:sldChg>
      <pc:sldChg chg="delSp modSp add replId">
        <pc:chgData name="Giulia Vilone" userId="S::giulia.vilone@tudublin.ie::0c58d732-b0d9-492e-ba07-5ae44eefa3de" providerId="AD" clId="Web-{37A2C1E9-B1F1-F67F-8DCB-11F9E08445AF}" dt="2022-01-21T12:52:31.925" v="460" actId="20577"/>
        <pc:sldMkLst>
          <pc:docMk/>
          <pc:sldMk cId="756699254" sldId="300"/>
        </pc:sldMkLst>
        <pc:spChg chg="mod">
          <ac:chgData name="Giulia Vilone" userId="S::giulia.vilone@tudublin.ie::0c58d732-b0d9-492e-ba07-5ae44eefa3de" providerId="AD" clId="Web-{37A2C1E9-B1F1-F67F-8DCB-11F9E08445AF}" dt="2022-01-21T12:52:31.925" v="460" actId="20577"/>
          <ac:spMkLst>
            <pc:docMk/>
            <pc:sldMk cId="756699254" sldId="300"/>
            <ac:spMk id="2" creationId="{00000000-0000-0000-0000-000000000000}"/>
          </ac:spMkLst>
        </pc:spChg>
        <pc:picChg chg="del">
          <ac:chgData name="Giulia Vilone" userId="S::giulia.vilone@tudublin.ie::0c58d732-b0d9-492e-ba07-5ae44eefa3de" providerId="AD" clId="Web-{37A2C1E9-B1F1-F67F-8DCB-11F9E08445AF}" dt="2022-01-21T12:50:06.151" v="397"/>
          <ac:picMkLst>
            <pc:docMk/>
            <pc:sldMk cId="756699254" sldId="300"/>
            <ac:picMk id="4" creationId="{07428370-CB72-41C3-A332-6AC14F6BA1EA}"/>
          </ac:picMkLst>
        </pc:picChg>
      </pc:sldChg>
      <pc:sldChg chg="modSp add">
        <pc:chgData name="Giulia Vilone" userId="S::giulia.vilone@tudublin.ie::0c58d732-b0d9-492e-ba07-5ae44eefa3de" providerId="AD" clId="Web-{37A2C1E9-B1F1-F67F-8DCB-11F9E08445AF}" dt="2022-01-21T12:53:49.961" v="488" actId="20577"/>
        <pc:sldMkLst>
          <pc:docMk/>
          <pc:sldMk cId="2787120863" sldId="301"/>
        </pc:sldMkLst>
        <pc:spChg chg="mod">
          <ac:chgData name="Giulia Vilone" userId="S::giulia.vilone@tudublin.ie::0c58d732-b0d9-492e-ba07-5ae44eefa3de" providerId="AD" clId="Web-{37A2C1E9-B1F1-F67F-8DCB-11F9E08445AF}" dt="2022-01-21T12:53:38.414" v="475" actId="20577"/>
          <ac:spMkLst>
            <pc:docMk/>
            <pc:sldMk cId="2787120863" sldId="301"/>
            <ac:spMk id="2" creationId="{00000000-0000-0000-0000-000000000000}"/>
          </ac:spMkLst>
        </pc:spChg>
        <pc:spChg chg="mod">
          <ac:chgData name="Giulia Vilone" userId="S::giulia.vilone@tudublin.ie::0c58d732-b0d9-492e-ba07-5ae44eefa3de" providerId="AD" clId="Web-{37A2C1E9-B1F1-F67F-8DCB-11F9E08445AF}" dt="2022-01-21T12:53:49.961" v="488" actId="20577"/>
          <ac:spMkLst>
            <pc:docMk/>
            <pc:sldMk cId="2787120863" sldId="301"/>
            <ac:spMk id="3" creationId="{00000000-0000-0000-0000-000000000000}"/>
          </ac:spMkLst>
        </pc:spChg>
      </pc:sldChg>
      <pc:sldChg chg="modSp add ord replId">
        <pc:chgData name="Giulia Vilone" userId="S::giulia.vilone@tudublin.ie::0c58d732-b0d9-492e-ba07-5ae44eefa3de" providerId="AD" clId="Web-{37A2C1E9-B1F1-F67F-8DCB-11F9E08445AF}" dt="2022-01-21T12:56:02.781" v="525" actId="20577"/>
        <pc:sldMkLst>
          <pc:docMk/>
          <pc:sldMk cId="1887574943" sldId="302"/>
        </pc:sldMkLst>
        <pc:spChg chg="mod">
          <ac:chgData name="Giulia Vilone" userId="S::giulia.vilone@tudublin.ie::0c58d732-b0d9-492e-ba07-5ae44eefa3de" providerId="AD" clId="Web-{37A2C1E9-B1F1-F67F-8DCB-11F9E08445AF}" dt="2022-01-21T12:56:02.781" v="525" actId="20577"/>
          <ac:spMkLst>
            <pc:docMk/>
            <pc:sldMk cId="1887574943" sldId="302"/>
            <ac:spMk id="2" creationId="{00000000-0000-0000-0000-000000000000}"/>
          </ac:spMkLst>
        </pc:spChg>
      </pc:sldChg>
      <pc:sldChg chg="addSp modSp add replId">
        <pc:chgData name="Giulia Vilone" userId="S::giulia.vilone@tudublin.ie::0c58d732-b0d9-492e-ba07-5ae44eefa3de" providerId="AD" clId="Web-{37A2C1E9-B1F1-F67F-8DCB-11F9E08445AF}" dt="2022-01-21T13:00:03.311" v="696"/>
        <pc:sldMkLst>
          <pc:docMk/>
          <pc:sldMk cId="1264458210" sldId="303"/>
        </pc:sldMkLst>
        <pc:spChg chg="mod">
          <ac:chgData name="Giulia Vilone" userId="S::giulia.vilone@tudublin.ie::0c58d732-b0d9-492e-ba07-5ae44eefa3de" providerId="AD" clId="Web-{37A2C1E9-B1F1-F67F-8DCB-11F9E08445AF}" dt="2022-01-21T12:58:13.601" v="592" actId="14100"/>
          <ac:spMkLst>
            <pc:docMk/>
            <pc:sldMk cId="1264458210" sldId="303"/>
            <ac:spMk id="2" creationId="{00000000-0000-0000-0000-000000000000}"/>
          </ac:spMkLst>
        </pc:spChg>
        <pc:graphicFrameChg chg="add mod modGraphic">
          <ac:chgData name="Giulia Vilone" userId="S::giulia.vilone@tudublin.ie::0c58d732-b0d9-492e-ba07-5ae44eefa3de" providerId="AD" clId="Web-{37A2C1E9-B1F1-F67F-8DCB-11F9E08445AF}" dt="2022-01-21T13:00:03.311" v="696"/>
          <ac:graphicFrameMkLst>
            <pc:docMk/>
            <pc:sldMk cId="1264458210" sldId="303"/>
            <ac:graphicFrameMk id="4" creationId="{502E5BDB-3BA6-44BB-97AA-4CE728C44A3E}"/>
          </ac:graphicFrameMkLst>
        </pc:graphicFrameChg>
      </pc:sldChg>
      <pc:sldChg chg="addSp modSp add ord replId">
        <pc:chgData name="Giulia Vilone" userId="S::giulia.vilone@tudublin.ie::0c58d732-b0d9-492e-ba07-5ae44eefa3de" providerId="AD" clId="Web-{37A2C1E9-B1F1-F67F-8DCB-11F9E08445AF}" dt="2022-01-21T13:40:47.138" v="722" actId="1076"/>
        <pc:sldMkLst>
          <pc:docMk/>
          <pc:sldMk cId="844986392" sldId="304"/>
        </pc:sldMkLst>
        <pc:spChg chg="mod">
          <ac:chgData name="Giulia Vilone" userId="S::giulia.vilone@tudublin.ie::0c58d732-b0d9-492e-ba07-5ae44eefa3de" providerId="AD" clId="Web-{37A2C1E9-B1F1-F67F-8DCB-11F9E08445AF}" dt="2022-01-21T13:40:30.122" v="717" actId="20577"/>
          <ac:spMkLst>
            <pc:docMk/>
            <pc:sldMk cId="844986392" sldId="304"/>
            <ac:spMk id="2" creationId="{00000000-0000-0000-0000-000000000000}"/>
          </ac:spMkLst>
        </pc:spChg>
        <pc:picChg chg="add mod">
          <ac:chgData name="Giulia Vilone" userId="S::giulia.vilone@tudublin.ie::0c58d732-b0d9-492e-ba07-5ae44eefa3de" providerId="AD" clId="Web-{37A2C1E9-B1F1-F67F-8DCB-11F9E08445AF}" dt="2022-01-21T13:40:47.138" v="722" actId="1076"/>
          <ac:picMkLst>
            <pc:docMk/>
            <pc:sldMk cId="844986392" sldId="304"/>
            <ac:picMk id="5" creationId="{064C9F56-7BB9-4D26-BB67-DC57D56D39EE}"/>
          </ac:picMkLst>
        </pc:picChg>
      </pc:sldChg>
      <pc:sldChg chg="modSp add ord replId">
        <pc:chgData name="Giulia Vilone" userId="S::giulia.vilone@tudublin.ie::0c58d732-b0d9-492e-ba07-5ae44eefa3de" providerId="AD" clId="Web-{37A2C1E9-B1F1-F67F-8DCB-11F9E08445AF}" dt="2022-01-21T13:41:48.874" v="757" actId="20577"/>
        <pc:sldMkLst>
          <pc:docMk/>
          <pc:sldMk cId="2666522127" sldId="305"/>
        </pc:sldMkLst>
        <pc:spChg chg="mod">
          <ac:chgData name="Giulia Vilone" userId="S::giulia.vilone@tudublin.ie::0c58d732-b0d9-492e-ba07-5ae44eefa3de" providerId="AD" clId="Web-{37A2C1E9-B1F1-F67F-8DCB-11F9E08445AF}" dt="2022-01-21T13:41:48.874" v="757" actId="20577"/>
          <ac:spMkLst>
            <pc:docMk/>
            <pc:sldMk cId="2666522127" sldId="305"/>
            <ac:spMk id="2" creationId="{00000000-0000-0000-0000-000000000000}"/>
          </ac:spMkLst>
        </pc:spChg>
      </pc:sldChg>
      <pc:sldChg chg="addSp modSp add replId">
        <pc:chgData name="Giulia Vilone" userId="S::giulia.vilone@tudublin.ie::0c58d732-b0d9-492e-ba07-5ae44eefa3de" providerId="AD" clId="Web-{37A2C1E9-B1F1-F67F-8DCB-11F9E08445AF}" dt="2022-01-21T13:43:27.877" v="777" actId="1076"/>
        <pc:sldMkLst>
          <pc:docMk/>
          <pc:sldMk cId="3406485960" sldId="306"/>
        </pc:sldMkLst>
        <pc:spChg chg="mod">
          <ac:chgData name="Giulia Vilone" userId="S::giulia.vilone@tudublin.ie::0c58d732-b0d9-492e-ba07-5ae44eefa3de" providerId="AD" clId="Web-{37A2C1E9-B1F1-F67F-8DCB-11F9E08445AF}" dt="2022-01-21T13:43:23.033" v="775" actId="14100"/>
          <ac:spMkLst>
            <pc:docMk/>
            <pc:sldMk cId="3406485960" sldId="306"/>
            <ac:spMk id="2" creationId="{00000000-0000-0000-0000-000000000000}"/>
          </ac:spMkLst>
        </pc:spChg>
        <pc:spChg chg="mod">
          <ac:chgData name="Giulia Vilone" userId="S::giulia.vilone@tudublin.ie::0c58d732-b0d9-492e-ba07-5ae44eefa3de" providerId="AD" clId="Web-{37A2C1E9-B1F1-F67F-8DCB-11F9E08445AF}" dt="2022-01-21T13:42:18.828" v="762" actId="20577"/>
          <ac:spMkLst>
            <pc:docMk/>
            <pc:sldMk cId="3406485960" sldId="306"/>
            <ac:spMk id="3" creationId="{00000000-0000-0000-0000-000000000000}"/>
          </ac:spMkLst>
        </pc:spChg>
        <pc:picChg chg="add mod">
          <ac:chgData name="Giulia Vilone" userId="S::giulia.vilone@tudublin.ie::0c58d732-b0d9-492e-ba07-5ae44eefa3de" providerId="AD" clId="Web-{37A2C1E9-B1F1-F67F-8DCB-11F9E08445AF}" dt="2022-01-21T13:43:27.877" v="777" actId="1076"/>
          <ac:picMkLst>
            <pc:docMk/>
            <pc:sldMk cId="3406485960" sldId="306"/>
            <ac:picMk id="5" creationId="{02135D06-FF27-454C-A62F-1E397A373048}"/>
          </ac:picMkLst>
        </pc:picChg>
      </pc:sldChg>
      <pc:sldChg chg="addSp delSp modSp add replId">
        <pc:chgData name="Giulia Vilone" userId="S::giulia.vilone@tudublin.ie::0c58d732-b0d9-492e-ba07-5ae44eefa3de" providerId="AD" clId="Web-{37A2C1E9-B1F1-F67F-8DCB-11F9E08445AF}" dt="2022-01-21T13:45:15.489" v="808" actId="20577"/>
        <pc:sldMkLst>
          <pc:docMk/>
          <pc:sldMk cId="3399707489" sldId="307"/>
        </pc:sldMkLst>
        <pc:spChg chg="mod">
          <ac:chgData name="Giulia Vilone" userId="S::giulia.vilone@tudublin.ie::0c58d732-b0d9-492e-ba07-5ae44eefa3de" providerId="AD" clId="Web-{37A2C1E9-B1F1-F67F-8DCB-11F9E08445AF}" dt="2022-01-21T13:45:15.489" v="808" actId="20577"/>
          <ac:spMkLst>
            <pc:docMk/>
            <pc:sldMk cId="3399707489" sldId="307"/>
            <ac:spMk id="2" creationId="{00000000-0000-0000-0000-000000000000}"/>
          </ac:spMkLst>
        </pc:spChg>
        <pc:spChg chg="mod">
          <ac:chgData name="Giulia Vilone" userId="S::giulia.vilone@tudublin.ie::0c58d732-b0d9-492e-ba07-5ae44eefa3de" providerId="AD" clId="Web-{37A2C1E9-B1F1-F67F-8DCB-11F9E08445AF}" dt="2022-01-21T13:43:41.299" v="781" actId="20577"/>
          <ac:spMkLst>
            <pc:docMk/>
            <pc:sldMk cId="3399707489" sldId="307"/>
            <ac:spMk id="3" creationId="{00000000-0000-0000-0000-000000000000}"/>
          </ac:spMkLst>
        </pc:spChg>
        <pc:picChg chg="add mod">
          <ac:chgData name="Giulia Vilone" userId="S::giulia.vilone@tudublin.ie::0c58d732-b0d9-492e-ba07-5ae44eefa3de" providerId="AD" clId="Web-{37A2C1E9-B1F1-F67F-8DCB-11F9E08445AF}" dt="2022-01-21T13:44:56.160" v="801" actId="1076"/>
          <ac:picMkLst>
            <pc:docMk/>
            <pc:sldMk cId="3399707489" sldId="307"/>
            <ac:picMk id="4" creationId="{B16BC3B7-1FD7-4A52-8A30-70F8B62E7302}"/>
          </ac:picMkLst>
        </pc:picChg>
        <pc:picChg chg="del">
          <ac:chgData name="Giulia Vilone" userId="S::giulia.vilone@tudublin.ie::0c58d732-b0d9-492e-ba07-5ae44eefa3de" providerId="AD" clId="Web-{37A2C1E9-B1F1-F67F-8DCB-11F9E08445AF}" dt="2022-01-21T13:44:05.924" v="789"/>
          <ac:picMkLst>
            <pc:docMk/>
            <pc:sldMk cId="3399707489" sldId="307"/>
            <ac:picMk id="5" creationId="{02135D06-FF27-454C-A62F-1E397A373048}"/>
          </ac:picMkLst>
        </pc:picChg>
        <pc:picChg chg="add mod ord">
          <ac:chgData name="Giulia Vilone" userId="S::giulia.vilone@tudublin.ie::0c58d732-b0d9-492e-ba07-5ae44eefa3de" providerId="AD" clId="Web-{37A2C1E9-B1F1-F67F-8DCB-11F9E08445AF}" dt="2022-01-21T13:44:57.988" v="802" actId="1076"/>
          <ac:picMkLst>
            <pc:docMk/>
            <pc:sldMk cId="3399707489" sldId="307"/>
            <ac:picMk id="8" creationId="{62FE0615-AFA9-4F16-8E8D-861DDD4BED16}"/>
          </ac:picMkLst>
        </pc:picChg>
      </pc:sldChg>
      <pc:sldChg chg="addSp delSp modSp add replId">
        <pc:chgData name="Giulia Vilone" userId="S::giulia.vilone@tudublin.ie::0c58d732-b0d9-492e-ba07-5ae44eefa3de" providerId="AD" clId="Web-{37A2C1E9-B1F1-F67F-8DCB-11F9E08445AF}" dt="2022-01-21T13:46:08.693" v="826" actId="1076"/>
        <pc:sldMkLst>
          <pc:docMk/>
          <pc:sldMk cId="2377997285" sldId="308"/>
        </pc:sldMkLst>
        <pc:spChg chg="mod">
          <ac:chgData name="Giulia Vilone" userId="S::giulia.vilone@tudublin.ie::0c58d732-b0d9-492e-ba07-5ae44eefa3de" providerId="AD" clId="Web-{37A2C1E9-B1F1-F67F-8DCB-11F9E08445AF}" dt="2022-01-21T13:46:03.756" v="824" actId="1076"/>
          <ac:spMkLst>
            <pc:docMk/>
            <pc:sldMk cId="2377997285" sldId="308"/>
            <ac:spMk id="2" creationId="{00000000-0000-0000-0000-000000000000}"/>
          </ac:spMkLst>
        </pc:spChg>
        <pc:spChg chg="mod">
          <ac:chgData name="Giulia Vilone" userId="S::giulia.vilone@tudublin.ie::0c58d732-b0d9-492e-ba07-5ae44eefa3de" providerId="AD" clId="Web-{37A2C1E9-B1F1-F67F-8DCB-11F9E08445AF}" dt="2022-01-21T13:45:34.427" v="811" actId="20577"/>
          <ac:spMkLst>
            <pc:docMk/>
            <pc:sldMk cId="2377997285" sldId="308"/>
            <ac:spMk id="3" creationId="{00000000-0000-0000-0000-000000000000}"/>
          </ac:spMkLst>
        </pc:spChg>
        <pc:picChg chg="del">
          <ac:chgData name="Giulia Vilone" userId="S::giulia.vilone@tudublin.ie::0c58d732-b0d9-492e-ba07-5ae44eefa3de" providerId="AD" clId="Web-{37A2C1E9-B1F1-F67F-8DCB-11F9E08445AF}" dt="2022-01-21T13:45:38.052" v="813"/>
          <ac:picMkLst>
            <pc:docMk/>
            <pc:sldMk cId="2377997285" sldId="308"/>
            <ac:picMk id="4" creationId="{B16BC3B7-1FD7-4A52-8A30-70F8B62E7302}"/>
          </ac:picMkLst>
        </pc:picChg>
        <pc:picChg chg="add mod">
          <ac:chgData name="Giulia Vilone" userId="S::giulia.vilone@tudublin.ie::0c58d732-b0d9-492e-ba07-5ae44eefa3de" providerId="AD" clId="Web-{37A2C1E9-B1F1-F67F-8DCB-11F9E08445AF}" dt="2022-01-21T13:46:08.693" v="826" actId="1076"/>
          <ac:picMkLst>
            <pc:docMk/>
            <pc:sldMk cId="2377997285" sldId="308"/>
            <ac:picMk id="5" creationId="{41C4BC2C-7670-4E1A-A087-35EB244C9A89}"/>
          </ac:picMkLst>
        </pc:picChg>
        <pc:picChg chg="del">
          <ac:chgData name="Giulia Vilone" userId="S::giulia.vilone@tudublin.ie::0c58d732-b0d9-492e-ba07-5ae44eefa3de" providerId="AD" clId="Web-{37A2C1E9-B1F1-F67F-8DCB-11F9E08445AF}" dt="2022-01-21T13:45:37.364" v="812"/>
          <ac:picMkLst>
            <pc:docMk/>
            <pc:sldMk cId="2377997285" sldId="308"/>
            <ac:picMk id="8" creationId="{62FE0615-AFA9-4F16-8E8D-861DDD4BED16}"/>
          </ac:picMkLst>
        </pc:picChg>
      </pc:sldChg>
      <pc:sldChg chg="addSp delSp modSp add ord replId">
        <pc:chgData name="Giulia Vilone" userId="S::giulia.vilone@tudublin.ie::0c58d732-b0d9-492e-ba07-5ae44eefa3de" providerId="AD" clId="Web-{37A2C1E9-B1F1-F67F-8DCB-11F9E08445AF}" dt="2022-01-21T13:50:51.045" v="902" actId="1076"/>
        <pc:sldMkLst>
          <pc:docMk/>
          <pc:sldMk cId="1596660090" sldId="309"/>
        </pc:sldMkLst>
        <pc:spChg chg="add del mod">
          <ac:chgData name="Giulia Vilone" userId="S::giulia.vilone@tudublin.ie::0c58d732-b0d9-492e-ba07-5ae44eefa3de" providerId="AD" clId="Web-{37A2C1E9-B1F1-F67F-8DCB-11F9E08445AF}" dt="2022-01-21T13:50:06.246" v="885"/>
          <ac:spMkLst>
            <pc:docMk/>
            <pc:sldMk cId="1596660090" sldId="309"/>
            <ac:spMk id="2" creationId="{00000000-0000-0000-0000-000000000000}"/>
          </ac:spMkLst>
        </pc:spChg>
        <pc:spChg chg="mod">
          <ac:chgData name="Giulia Vilone" userId="S::giulia.vilone@tudublin.ie::0c58d732-b0d9-492e-ba07-5ae44eefa3de" providerId="AD" clId="Web-{37A2C1E9-B1F1-F67F-8DCB-11F9E08445AF}" dt="2022-01-21T13:46:55.820" v="839" actId="20577"/>
          <ac:spMkLst>
            <pc:docMk/>
            <pc:sldMk cId="1596660090" sldId="309"/>
            <ac:spMk id="3" creationId="{00000000-0000-0000-0000-000000000000}"/>
          </ac:spMkLst>
        </pc:spChg>
        <pc:spChg chg="add mod">
          <ac:chgData name="Giulia Vilone" userId="S::giulia.vilone@tudublin.ie::0c58d732-b0d9-492e-ba07-5ae44eefa3de" providerId="AD" clId="Web-{37A2C1E9-B1F1-F67F-8DCB-11F9E08445AF}" dt="2022-01-21T13:50:51.045" v="902" actId="1076"/>
          <ac:spMkLst>
            <pc:docMk/>
            <pc:sldMk cId="1596660090" sldId="309"/>
            <ac:spMk id="7" creationId="{FB54E22E-5B83-48F2-B0D5-74996E65B862}"/>
          </ac:spMkLst>
        </pc:spChg>
        <pc:spChg chg="add del mod">
          <ac:chgData name="Giulia Vilone" userId="S::giulia.vilone@tudublin.ie::0c58d732-b0d9-492e-ba07-5ae44eefa3de" providerId="AD" clId="Web-{37A2C1E9-B1F1-F67F-8DCB-11F9E08445AF}" dt="2022-01-21T13:49:43.668" v="882"/>
          <ac:spMkLst>
            <pc:docMk/>
            <pc:sldMk cId="1596660090" sldId="309"/>
            <ac:spMk id="10" creationId="{25A64253-1159-4999-928E-C8145C21BB3F}"/>
          </ac:spMkLst>
        </pc:spChg>
        <pc:spChg chg="add del">
          <ac:chgData name="Giulia Vilone" userId="S::giulia.vilone@tudublin.ie::0c58d732-b0d9-492e-ba07-5ae44eefa3de" providerId="AD" clId="Web-{37A2C1E9-B1F1-F67F-8DCB-11F9E08445AF}" dt="2022-01-21T13:49:02.807" v="865"/>
          <ac:spMkLst>
            <pc:docMk/>
            <pc:sldMk cId="1596660090" sldId="309"/>
            <ac:spMk id="11" creationId="{B968D885-9051-4447-9ABA-0D3EEDAD0BAF}"/>
          </ac:spMkLst>
        </pc:spChg>
        <pc:spChg chg="add del mod">
          <ac:chgData name="Giulia Vilone" userId="S::giulia.vilone@tudublin.ie::0c58d732-b0d9-492e-ba07-5ae44eefa3de" providerId="AD" clId="Web-{37A2C1E9-B1F1-F67F-8DCB-11F9E08445AF}" dt="2022-01-21T13:50:08.637" v="886"/>
          <ac:spMkLst>
            <pc:docMk/>
            <pc:sldMk cId="1596660090" sldId="309"/>
            <ac:spMk id="13" creationId="{53522424-E8F3-4B5B-AC0E-312AEE7C6F56}"/>
          </ac:spMkLst>
        </pc:spChg>
        <pc:spChg chg="add mod">
          <ac:chgData name="Giulia Vilone" userId="S::giulia.vilone@tudublin.ie::0c58d732-b0d9-492e-ba07-5ae44eefa3de" providerId="AD" clId="Web-{37A2C1E9-B1F1-F67F-8DCB-11F9E08445AF}" dt="2022-01-21T13:50:38.013" v="901" actId="20577"/>
          <ac:spMkLst>
            <pc:docMk/>
            <pc:sldMk cId="1596660090" sldId="309"/>
            <ac:spMk id="14" creationId="{8B5A0768-BD2C-48E2-83D3-58A08E45A7A7}"/>
          </ac:spMkLst>
        </pc:spChg>
        <pc:picChg chg="del">
          <ac:chgData name="Giulia Vilone" userId="S::giulia.vilone@tudublin.ie::0c58d732-b0d9-492e-ba07-5ae44eefa3de" providerId="AD" clId="Web-{37A2C1E9-B1F1-F67F-8DCB-11F9E08445AF}" dt="2022-01-21T13:46:33.303" v="831"/>
          <ac:picMkLst>
            <pc:docMk/>
            <pc:sldMk cId="1596660090" sldId="309"/>
            <ac:picMk id="4" creationId="{B16BC3B7-1FD7-4A52-8A30-70F8B62E7302}"/>
          </ac:picMkLst>
        </pc:picChg>
        <pc:picChg chg="add mod">
          <ac:chgData name="Giulia Vilone" userId="S::giulia.vilone@tudublin.ie::0c58d732-b0d9-492e-ba07-5ae44eefa3de" providerId="AD" clId="Web-{37A2C1E9-B1F1-F67F-8DCB-11F9E08445AF}" dt="2022-01-21T13:49:47.277" v="884" actId="1076"/>
          <ac:picMkLst>
            <pc:docMk/>
            <pc:sldMk cId="1596660090" sldId="309"/>
            <ac:picMk id="5" creationId="{66457F91-803B-46F2-B466-3866789ACF35}"/>
          </ac:picMkLst>
        </pc:picChg>
        <pc:picChg chg="del">
          <ac:chgData name="Giulia Vilone" userId="S::giulia.vilone@tudublin.ie::0c58d732-b0d9-492e-ba07-5ae44eefa3de" providerId="AD" clId="Web-{37A2C1E9-B1F1-F67F-8DCB-11F9E08445AF}" dt="2022-01-21T13:46:31.616" v="830"/>
          <ac:picMkLst>
            <pc:docMk/>
            <pc:sldMk cId="1596660090" sldId="309"/>
            <ac:picMk id="8" creationId="{62FE0615-AFA9-4F16-8E8D-861DDD4BED16}"/>
          </ac:picMkLst>
        </pc:picChg>
      </pc:sldChg>
      <pc:sldChg chg="addSp delSp modSp add replId">
        <pc:chgData name="Giulia Vilone" userId="S::giulia.vilone@tudublin.ie::0c58d732-b0d9-492e-ba07-5ae44eefa3de" providerId="AD" clId="Web-{37A2C1E9-B1F1-F67F-8DCB-11F9E08445AF}" dt="2022-01-21T13:52:46.219" v="944" actId="1076"/>
        <pc:sldMkLst>
          <pc:docMk/>
          <pc:sldMk cId="3589696850" sldId="310"/>
        </pc:sldMkLst>
        <pc:spChg chg="mod">
          <ac:chgData name="Giulia Vilone" userId="S::giulia.vilone@tudublin.ie::0c58d732-b0d9-492e-ba07-5ae44eefa3de" providerId="AD" clId="Web-{37A2C1E9-B1F1-F67F-8DCB-11F9E08445AF}" dt="2022-01-21T13:51:09.826" v="913" actId="20577"/>
          <ac:spMkLst>
            <pc:docMk/>
            <pc:sldMk cId="3589696850" sldId="310"/>
            <ac:spMk id="3" creationId="{00000000-0000-0000-0000-000000000000}"/>
          </ac:spMkLst>
        </pc:spChg>
        <pc:spChg chg="mod">
          <ac:chgData name="Giulia Vilone" userId="S::giulia.vilone@tudublin.ie::0c58d732-b0d9-492e-ba07-5ae44eefa3de" providerId="AD" clId="Web-{37A2C1E9-B1F1-F67F-8DCB-11F9E08445AF}" dt="2022-01-21T13:52:37.922" v="943" actId="20577"/>
          <ac:spMkLst>
            <pc:docMk/>
            <pc:sldMk cId="3589696850" sldId="310"/>
            <ac:spMk id="7" creationId="{FB54E22E-5B83-48F2-B0D5-74996E65B862}"/>
          </ac:spMkLst>
        </pc:spChg>
        <pc:spChg chg="mod">
          <ac:chgData name="Giulia Vilone" userId="S::giulia.vilone@tudublin.ie::0c58d732-b0d9-492e-ba07-5ae44eefa3de" providerId="AD" clId="Web-{37A2C1E9-B1F1-F67F-8DCB-11F9E08445AF}" dt="2022-01-21T13:52:21.703" v="937" actId="1076"/>
          <ac:spMkLst>
            <pc:docMk/>
            <pc:sldMk cId="3589696850" sldId="310"/>
            <ac:spMk id="14" creationId="{8B5A0768-BD2C-48E2-83D3-58A08E45A7A7}"/>
          </ac:spMkLst>
        </pc:spChg>
        <pc:picChg chg="add mod">
          <ac:chgData name="Giulia Vilone" userId="S::giulia.vilone@tudublin.ie::0c58d732-b0d9-492e-ba07-5ae44eefa3de" providerId="AD" clId="Web-{37A2C1E9-B1F1-F67F-8DCB-11F9E08445AF}" dt="2022-01-21T13:52:46.219" v="944" actId="1076"/>
          <ac:picMkLst>
            <pc:docMk/>
            <pc:sldMk cId="3589696850" sldId="310"/>
            <ac:picMk id="2" creationId="{54E5773C-E2D0-4387-8C4A-569F390DB674}"/>
          </ac:picMkLst>
        </pc:picChg>
        <pc:picChg chg="del">
          <ac:chgData name="Giulia Vilone" userId="S::giulia.vilone@tudublin.ie::0c58d732-b0d9-492e-ba07-5ae44eefa3de" providerId="AD" clId="Web-{37A2C1E9-B1F1-F67F-8DCB-11F9E08445AF}" dt="2022-01-21T13:51:34.421" v="918"/>
          <ac:picMkLst>
            <pc:docMk/>
            <pc:sldMk cId="3589696850" sldId="310"/>
            <ac:picMk id="5" creationId="{66457F91-803B-46F2-B466-3866789ACF35}"/>
          </ac:picMkLst>
        </pc:picChg>
      </pc:sldChg>
      <pc:sldMasterChg chg="del delSldLayout">
        <pc:chgData name="Giulia Vilone" userId="S::giulia.vilone@tudublin.ie::0c58d732-b0d9-492e-ba07-5ae44eefa3de" providerId="AD" clId="Web-{37A2C1E9-B1F1-F67F-8DCB-11F9E08445AF}" dt="2022-01-21T10:10:18.890" v="0"/>
        <pc:sldMasterMkLst>
          <pc:docMk/>
          <pc:sldMasterMk cId="0" sldId="2147483648"/>
        </pc:sldMasterMkLst>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49"/>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0"/>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1"/>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2"/>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3"/>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4"/>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5"/>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6"/>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7"/>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8"/>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59"/>
          </pc:sldLayoutMkLst>
        </pc:sldLayoutChg>
        <pc:sldLayoutChg chg="del">
          <pc:chgData name="Giulia Vilone" userId="S::giulia.vilone@tudublin.ie::0c58d732-b0d9-492e-ba07-5ae44eefa3de" providerId="AD" clId="Web-{37A2C1E9-B1F1-F67F-8DCB-11F9E08445AF}" dt="2022-01-21T10:10:18.890" v="0"/>
          <pc:sldLayoutMkLst>
            <pc:docMk/>
            <pc:sldMasterMk cId="0" sldId="2147483648"/>
            <pc:sldLayoutMk cId="0" sldId="2147483660"/>
          </pc:sldLayoutMkLst>
        </pc:sldLayoutChg>
      </pc:sldMasterChg>
      <pc:sldMasterChg chg="del delSldLayout">
        <pc:chgData name="Giulia Vilone" userId="S::giulia.vilone@tudublin.ie::0c58d732-b0d9-492e-ba07-5ae44eefa3de" providerId="AD" clId="Web-{37A2C1E9-B1F1-F67F-8DCB-11F9E08445AF}" dt="2022-01-21T10:10:18.890" v="0"/>
        <pc:sldMasterMkLst>
          <pc:docMk/>
          <pc:sldMasterMk cId="0" sldId="2147483661"/>
        </pc:sldMasterMkLst>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2"/>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3"/>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4"/>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5"/>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6"/>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7"/>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8"/>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69"/>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70"/>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71"/>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72"/>
          </pc:sldLayoutMkLst>
        </pc:sldLayoutChg>
        <pc:sldLayoutChg chg="del">
          <pc:chgData name="Giulia Vilone" userId="S::giulia.vilone@tudublin.ie::0c58d732-b0d9-492e-ba07-5ae44eefa3de" providerId="AD" clId="Web-{37A2C1E9-B1F1-F67F-8DCB-11F9E08445AF}" dt="2022-01-21T10:10:18.890" v="0"/>
          <pc:sldLayoutMkLst>
            <pc:docMk/>
            <pc:sldMasterMk cId="0" sldId="2147483661"/>
            <pc:sldLayoutMk cId="0" sldId="2147483673"/>
          </pc:sldLayoutMkLst>
        </pc:sldLayoutChg>
      </pc:sldMasterChg>
      <pc:sldMasterChg chg="add del addSldLayout delSldLayout modSldLayout">
        <pc:chgData name="Giulia Vilone" userId="S::giulia.vilone@tudublin.ie::0c58d732-b0d9-492e-ba07-5ae44eefa3de" providerId="AD" clId="Web-{37A2C1E9-B1F1-F67F-8DCB-11F9E08445AF}" dt="2022-01-21T10:10:23.156" v="1"/>
        <pc:sldMasterMkLst>
          <pc:docMk/>
          <pc:sldMasterMk cId="2417997764" sldId="2147483674"/>
        </pc:sldMasterMkLst>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1680551746" sldId="2147483675"/>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2496706566" sldId="2147483676"/>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2128932423" sldId="2147483677"/>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4240370413" sldId="2147483678"/>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2912910504" sldId="2147483679"/>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2349067298" sldId="2147483680"/>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3675840526" sldId="2147483681"/>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3471661932" sldId="2147483682"/>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1454884679" sldId="2147483683"/>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2707322602" sldId="2147483684"/>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1823473466" sldId="2147483685"/>
          </pc:sldLayoutMkLst>
        </pc:sldLayoutChg>
        <pc:sldLayoutChg chg="add del mod replId">
          <pc:chgData name="Giulia Vilone" userId="S::giulia.vilone@tudublin.ie::0c58d732-b0d9-492e-ba07-5ae44eefa3de" providerId="AD" clId="Web-{37A2C1E9-B1F1-F67F-8DCB-11F9E08445AF}" dt="2022-01-21T10:10:23.156" v="1"/>
          <pc:sldLayoutMkLst>
            <pc:docMk/>
            <pc:sldMasterMk cId="2417997764" sldId="2147483674"/>
            <pc:sldLayoutMk cId="506358282" sldId="2147483686"/>
          </pc:sldLayoutMkLst>
        </pc:sldLayoutChg>
      </pc:sldMasterChg>
      <pc:sldMasterChg chg="add del addSldLayout delSldLayout modSldLayout">
        <pc:chgData name="Giulia Vilone" userId="S::giulia.vilone@tudublin.ie::0c58d732-b0d9-492e-ba07-5ae44eefa3de" providerId="AD" clId="Web-{37A2C1E9-B1F1-F67F-8DCB-11F9E08445AF}" dt="2022-01-21T10:10:42.813" v="3"/>
        <pc:sldMasterMkLst>
          <pc:docMk/>
          <pc:sldMasterMk cId="2282706386" sldId="2147483687"/>
        </pc:sldMasterMkLst>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3559663293" sldId="2147483688"/>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1347537222" sldId="2147483689"/>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1818325926" sldId="2147483690"/>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96913620" sldId="2147483691"/>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909567466" sldId="2147483692"/>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3192594842" sldId="2147483693"/>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1599296234" sldId="2147483694"/>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1003993182" sldId="2147483695"/>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3390254448" sldId="2147483696"/>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2338484733" sldId="2147483697"/>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908304943" sldId="2147483698"/>
          </pc:sldLayoutMkLst>
        </pc:sldLayoutChg>
        <pc:sldLayoutChg chg="add del mod replId">
          <pc:chgData name="Giulia Vilone" userId="S::giulia.vilone@tudublin.ie::0c58d732-b0d9-492e-ba07-5ae44eefa3de" providerId="AD" clId="Web-{37A2C1E9-B1F1-F67F-8DCB-11F9E08445AF}" dt="2022-01-21T10:10:42.813" v="3"/>
          <pc:sldLayoutMkLst>
            <pc:docMk/>
            <pc:sldMasterMk cId="2282706386" sldId="2147483687"/>
            <pc:sldLayoutMk cId="3837361449" sldId="2147483699"/>
          </pc:sldLayoutMkLst>
        </pc:sldLayoutChg>
      </pc:sldMasterChg>
      <pc:sldMasterChg chg="add del addSldLayout delSldLayout modSldLayout">
        <pc:chgData name="Giulia Vilone" userId="S::giulia.vilone@tudublin.ie::0c58d732-b0d9-492e-ba07-5ae44eefa3de" providerId="AD" clId="Web-{37A2C1E9-B1F1-F67F-8DCB-11F9E08445AF}" dt="2022-01-21T10:10:47.953" v="4"/>
        <pc:sldMasterMkLst>
          <pc:docMk/>
          <pc:sldMasterMk cId="4191210053" sldId="2147483700"/>
        </pc:sldMasterMkLst>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239898818" sldId="2147483701"/>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603790683" sldId="2147483702"/>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557787722" sldId="2147483703"/>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858219047" sldId="2147483704"/>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594426463" sldId="2147483705"/>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158541686" sldId="2147483706"/>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685949558" sldId="2147483707"/>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086846621" sldId="2147483708"/>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270243733" sldId="2147483709"/>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3102219593" sldId="2147483710"/>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566782220" sldId="2147483711"/>
          </pc:sldLayoutMkLst>
        </pc:sldLayoutChg>
        <pc:sldLayoutChg chg="add del mod replId">
          <pc:chgData name="Giulia Vilone" userId="S::giulia.vilone@tudublin.ie::0c58d732-b0d9-492e-ba07-5ae44eefa3de" providerId="AD" clId="Web-{37A2C1E9-B1F1-F67F-8DCB-11F9E08445AF}" dt="2022-01-21T10:10:47.953" v="4"/>
          <pc:sldLayoutMkLst>
            <pc:docMk/>
            <pc:sldMasterMk cId="4191210053" sldId="2147483700"/>
            <pc:sldLayoutMk cId="748154446" sldId="2147483712"/>
          </pc:sldLayoutMkLst>
        </pc:sldLayoutChg>
      </pc:sldMasterChg>
      <pc:sldMasterChg chg="add addSldLayout modSldLayout">
        <pc:chgData name="Giulia Vilone" userId="S::giulia.vilone@tudublin.ie::0c58d732-b0d9-492e-ba07-5ae44eefa3de" providerId="AD" clId="Web-{37A2C1E9-B1F1-F67F-8DCB-11F9E08445AF}" dt="2022-01-21T10:10:47.953" v="4"/>
        <pc:sldMasterMkLst>
          <pc:docMk/>
          <pc:sldMasterMk cId="1602236524" sldId="2147483713"/>
        </pc:sldMasterMkLst>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3956072826" sldId="2147483714"/>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2487334346" sldId="2147483715"/>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4129023679" sldId="2147483716"/>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3881546024" sldId="2147483717"/>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28412294" sldId="2147483718"/>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4075944023" sldId="2147483719"/>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1783277152" sldId="2147483720"/>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488129496" sldId="2147483721"/>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565075301" sldId="2147483722"/>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1218522731" sldId="2147483723"/>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2637791536" sldId="2147483724"/>
          </pc:sldLayoutMkLst>
        </pc:sldLayoutChg>
        <pc:sldLayoutChg chg="add mod replId">
          <pc:chgData name="Giulia Vilone" userId="S::giulia.vilone@tudublin.ie::0c58d732-b0d9-492e-ba07-5ae44eefa3de" providerId="AD" clId="Web-{37A2C1E9-B1F1-F67F-8DCB-11F9E08445AF}" dt="2022-01-21T10:10:47.953" v="4"/>
          <pc:sldLayoutMkLst>
            <pc:docMk/>
            <pc:sldMasterMk cId="1602236524" sldId="2147483713"/>
            <pc:sldLayoutMk cId="125730694" sldId="2147483725"/>
          </pc:sldLayoutMkLst>
        </pc:sldLayoutChg>
      </pc:sldMasterChg>
    </pc:docChg>
  </pc:docChgLst>
  <pc:docChgLst>
    <pc:chgData name="Giulia Vilone" userId="S::giulia.vilone@tudublin.ie::0c58d732-b0d9-492e-ba07-5ae44eefa3de" providerId="AD" clId="Web-{E62EC56E-5742-7BA6-E2F8-0C730638ACA5}"/>
    <pc:docChg chg="modSld">
      <pc:chgData name="Giulia Vilone" userId="S::giulia.vilone@tudublin.ie::0c58d732-b0d9-492e-ba07-5ae44eefa3de" providerId="AD" clId="Web-{E62EC56E-5742-7BA6-E2F8-0C730638ACA5}" dt="2022-01-31T13:33:47.924" v="3" actId="20577"/>
      <pc:docMkLst>
        <pc:docMk/>
      </pc:docMkLst>
      <pc:sldChg chg="modSp">
        <pc:chgData name="Giulia Vilone" userId="S::giulia.vilone@tudublin.ie::0c58d732-b0d9-492e-ba07-5ae44eefa3de" providerId="AD" clId="Web-{E62EC56E-5742-7BA6-E2F8-0C730638ACA5}" dt="2022-01-31T13:33:47.924" v="3" actId="20577"/>
        <pc:sldMkLst>
          <pc:docMk/>
          <pc:sldMk cId="706791402" sldId="294"/>
        </pc:sldMkLst>
        <pc:spChg chg="mod">
          <ac:chgData name="Giulia Vilone" userId="S::giulia.vilone@tudublin.ie::0c58d732-b0d9-492e-ba07-5ae44eefa3de" providerId="AD" clId="Web-{E62EC56E-5742-7BA6-E2F8-0C730638ACA5}" dt="2022-01-31T13:33:47.924" v="3" actId="20577"/>
          <ac:spMkLst>
            <pc:docMk/>
            <pc:sldMk cId="706791402" sldId="294"/>
            <ac:spMk id="3" creationId="{00000000-0000-0000-0000-000000000000}"/>
          </ac:spMkLst>
        </pc:spChg>
      </pc:sldChg>
    </pc:docChg>
  </pc:docChgLst>
  <pc:docChgLst>
    <pc:chgData name="Giulia Vilone" userId="S::giulia.vilone@tudublin.ie::0c58d732-b0d9-492e-ba07-5ae44eefa3de" providerId="AD" clId="Web-{A4D42A20-F17A-52FD-65BF-67BC5ABD585F}"/>
    <pc:docChg chg="mod modSld addMainMaster delMainMaster modMainMaster setSldSz">
      <pc:chgData name="Giulia Vilone" userId="S::giulia.vilone@tudublin.ie::0c58d732-b0d9-492e-ba07-5ae44eefa3de" providerId="AD" clId="Web-{A4D42A20-F17A-52FD-65BF-67BC5ABD585F}" dt="2022-01-27T11:54:38.500" v="198" actId="1076"/>
      <pc:docMkLst>
        <pc:docMk/>
      </pc:docMkLst>
      <pc:sldChg chg="modSp mod modClrScheme chgLayout">
        <pc:chgData name="Giulia Vilone" userId="S::giulia.vilone@tudublin.ie::0c58d732-b0d9-492e-ba07-5ae44eefa3de" providerId="AD" clId="Web-{A4D42A20-F17A-52FD-65BF-67BC5ABD585F}" dt="2022-01-27T11:42:05.612" v="1"/>
        <pc:sldMkLst>
          <pc:docMk/>
          <pc:sldMk cId="1714266030" sldId="285"/>
        </pc:sldMkLst>
        <pc:spChg chg="mod ord">
          <ac:chgData name="Giulia Vilone" userId="S::giulia.vilone@tudublin.ie::0c58d732-b0d9-492e-ba07-5ae44eefa3de" providerId="AD" clId="Web-{A4D42A20-F17A-52FD-65BF-67BC5ABD585F}" dt="2022-01-27T11:42:05.612" v="1"/>
          <ac:spMkLst>
            <pc:docMk/>
            <pc:sldMk cId="1714266030" sldId="285"/>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1714266030" sldId="285"/>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42:05.612" v="1"/>
        <pc:sldMkLst>
          <pc:docMk/>
          <pc:sldMk cId="3264727449" sldId="286"/>
        </pc:sldMkLst>
        <pc:spChg chg="mod ord">
          <ac:chgData name="Giulia Vilone" userId="S::giulia.vilone@tudublin.ie::0c58d732-b0d9-492e-ba07-5ae44eefa3de" providerId="AD" clId="Web-{A4D42A20-F17A-52FD-65BF-67BC5ABD585F}" dt="2022-01-27T11:42:05.612" v="1"/>
          <ac:spMkLst>
            <pc:docMk/>
            <pc:sldMk cId="3264727449" sldId="286"/>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3264727449" sldId="286"/>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45:45.944" v="68" actId="14100"/>
        <pc:sldMkLst>
          <pc:docMk/>
          <pc:sldMk cId="2671332705" sldId="287"/>
        </pc:sldMkLst>
        <pc:spChg chg="mod ord">
          <ac:chgData name="Giulia Vilone" userId="S::giulia.vilone@tudublin.ie::0c58d732-b0d9-492e-ba07-5ae44eefa3de" providerId="AD" clId="Web-{A4D42A20-F17A-52FD-65BF-67BC5ABD585F}" dt="2022-01-27T11:45:45.944" v="68" actId="14100"/>
          <ac:spMkLst>
            <pc:docMk/>
            <pc:sldMk cId="2671332705" sldId="287"/>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671332705" sldId="287"/>
            <ac:spMk id="3" creationId="{00000000-0000-0000-0000-000000000000}"/>
          </ac:spMkLst>
        </pc:spChg>
        <pc:picChg chg="mod">
          <ac:chgData name="Giulia Vilone" userId="S::giulia.vilone@tudublin.ie::0c58d732-b0d9-492e-ba07-5ae44eefa3de" providerId="AD" clId="Web-{A4D42A20-F17A-52FD-65BF-67BC5ABD585F}" dt="2022-01-27T11:45:38.241" v="66" actId="1076"/>
          <ac:picMkLst>
            <pc:docMk/>
            <pc:sldMk cId="2671332705" sldId="287"/>
            <ac:picMk id="5" creationId="{AC1D7AED-DF97-4DD1-A732-192D238F2581}"/>
          </ac:picMkLst>
        </pc:picChg>
      </pc:sldChg>
      <pc:sldChg chg="modSp mod modClrScheme chgLayout">
        <pc:chgData name="Giulia Vilone" userId="S::giulia.vilone@tudublin.ie::0c58d732-b0d9-492e-ba07-5ae44eefa3de" providerId="AD" clId="Web-{A4D42A20-F17A-52FD-65BF-67BC5ABD585F}" dt="2022-01-27T11:42:28.019" v="3" actId="14100"/>
        <pc:sldMkLst>
          <pc:docMk/>
          <pc:sldMk cId="4263769072" sldId="288"/>
        </pc:sldMkLst>
        <pc:spChg chg="mod ord">
          <ac:chgData name="Giulia Vilone" userId="S::giulia.vilone@tudublin.ie::0c58d732-b0d9-492e-ba07-5ae44eefa3de" providerId="AD" clId="Web-{A4D42A20-F17A-52FD-65BF-67BC5ABD585F}" dt="2022-01-27T11:42:28.019" v="3" actId="14100"/>
          <ac:spMkLst>
            <pc:docMk/>
            <pc:sldMk cId="4263769072" sldId="288"/>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4263769072" sldId="288"/>
            <ac:spMk id="3" creationId="{00000000-0000-0000-0000-000000000000}"/>
          </ac:spMkLst>
        </pc:spChg>
      </pc:sldChg>
      <pc:sldChg chg="addSp modSp mod modClrScheme chgLayout">
        <pc:chgData name="Giulia Vilone" userId="S::giulia.vilone@tudublin.ie::0c58d732-b0d9-492e-ba07-5ae44eefa3de" providerId="AD" clId="Web-{A4D42A20-F17A-52FD-65BF-67BC5ABD585F}" dt="2022-01-27T11:45:26.553" v="62" actId="1076"/>
        <pc:sldMkLst>
          <pc:docMk/>
          <pc:sldMk cId="2885299075" sldId="289"/>
        </pc:sldMkLst>
        <pc:spChg chg="mod ord">
          <ac:chgData name="Giulia Vilone" userId="S::giulia.vilone@tudublin.ie::0c58d732-b0d9-492e-ba07-5ae44eefa3de" providerId="AD" clId="Web-{A4D42A20-F17A-52FD-65BF-67BC5ABD585F}" dt="2022-01-27T11:45:21.475" v="61" actId="1076"/>
          <ac:spMkLst>
            <pc:docMk/>
            <pc:sldMk cId="2885299075" sldId="289"/>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885299075" sldId="289"/>
            <ac:spMk id="3" creationId="{00000000-0000-0000-0000-000000000000}"/>
          </ac:spMkLst>
        </pc:spChg>
        <pc:spChg chg="add mod">
          <ac:chgData name="Giulia Vilone" userId="S::giulia.vilone@tudublin.ie::0c58d732-b0d9-492e-ba07-5ae44eefa3de" providerId="AD" clId="Web-{A4D42A20-F17A-52FD-65BF-67BC5ABD585F}" dt="2022-01-27T11:45:26.553" v="62" actId="1076"/>
          <ac:spMkLst>
            <pc:docMk/>
            <pc:sldMk cId="2885299075" sldId="289"/>
            <ac:spMk id="5" creationId="{BFBBA243-1446-43D5-A294-60737B37480D}"/>
          </ac:spMkLst>
        </pc:spChg>
        <pc:spChg chg="add mod">
          <ac:chgData name="Giulia Vilone" userId="S::giulia.vilone@tudublin.ie::0c58d732-b0d9-492e-ba07-5ae44eefa3de" providerId="AD" clId="Web-{A4D42A20-F17A-52FD-65BF-67BC5ABD585F}" dt="2022-01-27T11:45:13.100" v="59" actId="1076"/>
          <ac:spMkLst>
            <pc:docMk/>
            <pc:sldMk cId="2885299075" sldId="289"/>
            <ac:spMk id="6" creationId="{34AE1D79-DFC7-4357-BE1E-85D7B2FD9E82}"/>
          </ac:spMkLst>
        </pc:spChg>
      </pc:sldChg>
      <pc:sldChg chg="modSp mod modClrScheme chgLayout">
        <pc:chgData name="Giulia Vilone" userId="S::giulia.vilone@tudublin.ie::0c58d732-b0d9-492e-ba07-5ae44eefa3de" providerId="AD" clId="Web-{A4D42A20-F17A-52FD-65BF-67BC5ABD585F}" dt="2022-01-27T11:46:00.163" v="72" actId="1076"/>
        <pc:sldMkLst>
          <pc:docMk/>
          <pc:sldMk cId="1773335099" sldId="290"/>
        </pc:sldMkLst>
        <pc:spChg chg="mod ord">
          <ac:chgData name="Giulia Vilone" userId="S::giulia.vilone@tudublin.ie::0c58d732-b0d9-492e-ba07-5ae44eefa3de" providerId="AD" clId="Web-{A4D42A20-F17A-52FD-65BF-67BC5ABD585F}" dt="2022-01-27T11:45:57.772" v="71" actId="20577"/>
          <ac:spMkLst>
            <pc:docMk/>
            <pc:sldMk cId="1773335099" sldId="290"/>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1773335099" sldId="290"/>
            <ac:spMk id="3" creationId="{00000000-0000-0000-0000-000000000000}"/>
          </ac:spMkLst>
        </pc:spChg>
        <pc:picChg chg="mod">
          <ac:chgData name="Giulia Vilone" userId="S::giulia.vilone@tudublin.ie::0c58d732-b0d9-492e-ba07-5ae44eefa3de" providerId="AD" clId="Web-{A4D42A20-F17A-52FD-65BF-67BC5ABD585F}" dt="2022-01-27T11:46:00.163" v="72" actId="1076"/>
          <ac:picMkLst>
            <pc:docMk/>
            <pc:sldMk cId="1773335099" sldId="290"/>
            <ac:picMk id="4" creationId="{5A2F682B-D16C-46B1-AE03-B393A7A8FDCF}"/>
          </ac:picMkLst>
        </pc:picChg>
      </pc:sldChg>
      <pc:sldChg chg="modSp mod modClrScheme chgLayout">
        <pc:chgData name="Giulia Vilone" userId="S::giulia.vilone@tudublin.ie::0c58d732-b0d9-492e-ba07-5ae44eefa3de" providerId="AD" clId="Web-{A4D42A20-F17A-52FD-65BF-67BC5ABD585F}" dt="2022-01-27T11:46:19.835" v="74" actId="14100"/>
        <pc:sldMkLst>
          <pc:docMk/>
          <pc:sldMk cId="2201418904" sldId="291"/>
        </pc:sldMkLst>
        <pc:spChg chg="mod ord">
          <ac:chgData name="Giulia Vilone" userId="S::giulia.vilone@tudublin.ie::0c58d732-b0d9-492e-ba07-5ae44eefa3de" providerId="AD" clId="Web-{A4D42A20-F17A-52FD-65BF-67BC5ABD585F}" dt="2022-01-27T11:46:19.835" v="74" actId="14100"/>
          <ac:spMkLst>
            <pc:docMk/>
            <pc:sldMk cId="2201418904" sldId="291"/>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201418904" sldId="291"/>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46:34.664" v="76" actId="14100"/>
        <pc:sldMkLst>
          <pc:docMk/>
          <pc:sldMk cId="2501619272" sldId="292"/>
        </pc:sldMkLst>
        <pc:spChg chg="mod ord">
          <ac:chgData name="Giulia Vilone" userId="S::giulia.vilone@tudublin.ie::0c58d732-b0d9-492e-ba07-5ae44eefa3de" providerId="AD" clId="Web-{A4D42A20-F17A-52FD-65BF-67BC5ABD585F}" dt="2022-01-27T11:46:34.664" v="76" actId="14100"/>
          <ac:spMkLst>
            <pc:docMk/>
            <pc:sldMk cId="2501619272" sldId="292"/>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501619272" sldId="292"/>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46:49.570" v="78" actId="14100"/>
        <pc:sldMkLst>
          <pc:docMk/>
          <pc:sldMk cId="676480797" sldId="293"/>
        </pc:sldMkLst>
        <pc:spChg chg="mod ord">
          <ac:chgData name="Giulia Vilone" userId="S::giulia.vilone@tudublin.ie::0c58d732-b0d9-492e-ba07-5ae44eefa3de" providerId="AD" clId="Web-{A4D42A20-F17A-52FD-65BF-67BC5ABD585F}" dt="2022-01-27T11:46:49.570" v="78" actId="14100"/>
          <ac:spMkLst>
            <pc:docMk/>
            <pc:sldMk cId="676480797" sldId="293"/>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676480797" sldId="293"/>
            <ac:spMk id="3" creationId="{00000000-0000-0000-0000-000000000000}"/>
          </ac:spMkLst>
        </pc:spChg>
      </pc:sldChg>
      <pc:sldChg chg="addSp modSp mod modClrScheme chgLayout">
        <pc:chgData name="Giulia Vilone" userId="S::giulia.vilone@tudublin.ie::0c58d732-b0d9-492e-ba07-5ae44eefa3de" providerId="AD" clId="Web-{A4D42A20-F17A-52FD-65BF-67BC5ABD585F}" dt="2022-01-27T11:48:05.493" v="111" actId="1076"/>
        <pc:sldMkLst>
          <pc:docMk/>
          <pc:sldMk cId="706791402" sldId="294"/>
        </pc:sldMkLst>
        <pc:spChg chg="mod ord">
          <ac:chgData name="Giulia Vilone" userId="S::giulia.vilone@tudublin.ie::0c58d732-b0d9-492e-ba07-5ae44eefa3de" providerId="AD" clId="Web-{A4D42A20-F17A-52FD-65BF-67BC5ABD585F}" dt="2022-01-27T11:47:13.946" v="82" actId="20577"/>
          <ac:spMkLst>
            <pc:docMk/>
            <pc:sldMk cId="706791402" sldId="294"/>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706791402" sldId="294"/>
            <ac:spMk id="3" creationId="{00000000-0000-0000-0000-000000000000}"/>
          </ac:spMkLst>
        </pc:spChg>
        <pc:spChg chg="add mod">
          <ac:chgData name="Giulia Vilone" userId="S::giulia.vilone@tudublin.ie::0c58d732-b0d9-492e-ba07-5ae44eefa3de" providerId="AD" clId="Web-{A4D42A20-F17A-52FD-65BF-67BC5ABD585F}" dt="2022-01-27T11:48:05.493" v="111" actId="1076"/>
          <ac:spMkLst>
            <pc:docMk/>
            <pc:sldMk cId="706791402" sldId="294"/>
            <ac:spMk id="4" creationId="{C884A4AA-695A-41BF-8D2A-66148B351D7C}"/>
          </ac:spMkLst>
        </pc:spChg>
      </pc:sldChg>
      <pc:sldChg chg="modSp mod modClrScheme chgLayout">
        <pc:chgData name="Giulia Vilone" userId="S::giulia.vilone@tudublin.ie::0c58d732-b0d9-492e-ba07-5ae44eefa3de" providerId="AD" clId="Web-{A4D42A20-F17A-52FD-65BF-67BC5ABD585F}" dt="2022-01-27T11:48:46.072" v="117" actId="1076"/>
        <pc:sldMkLst>
          <pc:docMk/>
          <pc:sldMk cId="3546148254" sldId="295"/>
        </pc:sldMkLst>
        <pc:spChg chg="mod ord">
          <ac:chgData name="Giulia Vilone" userId="S::giulia.vilone@tudublin.ie::0c58d732-b0d9-492e-ba07-5ae44eefa3de" providerId="AD" clId="Web-{A4D42A20-F17A-52FD-65BF-67BC5ABD585F}" dt="2022-01-27T11:48:42.088" v="116" actId="1076"/>
          <ac:spMkLst>
            <pc:docMk/>
            <pc:sldMk cId="3546148254" sldId="295"/>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3546148254" sldId="295"/>
            <ac:spMk id="3" creationId="{00000000-0000-0000-0000-000000000000}"/>
          </ac:spMkLst>
        </pc:spChg>
        <pc:picChg chg="mod">
          <ac:chgData name="Giulia Vilone" userId="S::giulia.vilone@tudublin.ie::0c58d732-b0d9-492e-ba07-5ae44eefa3de" providerId="AD" clId="Web-{A4D42A20-F17A-52FD-65BF-67BC5ABD585F}" dt="2022-01-27T11:48:46.072" v="117" actId="1076"/>
          <ac:picMkLst>
            <pc:docMk/>
            <pc:sldMk cId="3546148254" sldId="295"/>
            <ac:picMk id="5" creationId="{4A3A3617-651A-44BB-A322-789F79D0013C}"/>
          </ac:picMkLst>
        </pc:picChg>
      </pc:sldChg>
      <pc:sldChg chg="modSp mod modClrScheme chgLayout">
        <pc:chgData name="Giulia Vilone" userId="S::giulia.vilone@tudublin.ie::0c58d732-b0d9-492e-ba07-5ae44eefa3de" providerId="AD" clId="Web-{A4D42A20-F17A-52FD-65BF-67BC5ABD585F}" dt="2022-01-27T11:48:59.525" v="119" actId="14100"/>
        <pc:sldMkLst>
          <pc:docMk/>
          <pc:sldMk cId="1558768088" sldId="296"/>
        </pc:sldMkLst>
        <pc:spChg chg="mod ord">
          <ac:chgData name="Giulia Vilone" userId="S::giulia.vilone@tudublin.ie::0c58d732-b0d9-492e-ba07-5ae44eefa3de" providerId="AD" clId="Web-{A4D42A20-F17A-52FD-65BF-67BC5ABD585F}" dt="2022-01-27T11:48:59.525" v="119" actId="14100"/>
          <ac:spMkLst>
            <pc:docMk/>
            <pc:sldMk cId="1558768088" sldId="296"/>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1558768088" sldId="296"/>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49:40.323" v="133" actId="1076"/>
        <pc:sldMkLst>
          <pc:docMk/>
          <pc:sldMk cId="2709319256" sldId="297"/>
        </pc:sldMkLst>
        <pc:spChg chg="mod ord">
          <ac:chgData name="Giulia Vilone" userId="S::giulia.vilone@tudublin.ie::0c58d732-b0d9-492e-ba07-5ae44eefa3de" providerId="AD" clId="Web-{A4D42A20-F17A-52FD-65BF-67BC5ABD585F}" dt="2022-01-27T11:49:31.135" v="129" actId="20577"/>
          <ac:spMkLst>
            <pc:docMk/>
            <pc:sldMk cId="2709319256" sldId="297"/>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709319256" sldId="297"/>
            <ac:spMk id="3" creationId="{00000000-0000-0000-0000-000000000000}"/>
          </ac:spMkLst>
        </pc:spChg>
        <pc:spChg chg="mod">
          <ac:chgData name="Giulia Vilone" userId="S::giulia.vilone@tudublin.ie::0c58d732-b0d9-492e-ba07-5ae44eefa3de" providerId="AD" clId="Web-{A4D42A20-F17A-52FD-65BF-67BC5ABD585F}" dt="2022-01-27T11:49:35.573" v="132" actId="14100"/>
          <ac:spMkLst>
            <pc:docMk/>
            <pc:sldMk cId="2709319256" sldId="297"/>
            <ac:spMk id="6" creationId="{8B68C372-83A1-48E7-8787-07524F1863D2}"/>
          </ac:spMkLst>
        </pc:spChg>
        <pc:picChg chg="mod">
          <ac:chgData name="Giulia Vilone" userId="S::giulia.vilone@tudublin.ie::0c58d732-b0d9-492e-ba07-5ae44eefa3de" providerId="AD" clId="Web-{A4D42A20-F17A-52FD-65BF-67BC5ABD585F}" dt="2022-01-27T11:49:40.323" v="133" actId="1076"/>
          <ac:picMkLst>
            <pc:docMk/>
            <pc:sldMk cId="2709319256" sldId="297"/>
            <ac:picMk id="5" creationId="{AD7F0427-024F-462B-87A4-98F34B061840}"/>
          </ac:picMkLst>
        </pc:picChg>
      </pc:sldChg>
      <pc:sldChg chg="modSp mod modClrScheme chgLayout">
        <pc:chgData name="Giulia Vilone" userId="S::giulia.vilone@tudublin.ie::0c58d732-b0d9-492e-ba07-5ae44eefa3de" providerId="AD" clId="Web-{A4D42A20-F17A-52FD-65BF-67BC5ABD585F}" dt="2022-01-27T11:51:04.199" v="151"/>
        <pc:sldMkLst>
          <pc:docMk/>
          <pc:sldMk cId="2655101557" sldId="298"/>
        </pc:sldMkLst>
        <pc:spChg chg="mod ord">
          <ac:chgData name="Giulia Vilone" userId="S::giulia.vilone@tudublin.ie::0c58d732-b0d9-492e-ba07-5ae44eefa3de" providerId="AD" clId="Web-{A4D42A20-F17A-52FD-65BF-67BC5ABD585F}" dt="2022-01-27T11:51:04.199" v="151"/>
          <ac:spMkLst>
            <pc:docMk/>
            <pc:sldMk cId="2655101557" sldId="298"/>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655101557" sldId="298"/>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51:22.481" v="154" actId="1076"/>
        <pc:sldMkLst>
          <pc:docMk/>
          <pc:sldMk cId="810134027" sldId="299"/>
        </pc:sldMkLst>
        <pc:spChg chg="mod ord">
          <ac:chgData name="Giulia Vilone" userId="S::giulia.vilone@tudublin.ie::0c58d732-b0d9-492e-ba07-5ae44eefa3de" providerId="AD" clId="Web-{A4D42A20-F17A-52FD-65BF-67BC5ABD585F}" dt="2022-01-27T11:42:05.612" v="1"/>
          <ac:spMkLst>
            <pc:docMk/>
            <pc:sldMk cId="810134027" sldId="299"/>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810134027" sldId="299"/>
            <ac:spMk id="3" creationId="{00000000-0000-0000-0000-000000000000}"/>
          </ac:spMkLst>
        </pc:spChg>
        <pc:picChg chg="mod">
          <ac:chgData name="Giulia Vilone" userId="S::giulia.vilone@tudublin.ie::0c58d732-b0d9-492e-ba07-5ae44eefa3de" providerId="AD" clId="Web-{A4D42A20-F17A-52FD-65BF-67BC5ABD585F}" dt="2022-01-27T11:51:22.481" v="154" actId="1076"/>
          <ac:picMkLst>
            <pc:docMk/>
            <pc:sldMk cId="810134027" sldId="299"/>
            <ac:picMk id="4" creationId="{07428370-CB72-41C3-A332-6AC14F6BA1EA}"/>
          </ac:picMkLst>
        </pc:picChg>
      </pc:sldChg>
      <pc:sldChg chg="modSp mod modClrScheme chgLayout">
        <pc:chgData name="Giulia Vilone" userId="S::giulia.vilone@tudublin.ie::0c58d732-b0d9-492e-ba07-5ae44eefa3de" providerId="AD" clId="Web-{A4D42A20-F17A-52FD-65BF-67BC5ABD585F}" dt="2022-01-27T11:51:39.763" v="157"/>
        <pc:sldMkLst>
          <pc:docMk/>
          <pc:sldMk cId="756699254" sldId="300"/>
        </pc:sldMkLst>
        <pc:spChg chg="mod ord">
          <ac:chgData name="Giulia Vilone" userId="S::giulia.vilone@tudublin.ie::0c58d732-b0d9-492e-ba07-5ae44eefa3de" providerId="AD" clId="Web-{A4D42A20-F17A-52FD-65BF-67BC5ABD585F}" dt="2022-01-27T11:51:39.763" v="157"/>
          <ac:spMkLst>
            <pc:docMk/>
            <pc:sldMk cId="756699254" sldId="300"/>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756699254" sldId="300"/>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51:50.185" v="158"/>
        <pc:sldMkLst>
          <pc:docMk/>
          <pc:sldMk cId="2787120863" sldId="301"/>
        </pc:sldMkLst>
        <pc:spChg chg="mod ord">
          <ac:chgData name="Giulia Vilone" userId="S::giulia.vilone@tudublin.ie::0c58d732-b0d9-492e-ba07-5ae44eefa3de" providerId="AD" clId="Web-{A4D42A20-F17A-52FD-65BF-67BC5ABD585F}" dt="2022-01-27T11:51:50.185" v="158"/>
          <ac:spMkLst>
            <pc:docMk/>
            <pc:sldMk cId="2787120863" sldId="301"/>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787120863" sldId="301"/>
            <ac:spMk id="3" creationId="{00000000-0000-0000-0000-000000000000}"/>
          </ac:spMkLst>
        </pc:spChg>
        <pc:spChg chg="mod">
          <ac:chgData name="Giulia Vilone" userId="S::giulia.vilone@tudublin.ie::0c58d732-b0d9-492e-ba07-5ae44eefa3de" providerId="AD" clId="Web-{A4D42A20-F17A-52FD-65BF-67BC5ABD585F}" dt="2022-01-27T11:42:04.862" v="0"/>
          <ac:spMkLst>
            <pc:docMk/>
            <pc:sldMk cId="2787120863" sldId="301"/>
            <ac:spMk id="4" creationId="{00000000-0000-0000-0000-000000000000}"/>
          </ac:spMkLst>
        </pc:spChg>
        <pc:spChg chg="mod">
          <ac:chgData name="Giulia Vilone" userId="S::giulia.vilone@tudublin.ie::0c58d732-b0d9-492e-ba07-5ae44eefa3de" providerId="AD" clId="Web-{A4D42A20-F17A-52FD-65BF-67BC5ABD585F}" dt="2022-01-27T11:42:04.862" v="0"/>
          <ac:spMkLst>
            <pc:docMk/>
            <pc:sldMk cId="2787120863" sldId="301"/>
            <ac:spMk id="5" creationId="{00000000-0000-0000-0000-000000000000}"/>
          </ac:spMkLst>
        </pc:spChg>
      </pc:sldChg>
      <pc:sldChg chg="modSp mod modClrScheme chgLayout">
        <pc:chgData name="Giulia Vilone" userId="S::giulia.vilone@tudublin.ie::0c58d732-b0d9-492e-ba07-5ae44eefa3de" providerId="AD" clId="Web-{A4D42A20-F17A-52FD-65BF-67BC5ABD585F}" dt="2022-01-27T11:52:02.638" v="160" actId="14100"/>
        <pc:sldMkLst>
          <pc:docMk/>
          <pc:sldMk cId="1887574943" sldId="302"/>
        </pc:sldMkLst>
        <pc:spChg chg="mod ord">
          <ac:chgData name="Giulia Vilone" userId="S::giulia.vilone@tudublin.ie::0c58d732-b0d9-492e-ba07-5ae44eefa3de" providerId="AD" clId="Web-{A4D42A20-F17A-52FD-65BF-67BC5ABD585F}" dt="2022-01-27T11:52:02.638" v="160" actId="14100"/>
          <ac:spMkLst>
            <pc:docMk/>
            <pc:sldMk cId="1887574943" sldId="302"/>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1887574943" sldId="302"/>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52:28.201" v="164" actId="1076"/>
        <pc:sldMkLst>
          <pc:docMk/>
          <pc:sldMk cId="1264458210" sldId="303"/>
        </pc:sldMkLst>
        <pc:spChg chg="mod ord">
          <ac:chgData name="Giulia Vilone" userId="S::giulia.vilone@tudublin.ie::0c58d732-b0d9-492e-ba07-5ae44eefa3de" providerId="AD" clId="Web-{A4D42A20-F17A-52FD-65BF-67BC5ABD585F}" dt="2022-01-27T11:52:18.654" v="163" actId="1076"/>
          <ac:spMkLst>
            <pc:docMk/>
            <pc:sldMk cId="1264458210" sldId="303"/>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1264458210" sldId="303"/>
            <ac:spMk id="3" creationId="{00000000-0000-0000-0000-000000000000}"/>
          </ac:spMkLst>
        </pc:spChg>
        <pc:graphicFrameChg chg="mod modGraphic">
          <ac:chgData name="Giulia Vilone" userId="S::giulia.vilone@tudublin.ie::0c58d732-b0d9-492e-ba07-5ae44eefa3de" providerId="AD" clId="Web-{A4D42A20-F17A-52FD-65BF-67BC5ABD585F}" dt="2022-01-27T11:52:28.201" v="164" actId="1076"/>
          <ac:graphicFrameMkLst>
            <pc:docMk/>
            <pc:sldMk cId="1264458210" sldId="303"/>
            <ac:graphicFrameMk id="4" creationId="{502E5BDB-3BA6-44BB-97AA-4CE728C44A3E}"/>
          </ac:graphicFrameMkLst>
        </pc:graphicFrameChg>
      </pc:sldChg>
      <pc:sldChg chg="modSp mod modClrScheme chgLayout">
        <pc:chgData name="Giulia Vilone" userId="S::giulia.vilone@tudublin.ie::0c58d732-b0d9-492e-ba07-5ae44eefa3de" providerId="AD" clId="Web-{A4D42A20-F17A-52FD-65BF-67BC5ABD585F}" dt="2022-01-27T11:52:44.982" v="167" actId="1076"/>
        <pc:sldMkLst>
          <pc:docMk/>
          <pc:sldMk cId="844986392" sldId="304"/>
        </pc:sldMkLst>
        <pc:spChg chg="mod ord">
          <ac:chgData name="Giulia Vilone" userId="S::giulia.vilone@tudublin.ie::0c58d732-b0d9-492e-ba07-5ae44eefa3de" providerId="AD" clId="Web-{A4D42A20-F17A-52FD-65BF-67BC5ABD585F}" dt="2022-01-27T11:52:39.264" v="166" actId="14100"/>
          <ac:spMkLst>
            <pc:docMk/>
            <pc:sldMk cId="844986392" sldId="304"/>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844986392" sldId="304"/>
            <ac:spMk id="3" creationId="{00000000-0000-0000-0000-000000000000}"/>
          </ac:spMkLst>
        </pc:spChg>
        <pc:picChg chg="mod">
          <ac:chgData name="Giulia Vilone" userId="S::giulia.vilone@tudublin.ie::0c58d732-b0d9-492e-ba07-5ae44eefa3de" providerId="AD" clId="Web-{A4D42A20-F17A-52FD-65BF-67BC5ABD585F}" dt="2022-01-27T11:52:44.982" v="167" actId="1076"/>
          <ac:picMkLst>
            <pc:docMk/>
            <pc:sldMk cId="844986392" sldId="304"/>
            <ac:picMk id="5" creationId="{064C9F56-7BB9-4D26-BB67-DC57D56D39EE}"/>
          </ac:picMkLst>
        </pc:picChg>
      </pc:sldChg>
      <pc:sldChg chg="modSp mod modClrScheme chgLayout">
        <pc:chgData name="Giulia Vilone" userId="S::giulia.vilone@tudublin.ie::0c58d732-b0d9-492e-ba07-5ae44eefa3de" providerId="AD" clId="Web-{A4D42A20-F17A-52FD-65BF-67BC5ABD585F}" dt="2022-01-27T11:52:53.092" v="168" actId="14100"/>
        <pc:sldMkLst>
          <pc:docMk/>
          <pc:sldMk cId="2666522127" sldId="305"/>
        </pc:sldMkLst>
        <pc:spChg chg="mod ord">
          <ac:chgData name="Giulia Vilone" userId="S::giulia.vilone@tudublin.ie::0c58d732-b0d9-492e-ba07-5ae44eefa3de" providerId="AD" clId="Web-{A4D42A20-F17A-52FD-65BF-67BC5ABD585F}" dt="2022-01-27T11:52:53.092" v="168" actId="14100"/>
          <ac:spMkLst>
            <pc:docMk/>
            <pc:sldMk cId="2666522127" sldId="305"/>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666522127" sldId="305"/>
            <ac:spMk id="3" creationId="{00000000-0000-0000-0000-000000000000}"/>
          </ac:spMkLst>
        </pc:spChg>
      </pc:sldChg>
      <pc:sldChg chg="modSp mod modClrScheme chgLayout">
        <pc:chgData name="Giulia Vilone" userId="S::giulia.vilone@tudublin.ie::0c58d732-b0d9-492e-ba07-5ae44eefa3de" providerId="AD" clId="Web-{A4D42A20-F17A-52FD-65BF-67BC5ABD585F}" dt="2022-01-27T11:53:18.436" v="173" actId="1076"/>
        <pc:sldMkLst>
          <pc:docMk/>
          <pc:sldMk cId="3406485960" sldId="306"/>
        </pc:sldMkLst>
        <pc:spChg chg="mod ord">
          <ac:chgData name="Giulia Vilone" userId="S::giulia.vilone@tudublin.ie::0c58d732-b0d9-492e-ba07-5ae44eefa3de" providerId="AD" clId="Web-{A4D42A20-F17A-52FD-65BF-67BC5ABD585F}" dt="2022-01-27T11:53:13.092" v="171" actId="14100"/>
          <ac:spMkLst>
            <pc:docMk/>
            <pc:sldMk cId="3406485960" sldId="306"/>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3406485960" sldId="306"/>
            <ac:spMk id="3" creationId="{00000000-0000-0000-0000-000000000000}"/>
          </ac:spMkLst>
        </pc:spChg>
        <pc:picChg chg="mod">
          <ac:chgData name="Giulia Vilone" userId="S::giulia.vilone@tudublin.ie::0c58d732-b0d9-492e-ba07-5ae44eefa3de" providerId="AD" clId="Web-{A4D42A20-F17A-52FD-65BF-67BC5ABD585F}" dt="2022-01-27T11:53:18.436" v="173" actId="1076"/>
          <ac:picMkLst>
            <pc:docMk/>
            <pc:sldMk cId="3406485960" sldId="306"/>
            <ac:picMk id="5" creationId="{02135D06-FF27-454C-A62F-1E397A373048}"/>
          </ac:picMkLst>
        </pc:picChg>
      </pc:sldChg>
      <pc:sldChg chg="modSp mod modClrScheme chgLayout">
        <pc:chgData name="Giulia Vilone" userId="S::giulia.vilone@tudublin.ie::0c58d732-b0d9-492e-ba07-5ae44eefa3de" providerId="AD" clId="Web-{A4D42A20-F17A-52FD-65BF-67BC5ABD585F}" dt="2022-01-27T11:53:35.655" v="180" actId="14100"/>
        <pc:sldMkLst>
          <pc:docMk/>
          <pc:sldMk cId="3399707489" sldId="307"/>
        </pc:sldMkLst>
        <pc:spChg chg="mod ord">
          <ac:chgData name="Giulia Vilone" userId="S::giulia.vilone@tudublin.ie::0c58d732-b0d9-492e-ba07-5ae44eefa3de" providerId="AD" clId="Web-{A4D42A20-F17A-52FD-65BF-67BC5ABD585F}" dt="2022-01-27T11:53:35.655" v="180" actId="14100"/>
          <ac:spMkLst>
            <pc:docMk/>
            <pc:sldMk cId="3399707489" sldId="307"/>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3399707489" sldId="307"/>
            <ac:spMk id="3" creationId="{00000000-0000-0000-0000-000000000000}"/>
          </ac:spMkLst>
        </pc:spChg>
        <pc:picChg chg="mod">
          <ac:chgData name="Giulia Vilone" userId="S::giulia.vilone@tudublin.ie::0c58d732-b0d9-492e-ba07-5ae44eefa3de" providerId="AD" clId="Web-{A4D42A20-F17A-52FD-65BF-67BC5ABD585F}" dt="2022-01-27T11:53:26.796" v="176" actId="1076"/>
          <ac:picMkLst>
            <pc:docMk/>
            <pc:sldMk cId="3399707489" sldId="307"/>
            <ac:picMk id="4" creationId="{B16BC3B7-1FD7-4A52-8A30-70F8B62E7302}"/>
          </ac:picMkLst>
        </pc:picChg>
        <pc:picChg chg="mod">
          <ac:chgData name="Giulia Vilone" userId="S::giulia.vilone@tudublin.ie::0c58d732-b0d9-492e-ba07-5ae44eefa3de" providerId="AD" clId="Web-{A4D42A20-F17A-52FD-65BF-67BC5ABD585F}" dt="2022-01-27T11:53:30.780" v="179" actId="1076"/>
          <ac:picMkLst>
            <pc:docMk/>
            <pc:sldMk cId="3399707489" sldId="307"/>
            <ac:picMk id="8" creationId="{62FE0615-AFA9-4F16-8E8D-861DDD4BED16}"/>
          </ac:picMkLst>
        </pc:picChg>
      </pc:sldChg>
      <pc:sldChg chg="modSp mod modClrScheme chgLayout">
        <pc:chgData name="Giulia Vilone" userId="S::giulia.vilone@tudublin.ie::0c58d732-b0d9-492e-ba07-5ae44eefa3de" providerId="AD" clId="Web-{A4D42A20-F17A-52FD-65BF-67BC5ABD585F}" dt="2022-01-27T11:49:58.214" v="136" actId="1076"/>
        <pc:sldMkLst>
          <pc:docMk/>
          <pc:sldMk cId="2377997285" sldId="308"/>
        </pc:sldMkLst>
        <pc:spChg chg="mod ord">
          <ac:chgData name="Giulia Vilone" userId="S::giulia.vilone@tudublin.ie::0c58d732-b0d9-492e-ba07-5ae44eefa3de" providerId="AD" clId="Web-{A4D42A20-F17A-52FD-65BF-67BC5ABD585F}" dt="2022-01-27T11:49:54.948" v="135" actId="14100"/>
          <ac:spMkLst>
            <pc:docMk/>
            <pc:sldMk cId="2377997285" sldId="308"/>
            <ac:spMk id="2" creationId="{00000000-0000-0000-0000-000000000000}"/>
          </ac:spMkLst>
        </pc:spChg>
        <pc:spChg chg="mod ord">
          <ac:chgData name="Giulia Vilone" userId="S::giulia.vilone@tudublin.ie::0c58d732-b0d9-492e-ba07-5ae44eefa3de" providerId="AD" clId="Web-{A4D42A20-F17A-52FD-65BF-67BC5ABD585F}" dt="2022-01-27T11:42:05.612" v="1"/>
          <ac:spMkLst>
            <pc:docMk/>
            <pc:sldMk cId="2377997285" sldId="308"/>
            <ac:spMk id="3" creationId="{00000000-0000-0000-0000-000000000000}"/>
          </ac:spMkLst>
        </pc:spChg>
        <pc:picChg chg="mod">
          <ac:chgData name="Giulia Vilone" userId="S::giulia.vilone@tudublin.ie::0c58d732-b0d9-492e-ba07-5ae44eefa3de" providerId="AD" clId="Web-{A4D42A20-F17A-52FD-65BF-67BC5ABD585F}" dt="2022-01-27T11:49:58.214" v="136" actId="1076"/>
          <ac:picMkLst>
            <pc:docMk/>
            <pc:sldMk cId="2377997285" sldId="308"/>
            <ac:picMk id="5" creationId="{41C4BC2C-7670-4E1A-A087-35EB244C9A89}"/>
          </ac:picMkLst>
        </pc:picChg>
      </pc:sldChg>
      <pc:sldChg chg="modSp mod modClrScheme chgLayout">
        <pc:chgData name="Giulia Vilone" userId="S::giulia.vilone@tudublin.ie::0c58d732-b0d9-492e-ba07-5ae44eefa3de" providerId="AD" clId="Web-{A4D42A20-F17A-52FD-65BF-67BC5ABD585F}" dt="2022-01-27T11:50:38.402" v="148" actId="1076"/>
        <pc:sldMkLst>
          <pc:docMk/>
          <pc:sldMk cId="1596660090" sldId="309"/>
        </pc:sldMkLst>
        <pc:spChg chg="mod ord">
          <ac:chgData name="Giulia Vilone" userId="S::giulia.vilone@tudublin.ie::0c58d732-b0d9-492e-ba07-5ae44eefa3de" providerId="AD" clId="Web-{A4D42A20-F17A-52FD-65BF-67BC5ABD585F}" dt="2022-01-27T11:42:05.612" v="1"/>
          <ac:spMkLst>
            <pc:docMk/>
            <pc:sldMk cId="1596660090" sldId="309"/>
            <ac:spMk id="3" creationId="{00000000-0000-0000-0000-000000000000}"/>
          </ac:spMkLst>
        </pc:spChg>
        <pc:spChg chg="mod">
          <ac:chgData name="Giulia Vilone" userId="S::giulia.vilone@tudublin.ie::0c58d732-b0d9-492e-ba07-5ae44eefa3de" providerId="AD" clId="Web-{A4D42A20-F17A-52FD-65BF-67BC5ABD585F}" dt="2022-01-27T11:50:32.621" v="146" actId="14100"/>
          <ac:spMkLst>
            <pc:docMk/>
            <pc:sldMk cId="1596660090" sldId="309"/>
            <ac:spMk id="7" creationId="{FB54E22E-5B83-48F2-B0D5-74996E65B862}"/>
          </ac:spMkLst>
        </pc:spChg>
        <pc:spChg chg="mod">
          <ac:chgData name="Giulia Vilone" userId="S::giulia.vilone@tudublin.ie::0c58d732-b0d9-492e-ba07-5ae44eefa3de" providerId="AD" clId="Web-{A4D42A20-F17A-52FD-65BF-67BC5ABD585F}" dt="2022-01-27T11:50:35.996" v="147" actId="14100"/>
          <ac:spMkLst>
            <pc:docMk/>
            <pc:sldMk cId="1596660090" sldId="309"/>
            <ac:spMk id="14" creationId="{8B5A0768-BD2C-48E2-83D3-58A08E45A7A7}"/>
          </ac:spMkLst>
        </pc:spChg>
        <pc:picChg chg="mod">
          <ac:chgData name="Giulia Vilone" userId="S::giulia.vilone@tudublin.ie::0c58d732-b0d9-492e-ba07-5ae44eefa3de" providerId="AD" clId="Web-{A4D42A20-F17A-52FD-65BF-67BC5ABD585F}" dt="2022-01-27T11:50:38.402" v="148" actId="1076"/>
          <ac:picMkLst>
            <pc:docMk/>
            <pc:sldMk cId="1596660090" sldId="309"/>
            <ac:picMk id="5" creationId="{66457F91-803B-46F2-B466-3866789ACF35}"/>
          </ac:picMkLst>
        </pc:picChg>
      </pc:sldChg>
      <pc:sldChg chg="modSp mod modClrScheme chgLayout">
        <pc:chgData name="Giulia Vilone" userId="S::giulia.vilone@tudublin.ie::0c58d732-b0d9-492e-ba07-5ae44eefa3de" providerId="AD" clId="Web-{A4D42A20-F17A-52FD-65BF-67BC5ABD585F}" dt="2022-01-27T11:54:38.500" v="198" actId="1076"/>
        <pc:sldMkLst>
          <pc:docMk/>
          <pc:sldMk cId="3589696850" sldId="310"/>
        </pc:sldMkLst>
        <pc:spChg chg="mod ord">
          <ac:chgData name="Giulia Vilone" userId="S::giulia.vilone@tudublin.ie::0c58d732-b0d9-492e-ba07-5ae44eefa3de" providerId="AD" clId="Web-{A4D42A20-F17A-52FD-65BF-67BC5ABD585F}" dt="2022-01-27T11:42:05.612" v="1"/>
          <ac:spMkLst>
            <pc:docMk/>
            <pc:sldMk cId="3589696850" sldId="310"/>
            <ac:spMk id="3" creationId="{00000000-0000-0000-0000-000000000000}"/>
          </ac:spMkLst>
        </pc:spChg>
        <pc:spChg chg="mod">
          <ac:chgData name="Giulia Vilone" userId="S::giulia.vilone@tudublin.ie::0c58d732-b0d9-492e-ba07-5ae44eefa3de" providerId="AD" clId="Web-{A4D42A20-F17A-52FD-65BF-67BC5ABD585F}" dt="2022-01-27T11:54:38.500" v="198" actId="1076"/>
          <ac:spMkLst>
            <pc:docMk/>
            <pc:sldMk cId="3589696850" sldId="310"/>
            <ac:spMk id="7" creationId="{FB54E22E-5B83-48F2-B0D5-74996E65B862}"/>
          </ac:spMkLst>
        </pc:spChg>
        <pc:spChg chg="mod">
          <ac:chgData name="Giulia Vilone" userId="S::giulia.vilone@tudublin.ie::0c58d732-b0d9-492e-ba07-5ae44eefa3de" providerId="AD" clId="Web-{A4D42A20-F17A-52FD-65BF-67BC5ABD585F}" dt="2022-01-27T11:54:19.375" v="194" actId="20577"/>
          <ac:spMkLst>
            <pc:docMk/>
            <pc:sldMk cId="3589696850" sldId="310"/>
            <ac:spMk id="14" creationId="{8B5A0768-BD2C-48E2-83D3-58A08E45A7A7}"/>
          </ac:spMkLst>
        </pc:spChg>
        <pc:picChg chg="mod">
          <ac:chgData name="Giulia Vilone" userId="S::giulia.vilone@tudublin.ie::0c58d732-b0d9-492e-ba07-5ae44eefa3de" providerId="AD" clId="Web-{A4D42A20-F17A-52FD-65BF-67BC5ABD585F}" dt="2022-01-27T11:54:34.172" v="197" actId="1076"/>
          <ac:picMkLst>
            <pc:docMk/>
            <pc:sldMk cId="3589696850" sldId="310"/>
            <ac:picMk id="2" creationId="{54E5773C-E2D0-4387-8C4A-569F390DB674}"/>
          </ac:picMkLst>
        </pc:picChg>
      </pc:sldChg>
      <pc:sldMasterChg chg="modSp del delSldLayout modSldLayout">
        <pc:chgData name="Giulia Vilone" userId="S::giulia.vilone@tudublin.ie::0c58d732-b0d9-492e-ba07-5ae44eefa3de" providerId="AD" clId="Web-{A4D42A20-F17A-52FD-65BF-67BC5ABD585F}" dt="2022-01-27T11:42:05.612" v="1"/>
        <pc:sldMasterMkLst>
          <pc:docMk/>
          <pc:sldMasterMk cId="1602236524" sldId="2147483713"/>
        </pc:sldMasterMkLst>
        <pc:spChg chg="mod">
          <ac:chgData name="Giulia Vilone" userId="S::giulia.vilone@tudublin.ie::0c58d732-b0d9-492e-ba07-5ae44eefa3de" providerId="AD" clId="Web-{A4D42A20-F17A-52FD-65BF-67BC5ABD585F}" dt="2022-01-27T11:42:04.862" v="0"/>
          <ac:spMkLst>
            <pc:docMk/>
            <pc:sldMasterMk cId="1602236524" sldId="2147483713"/>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ac:spMk id="4"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ac:spMk id="5"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ac:spMk id="6" creationId="{00000000-0000-0000-0000-000000000000}"/>
          </ac:spMkLst>
        </pc:sp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3956072826" sldId="2147483714"/>
          </pc:sldLayoutMkLst>
          <pc:spChg chg="mod">
            <ac:chgData name="Giulia Vilone" userId="S::giulia.vilone@tudublin.ie::0c58d732-b0d9-492e-ba07-5ae44eefa3de" providerId="AD" clId="Web-{A4D42A20-F17A-52FD-65BF-67BC5ABD585F}" dt="2022-01-27T11:42:04.862" v="0"/>
            <ac:spMkLst>
              <pc:docMk/>
              <pc:sldMasterMk cId="1602236524" sldId="2147483713"/>
              <pc:sldLayoutMk cId="3956072826" sldId="2147483714"/>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3956072826" sldId="2147483714"/>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3956072826" sldId="2147483714"/>
              <ac:spMk id="4" creationId="{00000000-0000-0000-0000-000000000000}"/>
            </ac:spMkLst>
          </pc:spChg>
        </pc:sldLayoutChg>
        <pc:sldLayoutChg chg="del">
          <pc:chgData name="Giulia Vilone" userId="S::giulia.vilone@tudublin.ie::0c58d732-b0d9-492e-ba07-5ae44eefa3de" providerId="AD" clId="Web-{A4D42A20-F17A-52FD-65BF-67BC5ABD585F}" dt="2022-01-27T11:42:05.612" v="1"/>
          <pc:sldLayoutMkLst>
            <pc:docMk/>
            <pc:sldMasterMk cId="1602236524" sldId="2147483713"/>
            <pc:sldLayoutMk cId="2487334346" sldId="2147483715"/>
          </pc:sldLayoutMkLst>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4129023679" sldId="2147483716"/>
          </pc:sldLayoutMkLst>
          <pc:spChg chg="mod">
            <ac:chgData name="Giulia Vilone" userId="S::giulia.vilone@tudublin.ie::0c58d732-b0d9-492e-ba07-5ae44eefa3de" providerId="AD" clId="Web-{A4D42A20-F17A-52FD-65BF-67BC5ABD585F}" dt="2022-01-27T11:42:04.862" v="0"/>
            <ac:spMkLst>
              <pc:docMk/>
              <pc:sldMasterMk cId="1602236524" sldId="2147483713"/>
              <pc:sldLayoutMk cId="4129023679" sldId="2147483716"/>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4129023679" sldId="2147483716"/>
              <ac:spMk id="3" creationId="{00000000-0000-0000-0000-000000000000}"/>
            </ac:spMkLst>
          </pc:spChg>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3881546024" sldId="2147483717"/>
          </pc:sldLayoutMkLst>
          <pc:spChg chg="mod">
            <ac:chgData name="Giulia Vilone" userId="S::giulia.vilone@tudublin.ie::0c58d732-b0d9-492e-ba07-5ae44eefa3de" providerId="AD" clId="Web-{A4D42A20-F17A-52FD-65BF-67BC5ABD585F}" dt="2022-01-27T11:42:04.862" v="0"/>
            <ac:spMkLst>
              <pc:docMk/>
              <pc:sldMasterMk cId="1602236524" sldId="2147483713"/>
              <pc:sldLayoutMk cId="3881546024" sldId="2147483717"/>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3881546024" sldId="2147483717"/>
              <ac:spMk id="4" creationId="{00000000-0000-0000-0000-000000000000}"/>
            </ac:spMkLst>
          </pc:spChg>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28412294" sldId="2147483718"/>
          </pc:sldLayoutMkLst>
          <pc:spChg chg="mod">
            <ac:chgData name="Giulia Vilone" userId="S::giulia.vilone@tudublin.ie::0c58d732-b0d9-492e-ba07-5ae44eefa3de" providerId="AD" clId="Web-{A4D42A20-F17A-52FD-65BF-67BC5ABD585F}" dt="2022-01-27T11:42:04.862" v="0"/>
            <ac:spMkLst>
              <pc:docMk/>
              <pc:sldMasterMk cId="1602236524" sldId="2147483713"/>
              <pc:sldLayoutMk cId="28412294" sldId="2147483718"/>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28412294" sldId="2147483718"/>
              <ac:spMk id="4"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28412294" sldId="2147483718"/>
              <ac:spMk id="5"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28412294" sldId="2147483718"/>
              <ac:spMk id="6" creationId="{00000000-0000-0000-0000-000000000000}"/>
            </ac:spMkLst>
          </pc:spChg>
        </pc:sldLayoutChg>
        <pc:sldLayoutChg chg="del">
          <pc:chgData name="Giulia Vilone" userId="S::giulia.vilone@tudublin.ie::0c58d732-b0d9-492e-ba07-5ae44eefa3de" providerId="AD" clId="Web-{A4D42A20-F17A-52FD-65BF-67BC5ABD585F}" dt="2022-01-27T11:42:05.612" v="1"/>
          <pc:sldLayoutMkLst>
            <pc:docMk/>
            <pc:sldMasterMk cId="1602236524" sldId="2147483713"/>
            <pc:sldLayoutMk cId="4075944023" sldId="2147483719"/>
          </pc:sldLayoutMkLst>
        </pc:sldLayoutChg>
        <pc:sldLayoutChg chg="del">
          <pc:chgData name="Giulia Vilone" userId="S::giulia.vilone@tudublin.ie::0c58d732-b0d9-492e-ba07-5ae44eefa3de" providerId="AD" clId="Web-{A4D42A20-F17A-52FD-65BF-67BC5ABD585F}" dt="2022-01-27T11:42:05.612" v="1"/>
          <pc:sldLayoutMkLst>
            <pc:docMk/>
            <pc:sldMasterMk cId="1602236524" sldId="2147483713"/>
            <pc:sldLayoutMk cId="1783277152" sldId="2147483720"/>
          </pc:sldLayoutMkLst>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488129496" sldId="2147483721"/>
          </pc:sldLayoutMkLst>
          <pc:spChg chg="mod">
            <ac:chgData name="Giulia Vilone" userId="S::giulia.vilone@tudublin.ie::0c58d732-b0d9-492e-ba07-5ae44eefa3de" providerId="AD" clId="Web-{A4D42A20-F17A-52FD-65BF-67BC5ABD585F}" dt="2022-01-27T11:42:04.862" v="0"/>
            <ac:spMkLst>
              <pc:docMk/>
              <pc:sldMasterMk cId="1602236524" sldId="2147483713"/>
              <pc:sldLayoutMk cId="488129496" sldId="2147483721"/>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488129496" sldId="2147483721"/>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488129496" sldId="2147483721"/>
              <ac:spMk id="4"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488129496" sldId="2147483721"/>
              <ac:spMk id="9" creationId="{00000000-0000-0000-0000-000000000000}"/>
            </ac:spMkLst>
          </pc:spChg>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565075301" sldId="2147483722"/>
          </pc:sldLayoutMkLst>
          <pc:spChg chg="mod">
            <ac:chgData name="Giulia Vilone" userId="S::giulia.vilone@tudublin.ie::0c58d732-b0d9-492e-ba07-5ae44eefa3de" providerId="AD" clId="Web-{A4D42A20-F17A-52FD-65BF-67BC5ABD585F}" dt="2022-01-27T11:42:04.862" v="0"/>
            <ac:spMkLst>
              <pc:docMk/>
              <pc:sldMasterMk cId="1602236524" sldId="2147483713"/>
              <pc:sldLayoutMk cId="565075301" sldId="2147483722"/>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565075301" sldId="2147483722"/>
              <ac:spMk id="3"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565075301" sldId="2147483722"/>
              <ac:spMk id="4" creationId="{00000000-0000-0000-0000-000000000000}"/>
            </ac:spMkLst>
          </pc:spChg>
        </pc:sldLayoutChg>
        <pc:sldLayoutChg chg="del">
          <pc:chgData name="Giulia Vilone" userId="S::giulia.vilone@tudublin.ie::0c58d732-b0d9-492e-ba07-5ae44eefa3de" providerId="AD" clId="Web-{A4D42A20-F17A-52FD-65BF-67BC5ABD585F}" dt="2022-01-27T11:42:05.612" v="1"/>
          <pc:sldLayoutMkLst>
            <pc:docMk/>
            <pc:sldMasterMk cId="1602236524" sldId="2147483713"/>
            <pc:sldLayoutMk cId="1218522731" sldId="2147483723"/>
          </pc:sldLayoutMkLst>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2637791536" sldId="2147483724"/>
          </pc:sldLayoutMkLst>
          <pc:spChg chg="mod">
            <ac:chgData name="Giulia Vilone" userId="S::giulia.vilone@tudublin.ie::0c58d732-b0d9-492e-ba07-5ae44eefa3de" providerId="AD" clId="Web-{A4D42A20-F17A-52FD-65BF-67BC5ABD585F}" dt="2022-01-27T11:42:04.862" v="0"/>
            <ac:spMkLst>
              <pc:docMk/>
              <pc:sldMasterMk cId="1602236524" sldId="2147483713"/>
              <pc:sldLayoutMk cId="2637791536" sldId="2147483724"/>
              <ac:spMk id="2"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2637791536" sldId="2147483724"/>
              <ac:spMk id="3" creationId="{00000000-0000-0000-0000-000000000000}"/>
            </ac:spMkLst>
          </pc:spChg>
        </pc:sldLayoutChg>
        <pc:sldLayoutChg chg="modSp del">
          <pc:chgData name="Giulia Vilone" userId="S::giulia.vilone@tudublin.ie::0c58d732-b0d9-492e-ba07-5ae44eefa3de" providerId="AD" clId="Web-{A4D42A20-F17A-52FD-65BF-67BC5ABD585F}" dt="2022-01-27T11:42:05.612" v="1"/>
          <pc:sldLayoutMkLst>
            <pc:docMk/>
            <pc:sldMasterMk cId="1602236524" sldId="2147483713"/>
            <pc:sldLayoutMk cId="125730694" sldId="2147483725"/>
          </pc:sldLayoutMkLst>
          <pc:spChg chg="mod">
            <ac:chgData name="Giulia Vilone" userId="S::giulia.vilone@tudublin.ie::0c58d732-b0d9-492e-ba07-5ae44eefa3de" providerId="AD" clId="Web-{A4D42A20-F17A-52FD-65BF-67BC5ABD585F}" dt="2022-01-27T11:42:04.862" v="0"/>
            <ac:spMkLst>
              <pc:docMk/>
              <pc:sldMasterMk cId="1602236524" sldId="2147483713"/>
              <pc:sldLayoutMk cId="125730694" sldId="2147483725"/>
              <ac:spMk id="15" creationId="{00000000-0000-0000-0000-000000000000}"/>
            </ac:spMkLst>
          </pc:spChg>
          <pc:spChg chg="mod">
            <ac:chgData name="Giulia Vilone" userId="S::giulia.vilone@tudublin.ie::0c58d732-b0d9-492e-ba07-5ae44eefa3de" providerId="AD" clId="Web-{A4D42A20-F17A-52FD-65BF-67BC5ABD585F}" dt="2022-01-27T11:42:04.862" v="0"/>
            <ac:spMkLst>
              <pc:docMk/>
              <pc:sldMasterMk cId="1602236524" sldId="2147483713"/>
              <pc:sldLayoutMk cId="125730694" sldId="2147483725"/>
              <ac:spMk id="16" creationId="{00000000-0000-0000-0000-000000000000}"/>
            </ac:spMkLst>
          </pc:spChg>
        </pc:sldLayoutChg>
      </pc:sldMasterChg>
      <pc:sldMasterChg chg="add addSldLayout modSldLayout">
        <pc:chgData name="Giulia Vilone" userId="S::giulia.vilone@tudublin.ie::0c58d732-b0d9-492e-ba07-5ae44eefa3de" providerId="AD" clId="Web-{A4D42A20-F17A-52FD-65BF-67BC5ABD585F}" dt="2022-01-27T11:42:05.612" v="1"/>
        <pc:sldMasterMkLst>
          <pc:docMk/>
          <pc:sldMasterMk cId="209137511" sldId="2147483726"/>
        </pc:sldMasterMkLst>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2422330850" sldId="2147483727"/>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539561224" sldId="2147483728"/>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3645724350" sldId="2147483729"/>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3196087304" sldId="2147483730"/>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2235788418" sldId="2147483731"/>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1998418718" sldId="2147483732"/>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1427230018" sldId="2147483733"/>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408348897" sldId="2147483734"/>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3799082027" sldId="2147483735"/>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2991357123" sldId="2147483736"/>
          </pc:sldLayoutMkLst>
        </pc:sldLayoutChg>
        <pc:sldLayoutChg chg="add mod replId">
          <pc:chgData name="Giulia Vilone" userId="S::giulia.vilone@tudublin.ie::0c58d732-b0d9-492e-ba07-5ae44eefa3de" providerId="AD" clId="Web-{A4D42A20-F17A-52FD-65BF-67BC5ABD585F}" dt="2022-01-27T11:42:05.612" v="1"/>
          <pc:sldLayoutMkLst>
            <pc:docMk/>
            <pc:sldMasterMk cId="209137511" sldId="2147483726"/>
            <pc:sldLayoutMk cId="3602598228" sldId="21474837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678C65A-CC98-9844-83EB-DA98DF95269F}" type="datetimeFigureOut">
              <a:rPr lang="en-US" smtClean="0"/>
              <a:t>1/31/23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F57A054-04BB-4E43-8201-08EE956522EC}" type="slidenum">
              <a:rPr lang="en-US" smtClean="0"/>
              <a:t>‹#›</a:t>
            </a:fld>
            <a:endParaRPr lang="en-US"/>
          </a:p>
        </p:txBody>
      </p:sp>
    </p:spTree>
    <p:extLst>
      <p:ext uri="{BB962C8B-B14F-4D97-AF65-F5344CB8AC3E}">
        <p14:creationId xmlns:p14="http://schemas.microsoft.com/office/powerpoint/2010/main" val="2764999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i="0" dirty="0">
                <a:solidFill>
                  <a:srgbClr val="3D3D4E"/>
                </a:solidFill>
                <a:effectLst/>
                <a:latin typeface="Droid Serif"/>
              </a:rPr>
              <a:t>DHCP (Dynamic Host Configuration Protocol)</a:t>
            </a:r>
            <a:r>
              <a:rPr lang="en-IE" b="0" i="0" dirty="0">
                <a:solidFill>
                  <a:srgbClr val="3D3D4E"/>
                </a:solidFill>
                <a:effectLst/>
                <a:latin typeface="Droid Serif"/>
              </a:rPr>
              <a:t> is a protocol that provides a central and automatic management for the distribution of IP addresses to the devices in a network. In other words, DHCP is the protocol that assigns a device its IP address. DHCP is also used to configure other parameters such as the </a:t>
            </a:r>
            <a:r>
              <a:rPr lang="en-IE" b="1" i="1" dirty="0">
                <a:solidFill>
                  <a:srgbClr val="3D3D4E"/>
                </a:solidFill>
                <a:effectLst/>
                <a:latin typeface="var(--font-family-body-lesson-markdown,&quot;Droid Serif&quot;)"/>
              </a:rPr>
              <a:t>subnet mask</a:t>
            </a:r>
            <a:r>
              <a:rPr lang="en-IE" b="0" i="0" dirty="0">
                <a:solidFill>
                  <a:srgbClr val="3D3D4E"/>
                </a:solidFill>
                <a:effectLst/>
                <a:latin typeface="Droid Serif"/>
              </a:rPr>
              <a:t>, </a:t>
            </a:r>
            <a:r>
              <a:rPr lang="en-IE" b="1" i="1" dirty="0">
                <a:solidFill>
                  <a:srgbClr val="3D3D4E"/>
                </a:solidFill>
                <a:effectLst/>
                <a:latin typeface="var(--font-family-body-lesson-markdown,&quot;Droid Serif&quot;)"/>
              </a:rPr>
              <a:t>default gateway</a:t>
            </a:r>
            <a:r>
              <a:rPr lang="en-IE" b="0" i="0" dirty="0">
                <a:solidFill>
                  <a:srgbClr val="3D3D4E"/>
                </a:solidFill>
                <a:effectLst/>
                <a:latin typeface="Droid Serif"/>
              </a:rPr>
              <a:t>, and the </a:t>
            </a:r>
            <a:r>
              <a:rPr lang="en-IE" b="1" i="1" dirty="0">
                <a:solidFill>
                  <a:srgbClr val="3D3D4E"/>
                </a:solidFill>
                <a:effectLst/>
                <a:latin typeface="var(--font-family-body-lesson-markdown,&quot;Droid Serif&quot;)"/>
              </a:rPr>
              <a:t>DNS server information</a:t>
            </a:r>
            <a:r>
              <a:rPr lang="en-IE" b="0" i="0" dirty="0">
                <a:solidFill>
                  <a:srgbClr val="3D3D4E"/>
                </a:solidFill>
                <a:effectLst/>
                <a:latin typeface="Droid Serif"/>
              </a:rPr>
              <a:t> on connected devices.</a:t>
            </a:r>
          </a:p>
          <a:p>
            <a:endParaRPr lang="en-IE" b="0" i="0" dirty="0">
              <a:solidFill>
                <a:srgbClr val="3D3D4E"/>
              </a:solidFill>
              <a:effectLst/>
              <a:latin typeface="Droid Serif"/>
            </a:endParaRPr>
          </a:p>
          <a:p>
            <a:r>
              <a:rPr lang="en-IE" b="0" i="0" dirty="0">
                <a:solidFill>
                  <a:srgbClr val="3D3D4E"/>
                </a:solidFill>
                <a:effectLst/>
                <a:latin typeface="Droid Serif"/>
              </a:rPr>
              <a:t>A </a:t>
            </a:r>
            <a:r>
              <a:rPr lang="en-IE" b="1" i="0" dirty="0">
                <a:solidFill>
                  <a:srgbClr val="3D3D4E"/>
                </a:solidFill>
                <a:effectLst/>
                <a:latin typeface="Droid Serif"/>
              </a:rPr>
              <a:t>Virtual Private Network</a:t>
            </a:r>
            <a:r>
              <a:rPr lang="en-IE" b="0" i="0" dirty="0">
                <a:solidFill>
                  <a:srgbClr val="3D3D4E"/>
                </a:solidFill>
                <a:effectLst/>
                <a:latin typeface="Droid Serif"/>
              </a:rPr>
              <a:t> (or VPN) is an online service that creates a secure connection to another network over the Internet, hides your IP address, and encrypts your traffic to effectively shield you from your ISP and government. VPNs are frequently utilized by corporations to secure sensitive information. However, utilizing a personal VPN is progressively getting more mainstream as communications transition from up close and personal to the Internet.</a:t>
            </a:r>
          </a:p>
          <a:p>
            <a:endParaRPr lang="en-US" dirty="0"/>
          </a:p>
        </p:txBody>
      </p:sp>
      <p:sp>
        <p:nvSpPr>
          <p:cNvPr id="4" name="Slide Number Placeholder 3"/>
          <p:cNvSpPr>
            <a:spLocks noGrp="1"/>
          </p:cNvSpPr>
          <p:nvPr>
            <p:ph type="sldNum" sz="quarter" idx="5"/>
          </p:nvPr>
        </p:nvSpPr>
        <p:spPr/>
        <p:txBody>
          <a:bodyPr/>
          <a:lstStyle/>
          <a:p>
            <a:fld id="{8F57A054-04BB-4E43-8201-08EE956522EC}" type="slidenum">
              <a:rPr lang="en-US" smtClean="0"/>
              <a:t>7</a:t>
            </a:fld>
            <a:endParaRPr lang="en-US"/>
          </a:p>
        </p:txBody>
      </p:sp>
    </p:spTree>
    <p:extLst>
      <p:ext uri="{BB962C8B-B14F-4D97-AF65-F5344CB8AC3E}">
        <p14:creationId xmlns:p14="http://schemas.microsoft.com/office/powerpoint/2010/main" val="140579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1/31/23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2233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135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259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3956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4572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60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578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841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2723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834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1/31/23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9908202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1/31/23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13751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3" y="770466"/>
            <a:ext cx="9292209" cy="4123267"/>
          </a:xfrm>
        </p:spPr>
        <p:txBody>
          <a:bodyPr>
            <a:normAutofit/>
          </a:bodyPr>
          <a:lstStyle/>
          <a:p>
            <a:r>
              <a:rPr lang="en-IE" sz="9600" dirty="0">
                <a:solidFill>
                  <a:schemeClr val="accent1">
                    <a:lumMod val="75000"/>
                  </a:schemeClr>
                </a:solidFill>
                <a:ea typeface="+mj-lt"/>
                <a:cs typeface="+mj-lt"/>
              </a:rPr>
              <a:t>Operating Systems - Protections</a:t>
            </a:r>
            <a:endParaRPr lang="en-US" sz="9600" dirty="0">
              <a:solidFill>
                <a:schemeClr val="accent1">
                  <a:lumMod val="75000"/>
                </a:schemeClr>
              </a:solidFill>
              <a:cs typeface="Calibri Light" panose="020F0302020204030204"/>
            </a:endParaRPr>
          </a:p>
        </p:txBody>
      </p:sp>
      <p:sp>
        <p:nvSpPr>
          <p:cNvPr id="12" name="Rectangle 11">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5537199"/>
            <a:ext cx="9228201" cy="800545"/>
          </a:xfrm>
        </p:spPr>
        <p:txBody>
          <a:bodyPr>
            <a:normAutofit/>
          </a:bodyPr>
          <a:lstStyle/>
          <a:p>
            <a:endParaRPr lang="en-IE" sz="3600">
              <a:solidFill>
                <a:srgbClr val="FFFFFF"/>
              </a:solidFill>
            </a:endParaRPr>
          </a:p>
        </p:txBody>
      </p:sp>
    </p:spTree>
    <p:extLst>
      <p:ext uri="{BB962C8B-B14F-4D97-AF65-F5344CB8AC3E}">
        <p14:creationId xmlns:p14="http://schemas.microsoft.com/office/powerpoint/2010/main" val="171426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Firewall software</a:t>
            </a:r>
            <a:endParaRPr lang="en-US" dirty="0"/>
          </a:p>
        </p:txBody>
      </p:sp>
      <p:sp>
        <p:nvSpPr>
          <p:cNvPr id="2" name="Content Placeholder 1"/>
          <p:cNvSpPr>
            <a:spLocks noGrp="1"/>
          </p:cNvSpPr>
          <p:nvPr>
            <p:ph idx="1"/>
          </p:nvPr>
        </p:nvSpPr>
        <p:spPr>
          <a:xfrm>
            <a:off x="866867" y="1993394"/>
            <a:ext cx="9221104" cy="4286505"/>
          </a:xfrm>
        </p:spPr>
        <p:txBody>
          <a:bodyPr vert="horz" lIns="91440" tIns="45720" rIns="91440" bIns="45720" rtlCol="0" anchor="t">
            <a:normAutofit/>
          </a:bodyPr>
          <a:lstStyle/>
          <a:p>
            <a:pPr marL="347345" lvl="1">
              <a:lnSpc>
                <a:spcPct val="120000"/>
              </a:lnSpc>
              <a:buNone/>
            </a:pPr>
            <a:r>
              <a:rPr lang="en-IE" sz="3200" dirty="0">
                <a:ea typeface="+mn-lt"/>
                <a:cs typeface="+mn-lt"/>
              </a:rPr>
              <a:t>Examples of firewalls include:</a:t>
            </a:r>
            <a:endParaRPr lang="en-US" dirty="0">
              <a:cs typeface="Calibri Light" panose="020F0302020204030204"/>
            </a:endParaRPr>
          </a:p>
          <a:p>
            <a:pPr marL="388620" lvl="1" indent="-457200">
              <a:lnSpc>
                <a:spcPct val="120000"/>
              </a:lnSpc>
              <a:buChar char="•"/>
            </a:pPr>
            <a:r>
              <a:rPr lang="en-IE" sz="3200" dirty="0" err="1">
                <a:ea typeface="+mn-lt"/>
                <a:cs typeface="+mn-lt"/>
              </a:rPr>
              <a:t>Bullguard</a:t>
            </a:r>
            <a:endParaRPr lang="en-IE" dirty="0" err="1">
              <a:cs typeface="Calibri Light" panose="020F0302020204030204"/>
            </a:endParaRPr>
          </a:p>
          <a:p>
            <a:pPr marL="388620" lvl="1" indent="-457200">
              <a:lnSpc>
                <a:spcPct val="120000"/>
              </a:lnSpc>
              <a:buChar char="•"/>
            </a:pPr>
            <a:r>
              <a:rPr lang="en-IE" sz="3200" dirty="0" err="1">
                <a:ea typeface="+mn-lt"/>
                <a:cs typeface="+mn-lt"/>
              </a:rPr>
              <a:t>ZoneAlarm</a:t>
            </a:r>
            <a:endParaRPr lang="en-IE" sz="3200">
              <a:ea typeface="+mn-lt"/>
              <a:cs typeface="+mn-lt"/>
            </a:endParaRPr>
          </a:p>
          <a:p>
            <a:pPr marL="388620" lvl="1" indent="-457200">
              <a:lnSpc>
                <a:spcPct val="120000"/>
              </a:lnSpc>
              <a:buChar char="•"/>
            </a:pPr>
            <a:r>
              <a:rPr lang="en-IE" sz="3200" dirty="0">
                <a:ea typeface="+mn-lt"/>
                <a:cs typeface="+mn-lt"/>
              </a:rPr>
              <a:t>McAfee</a:t>
            </a:r>
          </a:p>
          <a:p>
            <a:pPr marL="388620" lvl="1" indent="-457200">
              <a:lnSpc>
                <a:spcPct val="120000"/>
              </a:lnSpc>
              <a:buChar char="•"/>
            </a:pPr>
            <a:r>
              <a:rPr lang="en-IE" sz="3200" dirty="0">
                <a:ea typeface="+mn-lt"/>
                <a:cs typeface="+mn-lt"/>
              </a:rPr>
              <a:t>Norton</a:t>
            </a:r>
          </a:p>
          <a:p>
            <a:pPr marL="388620" lvl="1" indent="-457200">
              <a:lnSpc>
                <a:spcPct val="120000"/>
              </a:lnSpc>
              <a:buChar char="•"/>
            </a:pPr>
            <a:endParaRPr lang="en-IE" sz="3200" dirty="0">
              <a:cs typeface="Calibri Light" panose="020F0302020204030204"/>
            </a:endParaRPr>
          </a:p>
          <a:p>
            <a:pPr marL="0" lvl="1" indent="0">
              <a:lnSpc>
                <a:spcPct val="120000"/>
              </a:lnSpc>
              <a:buNone/>
            </a:pPr>
            <a:endParaRPr lang="en-IE" sz="3200" dirty="0">
              <a:cs typeface="Calibri Light" panose="020F0302020204030204"/>
            </a:endParaRPr>
          </a:p>
        </p:txBody>
      </p:sp>
      <p:sp>
        <p:nvSpPr>
          <p:cNvPr id="4" name="TextBox 3">
            <a:extLst>
              <a:ext uri="{FF2B5EF4-FFF2-40B4-BE49-F238E27FC236}">
                <a16:creationId xmlns:a16="http://schemas.microsoft.com/office/drawing/2014/main" id="{C884A4AA-695A-41BF-8D2A-66148B351D7C}"/>
              </a:ext>
            </a:extLst>
          </p:cNvPr>
          <p:cNvSpPr txBox="1"/>
          <p:nvPr/>
        </p:nvSpPr>
        <p:spPr>
          <a:xfrm>
            <a:off x="7173074" y="2669567"/>
            <a:ext cx="3667873" cy="26475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88620" lvl="1" indent="-457200">
              <a:lnSpc>
                <a:spcPct val="120000"/>
              </a:lnSpc>
              <a:spcBef>
                <a:spcPts val="600"/>
              </a:spcBef>
              <a:buFont typeface="Arial,Sans-Serif"/>
              <a:buChar char="•"/>
            </a:pPr>
            <a:r>
              <a:rPr lang="en-IE" sz="3200" dirty="0">
                <a:ea typeface="+mn-lt"/>
                <a:cs typeface="+mn-lt"/>
              </a:rPr>
              <a:t>AVG Anti-virus</a:t>
            </a:r>
            <a:endParaRPr lang="en-US" sz="3200">
              <a:ea typeface="+mn-lt"/>
              <a:cs typeface="+mn-lt"/>
            </a:endParaRPr>
          </a:p>
          <a:p>
            <a:pPr marL="388620" lvl="1" indent="-457200">
              <a:lnSpc>
                <a:spcPct val="120000"/>
              </a:lnSpc>
              <a:spcBef>
                <a:spcPts val="600"/>
              </a:spcBef>
              <a:buFont typeface="Arial,Sans-Serif"/>
              <a:buChar char="•"/>
            </a:pPr>
            <a:r>
              <a:rPr lang="en-IE" sz="3200" dirty="0">
                <a:ea typeface="+mn-lt"/>
                <a:cs typeface="+mn-lt"/>
              </a:rPr>
              <a:t>Bitdefender</a:t>
            </a:r>
            <a:endParaRPr lang="en-US" sz="3200">
              <a:ea typeface="+mn-lt"/>
              <a:cs typeface="+mn-lt"/>
            </a:endParaRPr>
          </a:p>
          <a:p>
            <a:pPr marL="388620" lvl="1" indent="-457200">
              <a:lnSpc>
                <a:spcPct val="120000"/>
              </a:lnSpc>
              <a:spcBef>
                <a:spcPts val="600"/>
              </a:spcBef>
              <a:buFont typeface="Arial,Sans-Serif"/>
              <a:buChar char="•"/>
            </a:pPr>
            <a:r>
              <a:rPr lang="en-IE" sz="3200" dirty="0">
                <a:ea typeface="+mn-lt"/>
                <a:cs typeface="+mn-lt"/>
              </a:rPr>
              <a:t>Avira</a:t>
            </a:r>
            <a:endParaRPr lang="en-US" sz="3200">
              <a:ea typeface="+mn-lt"/>
              <a:cs typeface="+mn-lt"/>
            </a:endParaRPr>
          </a:p>
          <a:p>
            <a:pPr marL="388620" lvl="1" indent="-457200">
              <a:lnSpc>
                <a:spcPct val="120000"/>
              </a:lnSpc>
              <a:spcBef>
                <a:spcPts val="600"/>
              </a:spcBef>
              <a:buFont typeface="Arial,Sans-Serif"/>
              <a:buChar char="•"/>
            </a:pPr>
            <a:r>
              <a:rPr lang="en-IE" sz="3200" dirty="0">
                <a:ea typeface="+mn-lt"/>
                <a:cs typeface="+mn-lt"/>
              </a:rPr>
              <a:t>Kaspersky Lab</a:t>
            </a:r>
            <a:endParaRPr lang="en-GB" sz="3200" dirty="0">
              <a:cs typeface="Calibri Light" panose="020F0302020204030204"/>
            </a:endParaRPr>
          </a:p>
        </p:txBody>
      </p:sp>
    </p:spTree>
    <p:extLst>
      <p:ext uri="{BB962C8B-B14F-4D97-AF65-F5344CB8AC3E}">
        <p14:creationId xmlns:p14="http://schemas.microsoft.com/office/powerpoint/2010/main" val="706791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Patch Management</a:t>
            </a:r>
            <a:endParaRPr lang="en-US" dirty="0"/>
          </a:p>
        </p:txBody>
      </p:sp>
      <p:sp>
        <p:nvSpPr>
          <p:cNvPr id="2" name="Content Placeholder 1"/>
          <p:cNvSpPr>
            <a:spLocks noGrp="1"/>
          </p:cNvSpPr>
          <p:nvPr>
            <p:ph idx="1"/>
          </p:nvPr>
        </p:nvSpPr>
        <p:spPr>
          <a:xfrm>
            <a:off x="659533" y="2251410"/>
            <a:ext cx="4186826" cy="3766185"/>
          </a:xfrm>
        </p:spPr>
        <p:txBody>
          <a:bodyPr vert="horz" lIns="91440" tIns="45720" rIns="91440" bIns="45720" rtlCol="0" anchor="t">
            <a:normAutofit/>
          </a:bodyPr>
          <a:lstStyle/>
          <a:p>
            <a:pPr marL="0" lvl="1" indent="0">
              <a:lnSpc>
                <a:spcPct val="100000"/>
              </a:lnSpc>
              <a:buNone/>
            </a:pPr>
            <a:r>
              <a:rPr lang="en-IE" sz="3200" dirty="0">
                <a:ea typeface="+mn-lt"/>
                <a:cs typeface="+mn-lt"/>
              </a:rPr>
              <a:t>A </a:t>
            </a:r>
            <a:r>
              <a:rPr lang="en-IE" sz="3200" u="sng" dirty="0">
                <a:ea typeface="+mn-lt"/>
                <a:cs typeface="+mn-lt"/>
              </a:rPr>
              <a:t>patch</a:t>
            </a:r>
            <a:r>
              <a:rPr lang="en-IE" sz="3200" dirty="0">
                <a:ea typeface="+mn-lt"/>
                <a:cs typeface="+mn-lt"/>
              </a:rPr>
              <a:t> is a piece of software that can be applied to an operating system (or any other software) to correct an issue with that software.</a:t>
            </a:r>
          </a:p>
          <a:p>
            <a:pPr lvl="1">
              <a:lnSpc>
                <a:spcPct val="100000"/>
              </a:lnSpc>
              <a:buChar char="•"/>
            </a:pPr>
            <a:endParaRPr lang="en-IE" sz="3600" dirty="0">
              <a:cs typeface="Calibri Light" panose="020F0302020204030204"/>
            </a:endParaRPr>
          </a:p>
        </p:txBody>
      </p:sp>
      <p:pic>
        <p:nvPicPr>
          <p:cNvPr id="5" name="Picture 5" descr="Graphical user interface, text, application&#10;&#10;Description automatically generated">
            <a:extLst>
              <a:ext uri="{FF2B5EF4-FFF2-40B4-BE49-F238E27FC236}">
                <a16:creationId xmlns:a16="http://schemas.microsoft.com/office/drawing/2014/main" id="{4A3A3617-651A-44BB-A322-789F79D0013C}"/>
              </a:ext>
            </a:extLst>
          </p:cNvPr>
          <p:cNvPicPr>
            <a:picLocks noChangeAspect="1"/>
          </p:cNvPicPr>
          <p:nvPr/>
        </p:nvPicPr>
        <p:blipFill>
          <a:blip r:embed="rId2"/>
          <a:stretch>
            <a:fillRect/>
          </a:stretch>
        </p:blipFill>
        <p:spPr>
          <a:xfrm>
            <a:off x="5111214" y="2362276"/>
            <a:ext cx="6891229" cy="3421423"/>
          </a:xfrm>
          <a:prstGeom prst="rect">
            <a:avLst/>
          </a:prstGeom>
        </p:spPr>
      </p:pic>
    </p:spTree>
    <p:extLst>
      <p:ext uri="{BB962C8B-B14F-4D97-AF65-F5344CB8AC3E}">
        <p14:creationId xmlns:p14="http://schemas.microsoft.com/office/powerpoint/2010/main" val="354614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Patch Management</a:t>
            </a:r>
            <a:endParaRPr lang="en-US" dirty="0"/>
          </a:p>
        </p:txBody>
      </p:sp>
      <p:sp>
        <p:nvSpPr>
          <p:cNvPr id="2" name="Content Placeholder 1"/>
          <p:cNvSpPr>
            <a:spLocks noGrp="1"/>
          </p:cNvSpPr>
          <p:nvPr>
            <p:ph idx="1"/>
          </p:nvPr>
        </p:nvSpPr>
        <p:spPr>
          <a:xfrm>
            <a:off x="815496" y="1993394"/>
            <a:ext cx="10522497" cy="4286505"/>
          </a:xfrm>
        </p:spPr>
        <p:txBody>
          <a:bodyPr vert="horz" lIns="91440" tIns="45720" rIns="91440" bIns="45720" rtlCol="0" anchor="t">
            <a:normAutofit/>
          </a:bodyPr>
          <a:lstStyle/>
          <a:p>
            <a:pPr marL="0" lvl="1" indent="0">
              <a:lnSpc>
                <a:spcPct val="100000"/>
              </a:lnSpc>
              <a:buNone/>
            </a:pPr>
            <a:r>
              <a:rPr lang="en-IE" sz="2800" dirty="0">
                <a:ea typeface="+mn-lt"/>
                <a:cs typeface="+mn-lt"/>
              </a:rPr>
              <a:t>Most operating systems will have several patches after their initial release and usually update the version of the program when successfully installed.</a:t>
            </a:r>
            <a:endParaRPr lang="en-US" dirty="0">
              <a:ea typeface="+mn-lt"/>
              <a:cs typeface="+mn-lt"/>
            </a:endParaRPr>
          </a:p>
          <a:p>
            <a:pPr marL="0" lvl="1" indent="0">
              <a:lnSpc>
                <a:spcPct val="100000"/>
              </a:lnSpc>
              <a:buNone/>
            </a:pPr>
            <a:endParaRPr lang="en-IE" sz="2800" dirty="0">
              <a:ea typeface="+mn-lt"/>
              <a:cs typeface="+mn-lt"/>
            </a:endParaRPr>
          </a:p>
          <a:p>
            <a:pPr marL="0" lvl="1" indent="0">
              <a:lnSpc>
                <a:spcPct val="100000"/>
              </a:lnSpc>
              <a:buNone/>
            </a:pPr>
            <a:r>
              <a:rPr lang="en-IE" sz="2800" dirty="0">
                <a:ea typeface="+mn-lt"/>
                <a:cs typeface="+mn-lt"/>
              </a:rPr>
              <a:t>Software patches can be found through the software developer's website or are automatically downloaded after each system restart.</a:t>
            </a:r>
            <a:endParaRPr lang="en-IE" dirty="0">
              <a:ea typeface="+mn-lt"/>
              <a:cs typeface="+mn-lt"/>
            </a:endParaRPr>
          </a:p>
        </p:txBody>
      </p:sp>
    </p:spTree>
    <p:extLst>
      <p:ext uri="{BB962C8B-B14F-4D97-AF65-F5344CB8AC3E}">
        <p14:creationId xmlns:p14="http://schemas.microsoft.com/office/powerpoint/2010/main" val="155876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Patch Management</a:t>
            </a:r>
            <a:endParaRPr lang="en-US" dirty="0"/>
          </a:p>
        </p:txBody>
      </p:sp>
      <p:sp>
        <p:nvSpPr>
          <p:cNvPr id="2" name="Content Placeholder 1"/>
          <p:cNvSpPr>
            <a:spLocks noGrp="1"/>
          </p:cNvSpPr>
          <p:nvPr>
            <p:ph idx="1"/>
          </p:nvPr>
        </p:nvSpPr>
        <p:spPr>
          <a:xfrm>
            <a:off x="763742" y="4834247"/>
            <a:ext cx="10368385" cy="1770200"/>
          </a:xfrm>
        </p:spPr>
        <p:txBody>
          <a:bodyPr vert="horz" lIns="91440" tIns="45720" rIns="91440" bIns="45720" rtlCol="0" anchor="t">
            <a:normAutofit/>
          </a:bodyPr>
          <a:lstStyle/>
          <a:p>
            <a:pPr marL="0" lvl="1" indent="0">
              <a:lnSpc>
                <a:spcPct val="100000"/>
              </a:lnSpc>
              <a:buNone/>
            </a:pPr>
            <a:r>
              <a:rPr lang="en-IE" sz="3200" dirty="0">
                <a:ea typeface="+mn-lt"/>
                <a:cs typeface="+mn-lt"/>
              </a:rPr>
              <a:t>This corrective action will prevent successful exploitation and remove or mitigate a threat’s capability to exploit a specific vulnerability in that operating system.</a:t>
            </a:r>
            <a:endParaRPr lang="en-IE">
              <a:ea typeface="+mn-lt"/>
              <a:cs typeface="+mn-lt"/>
            </a:endParaRPr>
          </a:p>
        </p:txBody>
      </p:sp>
      <p:pic>
        <p:nvPicPr>
          <p:cNvPr id="5" name="Picture 3" descr="Graphical user interface, text&#10;&#10;Description automatically generated">
            <a:extLst>
              <a:ext uri="{FF2B5EF4-FFF2-40B4-BE49-F238E27FC236}">
                <a16:creationId xmlns:a16="http://schemas.microsoft.com/office/drawing/2014/main" id="{AD7F0427-024F-462B-87A4-98F34B061840}"/>
              </a:ext>
            </a:extLst>
          </p:cNvPr>
          <p:cNvPicPr/>
          <p:nvPr/>
        </p:nvPicPr>
        <p:blipFill>
          <a:blip r:embed="rId2"/>
          <a:stretch/>
        </p:blipFill>
        <p:spPr>
          <a:xfrm>
            <a:off x="5086745" y="2015210"/>
            <a:ext cx="5921242" cy="2305105"/>
          </a:xfrm>
          <a:prstGeom prst="rect">
            <a:avLst/>
          </a:prstGeom>
          <a:ln>
            <a:noFill/>
          </a:ln>
        </p:spPr>
      </p:pic>
      <p:sp>
        <p:nvSpPr>
          <p:cNvPr id="6" name="TextBox 5">
            <a:extLst>
              <a:ext uri="{FF2B5EF4-FFF2-40B4-BE49-F238E27FC236}">
                <a16:creationId xmlns:a16="http://schemas.microsoft.com/office/drawing/2014/main" id="{8B68C372-83A1-48E7-8787-07524F1863D2}"/>
              </a:ext>
            </a:extLst>
          </p:cNvPr>
          <p:cNvSpPr txBox="1"/>
          <p:nvPr/>
        </p:nvSpPr>
        <p:spPr>
          <a:xfrm>
            <a:off x="761502" y="2014367"/>
            <a:ext cx="352970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spcBef>
                <a:spcPts val="600"/>
              </a:spcBef>
            </a:pPr>
            <a:r>
              <a:rPr lang="en-IE" sz="2800" dirty="0">
                <a:ea typeface="+mn-lt"/>
                <a:cs typeface="+mn-lt"/>
              </a:rPr>
              <a:t>A </a:t>
            </a:r>
            <a:r>
              <a:rPr lang="en-IE" sz="2800" u="sng" dirty="0">
                <a:ea typeface="+mn-lt"/>
                <a:cs typeface="+mn-lt"/>
              </a:rPr>
              <a:t>security patch</a:t>
            </a:r>
            <a:r>
              <a:rPr lang="en-IE" sz="2800" dirty="0">
                <a:ea typeface="+mn-lt"/>
                <a:cs typeface="+mn-lt"/>
              </a:rPr>
              <a:t> is a change applied to an operating  system to correct a discovered vulnerability. </a:t>
            </a:r>
            <a:endParaRPr lang="en-GB" sz="2800" dirty="0">
              <a:cs typeface="Calibri Light" panose="020F0302020204030204"/>
            </a:endParaRPr>
          </a:p>
        </p:txBody>
      </p:sp>
    </p:spTree>
    <p:extLst>
      <p:ext uri="{BB962C8B-B14F-4D97-AF65-F5344CB8AC3E}">
        <p14:creationId xmlns:p14="http://schemas.microsoft.com/office/powerpoint/2010/main" val="270931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Patch Management</a:t>
            </a:r>
            <a:endParaRPr lang="en-US" dirty="0"/>
          </a:p>
        </p:txBody>
      </p:sp>
      <p:sp>
        <p:nvSpPr>
          <p:cNvPr id="2" name="Content Placeholder 1"/>
          <p:cNvSpPr>
            <a:spLocks noGrp="1"/>
          </p:cNvSpPr>
          <p:nvPr>
            <p:ph idx="1"/>
          </p:nvPr>
        </p:nvSpPr>
        <p:spPr>
          <a:xfrm>
            <a:off x="764125" y="1993394"/>
            <a:ext cx="10471126" cy="4286505"/>
          </a:xfrm>
        </p:spPr>
        <p:txBody>
          <a:bodyPr vert="horz" lIns="91440" tIns="45720" rIns="91440" bIns="45720" rtlCol="0" anchor="t">
            <a:normAutofit/>
          </a:bodyPr>
          <a:lstStyle/>
          <a:p>
            <a:pPr marL="0" lvl="1" indent="0">
              <a:lnSpc>
                <a:spcPct val="100000"/>
              </a:lnSpc>
              <a:buNone/>
            </a:pPr>
            <a:r>
              <a:rPr lang="en-IE" sz="3200" dirty="0">
                <a:ea typeface="+mn-lt"/>
                <a:cs typeface="+mn-lt"/>
              </a:rPr>
              <a:t>Security patches are the primary method of fixing security vulnerabilities in operating systems.</a:t>
            </a:r>
            <a:endParaRPr lang="en-US" sz="2800" dirty="0">
              <a:ea typeface="+mn-lt"/>
              <a:cs typeface="+mn-lt"/>
            </a:endParaRPr>
          </a:p>
          <a:p>
            <a:pPr marL="0" lvl="1" indent="0">
              <a:lnSpc>
                <a:spcPct val="100000"/>
              </a:lnSpc>
              <a:buNone/>
            </a:pPr>
            <a:endParaRPr lang="en-IE" sz="3200" dirty="0">
              <a:ea typeface="+mn-lt"/>
              <a:cs typeface="+mn-lt"/>
            </a:endParaRPr>
          </a:p>
          <a:p>
            <a:pPr marL="0" lvl="1" indent="0">
              <a:lnSpc>
                <a:spcPct val="100000"/>
              </a:lnSpc>
              <a:buNone/>
            </a:pPr>
            <a:endParaRPr lang="en-IE" sz="3200" dirty="0">
              <a:ea typeface="+mn-lt"/>
              <a:cs typeface="+mn-lt"/>
            </a:endParaRPr>
          </a:p>
          <a:p>
            <a:pPr marL="0" lvl="1" indent="0">
              <a:lnSpc>
                <a:spcPct val="100000"/>
              </a:lnSpc>
              <a:buNone/>
            </a:pPr>
            <a:r>
              <a:rPr lang="en-IE" sz="2800" dirty="0">
                <a:ea typeface="+mn-lt"/>
                <a:cs typeface="+mn-lt"/>
              </a:rPr>
              <a:t>Currently Microsoft releases its security patches once a month, and other operating systems and software projects have security teams dedicated to releasing the most reliable software patches as soon after a vulnerability announcement as possible.</a:t>
            </a:r>
          </a:p>
        </p:txBody>
      </p:sp>
    </p:spTree>
    <p:extLst>
      <p:ext uri="{BB962C8B-B14F-4D97-AF65-F5344CB8AC3E}">
        <p14:creationId xmlns:p14="http://schemas.microsoft.com/office/powerpoint/2010/main" val="2655101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pPr marL="0" lvl="1" indent="0">
              <a:lnSpc>
                <a:spcPct val="100000"/>
              </a:lnSpc>
              <a:buNone/>
            </a:pPr>
            <a:r>
              <a:rPr lang="en-IE" sz="3200" u="sng" dirty="0">
                <a:ea typeface="+mn-lt"/>
                <a:cs typeface="+mn-lt"/>
              </a:rPr>
              <a:t>Authentication</a:t>
            </a:r>
            <a:r>
              <a:rPr lang="en-IE" sz="3200" dirty="0">
                <a:ea typeface="+mn-lt"/>
                <a:cs typeface="+mn-lt"/>
              </a:rPr>
              <a:t> is verification that an individual trying to access the system is authorised to do so.</a:t>
            </a:r>
            <a:endParaRPr lang="en-US" dirty="0">
              <a:ea typeface="+mn-lt"/>
              <a:cs typeface="+mn-lt"/>
            </a:endParaRPr>
          </a:p>
          <a:p>
            <a:pPr lvl="1">
              <a:lnSpc>
                <a:spcPct val="100000"/>
              </a:lnSpc>
              <a:buChar char="•"/>
            </a:pPr>
            <a:endParaRPr lang="en-IE" sz="3600" dirty="0">
              <a:cs typeface="Calibri Light" panose="020F0302020204030204"/>
            </a:endParaRPr>
          </a:p>
        </p:txBody>
      </p:sp>
      <p:pic>
        <p:nvPicPr>
          <p:cNvPr id="4" name="Picture 5" descr="Diagram&#10;&#10;Description automatically generated">
            <a:extLst>
              <a:ext uri="{FF2B5EF4-FFF2-40B4-BE49-F238E27FC236}">
                <a16:creationId xmlns:a16="http://schemas.microsoft.com/office/drawing/2014/main" id="{07428370-CB72-41C3-A332-6AC14F6BA1EA}"/>
              </a:ext>
            </a:extLst>
          </p:cNvPr>
          <p:cNvPicPr>
            <a:picLocks noChangeAspect="1"/>
          </p:cNvPicPr>
          <p:nvPr/>
        </p:nvPicPr>
        <p:blipFill>
          <a:blip r:embed="rId2"/>
          <a:stretch>
            <a:fillRect/>
          </a:stretch>
        </p:blipFill>
        <p:spPr>
          <a:xfrm>
            <a:off x="3473900" y="3582525"/>
            <a:ext cx="5242446" cy="2935762"/>
          </a:xfrm>
          <a:prstGeom prst="rect">
            <a:avLst/>
          </a:prstGeom>
        </p:spPr>
      </p:pic>
    </p:spTree>
    <p:extLst>
      <p:ext uri="{BB962C8B-B14F-4D97-AF65-F5344CB8AC3E}">
        <p14:creationId xmlns:p14="http://schemas.microsoft.com/office/powerpoint/2010/main" val="8101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a:xfrm>
            <a:off x="815496" y="1993394"/>
            <a:ext cx="10531059" cy="4397393"/>
          </a:xfrm>
        </p:spPr>
        <p:txBody>
          <a:bodyPr vert="horz" lIns="91440" tIns="45720" rIns="91440" bIns="45720" rtlCol="0" anchor="t">
            <a:normAutofit fontScale="92500" lnSpcReduction="10000"/>
          </a:bodyPr>
          <a:lstStyle/>
          <a:p>
            <a:pPr lvl="1">
              <a:lnSpc>
                <a:spcPct val="120000"/>
              </a:lnSpc>
              <a:buNone/>
            </a:pPr>
            <a:r>
              <a:rPr lang="en-IE" dirty="0">
                <a:ea typeface="+mn-lt"/>
                <a:cs typeface="+mn-lt"/>
              </a:rPr>
              <a:t>Let’s consider passwords, they should be: </a:t>
            </a:r>
            <a:endParaRPr lang="en-US" sz="1800" dirty="0">
              <a:cs typeface="Calibri Light" panose="020F0302020204030204"/>
            </a:endParaRPr>
          </a:p>
          <a:p>
            <a:pPr marL="388620" lvl="1" indent="-457200">
              <a:lnSpc>
                <a:spcPct val="120000"/>
              </a:lnSpc>
              <a:buChar char="•"/>
            </a:pPr>
            <a:r>
              <a:rPr lang="en-IE" dirty="0">
                <a:ea typeface="+mn-lt"/>
                <a:cs typeface="+mn-lt"/>
              </a:rPr>
              <a:t>Easy to remember </a:t>
            </a:r>
            <a:endParaRPr lang="en-IE" sz="1800" dirty="0">
              <a:cs typeface="Calibri Light" panose="020F0302020204030204"/>
            </a:endParaRPr>
          </a:p>
          <a:p>
            <a:pPr marL="388620" lvl="1" indent="-457200">
              <a:lnSpc>
                <a:spcPct val="120000"/>
              </a:lnSpc>
              <a:buChar char="•"/>
            </a:pPr>
            <a:r>
              <a:rPr lang="en-IE" dirty="0">
                <a:ea typeface="+mn-lt"/>
                <a:cs typeface="+mn-lt"/>
              </a:rPr>
              <a:t>Hard to guess </a:t>
            </a:r>
            <a:endParaRPr lang="en-IE" sz="1800" dirty="0">
              <a:cs typeface="Calibri Light" panose="020F0302020204030204"/>
            </a:endParaRPr>
          </a:p>
          <a:p>
            <a:pPr marL="388620" lvl="1" indent="-457200">
              <a:lnSpc>
                <a:spcPct val="120000"/>
              </a:lnSpc>
              <a:buChar char="•"/>
            </a:pPr>
            <a:r>
              <a:rPr lang="en-IE" dirty="0">
                <a:ea typeface="+mn-lt"/>
                <a:cs typeface="+mn-lt"/>
              </a:rPr>
              <a:t>Changed often </a:t>
            </a:r>
            <a:endParaRPr lang="en-IE" sz="1800" dirty="0">
              <a:cs typeface="Calibri Light" panose="020F0302020204030204"/>
            </a:endParaRPr>
          </a:p>
          <a:p>
            <a:pPr marL="388620" lvl="1" indent="-457200">
              <a:lnSpc>
                <a:spcPct val="120000"/>
              </a:lnSpc>
              <a:buChar char="•"/>
            </a:pPr>
            <a:r>
              <a:rPr lang="en-IE" dirty="0">
                <a:ea typeface="+mn-lt"/>
                <a:cs typeface="+mn-lt"/>
              </a:rPr>
              <a:t>Never written down </a:t>
            </a:r>
            <a:endParaRPr lang="en-IE" sz="1800" dirty="0">
              <a:cs typeface="Calibri Light" panose="020F0302020204030204"/>
            </a:endParaRPr>
          </a:p>
          <a:p>
            <a:pPr marL="457200" lvl="1" indent="-457200">
              <a:lnSpc>
                <a:spcPct val="120000"/>
              </a:lnSpc>
              <a:buChar char="•"/>
            </a:pPr>
            <a:r>
              <a:rPr lang="en-IE" dirty="0">
                <a:ea typeface="+mn-lt"/>
                <a:cs typeface="+mn-lt"/>
              </a:rPr>
              <a:t>Never part of an automated login</a:t>
            </a:r>
            <a:endParaRPr lang="en-US" sz="1800" dirty="0">
              <a:cs typeface="Calibri Light" panose="020F0302020204030204"/>
            </a:endParaRPr>
          </a:p>
          <a:p>
            <a:pPr marL="0" lvl="1" indent="0">
              <a:lnSpc>
                <a:spcPct val="120000"/>
              </a:lnSpc>
              <a:buNone/>
            </a:pPr>
            <a:endParaRPr lang="en-IE" dirty="0">
              <a:ea typeface="+mn-lt"/>
              <a:cs typeface="+mn-lt"/>
            </a:endParaRPr>
          </a:p>
          <a:p>
            <a:pPr marL="0" lvl="1" indent="0">
              <a:lnSpc>
                <a:spcPct val="120000"/>
              </a:lnSpc>
              <a:buNone/>
            </a:pPr>
            <a:r>
              <a:rPr lang="en-IE" dirty="0">
                <a:ea typeface="+mn-lt"/>
                <a:cs typeface="+mn-lt"/>
              </a:rPr>
              <a:t>Passwords are stored in the operating system in an encrypted format. When you type in your password, it is encrypted using the same algorithm, and the two encryptions are compared to verify its correctness.</a:t>
            </a:r>
            <a:endParaRPr lang="en-IE" sz="1800" dirty="0"/>
          </a:p>
          <a:p>
            <a:pPr lvl="1">
              <a:lnSpc>
                <a:spcPct val="100000"/>
              </a:lnSpc>
              <a:buChar char="•"/>
            </a:pPr>
            <a:endParaRPr lang="en-IE" sz="2800" dirty="0">
              <a:cs typeface="Calibri Light" panose="020F0302020204030204"/>
            </a:endParaRPr>
          </a:p>
        </p:txBody>
      </p:sp>
    </p:spTree>
    <p:extLst>
      <p:ext uri="{BB962C8B-B14F-4D97-AF65-F5344CB8AC3E}">
        <p14:creationId xmlns:p14="http://schemas.microsoft.com/office/powerpoint/2010/main" val="75669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a:xfrm>
            <a:off x="789810" y="1993394"/>
            <a:ext cx="10633801" cy="4397393"/>
          </a:xfrm>
        </p:spPr>
        <p:txBody>
          <a:bodyPr vert="horz" lIns="91440" tIns="45720" rIns="91440" bIns="45720" rtlCol="0" anchor="t">
            <a:normAutofit fontScale="85000" lnSpcReduction="20000"/>
          </a:bodyPr>
          <a:lstStyle/>
          <a:p>
            <a:pPr lvl="1">
              <a:lnSpc>
                <a:spcPct val="120000"/>
              </a:lnSpc>
              <a:buNone/>
            </a:pPr>
            <a:r>
              <a:rPr lang="en-IE" sz="3200" dirty="0">
                <a:ea typeface="+mn-lt"/>
                <a:cs typeface="+mn-lt"/>
              </a:rPr>
              <a:t>The longer the password, the better. </a:t>
            </a:r>
            <a:endParaRPr lang="en-US">
              <a:cs typeface="Calibri Light" panose="020F0302020204030204"/>
            </a:endParaRPr>
          </a:p>
          <a:p>
            <a:pPr marL="388620" lvl="1" indent="-457200">
              <a:lnSpc>
                <a:spcPct val="120000"/>
              </a:lnSpc>
              <a:buChar char="•"/>
            </a:pPr>
            <a:r>
              <a:rPr lang="en-IE" sz="3200" dirty="0">
                <a:ea typeface="+mn-lt"/>
                <a:cs typeface="+mn-lt"/>
              </a:rPr>
              <a:t>A password of eight (8) letters, just using lowercase letters has 26</a:t>
            </a:r>
            <a:r>
              <a:rPr lang="en-IE" sz="3200" baseline="30000" dirty="0">
                <a:ea typeface="+mn-lt"/>
                <a:cs typeface="+mn-lt"/>
              </a:rPr>
              <a:t>8</a:t>
            </a:r>
            <a:r>
              <a:rPr lang="en-IE" sz="3200" dirty="0">
                <a:ea typeface="+mn-lt"/>
                <a:cs typeface="+mn-lt"/>
              </a:rPr>
              <a:t> (208,827,064,576) possible combinations.</a:t>
            </a:r>
            <a:endParaRPr lang="en-IE" dirty="0">
              <a:cs typeface="Calibri Light" panose="020F0302020204030204"/>
            </a:endParaRPr>
          </a:p>
          <a:p>
            <a:pPr marL="388620" lvl="1" indent="-457200">
              <a:lnSpc>
                <a:spcPct val="120000"/>
              </a:lnSpc>
              <a:buChar char="•"/>
            </a:pPr>
            <a:r>
              <a:rPr lang="en-IE" sz="3200" dirty="0">
                <a:ea typeface="+mn-lt"/>
                <a:cs typeface="+mn-lt"/>
              </a:rPr>
              <a:t>A password of ten (10) letters, just using lowercase letters has 26</a:t>
            </a:r>
            <a:r>
              <a:rPr lang="en-IE" sz="3200" baseline="30000" dirty="0">
                <a:ea typeface="+mn-lt"/>
                <a:cs typeface="+mn-lt"/>
              </a:rPr>
              <a:t>10</a:t>
            </a:r>
            <a:r>
              <a:rPr lang="en-IE" sz="3200" dirty="0">
                <a:ea typeface="+mn-lt"/>
                <a:cs typeface="+mn-lt"/>
              </a:rPr>
              <a:t> (141,167,100,000,000) possible combinations.</a:t>
            </a:r>
            <a:endParaRPr lang="en-IE">
              <a:cs typeface="Calibri Light" panose="020F0302020204030204"/>
            </a:endParaRPr>
          </a:p>
          <a:p>
            <a:pPr marL="388620" lvl="1" indent="-457200">
              <a:lnSpc>
                <a:spcPct val="120000"/>
              </a:lnSpc>
              <a:buChar char="•"/>
            </a:pPr>
            <a:r>
              <a:rPr lang="en-IE" sz="3200" dirty="0">
                <a:ea typeface="+mn-lt"/>
                <a:cs typeface="+mn-lt"/>
              </a:rPr>
              <a:t>A password of eight (8) letters, using all letters and numbers has 95</a:t>
            </a:r>
            <a:r>
              <a:rPr lang="en-IE" sz="3200" baseline="30000" dirty="0">
                <a:ea typeface="+mn-lt"/>
                <a:cs typeface="+mn-lt"/>
              </a:rPr>
              <a:t>8</a:t>
            </a:r>
            <a:r>
              <a:rPr lang="en-IE" sz="3200" dirty="0">
                <a:ea typeface="+mn-lt"/>
                <a:cs typeface="+mn-lt"/>
              </a:rPr>
              <a:t> (6,634,204,300,000,000) possible combinations.</a:t>
            </a:r>
            <a:endParaRPr lang="en-IE" dirty="0">
              <a:cs typeface="Calibri Light" panose="020F0302020204030204"/>
            </a:endParaRPr>
          </a:p>
          <a:p>
            <a:pPr marL="388620" lvl="1" indent="-457200">
              <a:lnSpc>
                <a:spcPct val="120000"/>
              </a:lnSpc>
              <a:buChar char="•"/>
            </a:pPr>
            <a:r>
              <a:rPr lang="en-IE" sz="3200" dirty="0">
                <a:ea typeface="+mn-lt"/>
                <a:cs typeface="+mn-lt"/>
              </a:rPr>
              <a:t>A password of ten (10) letters, using all letters and numbers has 95</a:t>
            </a:r>
            <a:r>
              <a:rPr lang="en-IE" sz="3200" baseline="30000" dirty="0">
                <a:ea typeface="+mn-lt"/>
                <a:cs typeface="+mn-lt"/>
              </a:rPr>
              <a:t>10</a:t>
            </a:r>
            <a:r>
              <a:rPr lang="en-IE" sz="3200" dirty="0">
                <a:ea typeface="+mn-lt"/>
                <a:cs typeface="+mn-lt"/>
              </a:rPr>
              <a:t> (59,873,694,000,000,000,000) possible combinations.</a:t>
            </a:r>
            <a:endParaRPr lang="en-IE" dirty="0">
              <a:cs typeface="Calibri Light" panose="020F0302020204030204"/>
            </a:endParaRPr>
          </a:p>
          <a:p>
            <a:pPr lvl="1">
              <a:lnSpc>
                <a:spcPct val="100000"/>
              </a:lnSpc>
              <a:buChar char="•"/>
            </a:pPr>
            <a:endParaRPr lang="en-IE" sz="3600" dirty="0">
              <a:cs typeface="Calibri Light" panose="020F0302020204030204"/>
            </a:endParaRPr>
          </a:p>
        </p:txBody>
      </p:sp>
    </p:spTree>
    <p:extLst>
      <p:ext uri="{BB962C8B-B14F-4D97-AF65-F5344CB8AC3E}">
        <p14:creationId xmlns:p14="http://schemas.microsoft.com/office/powerpoint/2010/main" val="188757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a:xfrm>
            <a:off x="764125" y="1976269"/>
            <a:ext cx="8073824" cy="959864"/>
          </a:xfrm>
        </p:spPr>
        <p:txBody>
          <a:bodyPr vert="horz" lIns="91440" tIns="45720" rIns="91440" bIns="45720" rtlCol="0" anchor="t">
            <a:normAutofit/>
          </a:bodyPr>
          <a:lstStyle/>
          <a:p>
            <a:pPr lvl="1">
              <a:lnSpc>
                <a:spcPct val="120000"/>
              </a:lnSpc>
              <a:buNone/>
            </a:pPr>
            <a:r>
              <a:rPr lang="en-IE" sz="3200" dirty="0">
                <a:ea typeface="+mn-lt"/>
                <a:cs typeface="+mn-lt"/>
              </a:rPr>
              <a:t>Where are the passwords stored?</a:t>
            </a:r>
            <a:endParaRPr lang="en-US" dirty="0">
              <a:cs typeface="Calibri Light" panose="020F0302020204030204"/>
            </a:endParaRPr>
          </a:p>
          <a:p>
            <a:pPr marL="0" lvl="1" indent="0">
              <a:lnSpc>
                <a:spcPct val="120000"/>
              </a:lnSpc>
              <a:buNone/>
            </a:pPr>
            <a:endParaRPr lang="en-IE" sz="3200" dirty="0">
              <a:cs typeface="Calibri Light" panose="020F0302020204030204"/>
            </a:endParaRPr>
          </a:p>
          <a:p>
            <a:pPr marL="388620" lvl="1" indent="-457200">
              <a:lnSpc>
                <a:spcPct val="120000"/>
              </a:lnSpc>
              <a:buChar char="•"/>
            </a:pPr>
            <a:endParaRPr lang="en-IE" sz="3200" dirty="0">
              <a:cs typeface="Calibri Light" panose="020F0302020204030204"/>
            </a:endParaRPr>
          </a:p>
          <a:p>
            <a:pPr marL="0" lvl="1" indent="0">
              <a:lnSpc>
                <a:spcPct val="100000"/>
              </a:lnSpc>
              <a:buNone/>
            </a:pPr>
            <a:endParaRPr lang="en-IE" sz="3600" dirty="0">
              <a:cs typeface="Calibri Light" panose="020F0302020204030204"/>
            </a:endParaRPr>
          </a:p>
        </p:txBody>
      </p:sp>
      <p:graphicFrame>
        <p:nvGraphicFramePr>
          <p:cNvPr id="4" name="Table 4">
            <a:extLst>
              <a:ext uri="{FF2B5EF4-FFF2-40B4-BE49-F238E27FC236}">
                <a16:creationId xmlns:a16="http://schemas.microsoft.com/office/drawing/2014/main" id="{502E5BDB-3BA6-44BB-97AA-4CE728C44A3E}"/>
              </a:ext>
            </a:extLst>
          </p:cNvPr>
          <p:cNvGraphicFramePr>
            <a:graphicFrameLocks noGrp="1"/>
          </p:cNvGraphicFramePr>
          <p:nvPr>
            <p:extLst>
              <p:ext uri="{D42A27DB-BD31-4B8C-83A1-F6EECF244321}">
                <p14:modId xmlns:p14="http://schemas.microsoft.com/office/powerpoint/2010/main" val="2231924961"/>
              </p:ext>
            </p:extLst>
          </p:nvPr>
        </p:nvGraphicFramePr>
        <p:xfrm>
          <a:off x="1549685" y="3219236"/>
          <a:ext cx="8912451" cy="3015680"/>
        </p:xfrm>
        <a:graphic>
          <a:graphicData uri="http://schemas.openxmlformats.org/drawingml/2006/table">
            <a:tbl>
              <a:tblPr firstRow="1" bandRow="1">
                <a:tableStyleId>{5C22544A-7EE6-4342-B048-85BDC9FD1C3A}</a:tableStyleId>
              </a:tblPr>
              <a:tblGrid>
                <a:gridCol w="3554407">
                  <a:extLst>
                    <a:ext uri="{9D8B030D-6E8A-4147-A177-3AD203B41FA5}">
                      <a16:colId xmlns:a16="http://schemas.microsoft.com/office/drawing/2014/main" val="2373825667"/>
                    </a:ext>
                  </a:extLst>
                </a:gridCol>
                <a:gridCol w="5358044">
                  <a:extLst>
                    <a:ext uri="{9D8B030D-6E8A-4147-A177-3AD203B41FA5}">
                      <a16:colId xmlns:a16="http://schemas.microsoft.com/office/drawing/2014/main" val="313623376"/>
                    </a:ext>
                  </a:extLst>
                </a:gridCol>
              </a:tblGrid>
              <a:tr h="753920">
                <a:tc>
                  <a:txBody>
                    <a:bodyPr/>
                    <a:lstStyle/>
                    <a:p>
                      <a:r>
                        <a:rPr lang="en-GB" sz="2800" b="1" dirty="0"/>
                        <a:t>Operating System</a:t>
                      </a:r>
                    </a:p>
                  </a:txBody>
                  <a:tcPr anchor="ctr"/>
                </a:tc>
                <a:tc>
                  <a:txBody>
                    <a:bodyPr/>
                    <a:lstStyle/>
                    <a:p>
                      <a:r>
                        <a:rPr lang="en-GB" sz="2800" b="1" dirty="0"/>
                        <a:t>Path</a:t>
                      </a:r>
                    </a:p>
                  </a:txBody>
                  <a:tcPr anchor="ctr"/>
                </a:tc>
                <a:extLst>
                  <a:ext uri="{0D108BD9-81ED-4DB2-BD59-A6C34878D82A}">
                    <a16:rowId xmlns:a16="http://schemas.microsoft.com/office/drawing/2014/main" val="1387299299"/>
                  </a:ext>
                </a:extLst>
              </a:tr>
              <a:tr h="753920">
                <a:tc>
                  <a:txBody>
                    <a:bodyPr/>
                    <a:lstStyle/>
                    <a:p>
                      <a:r>
                        <a:rPr lang="en-GB" sz="2400" dirty="0"/>
                        <a:t>Windows</a:t>
                      </a:r>
                    </a:p>
                  </a:txBody>
                  <a:tcPr anchor="ctr"/>
                </a:tc>
                <a:tc>
                  <a:txBody>
                    <a:bodyPr/>
                    <a:lstStyle/>
                    <a:p>
                      <a:pPr lvl="0">
                        <a:buNone/>
                      </a:pPr>
                      <a:r>
                        <a:rPr lang="en-GB" sz="2400" b="0" i="0" u="none" strike="noStrike" noProof="0" dirty="0">
                          <a:latin typeface="Calibri Light"/>
                        </a:rPr>
                        <a:t>c:\windows\system32\config\SAM</a:t>
                      </a:r>
                      <a:endParaRPr lang="en-US" sz="2400"/>
                    </a:p>
                  </a:txBody>
                  <a:tcPr anchor="ctr"/>
                </a:tc>
                <a:extLst>
                  <a:ext uri="{0D108BD9-81ED-4DB2-BD59-A6C34878D82A}">
                    <a16:rowId xmlns:a16="http://schemas.microsoft.com/office/drawing/2014/main" val="1594027399"/>
                  </a:ext>
                </a:extLst>
              </a:tr>
              <a:tr h="753920">
                <a:tc>
                  <a:txBody>
                    <a:bodyPr/>
                    <a:lstStyle/>
                    <a:p>
                      <a:r>
                        <a:rPr lang="en-GB" sz="2400" dirty="0"/>
                        <a:t>Linux</a:t>
                      </a:r>
                    </a:p>
                  </a:txBody>
                  <a:tcPr anchor="ctr"/>
                </a:tc>
                <a:tc>
                  <a:txBody>
                    <a:bodyPr/>
                    <a:lstStyle/>
                    <a:p>
                      <a:pPr lvl="0">
                        <a:buNone/>
                      </a:pPr>
                      <a:r>
                        <a:rPr lang="en-GB" sz="2400" b="0" i="0" u="none" strike="noStrike" noProof="0" dirty="0">
                          <a:latin typeface="Calibri Light"/>
                        </a:rPr>
                        <a:t>/etc/shadow</a:t>
                      </a:r>
                      <a:endParaRPr lang="en-US" sz="2400"/>
                    </a:p>
                  </a:txBody>
                  <a:tcPr anchor="ctr"/>
                </a:tc>
                <a:extLst>
                  <a:ext uri="{0D108BD9-81ED-4DB2-BD59-A6C34878D82A}">
                    <a16:rowId xmlns:a16="http://schemas.microsoft.com/office/drawing/2014/main" val="3351367217"/>
                  </a:ext>
                </a:extLst>
              </a:tr>
              <a:tr h="753920">
                <a:tc>
                  <a:txBody>
                    <a:bodyPr/>
                    <a:lstStyle/>
                    <a:p>
                      <a:r>
                        <a:rPr lang="en-GB" sz="2400" dirty="0"/>
                        <a:t>Unix and (some) Apple</a:t>
                      </a:r>
                    </a:p>
                  </a:txBody>
                  <a:tcPr anchor="ctr"/>
                </a:tc>
                <a:tc>
                  <a:txBody>
                    <a:bodyPr/>
                    <a:lstStyle/>
                    <a:p>
                      <a:pPr lvl="0">
                        <a:buNone/>
                      </a:pPr>
                      <a:r>
                        <a:rPr lang="en-GB" sz="2400" b="0" i="0" u="none" strike="noStrike" noProof="0" dirty="0">
                          <a:latin typeface="Calibri Light"/>
                        </a:rPr>
                        <a:t>/etc/passwd</a:t>
                      </a:r>
                      <a:endParaRPr lang="en-US" sz="2400"/>
                    </a:p>
                  </a:txBody>
                  <a:tcPr anchor="ctr"/>
                </a:tc>
                <a:extLst>
                  <a:ext uri="{0D108BD9-81ED-4DB2-BD59-A6C34878D82A}">
                    <a16:rowId xmlns:a16="http://schemas.microsoft.com/office/drawing/2014/main" val="3144439770"/>
                  </a:ext>
                </a:extLst>
              </a:tr>
            </a:tbl>
          </a:graphicData>
        </a:graphic>
      </p:graphicFrame>
    </p:spTree>
    <p:extLst>
      <p:ext uri="{BB962C8B-B14F-4D97-AF65-F5344CB8AC3E}">
        <p14:creationId xmlns:p14="http://schemas.microsoft.com/office/powerpoint/2010/main" val="126445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a:xfrm>
            <a:off x="584327" y="1993394"/>
            <a:ext cx="10839284" cy="2486707"/>
          </a:xfrm>
        </p:spPr>
        <p:txBody>
          <a:bodyPr vert="horz" lIns="91440" tIns="45720" rIns="91440" bIns="45720" rtlCol="0" anchor="t">
            <a:normAutofit fontScale="85000" lnSpcReduction="10000"/>
          </a:bodyPr>
          <a:lstStyle/>
          <a:p>
            <a:pPr lvl="1">
              <a:lnSpc>
                <a:spcPct val="120000"/>
              </a:lnSpc>
              <a:buNone/>
            </a:pPr>
            <a:r>
              <a:rPr lang="en-IE" sz="4100" b="1" u="sng" dirty="0">
                <a:cs typeface="Calibri Light" panose="020F0302020204030204"/>
              </a:rPr>
              <a:t>Salting</a:t>
            </a:r>
          </a:p>
          <a:p>
            <a:pPr marL="0" lvl="1" indent="0">
              <a:lnSpc>
                <a:spcPct val="120000"/>
              </a:lnSpc>
              <a:buNone/>
            </a:pPr>
            <a:r>
              <a:rPr lang="en-IE" sz="3200" dirty="0">
                <a:ea typeface="+mn-lt"/>
                <a:cs typeface="+mn-lt"/>
              </a:rPr>
              <a:t>Some operating systems (not Windows) make the passwords even harder to guess by adding in a few extra random bits into the encrypted password. So even if two people have the same password, they will be stored differently.</a:t>
            </a:r>
            <a:endParaRPr lang="en-IE" dirty="0">
              <a:cs typeface="Calibri Light" panose="020F0302020204030204"/>
            </a:endParaRPr>
          </a:p>
        </p:txBody>
      </p:sp>
      <p:pic>
        <p:nvPicPr>
          <p:cNvPr id="5" name="Picture 3" descr="A picture containing text, pool ball, clipart&#10;&#10;Description automatically generated">
            <a:extLst>
              <a:ext uri="{FF2B5EF4-FFF2-40B4-BE49-F238E27FC236}">
                <a16:creationId xmlns:a16="http://schemas.microsoft.com/office/drawing/2014/main" id="{064C9F56-7BB9-4D26-BB67-DC57D56D39EE}"/>
              </a:ext>
            </a:extLst>
          </p:cNvPr>
          <p:cNvPicPr/>
          <p:nvPr/>
        </p:nvPicPr>
        <p:blipFill>
          <a:blip r:embed="rId2"/>
          <a:stretch/>
        </p:blipFill>
        <p:spPr>
          <a:xfrm>
            <a:off x="3539482" y="4620432"/>
            <a:ext cx="5008666" cy="2119688"/>
          </a:xfrm>
          <a:prstGeom prst="rect">
            <a:avLst/>
          </a:prstGeom>
          <a:ln>
            <a:noFill/>
          </a:ln>
        </p:spPr>
      </p:pic>
    </p:spTree>
    <p:extLst>
      <p:ext uri="{BB962C8B-B14F-4D97-AF65-F5344CB8AC3E}">
        <p14:creationId xmlns:p14="http://schemas.microsoft.com/office/powerpoint/2010/main" val="8449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System protection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pPr marL="0" lvl="1" indent="0">
              <a:lnSpc>
                <a:spcPct val="100000"/>
              </a:lnSpc>
              <a:buNone/>
            </a:pPr>
            <a:r>
              <a:rPr lang="en-IE" sz="3600" dirty="0">
                <a:ea typeface="+mn-lt"/>
                <a:cs typeface="+mn-lt"/>
              </a:rPr>
              <a:t>System protection is multifaceted. The main four protection methods include:</a:t>
            </a:r>
          </a:p>
          <a:p>
            <a:pPr lvl="1">
              <a:lnSpc>
                <a:spcPct val="100000"/>
              </a:lnSpc>
              <a:buChar char="•"/>
            </a:pPr>
            <a:r>
              <a:rPr lang="en-IE" sz="3600" dirty="0">
                <a:ea typeface="+mn-lt"/>
                <a:cs typeface="+mn-lt"/>
              </a:rPr>
              <a:t>Antivirus software </a:t>
            </a:r>
            <a:endParaRPr lang="en-IE" sz="3600">
              <a:cs typeface="Calibri Light" panose="020F0302020204030204"/>
            </a:endParaRPr>
          </a:p>
          <a:p>
            <a:pPr lvl="1">
              <a:lnSpc>
                <a:spcPct val="100000"/>
              </a:lnSpc>
              <a:buChar char="•"/>
            </a:pPr>
            <a:r>
              <a:rPr lang="en-IE" sz="3600" dirty="0">
                <a:ea typeface="+mn-lt"/>
                <a:cs typeface="+mn-lt"/>
              </a:rPr>
              <a:t>Firewalls</a:t>
            </a:r>
            <a:endParaRPr lang="en-IE" sz="3600" dirty="0">
              <a:cs typeface="Calibri Light" panose="020F0302020204030204"/>
            </a:endParaRPr>
          </a:p>
          <a:p>
            <a:pPr lvl="1">
              <a:lnSpc>
                <a:spcPct val="100000"/>
              </a:lnSpc>
              <a:buChar char="•"/>
            </a:pPr>
            <a:r>
              <a:rPr lang="en-IE" sz="3600" dirty="0">
                <a:ea typeface="+mn-lt"/>
                <a:cs typeface="+mn-lt"/>
              </a:rPr>
              <a:t>Patch management</a:t>
            </a:r>
            <a:endParaRPr lang="en-IE" sz="3600" dirty="0">
              <a:cs typeface="Calibri Light" panose="020F0302020204030204"/>
            </a:endParaRPr>
          </a:p>
          <a:p>
            <a:pPr lvl="1">
              <a:lnSpc>
                <a:spcPct val="100000"/>
              </a:lnSpc>
              <a:buChar char="•"/>
            </a:pPr>
            <a:r>
              <a:rPr lang="en-IE" sz="3600" dirty="0">
                <a:ea typeface="+mn-lt"/>
                <a:cs typeface="+mn-lt"/>
              </a:rPr>
              <a:t>Authentication</a:t>
            </a:r>
            <a:endParaRPr lang="en-IE" sz="3600" dirty="0">
              <a:cs typeface="Calibri Light" panose="020F0302020204030204"/>
            </a:endParaRPr>
          </a:p>
          <a:p>
            <a:pPr lvl="1">
              <a:lnSpc>
                <a:spcPct val="100000"/>
              </a:lnSpc>
              <a:buChar char="•"/>
            </a:pPr>
            <a:endParaRPr lang="en-IE" sz="3600" dirty="0">
              <a:cs typeface="Calibri Light" panose="020F0302020204030204"/>
            </a:endParaRPr>
          </a:p>
        </p:txBody>
      </p:sp>
    </p:spTree>
    <p:extLst>
      <p:ext uri="{BB962C8B-B14F-4D97-AF65-F5344CB8AC3E}">
        <p14:creationId xmlns:p14="http://schemas.microsoft.com/office/powerpoint/2010/main" val="3264727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Authentication</a:t>
            </a:r>
            <a:endParaRPr lang="en-US" dirty="0"/>
          </a:p>
        </p:txBody>
      </p:sp>
      <p:sp>
        <p:nvSpPr>
          <p:cNvPr id="2" name="Content Placeholder 1"/>
          <p:cNvSpPr>
            <a:spLocks noGrp="1"/>
          </p:cNvSpPr>
          <p:nvPr>
            <p:ph idx="1"/>
          </p:nvPr>
        </p:nvSpPr>
        <p:spPr>
          <a:xfrm>
            <a:off x="764125" y="1993394"/>
            <a:ext cx="9323846" cy="4397393"/>
          </a:xfrm>
        </p:spPr>
        <p:txBody>
          <a:bodyPr vert="horz" lIns="91440" tIns="45720" rIns="91440" bIns="45720" rtlCol="0" anchor="t">
            <a:normAutofit/>
          </a:bodyPr>
          <a:lstStyle/>
          <a:p>
            <a:pPr lvl="1">
              <a:lnSpc>
                <a:spcPct val="120000"/>
              </a:lnSpc>
              <a:buNone/>
            </a:pPr>
            <a:r>
              <a:rPr lang="en-IE" sz="3200" dirty="0">
                <a:ea typeface="+mn-lt"/>
                <a:cs typeface="+mn-lt"/>
              </a:rPr>
              <a:t>Alternatives to passwords: </a:t>
            </a:r>
            <a:endParaRPr lang="en-US" dirty="0">
              <a:cs typeface="Calibri Light" panose="020F0302020204030204"/>
            </a:endParaRPr>
          </a:p>
          <a:p>
            <a:pPr marL="388620" lvl="1" indent="-457200">
              <a:lnSpc>
                <a:spcPct val="120000"/>
              </a:lnSpc>
              <a:buChar char="•"/>
            </a:pPr>
            <a:r>
              <a:rPr lang="en-IE" sz="3200" dirty="0">
                <a:ea typeface="+mn-lt"/>
                <a:cs typeface="+mn-lt"/>
              </a:rPr>
              <a:t>CAPTCHAs</a:t>
            </a:r>
            <a:endParaRPr lang="en-IE" dirty="0">
              <a:cs typeface="Calibri Light" panose="020F0302020204030204"/>
            </a:endParaRPr>
          </a:p>
          <a:p>
            <a:pPr marL="388620" lvl="1" indent="-457200">
              <a:lnSpc>
                <a:spcPct val="120000"/>
              </a:lnSpc>
              <a:buChar char="•"/>
            </a:pPr>
            <a:r>
              <a:rPr lang="en-IE" sz="3200" dirty="0" err="1">
                <a:ea typeface="+mn-lt"/>
                <a:cs typeface="+mn-lt"/>
              </a:rPr>
              <a:t>reCAPTCHAs</a:t>
            </a:r>
            <a:r>
              <a:rPr lang="en-IE" sz="3200" dirty="0">
                <a:ea typeface="+mn-lt"/>
                <a:cs typeface="+mn-lt"/>
              </a:rPr>
              <a:t> </a:t>
            </a:r>
            <a:endParaRPr lang="en-IE">
              <a:ea typeface="+mn-lt"/>
              <a:cs typeface="+mn-lt"/>
            </a:endParaRPr>
          </a:p>
          <a:p>
            <a:pPr marL="388620" lvl="1" indent="-457200">
              <a:lnSpc>
                <a:spcPct val="120000"/>
              </a:lnSpc>
              <a:buChar char="•"/>
            </a:pPr>
            <a:r>
              <a:rPr lang="en-IE" sz="3200" dirty="0">
                <a:ea typeface="+mn-lt"/>
                <a:cs typeface="+mn-lt"/>
              </a:rPr>
              <a:t>Smart Cards </a:t>
            </a:r>
            <a:endParaRPr lang="en-IE">
              <a:cs typeface="Calibri Light" panose="020F0302020204030204"/>
            </a:endParaRPr>
          </a:p>
          <a:p>
            <a:pPr marL="388620" lvl="1" indent="-457200">
              <a:lnSpc>
                <a:spcPct val="120000"/>
              </a:lnSpc>
              <a:buChar char="•"/>
            </a:pPr>
            <a:r>
              <a:rPr lang="en-IE" sz="3200" dirty="0">
                <a:ea typeface="+mn-lt"/>
                <a:cs typeface="+mn-lt"/>
              </a:rPr>
              <a:t>Biometrics</a:t>
            </a:r>
            <a:endParaRPr lang="en-IE" dirty="0">
              <a:cs typeface="Calibri Light" panose="020F0302020204030204"/>
            </a:endParaRPr>
          </a:p>
          <a:p>
            <a:pPr lvl="1">
              <a:lnSpc>
                <a:spcPct val="100000"/>
              </a:lnSpc>
              <a:buChar char="•"/>
            </a:pPr>
            <a:endParaRPr lang="en-IE" sz="3600" dirty="0">
              <a:ea typeface="+mn-lt"/>
              <a:cs typeface="+mn-lt"/>
            </a:endParaRPr>
          </a:p>
        </p:txBody>
      </p:sp>
    </p:spTree>
    <p:extLst>
      <p:ext uri="{BB962C8B-B14F-4D97-AF65-F5344CB8AC3E}">
        <p14:creationId xmlns:p14="http://schemas.microsoft.com/office/powerpoint/2010/main" val="266652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CAPTCHAs</a:t>
            </a:r>
            <a:endParaRPr lang="en-US" dirty="0"/>
          </a:p>
        </p:txBody>
      </p:sp>
      <p:sp>
        <p:nvSpPr>
          <p:cNvPr id="2" name="Content Placeholder 1"/>
          <p:cNvSpPr>
            <a:spLocks noGrp="1"/>
          </p:cNvSpPr>
          <p:nvPr>
            <p:ph idx="1"/>
          </p:nvPr>
        </p:nvSpPr>
        <p:spPr>
          <a:xfrm>
            <a:off x="764125" y="1993394"/>
            <a:ext cx="10590992" cy="3842953"/>
          </a:xfrm>
        </p:spPr>
        <p:txBody>
          <a:bodyPr vert="horz" lIns="91440" tIns="45720" rIns="91440" bIns="45720" rtlCol="0" anchor="t">
            <a:normAutofit fontScale="85000" lnSpcReduction="10000"/>
          </a:bodyPr>
          <a:lstStyle/>
          <a:p>
            <a:pPr marL="388620" lvl="1" indent="-457200">
              <a:lnSpc>
                <a:spcPct val="120000"/>
              </a:lnSpc>
              <a:buChar char="•"/>
            </a:pPr>
            <a:r>
              <a:rPr lang="en-IE" sz="3200" dirty="0">
                <a:ea typeface="+mn-lt"/>
                <a:cs typeface="+mn-lt"/>
              </a:rPr>
              <a:t>CAPTCHA ("Completely Automated Public Turing test to tell Computers and Humans Apart") is a type of challenge-response test.</a:t>
            </a:r>
            <a:endParaRPr lang="en-IE" dirty="0">
              <a:cs typeface="Calibri Light" panose="020F0302020204030204"/>
            </a:endParaRPr>
          </a:p>
          <a:p>
            <a:pPr marL="388620" lvl="1" indent="-457200">
              <a:lnSpc>
                <a:spcPct val="120000"/>
              </a:lnSpc>
              <a:buChar char="•"/>
            </a:pPr>
            <a:r>
              <a:rPr lang="en-IE" sz="3200" dirty="0">
                <a:ea typeface="+mn-lt"/>
                <a:cs typeface="+mn-lt"/>
              </a:rPr>
              <a:t>The term was coined in 2003 by Luis von Ahn, Manuel Blum, Nicholas J. Hopper, and John Langford. </a:t>
            </a:r>
            <a:endParaRPr lang="en-IE" dirty="0">
              <a:ea typeface="+mn-lt"/>
              <a:cs typeface="+mn-lt"/>
            </a:endParaRPr>
          </a:p>
          <a:p>
            <a:pPr marL="388620" lvl="1" indent="-457200">
              <a:lnSpc>
                <a:spcPct val="120000"/>
              </a:lnSpc>
              <a:buChar char="•"/>
            </a:pPr>
            <a:r>
              <a:rPr lang="en-IE" sz="3200" dirty="0">
                <a:ea typeface="+mn-lt"/>
                <a:cs typeface="+mn-lt"/>
              </a:rPr>
              <a:t>This form of CAPTCHA requires that the user type the letters of a distorted image, sometimes with the addition of an obscured sequence of letters or digits that appears on the screen.</a:t>
            </a:r>
            <a:endParaRPr lang="en-IE" dirty="0">
              <a:cs typeface="Calibri Light" panose="020F0302020204030204"/>
            </a:endParaRPr>
          </a:p>
          <a:p>
            <a:pPr marL="388620" lvl="1" indent="-457200">
              <a:lnSpc>
                <a:spcPct val="120000"/>
              </a:lnSpc>
              <a:buChar char="•"/>
            </a:pPr>
            <a:endParaRPr lang="en-IE" sz="3200" dirty="0">
              <a:cs typeface="Calibri Light" panose="020F0302020204030204"/>
            </a:endParaRPr>
          </a:p>
          <a:p>
            <a:pPr lvl="1">
              <a:lnSpc>
                <a:spcPct val="100000"/>
              </a:lnSpc>
              <a:buChar char="•"/>
            </a:pPr>
            <a:endParaRPr lang="en-IE" sz="3600" dirty="0">
              <a:ea typeface="+mn-lt"/>
              <a:cs typeface="+mn-lt"/>
            </a:endParaRPr>
          </a:p>
        </p:txBody>
      </p:sp>
      <p:pic>
        <p:nvPicPr>
          <p:cNvPr id="5" name="Picture 4" descr="A picture containing text&#10;&#10;Description automatically generated">
            <a:extLst>
              <a:ext uri="{FF2B5EF4-FFF2-40B4-BE49-F238E27FC236}">
                <a16:creationId xmlns:a16="http://schemas.microsoft.com/office/drawing/2014/main" id="{02135D06-FF27-454C-A62F-1E397A373048}"/>
              </a:ext>
            </a:extLst>
          </p:cNvPr>
          <p:cNvPicPr/>
          <p:nvPr/>
        </p:nvPicPr>
        <p:blipFill>
          <a:blip r:embed="rId2"/>
          <a:stretch/>
        </p:blipFill>
        <p:spPr>
          <a:xfrm>
            <a:off x="7884875" y="5557111"/>
            <a:ext cx="4162260" cy="1229604"/>
          </a:xfrm>
          <a:prstGeom prst="rect">
            <a:avLst/>
          </a:prstGeom>
          <a:ln>
            <a:noFill/>
          </a:ln>
        </p:spPr>
      </p:pic>
    </p:spTree>
    <p:extLst>
      <p:ext uri="{BB962C8B-B14F-4D97-AF65-F5344CB8AC3E}">
        <p14:creationId xmlns:p14="http://schemas.microsoft.com/office/powerpoint/2010/main" val="340648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err="1">
                <a:ea typeface="+mj-lt"/>
                <a:cs typeface="+mj-lt"/>
              </a:rPr>
              <a:t>reCAPTCHAs</a:t>
            </a:r>
            <a:endParaRPr lang="en-US" dirty="0" err="1"/>
          </a:p>
        </p:txBody>
      </p:sp>
      <p:sp>
        <p:nvSpPr>
          <p:cNvPr id="2" name="Content Placeholder 1"/>
          <p:cNvSpPr>
            <a:spLocks noGrp="1"/>
          </p:cNvSpPr>
          <p:nvPr>
            <p:ph idx="1"/>
          </p:nvPr>
        </p:nvSpPr>
        <p:spPr>
          <a:xfrm>
            <a:off x="661096" y="2087221"/>
            <a:ext cx="10693733" cy="2682895"/>
          </a:xfrm>
        </p:spPr>
        <p:txBody>
          <a:bodyPr vert="horz" lIns="91440" tIns="45720" rIns="91440" bIns="45720" rtlCol="0" anchor="t">
            <a:normAutofit/>
          </a:bodyPr>
          <a:lstStyle/>
          <a:p>
            <a:pPr marL="388620" lvl="1" indent="-457200">
              <a:lnSpc>
                <a:spcPct val="120000"/>
              </a:lnSpc>
              <a:buChar char="•"/>
            </a:pPr>
            <a:r>
              <a:rPr lang="en-IE" sz="3200" dirty="0">
                <a:ea typeface="+mn-lt"/>
                <a:cs typeface="+mn-lt"/>
              </a:rPr>
              <a:t>The reCAPTCHA service supplies subscribing websites with images of words that are hard to read for Optical Character Recognition (OCR) software.</a:t>
            </a:r>
            <a:endParaRPr lang="en-IE" dirty="0">
              <a:ea typeface="+mn-lt"/>
              <a:cs typeface="+mn-lt"/>
            </a:endParaRPr>
          </a:p>
          <a:p>
            <a:pPr marL="388620" lvl="1" indent="-457200">
              <a:lnSpc>
                <a:spcPct val="120000"/>
              </a:lnSpc>
              <a:buChar char="•"/>
            </a:pPr>
            <a:r>
              <a:rPr lang="en-IE" sz="3200" dirty="0">
                <a:ea typeface="+mn-lt"/>
                <a:cs typeface="+mn-lt"/>
              </a:rPr>
              <a:t>The text is obscured with horizontal lines and warped. </a:t>
            </a:r>
            <a:endParaRPr lang="en-IE" dirty="0">
              <a:ea typeface="+mn-lt"/>
              <a:cs typeface="+mn-lt"/>
            </a:endParaRPr>
          </a:p>
          <a:p>
            <a:pPr marL="388620" lvl="1" indent="-457200">
              <a:lnSpc>
                <a:spcPct val="120000"/>
              </a:lnSpc>
              <a:buChar char="•"/>
            </a:pPr>
            <a:endParaRPr lang="en-IE" sz="3200" dirty="0">
              <a:cs typeface="Calibri Light" panose="020F0302020204030204"/>
            </a:endParaRPr>
          </a:p>
          <a:p>
            <a:pPr marL="388620" lvl="1" indent="-457200">
              <a:lnSpc>
                <a:spcPct val="120000"/>
              </a:lnSpc>
              <a:buChar char="•"/>
            </a:pPr>
            <a:endParaRPr lang="en-IE" sz="3200" dirty="0">
              <a:cs typeface="Calibri Light" panose="020F0302020204030204"/>
            </a:endParaRPr>
          </a:p>
          <a:p>
            <a:pPr lvl="1">
              <a:lnSpc>
                <a:spcPct val="100000"/>
              </a:lnSpc>
              <a:buChar char="•"/>
            </a:pPr>
            <a:endParaRPr lang="en-IE" sz="3600" dirty="0">
              <a:ea typeface="+mn-lt"/>
              <a:cs typeface="+mn-lt"/>
            </a:endParaRPr>
          </a:p>
        </p:txBody>
      </p:sp>
      <p:pic>
        <p:nvPicPr>
          <p:cNvPr id="8" name="Picture 3" descr="A picture containing text&#10;&#10;Description automatically generated">
            <a:extLst>
              <a:ext uri="{FF2B5EF4-FFF2-40B4-BE49-F238E27FC236}">
                <a16:creationId xmlns:a16="http://schemas.microsoft.com/office/drawing/2014/main" id="{62FE0615-AFA9-4F16-8E8D-861DDD4BED16}"/>
              </a:ext>
            </a:extLst>
          </p:cNvPr>
          <p:cNvPicPr/>
          <p:nvPr/>
        </p:nvPicPr>
        <p:blipFill>
          <a:blip r:embed="rId2"/>
          <a:stretch/>
        </p:blipFill>
        <p:spPr>
          <a:xfrm>
            <a:off x="5897901" y="5163507"/>
            <a:ext cx="4776327" cy="1288224"/>
          </a:xfrm>
          <a:prstGeom prst="rect">
            <a:avLst/>
          </a:prstGeom>
          <a:ln>
            <a:noFill/>
          </a:ln>
        </p:spPr>
      </p:pic>
      <p:pic>
        <p:nvPicPr>
          <p:cNvPr id="4" name="Picture 4" descr="Graphical user interface, application&#10;&#10;Description automatically generated">
            <a:extLst>
              <a:ext uri="{FF2B5EF4-FFF2-40B4-BE49-F238E27FC236}">
                <a16:creationId xmlns:a16="http://schemas.microsoft.com/office/drawing/2014/main" id="{B16BC3B7-1FD7-4A52-8A30-70F8B62E7302}"/>
              </a:ext>
            </a:extLst>
          </p:cNvPr>
          <p:cNvPicPr/>
          <p:nvPr/>
        </p:nvPicPr>
        <p:blipFill>
          <a:blip r:embed="rId3"/>
          <a:stretch/>
        </p:blipFill>
        <p:spPr>
          <a:xfrm>
            <a:off x="1063329" y="5000805"/>
            <a:ext cx="3961440" cy="1561680"/>
          </a:xfrm>
          <a:prstGeom prst="rect">
            <a:avLst/>
          </a:prstGeom>
          <a:ln>
            <a:noFill/>
          </a:ln>
        </p:spPr>
      </p:pic>
    </p:spTree>
    <p:extLst>
      <p:ext uri="{BB962C8B-B14F-4D97-AF65-F5344CB8AC3E}">
        <p14:creationId xmlns:p14="http://schemas.microsoft.com/office/powerpoint/2010/main" val="339970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Image </a:t>
            </a:r>
            <a:r>
              <a:rPr lang="en-IE" dirty="0" err="1">
                <a:ea typeface="+mj-lt"/>
                <a:cs typeface="+mj-lt"/>
              </a:rPr>
              <a:t>reCAPTCHAs</a:t>
            </a:r>
            <a:endParaRPr lang="en-US" dirty="0" err="1"/>
          </a:p>
        </p:txBody>
      </p:sp>
      <p:sp>
        <p:nvSpPr>
          <p:cNvPr id="2" name="Content Placeholder 1"/>
          <p:cNvSpPr>
            <a:spLocks noGrp="1"/>
          </p:cNvSpPr>
          <p:nvPr>
            <p:ph idx="1"/>
          </p:nvPr>
        </p:nvSpPr>
        <p:spPr>
          <a:xfrm>
            <a:off x="798372" y="2564893"/>
            <a:ext cx="5596175" cy="2682895"/>
          </a:xfrm>
        </p:spPr>
        <p:txBody>
          <a:bodyPr vert="horz" lIns="91440" tIns="45720" rIns="91440" bIns="45720" rtlCol="0" anchor="t">
            <a:normAutofit fontScale="92500"/>
          </a:bodyPr>
          <a:lstStyle/>
          <a:p>
            <a:pPr marL="0" lvl="1" indent="0">
              <a:lnSpc>
                <a:spcPct val="120000"/>
              </a:lnSpc>
              <a:buNone/>
            </a:pPr>
            <a:r>
              <a:rPr lang="en-IE" sz="3200" dirty="0">
                <a:ea typeface="+mn-lt"/>
                <a:cs typeface="+mn-lt"/>
              </a:rPr>
              <a:t>In 2014, reCAPTCHA implemented another system in which users are asked to select one or more images from a selection of nine images.</a:t>
            </a:r>
            <a:endParaRPr lang="en-US" dirty="0"/>
          </a:p>
          <a:p>
            <a:pPr marL="388620" lvl="1" indent="-457200">
              <a:lnSpc>
                <a:spcPct val="120000"/>
              </a:lnSpc>
              <a:buChar char="•"/>
            </a:pPr>
            <a:endParaRPr lang="en-IE" sz="3200" dirty="0">
              <a:cs typeface="Calibri Light" panose="020F0302020204030204"/>
            </a:endParaRPr>
          </a:p>
          <a:p>
            <a:pPr marL="388620" lvl="1" indent="-457200">
              <a:lnSpc>
                <a:spcPct val="120000"/>
              </a:lnSpc>
              <a:buChar char="•"/>
            </a:pPr>
            <a:endParaRPr lang="en-IE" sz="3200" dirty="0">
              <a:cs typeface="Calibri Light" panose="020F0302020204030204"/>
            </a:endParaRPr>
          </a:p>
          <a:p>
            <a:pPr lvl="1">
              <a:lnSpc>
                <a:spcPct val="100000"/>
              </a:lnSpc>
              <a:buChar char="•"/>
            </a:pPr>
            <a:endParaRPr lang="en-IE" sz="3600" dirty="0">
              <a:ea typeface="+mn-lt"/>
              <a:cs typeface="+mn-lt"/>
            </a:endParaRPr>
          </a:p>
        </p:txBody>
      </p:sp>
      <p:pic>
        <p:nvPicPr>
          <p:cNvPr id="5" name="Picture 5" descr="A picture containing text, cat, different, various&#10;&#10;Description automatically generated">
            <a:extLst>
              <a:ext uri="{FF2B5EF4-FFF2-40B4-BE49-F238E27FC236}">
                <a16:creationId xmlns:a16="http://schemas.microsoft.com/office/drawing/2014/main" id="{41C4BC2C-7670-4E1A-A087-35EB244C9A89}"/>
              </a:ext>
            </a:extLst>
          </p:cNvPr>
          <p:cNvPicPr/>
          <p:nvPr/>
        </p:nvPicPr>
        <p:blipFill>
          <a:blip r:embed="rId2"/>
          <a:stretch/>
        </p:blipFill>
        <p:spPr>
          <a:xfrm>
            <a:off x="7395416" y="670121"/>
            <a:ext cx="3810240" cy="5715360"/>
          </a:xfrm>
          <a:prstGeom prst="rect">
            <a:avLst/>
          </a:prstGeom>
          <a:ln>
            <a:noFill/>
          </a:ln>
        </p:spPr>
      </p:pic>
    </p:spTree>
    <p:extLst>
      <p:ext uri="{BB962C8B-B14F-4D97-AF65-F5344CB8AC3E}">
        <p14:creationId xmlns:p14="http://schemas.microsoft.com/office/powerpoint/2010/main" val="237799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Smart Cards</a:t>
            </a:r>
            <a:endParaRPr lang="en-US" dirty="0" err="1"/>
          </a:p>
        </p:txBody>
      </p:sp>
      <p:pic>
        <p:nvPicPr>
          <p:cNvPr id="5" name="Picture 5" descr="Text&#10;&#10;Description automatically generated">
            <a:extLst>
              <a:ext uri="{FF2B5EF4-FFF2-40B4-BE49-F238E27FC236}">
                <a16:creationId xmlns:a16="http://schemas.microsoft.com/office/drawing/2014/main" id="{66457F91-803B-46F2-B466-3866789ACF35}"/>
              </a:ext>
            </a:extLst>
          </p:cNvPr>
          <p:cNvPicPr/>
          <p:nvPr/>
        </p:nvPicPr>
        <p:blipFill>
          <a:blip r:embed="rId2"/>
          <a:stretch/>
        </p:blipFill>
        <p:spPr>
          <a:xfrm>
            <a:off x="7788511" y="4611712"/>
            <a:ext cx="3214800" cy="2026080"/>
          </a:xfrm>
          <a:prstGeom prst="rect">
            <a:avLst/>
          </a:prstGeom>
          <a:ln>
            <a:noFill/>
          </a:ln>
        </p:spPr>
      </p:pic>
      <p:sp>
        <p:nvSpPr>
          <p:cNvPr id="7" name="TextBox 6">
            <a:extLst>
              <a:ext uri="{FF2B5EF4-FFF2-40B4-BE49-F238E27FC236}">
                <a16:creationId xmlns:a16="http://schemas.microsoft.com/office/drawing/2014/main" id="{FB54E22E-5B83-48F2-B0D5-74996E65B862}"/>
              </a:ext>
            </a:extLst>
          </p:cNvPr>
          <p:cNvSpPr txBox="1"/>
          <p:nvPr/>
        </p:nvSpPr>
        <p:spPr>
          <a:xfrm>
            <a:off x="658856" y="5026650"/>
            <a:ext cx="643343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dirty="0">
                <a:ea typeface="+mn-lt"/>
                <a:cs typeface="+mn-lt"/>
              </a:rPr>
              <a:t>Smart cards may provide strong security authentication for single sign-on (SSO) within large organizations.</a:t>
            </a:r>
            <a:endParaRPr lang="en-US" sz="2800" dirty="0">
              <a:cs typeface="Calibri Light" panose="020F0302020204030204"/>
            </a:endParaRPr>
          </a:p>
        </p:txBody>
      </p:sp>
      <p:sp>
        <p:nvSpPr>
          <p:cNvPr id="14" name="TextBox 13">
            <a:extLst>
              <a:ext uri="{FF2B5EF4-FFF2-40B4-BE49-F238E27FC236}">
                <a16:creationId xmlns:a16="http://schemas.microsoft.com/office/drawing/2014/main" id="{8B5A0768-BD2C-48E2-83D3-58A08E45A7A7}"/>
              </a:ext>
            </a:extLst>
          </p:cNvPr>
          <p:cNvSpPr txBox="1"/>
          <p:nvPr/>
        </p:nvSpPr>
        <p:spPr>
          <a:xfrm>
            <a:off x="710227" y="1946510"/>
            <a:ext cx="10489869" cy="2660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dirty="0">
                <a:ea typeface="+mn-lt"/>
                <a:cs typeface="+mn-lt"/>
              </a:rPr>
              <a:t>A smart card, chip card, or integrated circuit card (ICC) is any pocket-sized card that has embedded integrated circuits.</a:t>
            </a:r>
          </a:p>
          <a:p>
            <a:pPr marL="342900" indent="-342900">
              <a:buFont typeface="Arial"/>
              <a:buChar char="•"/>
            </a:pPr>
            <a:endParaRPr lang="en-GB" sz="2800" dirty="0">
              <a:ea typeface="+mn-lt"/>
              <a:cs typeface="+mn-lt"/>
            </a:endParaRPr>
          </a:p>
          <a:p>
            <a:pPr marL="342900" indent="-342900">
              <a:buFont typeface="Arial"/>
              <a:buChar char="•"/>
            </a:pPr>
            <a:r>
              <a:rPr lang="en-GB" sz="2800" dirty="0">
                <a:ea typeface="+mn-lt"/>
                <a:cs typeface="+mn-lt"/>
              </a:rPr>
              <a:t>Smart cards can be either contact or contactless smart card. Smart cards can provide personal identification, authentication, data storage, and application processing. </a:t>
            </a:r>
          </a:p>
        </p:txBody>
      </p:sp>
    </p:spTree>
    <p:extLst>
      <p:ext uri="{BB962C8B-B14F-4D97-AF65-F5344CB8AC3E}">
        <p14:creationId xmlns:p14="http://schemas.microsoft.com/office/powerpoint/2010/main" val="159666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Biometrics</a:t>
            </a:r>
            <a:endParaRPr lang="en-US" dirty="0" err="1"/>
          </a:p>
        </p:txBody>
      </p:sp>
      <p:sp>
        <p:nvSpPr>
          <p:cNvPr id="7" name="TextBox 6">
            <a:extLst>
              <a:ext uri="{FF2B5EF4-FFF2-40B4-BE49-F238E27FC236}">
                <a16:creationId xmlns:a16="http://schemas.microsoft.com/office/drawing/2014/main" id="{FB54E22E-5B83-48F2-B0D5-74996E65B862}"/>
              </a:ext>
            </a:extLst>
          </p:cNvPr>
          <p:cNvSpPr txBox="1"/>
          <p:nvPr/>
        </p:nvSpPr>
        <p:spPr>
          <a:xfrm>
            <a:off x="813162" y="3890870"/>
            <a:ext cx="1037735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dirty="0">
                <a:ea typeface="+mn-lt"/>
                <a:cs typeface="+mn-lt"/>
              </a:rPr>
              <a:t>Examples include, but are not limited to fingerprint, palm veins, face recognition, DNA, palm print, hand geometry, iris recognition, retina and odour/scent. </a:t>
            </a:r>
          </a:p>
          <a:p>
            <a:pPr marL="342900" indent="-342900">
              <a:buFont typeface="Arial"/>
              <a:buChar char="•"/>
            </a:pPr>
            <a:endParaRPr lang="en-GB" sz="2800" dirty="0">
              <a:ea typeface="+mn-lt"/>
              <a:cs typeface="+mn-lt"/>
            </a:endParaRPr>
          </a:p>
          <a:p>
            <a:pPr marL="342900" indent="-342900">
              <a:buFont typeface="Arial"/>
              <a:buChar char="•"/>
            </a:pPr>
            <a:r>
              <a:rPr lang="en-GB" sz="2800" dirty="0">
                <a:ea typeface="+mn-lt"/>
                <a:cs typeface="+mn-lt"/>
              </a:rPr>
              <a:t>Smart cards may provide strong security authentication for single sign-on (SSO) within large organizations.</a:t>
            </a:r>
            <a:endParaRPr lang="en-US" sz="2800">
              <a:cs typeface="Calibri Light" panose="020F0302020204030204"/>
            </a:endParaRPr>
          </a:p>
        </p:txBody>
      </p:sp>
      <p:sp>
        <p:nvSpPr>
          <p:cNvPr id="14" name="TextBox 13">
            <a:extLst>
              <a:ext uri="{FF2B5EF4-FFF2-40B4-BE49-F238E27FC236}">
                <a16:creationId xmlns:a16="http://schemas.microsoft.com/office/drawing/2014/main" id="{8B5A0768-BD2C-48E2-83D3-58A08E45A7A7}"/>
              </a:ext>
            </a:extLst>
          </p:cNvPr>
          <p:cNvSpPr txBox="1"/>
          <p:nvPr/>
        </p:nvSpPr>
        <p:spPr>
          <a:xfrm>
            <a:off x="5239959" y="1998520"/>
            <a:ext cx="600134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800" dirty="0">
                <a:ea typeface="+mn-lt"/>
                <a:cs typeface="+mn-lt"/>
              </a:rPr>
              <a:t>Biometrics authentication (or realistic authentication) is used as a form of identification and access control.</a:t>
            </a:r>
          </a:p>
          <a:p>
            <a:endParaRPr lang="en-GB" sz="2400" dirty="0">
              <a:ea typeface="+mn-lt"/>
              <a:cs typeface="+mn-lt"/>
            </a:endParaRPr>
          </a:p>
        </p:txBody>
      </p:sp>
      <p:pic>
        <p:nvPicPr>
          <p:cNvPr id="2" name="Picture 3" descr="A picture containing blue&#10;&#10;Description automatically generated">
            <a:extLst>
              <a:ext uri="{FF2B5EF4-FFF2-40B4-BE49-F238E27FC236}">
                <a16:creationId xmlns:a16="http://schemas.microsoft.com/office/drawing/2014/main" id="{54E5773C-E2D0-4387-8C4A-569F390DB674}"/>
              </a:ext>
            </a:extLst>
          </p:cNvPr>
          <p:cNvPicPr/>
          <p:nvPr/>
        </p:nvPicPr>
        <p:blipFill>
          <a:blip r:embed="rId2"/>
          <a:stretch/>
        </p:blipFill>
        <p:spPr>
          <a:xfrm>
            <a:off x="811097" y="1820506"/>
            <a:ext cx="4246200" cy="1935720"/>
          </a:xfrm>
          <a:prstGeom prst="rect">
            <a:avLst/>
          </a:prstGeom>
          <a:ln>
            <a:noFill/>
          </a:ln>
        </p:spPr>
      </p:pic>
    </p:spTree>
    <p:extLst>
      <p:ext uri="{BB962C8B-B14F-4D97-AF65-F5344CB8AC3E}">
        <p14:creationId xmlns:p14="http://schemas.microsoft.com/office/powerpoint/2010/main" val="358969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83125" y="499533"/>
            <a:ext cx="6562726" cy="1658198"/>
          </a:xfrm>
        </p:spPr>
        <p:txBody>
          <a:bodyPr vert="horz" lIns="91440" tIns="45720" rIns="91440" bIns="45720" rtlCol="0" anchor="ctr">
            <a:normAutofit/>
          </a:bodyPr>
          <a:lstStyle/>
          <a:p>
            <a:r>
              <a:rPr lang="en-US"/>
              <a:t>Cryptography</a:t>
            </a:r>
          </a:p>
        </p:txBody>
      </p:sp>
      <p:pic>
        <p:nvPicPr>
          <p:cNvPr id="9" name="Picture 8" descr="Computer script on a screen">
            <a:extLst>
              <a:ext uri="{FF2B5EF4-FFF2-40B4-BE49-F238E27FC236}">
                <a16:creationId xmlns:a16="http://schemas.microsoft.com/office/drawing/2014/main" id="{BDA96DA9-BF0B-20B3-02BE-037DC83A23A2}"/>
              </a:ext>
            </a:extLst>
          </p:cNvPr>
          <p:cNvPicPr>
            <a:picLocks noChangeAspect="1"/>
          </p:cNvPicPr>
          <p:nvPr/>
        </p:nvPicPr>
        <p:blipFill rotWithShape="1">
          <a:blip r:embed="rId2"/>
          <a:srcRect l="10289" r="50061" b="-2"/>
          <a:stretch/>
        </p:blipFill>
        <p:spPr>
          <a:xfrm>
            <a:off x="20" y="10"/>
            <a:ext cx="4077443" cy="6864408"/>
          </a:xfrm>
          <a:prstGeom prst="rect">
            <a:avLst/>
          </a:prstGeom>
        </p:spPr>
      </p:pic>
      <p:sp>
        <p:nvSpPr>
          <p:cNvPr id="7" name="TextBox 6">
            <a:extLst>
              <a:ext uri="{FF2B5EF4-FFF2-40B4-BE49-F238E27FC236}">
                <a16:creationId xmlns:a16="http://schemas.microsoft.com/office/drawing/2014/main" id="{FB54E22E-5B83-48F2-B0D5-74996E65B862}"/>
              </a:ext>
            </a:extLst>
          </p:cNvPr>
          <p:cNvSpPr txBox="1"/>
          <p:nvPr/>
        </p:nvSpPr>
        <p:spPr>
          <a:xfrm>
            <a:off x="4702557" y="2011680"/>
            <a:ext cx="6946104" cy="37661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Encryption is a method which converts particulars into confidential codes that cloak the information’s exact meaning. </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In computing, unencrypted data is also named ‘plaintext’, and encrypted data is called ‘ciphertext’.</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Encryption falls under cryptography.</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The formulas used to encrypt and decrypt messages are known as ciphers</a:t>
            </a:r>
          </a:p>
        </p:txBody>
      </p:sp>
    </p:spTree>
    <p:extLst>
      <p:ext uri="{BB962C8B-B14F-4D97-AF65-F5344CB8AC3E}">
        <p14:creationId xmlns:p14="http://schemas.microsoft.com/office/powerpoint/2010/main" val="62286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5" y="499533"/>
            <a:ext cx="7115176" cy="1658198"/>
          </a:xfrm>
        </p:spPr>
        <p:txBody>
          <a:bodyPr vert="horz" lIns="91440" tIns="45720" rIns="91440" bIns="45720" rtlCol="0" anchor="ctr">
            <a:normAutofit/>
          </a:bodyPr>
          <a:lstStyle/>
          <a:p>
            <a:r>
              <a:rPr lang="en-US" dirty="0"/>
              <a:t>Ciphers</a:t>
            </a:r>
          </a:p>
        </p:txBody>
      </p:sp>
      <p:sp>
        <p:nvSpPr>
          <p:cNvPr id="7" name="TextBox 6">
            <a:extLst>
              <a:ext uri="{FF2B5EF4-FFF2-40B4-BE49-F238E27FC236}">
                <a16:creationId xmlns:a16="http://schemas.microsoft.com/office/drawing/2014/main" id="{FB54E22E-5B83-48F2-B0D5-74996E65B862}"/>
              </a:ext>
            </a:extLst>
          </p:cNvPr>
          <p:cNvSpPr txBox="1"/>
          <p:nvPr/>
        </p:nvSpPr>
        <p:spPr>
          <a:xfrm>
            <a:off x="676656" y="2011680"/>
            <a:ext cx="6877083" cy="37661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To be effective, a cipher comprises a variable as a segment of the algorithm. </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The variable, also known as a key, assembles a cipher’s output individual. </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When an encrypted message is </a:t>
            </a:r>
            <a:r>
              <a:rPr lang="en-US" sz="2200" b="1" dirty="0">
                <a:solidFill>
                  <a:schemeClr val="tx1">
                    <a:lumMod val="85000"/>
                    <a:lumOff val="15000"/>
                  </a:schemeClr>
                </a:solidFill>
              </a:rPr>
              <a:t>snatched</a:t>
            </a:r>
            <a:r>
              <a:rPr lang="en-US" sz="2200" dirty="0">
                <a:solidFill>
                  <a:schemeClr val="tx1">
                    <a:lumMod val="85000"/>
                    <a:lumOff val="15000"/>
                  </a:schemeClr>
                </a:solidFill>
              </a:rPr>
              <a:t> by an unofficial entity, the trespasser has to estimate which cipher the sender used to encode the message as well as the keys that were utilized as variables. </a:t>
            </a:r>
          </a:p>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The time and difficulty of estimating these particulars are what make encryption such a beneficial security tool.</a:t>
            </a:r>
          </a:p>
        </p:txBody>
      </p:sp>
      <p:pic>
        <p:nvPicPr>
          <p:cNvPr id="9" name="Picture 8" descr="Computer script on a screen">
            <a:extLst>
              <a:ext uri="{FF2B5EF4-FFF2-40B4-BE49-F238E27FC236}">
                <a16:creationId xmlns:a16="http://schemas.microsoft.com/office/drawing/2014/main" id="{BDA96DA9-BF0B-20B3-02BE-037DC83A23A2}"/>
              </a:ext>
            </a:extLst>
          </p:cNvPr>
          <p:cNvPicPr>
            <a:picLocks noChangeAspect="1"/>
          </p:cNvPicPr>
          <p:nvPr/>
        </p:nvPicPr>
        <p:blipFill rotWithShape="1">
          <a:blip r:embed="rId2"/>
          <a:srcRect l="10576" r="49774" b="-2"/>
          <a:stretch/>
        </p:blipFill>
        <p:spPr>
          <a:xfrm>
            <a:off x="8114537" y="10"/>
            <a:ext cx="4077463" cy="6864408"/>
          </a:xfrm>
          <a:prstGeom prst="rect">
            <a:avLst/>
          </a:prstGeom>
        </p:spPr>
      </p:pic>
    </p:spTree>
    <p:extLst>
      <p:ext uri="{BB962C8B-B14F-4D97-AF65-F5344CB8AC3E}">
        <p14:creationId xmlns:p14="http://schemas.microsoft.com/office/powerpoint/2010/main" val="1722417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36FD8C-AFAD-4D71-8838-D5AF061BE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How does encryption work?</a:t>
            </a:r>
          </a:p>
        </p:txBody>
      </p:sp>
      <p:sp>
        <p:nvSpPr>
          <p:cNvPr id="10" name="Rectangle 9">
            <a:extLst>
              <a:ext uri="{FF2B5EF4-FFF2-40B4-BE49-F238E27FC236}">
                <a16:creationId xmlns:a16="http://schemas.microsoft.com/office/drawing/2014/main" id="{DFACF551-333C-4400-9712-C8D645B65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F69BDB4-CF98-6DD0-D434-E623A496623E}"/>
              </a:ext>
            </a:extLst>
          </p:cNvPr>
          <p:cNvPicPr>
            <a:picLocks noChangeAspect="1"/>
          </p:cNvPicPr>
          <p:nvPr/>
        </p:nvPicPr>
        <p:blipFill>
          <a:blip r:embed="rId2"/>
          <a:stretch>
            <a:fillRect/>
          </a:stretch>
        </p:blipFill>
        <p:spPr>
          <a:xfrm>
            <a:off x="5282520" y="1910224"/>
            <a:ext cx="6266016" cy="3023352"/>
          </a:xfrm>
          <a:prstGeom prst="rect">
            <a:avLst/>
          </a:prstGeom>
        </p:spPr>
      </p:pic>
    </p:spTree>
    <p:extLst>
      <p:ext uri="{BB962C8B-B14F-4D97-AF65-F5344CB8AC3E}">
        <p14:creationId xmlns:p14="http://schemas.microsoft.com/office/powerpoint/2010/main" val="3255946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a:solidFill>
                  <a:srgbClr val="FFFFFF"/>
                </a:solidFill>
              </a:rPr>
              <a:t>What is Ethical Hacking?</a:t>
            </a:r>
          </a:p>
        </p:txBody>
      </p:sp>
    </p:spTree>
    <p:extLst>
      <p:ext uri="{BB962C8B-B14F-4D97-AF65-F5344CB8AC3E}">
        <p14:creationId xmlns:p14="http://schemas.microsoft.com/office/powerpoint/2010/main" val="387417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Antivirus software</a:t>
            </a:r>
            <a:endParaRPr lang="en-US" dirty="0"/>
          </a:p>
        </p:txBody>
      </p:sp>
      <p:sp>
        <p:nvSpPr>
          <p:cNvPr id="2" name="Content Placeholder 1"/>
          <p:cNvSpPr>
            <a:spLocks noGrp="1"/>
          </p:cNvSpPr>
          <p:nvPr>
            <p:ph idx="1"/>
          </p:nvPr>
        </p:nvSpPr>
        <p:spPr>
          <a:xfrm>
            <a:off x="659533" y="2482579"/>
            <a:ext cx="4734782" cy="3440837"/>
          </a:xfrm>
        </p:spPr>
        <p:txBody>
          <a:bodyPr vert="horz" lIns="91440" tIns="45720" rIns="91440" bIns="45720" rtlCol="0" anchor="t">
            <a:normAutofit/>
          </a:bodyPr>
          <a:lstStyle/>
          <a:p>
            <a:pPr marL="0" lvl="1" indent="0">
              <a:lnSpc>
                <a:spcPct val="100000"/>
              </a:lnSpc>
              <a:buNone/>
            </a:pPr>
            <a:r>
              <a:rPr lang="en-IE" sz="3200" dirty="0">
                <a:ea typeface="+mn-lt"/>
                <a:cs typeface="+mn-lt"/>
              </a:rPr>
              <a:t>An </a:t>
            </a:r>
            <a:r>
              <a:rPr lang="en-IE" sz="3200" u="sng" dirty="0">
                <a:ea typeface="+mn-lt"/>
                <a:cs typeface="+mn-lt"/>
              </a:rPr>
              <a:t>antivirus software</a:t>
            </a:r>
            <a:r>
              <a:rPr lang="en-IE" sz="3200" dirty="0">
                <a:ea typeface="+mn-lt"/>
                <a:cs typeface="+mn-lt"/>
              </a:rPr>
              <a:t> is used to protect systems from attacks by malicious </a:t>
            </a:r>
            <a:endParaRPr lang="en-US" sz="3200" dirty="0">
              <a:ea typeface="+mn-lt"/>
              <a:cs typeface="+mn-lt"/>
            </a:endParaRPr>
          </a:p>
          <a:p>
            <a:pPr marL="0" lvl="1" indent="0">
              <a:lnSpc>
                <a:spcPct val="100000"/>
              </a:lnSpc>
              <a:buNone/>
            </a:pPr>
            <a:r>
              <a:rPr lang="en-IE" sz="3200" dirty="0">
                <a:ea typeface="+mn-lt"/>
                <a:cs typeface="+mn-lt"/>
              </a:rPr>
              <a:t>software.</a:t>
            </a:r>
            <a:endParaRPr lang="en-US" sz="3200" dirty="0">
              <a:cs typeface="Calibri Light"/>
            </a:endParaRPr>
          </a:p>
          <a:p>
            <a:pPr marL="347345" lvl="1">
              <a:lnSpc>
                <a:spcPct val="100000"/>
              </a:lnSpc>
              <a:buChar char="•"/>
            </a:pPr>
            <a:endParaRPr lang="en-IE" sz="3600" dirty="0">
              <a:cs typeface="Calibri Light" panose="020F0302020204030204"/>
            </a:endParaRPr>
          </a:p>
        </p:txBody>
      </p:sp>
      <p:pic>
        <p:nvPicPr>
          <p:cNvPr id="5" name="Picture 3" descr="Logo, company name&#10;&#10;Description automatically generated">
            <a:extLst>
              <a:ext uri="{FF2B5EF4-FFF2-40B4-BE49-F238E27FC236}">
                <a16:creationId xmlns:a16="http://schemas.microsoft.com/office/drawing/2014/main" id="{AC1D7AED-DF97-4DD1-A732-192D238F2581}"/>
              </a:ext>
            </a:extLst>
          </p:cNvPr>
          <p:cNvPicPr/>
          <p:nvPr/>
        </p:nvPicPr>
        <p:blipFill>
          <a:blip r:embed="rId2"/>
          <a:stretch/>
        </p:blipFill>
        <p:spPr>
          <a:xfrm>
            <a:off x="5789762" y="2482344"/>
            <a:ext cx="6337082" cy="4316621"/>
          </a:xfrm>
          <a:prstGeom prst="rect">
            <a:avLst/>
          </a:prstGeom>
          <a:ln>
            <a:noFill/>
          </a:ln>
        </p:spPr>
      </p:pic>
    </p:spTree>
    <p:extLst>
      <p:ext uri="{BB962C8B-B14F-4D97-AF65-F5344CB8AC3E}">
        <p14:creationId xmlns:p14="http://schemas.microsoft.com/office/powerpoint/2010/main" val="267133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61292" y="1031634"/>
            <a:ext cx="3368431" cy="4844777"/>
          </a:xfrm>
        </p:spPr>
        <p:txBody>
          <a:bodyPr vert="horz" lIns="91440" tIns="45720" rIns="91440" bIns="45720" rtlCol="0" anchor="ctr">
            <a:normAutofit/>
          </a:bodyPr>
          <a:lstStyle/>
          <a:p>
            <a:r>
              <a:rPr lang="en-US">
                <a:solidFill>
                  <a:srgbClr val="FFFFFF"/>
                </a:solidFill>
              </a:rPr>
              <a:t>What is Ethical Hacking?</a:t>
            </a:r>
          </a:p>
        </p:txBody>
      </p:sp>
      <p:sp>
        <p:nvSpPr>
          <p:cNvPr id="7" name="TextBox 6">
            <a:extLst>
              <a:ext uri="{FF2B5EF4-FFF2-40B4-BE49-F238E27FC236}">
                <a16:creationId xmlns:a16="http://schemas.microsoft.com/office/drawing/2014/main" id="{FB54E22E-5B83-48F2-B0D5-74996E65B862}"/>
              </a:ext>
            </a:extLst>
          </p:cNvPr>
          <p:cNvSpPr txBox="1"/>
          <p:nvPr/>
        </p:nvSpPr>
        <p:spPr>
          <a:xfrm>
            <a:off x="5289791" y="1031634"/>
            <a:ext cx="6140590" cy="4746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85000"/>
              </a:lnSpc>
              <a:spcAft>
                <a:spcPts val="600"/>
              </a:spcAft>
              <a:buFont typeface="Arial" pitchFamily="34" charset="0"/>
              <a:buChar char=" "/>
            </a:pPr>
            <a:r>
              <a:rPr lang="en-US">
                <a:solidFill>
                  <a:schemeClr val="tx1">
                    <a:lumMod val="85000"/>
                    <a:lumOff val="15000"/>
                  </a:schemeClr>
                </a:solidFill>
              </a:rPr>
              <a:t>An ethical hacker is an expert in information security who systematically tries to penetrate a network or computer system or network to locate security vulnerabilities that a malicious hacker could misuse. This job requires a similar set of skills as a malicious hacker, such as:</a:t>
            </a:r>
          </a:p>
          <a:p>
            <a:pPr marL="342900" indent="-342900">
              <a:lnSpc>
                <a:spcPct val="85000"/>
              </a:lnSpc>
              <a:spcAft>
                <a:spcPts val="600"/>
              </a:spcAft>
              <a:buFont typeface="Arial" pitchFamily="34" charset="0"/>
              <a:buChar char=" "/>
            </a:pPr>
            <a:endParaRPr lang="en-US">
              <a:solidFill>
                <a:schemeClr val="tx1">
                  <a:lumMod val="85000"/>
                  <a:lumOff val="15000"/>
                </a:schemeClr>
              </a:solidFill>
            </a:endParaRPr>
          </a:p>
          <a:p>
            <a:pPr marL="800100" lvl="1" indent="-342900">
              <a:lnSpc>
                <a:spcPct val="85000"/>
              </a:lnSpc>
              <a:spcAft>
                <a:spcPts val="600"/>
              </a:spcAft>
              <a:buFont typeface="Arial" pitchFamily="34" charset="0"/>
              <a:buChar char=" "/>
            </a:pPr>
            <a:r>
              <a:rPr lang="en-US">
                <a:solidFill>
                  <a:schemeClr val="tx1">
                    <a:lumMod val="85000"/>
                    <a:lumOff val="15000"/>
                  </a:schemeClr>
                </a:solidFill>
              </a:rPr>
              <a:t>Send phishing emails</a:t>
            </a:r>
          </a:p>
          <a:p>
            <a:pPr marL="800100" lvl="1" indent="-342900">
              <a:lnSpc>
                <a:spcPct val="85000"/>
              </a:lnSpc>
              <a:spcAft>
                <a:spcPts val="600"/>
              </a:spcAft>
              <a:buFont typeface="Arial" pitchFamily="34" charset="0"/>
              <a:buChar char=" "/>
            </a:pPr>
            <a:r>
              <a:rPr lang="en-US">
                <a:solidFill>
                  <a:schemeClr val="tx1">
                    <a:lumMod val="85000"/>
                    <a:lumOff val="15000"/>
                  </a:schemeClr>
                </a:solidFill>
              </a:rPr>
              <a:t>Brute-force password attacks</a:t>
            </a:r>
          </a:p>
          <a:p>
            <a:pPr marL="800100" lvl="1" indent="-342900">
              <a:lnSpc>
                <a:spcPct val="85000"/>
              </a:lnSpc>
              <a:spcAft>
                <a:spcPts val="600"/>
              </a:spcAft>
              <a:buFont typeface="Arial" pitchFamily="34" charset="0"/>
              <a:buChar char=" "/>
            </a:pPr>
            <a:r>
              <a:rPr lang="en-US">
                <a:solidFill>
                  <a:schemeClr val="tx1">
                    <a:lumMod val="85000"/>
                    <a:lumOff val="15000"/>
                  </a:schemeClr>
                </a:solidFill>
              </a:rPr>
              <a:t>Breach perimeters</a:t>
            </a:r>
          </a:p>
          <a:p>
            <a:pPr marL="800100" lvl="1" indent="-342900">
              <a:lnSpc>
                <a:spcPct val="85000"/>
              </a:lnSpc>
              <a:spcAft>
                <a:spcPts val="600"/>
              </a:spcAft>
              <a:buFont typeface="Arial" pitchFamily="34" charset="0"/>
              <a:buChar char=" "/>
            </a:pPr>
            <a:r>
              <a:rPr lang="en-US">
                <a:solidFill>
                  <a:schemeClr val="tx1">
                    <a:lumMod val="85000"/>
                    <a:lumOff val="15000"/>
                  </a:schemeClr>
                </a:solidFill>
              </a:rPr>
              <a:t>Exploit system misconfigurations</a:t>
            </a:r>
          </a:p>
          <a:p>
            <a:pPr marL="342900" indent="-342900">
              <a:lnSpc>
                <a:spcPct val="85000"/>
              </a:lnSpc>
              <a:spcAft>
                <a:spcPts val="600"/>
              </a:spcAft>
              <a:buFont typeface="Arial" pitchFamily="34" charset="0"/>
              <a:buChar char=" "/>
            </a:pPr>
            <a:r>
              <a:rPr lang="en-US">
                <a:solidFill>
                  <a:schemeClr val="tx1">
                    <a:lumMod val="85000"/>
                    <a:lumOff val="15000"/>
                  </a:schemeClr>
                </a:solidFill>
              </a:rPr>
              <a:t>Ethical hackers are usually hired before a new system goes live, and often times, organizations will use a bounty scheme: a financial reward is provided to ethical hackers who demonstrate evidence of a system’s flaw.</a:t>
            </a:r>
          </a:p>
        </p:txBody>
      </p:sp>
    </p:spTree>
    <p:extLst>
      <p:ext uri="{BB962C8B-B14F-4D97-AF65-F5344CB8AC3E}">
        <p14:creationId xmlns:p14="http://schemas.microsoft.com/office/powerpoint/2010/main" val="1209631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57225" y="499533"/>
            <a:ext cx="7115176" cy="1658198"/>
          </a:xfrm>
        </p:spPr>
        <p:txBody>
          <a:bodyPr vert="horz" lIns="91440" tIns="45720" rIns="91440" bIns="45720" rtlCol="0" anchor="ctr">
            <a:normAutofit/>
          </a:bodyPr>
          <a:lstStyle/>
          <a:p>
            <a:r>
              <a:rPr lang="en-US" dirty="0"/>
              <a:t>What is Penetration Testing?</a:t>
            </a:r>
          </a:p>
        </p:txBody>
      </p:sp>
      <p:sp>
        <p:nvSpPr>
          <p:cNvPr id="7" name="TextBox 6">
            <a:extLst>
              <a:ext uri="{FF2B5EF4-FFF2-40B4-BE49-F238E27FC236}">
                <a16:creationId xmlns:a16="http://schemas.microsoft.com/office/drawing/2014/main" id="{FB54E22E-5B83-48F2-B0D5-74996E65B862}"/>
              </a:ext>
            </a:extLst>
          </p:cNvPr>
          <p:cNvSpPr txBox="1"/>
          <p:nvPr/>
        </p:nvSpPr>
        <p:spPr>
          <a:xfrm>
            <a:off x="676656" y="2011680"/>
            <a:ext cx="6877083" cy="37661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marL="342900"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Penetration testing is a specific type of ethical hacking that involves hiring a certified professional to asses the strengths of a preexisting system. Usually, pen testers are given privileged information and use it to find exploitable flaws. These tests include:</a:t>
            </a:r>
          </a:p>
          <a:p>
            <a:pPr marL="342900" indent="-342900">
              <a:lnSpc>
                <a:spcPct val="85000"/>
              </a:lnSpc>
              <a:spcAft>
                <a:spcPts val="600"/>
              </a:spcAft>
              <a:buFont typeface="Arial" panose="020B0604020202020204" pitchFamily="34" charset="0"/>
              <a:buChar char="•"/>
            </a:pPr>
            <a:endParaRPr lang="en-US" sz="2200" dirty="0">
              <a:solidFill>
                <a:schemeClr val="tx1">
                  <a:lumMod val="85000"/>
                  <a:lumOff val="15000"/>
                </a:schemeClr>
              </a:solidFill>
            </a:endParaRPr>
          </a:p>
          <a:p>
            <a:pPr marL="800100" lvl="1"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Web application tests</a:t>
            </a:r>
          </a:p>
          <a:p>
            <a:pPr marL="800100" lvl="1"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Wireless network tests</a:t>
            </a:r>
          </a:p>
          <a:p>
            <a:pPr marL="800100" lvl="1"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External/internal network tests</a:t>
            </a:r>
          </a:p>
          <a:p>
            <a:pPr marL="800100" lvl="1" indent="-342900">
              <a:lnSpc>
                <a:spcPct val="85000"/>
              </a:lnSpc>
              <a:spcAft>
                <a:spcPts val="600"/>
              </a:spcAft>
              <a:buFont typeface="Arial" panose="020B0604020202020204" pitchFamily="34" charset="0"/>
              <a:buChar char="•"/>
            </a:pPr>
            <a:r>
              <a:rPr lang="en-US" sz="2200" dirty="0">
                <a:solidFill>
                  <a:schemeClr val="tx1">
                    <a:lumMod val="85000"/>
                    <a:lumOff val="15000"/>
                  </a:schemeClr>
                </a:solidFill>
              </a:rPr>
              <a:t>These pen tests are typically more systematic and implemented at regular, preset times, i.e. before a major change to application is released.</a:t>
            </a:r>
          </a:p>
        </p:txBody>
      </p:sp>
    </p:spTree>
    <p:extLst>
      <p:ext uri="{BB962C8B-B14F-4D97-AF65-F5344CB8AC3E}">
        <p14:creationId xmlns:p14="http://schemas.microsoft.com/office/powerpoint/2010/main" val="96199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Antivirus software</a:t>
            </a:r>
            <a:endParaRPr lang="en-US" dirty="0"/>
          </a:p>
        </p:txBody>
      </p:sp>
      <p:sp>
        <p:nvSpPr>
          <p:cNvPr id="2" name="Content Placeholder 1"/>
          <p:cNvSpPr>
            <a:spLocks noGrp="1"/>
          </p:cNvSpPr>
          <p:nvPr>
            <p:ph idx="1"/>
          </p:nvPr>
        </p:nvSpPr>
        <p:spPr>
          <a:xfrm>
            <a:off x="764125" y="1993394"/>
            <a:ext cx="10419756" cy="4286505"/>
          </a:xfrm>
        </p:spPr>
        <p:txBody>
          <a:bodyPr vert="horz" lIns="91440" tIns="45720" rIns="91440" bIns="45720" rtlCol="0" anchor="t">
            <a:normAutofit fontScale="85000" lnSpcReduction="20000"/>
          </a:bodyPr>
          <a:lstStyle/>
          <a:p>
            <a:pPr marL="0" lvl="1" indent="0">
              <a:lnSpc>
                <a:spcPct val="100000"/>
              </a:lnSpc>
              <a:buNone/>
            </a:pPr>
            <a:r>
              <a:rPr lang="en-IE" sz="3200" dirty="0">
                <a:ea typeface="+mn-lt"/>
                <a:cs typeface="+mn-lt"/>
              </a:rPr>
              <a:t>It can be preventative, diagnostic, or a combination of both.</a:t>
            </a:r>
            <a:endParaRPr lang="en-US" dirty="0">
              <a:cs typeface="Calibri Light" panose="020F0302020204030204"/>
            </a:endParaRPr>
          </a:p>
          <a:p>
            <a:pPr lvl="1">
              <a:buNone/>
            </a:pPr>
            <a:endParaRPr lang="en-US" dirty="0"/>
          </a:p>
          <a:p>
            <a:pPr marL="0" lvl="1" indent="0">
              <a:lnSpc>
                <a:spcPct val="100000"/>
              </a:lnSpc>
              <a:buNone/>
            </a:pPr>
            <a:r>
              <a:rPr lang="en-IE" sz="3200" dirty="0">
                <a:ea typeface="+mn-lt"/>
                <a:cs typeface="+mn-lt"/>
              </a:rPr>
              <a:t>As new viruses are identified, security vendors and government agencies provide information and updates about them.</a:t>
            </a:r>
            <a:endParaRPr lang="en-US" dirty="0">
              <a:ea typeface="+mn-lt"/>
              <a:cs typeface="+mn-lt"/>
            </a:endParaRPr>
          </a:p>
          <a:p>
            <a:pPr marL="0" lvl="1" indent="0">
              <a:lnSpc>
                <a:spcPct val="120000"/>
              </a:lnSpc>
              <a:buNone/>
            </a:pPr>
            <a:endParaRPr lang="en-IE" sz="3200" dirty="0">
              <a:cs typeface="Calibri Light" panose="020F0302020204030204"/>
            </a:endParaRPr>
          </a:p>
          <a:p>
            <a:pPr marL="0" lvl="1" indent="0">
              <a:lnSpc>
                <a:spcPct val="120000"/>
              </a:lnSpc>
              <a:buNone/>
            </a:pPr>
            <a:r>
              <a:rPr lang="en-IE" sz="3200" dirty="0">
                <a:ea typeface="+mn-lt"/>
                <a:cs typeface="+mn-lt"/>
              </a:rPr>
              <a:t>Antivirus software usually can repair files infected by a virus, but it generally cannot repair the damages done by worms, Trojans, and  blended approaches. This is because viruses usually add code to an existing file, whereas worms, Trojans, and blended approaches usually fully replace files.</a:t>
            </a:r>
            <a:endParaRPr lang="en-IE" dirty="0">
              <a:ea typeface="+mn-lt"/>
              <a:cs typeface="+mn-lt"/>
            </a:endParaRPr>
          </a:p>
        </p:txBody>
      </p:sp>
    </p:spTree>
    <p:extLst>
      <p:ext uri="{BB962C8B-B14F-4D97-AF65-F5344CB8AC3E}">
        <p14:creationId xmlns:p14="http://schemas.microsoft.com/office/powerpoint/2010/main" val="426376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Antivirus software</a:t>
            </a:r>
            <a:endParaRPr lang="en-US" dirty="0"/>
          </a:p>
        </p:txBody>
      </p:sp>
      <p:sp>
        <p:nvSpPr>
          <p:cNvPr id="2" name="Content Placeholder 1"/>
          <p:cNvSpPr>
            <a:spLocks noGrp="1"/>
          </p:cNvSpPr>
          <p:nvPr>
            <p:ph idx="1"/>
          </p:nvPr>
        </p:nvSpPr>
        <p:spPr>
          <a:xfrm>
            <a:off x="661383" y="2601281"/>
            <a:ext cx="4983015" cy="3755674"/>
          </a:xfrm>
        </p:spPr>
        <p:txBody>
          <a:bodyPr vert="horz" lIns="91440" tIns="45720" rIns="91440" bIns="45720" rtlCol="0" anchor="t">
            <a:normAutofit lnSpcReduction="10000"/>
          </a:bodyPr>
          <a:lstStyle/>
          <a:p>
            <a:pPr marL="388620" lvl="1" indent="-457200">
              <a:lnSpc>
                <a:spcPct val="120000"/>
              </a:lnSpc>
              <a:buChar char="•"/>
            </a:pPr>
            <a:r>
              <a:rPr lang="en-IE" sz="3200" dirty="0">
                <a:ea typeface="+mn-lt"/>
                <a:cs typeface="+mn-lt"/>
              </a:rPr>
              <a:t>Bitdefender Antivirus Plus</a:t>
            </a:r>
            <a:endParaRPr lang="en-IE" dirty="0">
              <a:cs typeface="Calibri Light" panose="020F0302020204030204"/>
            </a:endParaRPr>
          </a:p>
          <a:p>
            <a:pPr marL="388620" lvl="1" indent="-457200">
              <a:lnSpc>
                <a:spcPct val="120000"/>
              </a:lnSpc>
              <a:buChar char="•"/>
            </a:pPr>
            <a:r>
              <a:rPr lang="en-IE" sz="3200" dirty="0">
                <a:ea typeface="+mn-lt"/>
                <a:cs typeface="+mn-lt"/>
              </a:rPr>
              <a:t>Kaspersky Anti-Virus</a:t>
            </a:r>
            <a:endParaRPr lang="en-IE" dirty="0">
              <a:cs typeface="Calibri Light" panose="020F0302020204030204"/>
            </a:endParaRPr>
          </a:p>
          <a:p>
            <a:pPr marL="388620" lvl="1" indent="-457200">
              <a:lnSpc>
                <a:spcPct val="120000"/>
              </a:lnSpc>
              <a:buChar char="•"/>
            </a:pPr>
            <a:r>
              <a:rPr lang="en-IE" sz="3200" dirty="0">
                <a:ea typeface="+mn-lt"/>
                <a:cs typeface="+mn-lt"/>
              </a:rPr>
              <a:t>Webroot </a:t>
            </a:r>
            <a:r>
              <a:rPr lang="en-IE" sz="3200" dirty="0" err="1">
                <a:ea typeface="+mn-lt"/>
                <a:cs typeface="+mn-lt"/>
              </a:rPr>
              <a:t>SecureAnywhere</a:t>
            </a:r>
            <a:r>
              <a:rPr lang="en-IE" sz="3200" dirty="0">
                <a:ea typeface="+mn-lt"/>
                <a:cs typeface="+mn-lt"/>
              </a:rPr>
              <a:t> </a:t>
            </a:r>
            <a:r>
              <a:rPr lang="en-IE" sz="3200" dirty="0" err="1">
                <a:ea typeface="+mn-lt"/>
                <a:cs typeface="+mn-lt"/>
              </a:rPr>
              <a:t>AntiVirus</a:t>
            </a:r>
            <a:endParaRPr lang="en-IE" dirty="0" err="1">
              <a:cs typeface="Calibri Light" panose="020F0302020204030204"/>
            </a:endParaRPr>
          </a:p>
          <a:p>
            <a:pPr marL="388620" lvl="1" indent="-457200">
              <a:lnSpc>
                <a:spcPct val="120000"/>
              </a:lnSpc>
              <a:buChar char="•"/>
            </a:pPr>
            <a:r>
              <a:rPr lang="en-IE" sz="3200" dirty="0" err="1">
                <a:ea typeface="+mn-lt"/>
                <a:cs typeface="+mn-lt"/>
              </a:rPr>
              <a:t>Emsisoft</a:t>
            </a:r>
            <a:r>
              <a:rPr lang="en-IE" sz="3200" dirty="0">
                <a:ea typeface="+mn-lt"/>
                <a:cs typeface="+mn-lt"/>
              </a:rPr>
              <a:t> Anti-Malware</a:t>
            </a:r>
            <a:endParaRPr lang="en-IE" dirty="0">
              <a:cs typeface="Calibri Light" panose="020F0302020204030204"/>
            </a:endParaRPr>
          </a:p>
          <a:p>
            <a:pPr marL="388620" lvl="1" indent="-457200">
              <a:lnSpc>
                <a:spcPct val="120000"/>
              </a:lnSpc>
              <a:buChar char="•"/>
            </a:pPr>
            <a:r>
              <a:rPr lang="en-IE" sz="3200" dirty="0">
                <a:ea typeface="+mn-lt"/>
                <a:cs typeface="+mn-lt"/>
              </a:rPr>
              <a:t>F-Secure Anti-Virus 2015</a:t>
            </a:r>
            <a:endParaRPr lang="en-IE" dirty="0">
              <a:cs typeface="Calibri Light" panose="020F0302020204030204"/>
            </a:endParaRPr>
          </a:p>
          <a:p>
            <a:pPr marL="388620" lvl="1" indent="-457200">
              <a:lnSpc>
                <a:spcPct val="120000"/>
              </a:lnSpc>
              <a:buChar char="•"/>
            </a:pPr>
            <a:endParaRPr lang="en-IE" sz="3200" dirty="0">
              <a:cs typeface="Calibri Light" panose="020F0302020204030204"/>
            </a:endParaRPr>
          </a:p>
        </p:txBody>
      </p:sp>
      <p:sp>
        <p:nvSpPr>
          <p:cNvPr id="5" name="Content Placeholder 1">
            <a:extLst>
              <a:ext uri="{FF2B5EF4-FFF2-40B4-BE49-F238E27FC236}">
                <a16:creationId xmlns:a16="http://schemas.microsoft.com/office/drawing/2014/main" id="{BFBBA243-1446-43D5-A294-60737B37480D}"/>
              </a:ext>
            </a:extLst>
          </p:cNvPr>
          <p:cNvSpPr txBox="1">
            <a:spLocks/>
          </p:cNvSpPr>
          <p:nvPr/>
        </p:nvSpPr>
        <p:spPr>
          <a:xfrm>
            <a:off x="6592998" y="2599570"/>
            <a:ext cx="4983015" cy="3755673"/>
          </a:xfrm>
          <a:prstGeom prst="rect">
            <a:avLst/>
          </a:prstGeom>
        </p:spPr>
        <p:txBody>
          <a:bodyPr vert="horz" lIns="91440" tIns="45720" rIns="91440" bIns="45720" rtlCol="0" anchor="t">
            <a:normAutofit fontScale="925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88620" lvl="1" indent="-457200">
              <a:lnSpc>
                <a:spcPct val="120000"/>
              </a:lnSpc>
              <a:buFont typeface="Arial" pitchFamily="34" charset="0"/>
              <a:buChar char="•"/>
            </a:pPr>
            <a:r>
              <a:rPr lang="en-IE" sz="3200" dirty="0">
                <a:ea typeface="+mn-lt"/>
                <a:cs typeface="+mn-lt"/>
              </a:rPr>
              <a:t>Malwarebytes Anti-Exploit </a:t>
            </a:r>
            <a:endParaRPr lang="en-IE" dirty="0">
              <a:cs typeface="Calibri Light" panose="020F0302020204030204"/>
            </a:endParaRPr>
          </a:p>
          <a:p>
            <a:pPr marL="388620" lvl="1" indent="-457200">
              <a:lnSpc>
                <a:spcPct val="120000"/>
              </a:lnSpc>
              <a:buFont typeface="Arial" pitchFamily="34" charset="0"/>
              <a:buChar char="•"/>
            </a:pPr>
            <a:r>
              <a:rPr lang="en-IE" sz="3200" dirty="0">
                <a:ea typeface="+mn-lt"/>
                <a:cs typeface="+mn-lt"/>
              </a:rPr>
              <a:t>McAfee </a:t>
            </a:r>
            <a:r>
              <a:rPr lang="en-IE" sz="3200" dirty="0" err="1">
                <a:ea typeface="+mn-lt"/>
                <a:cs typeface="+mn-lt"/>
              </a:rPr>
              <a:t>AntiVirus</a:t>
            </a:r>
            <a:r>
              <a:rPr lang="en-IE" sz="3200" dirty="0">
                <a:ea typeface="+mn-lt"/>
                <a:cs typeface="+mn-lt"/>
              </a:rPr>
              <a:t> Plus</a:t>
            </a:r>
            <a:endParaRPr lang="en-IE" dirty="0">
              <a:cs typeface="Calibri Light" panose="020F0302020204030204"/>
            </a:endParaRPr>
          </a:p>
          <a:p>
            <a:pPr marL="388620" lvl="1" indent="-457200">
              <a:lnSpc>
                <a:spcPct val="120000"/>
              </a:lnSpc>
              <a:buFont typeface="Arial" pitchFamily="34" charset="0"/>
              <a:buChar char="•"/>
            </a:pPr>
            <a:r>
              <a:rPr lang="en-IE" sz="3200" dirty="0">
                <a:ea typeface="+mn-lt"/>
                <a:cs typeface="+mn-lt"/>
              </a:rPr>
              <a:t>Panda Antivirus Pro</a:t>
            </a:r>
            <a:endParaRPr lang="en-IE" dirty="0">
              <a:cs typeface="Calibri Light" panose="020F0302020204030204"/>
            </a:endParaRPr>
          </a:p>
          <a:p>
            <a:pPr marL="388620" lvl="1" indent="-457200">
              <a:lnSpc>
                <a:spcPct val="120000"/>
              </a:lnSpc>
              <a:buFont typeface="Arial" pitchFamily="34" charset="0"/>
              <a:buChar char="•"/>
            </a:pPr>
            <a:r>
              <a:rPr lang="en-IE" sz="3200" dirty="0">
                <a:ea typeface="+mn-lt"/>
                <a:cs typeface="+mn-lt"/>
              </a:rPr>
              <a:t>Trend Micro Antivirus+ Security</a:t>
            </a:r>
            <a:endParaRPr lang="en-IE" dirty="0">
              <a:cs typeface="Calibri Light" panose="020F0302020204030204"/>
            </a:endParaRPr>
          </a:p>
          <a:p>
            <a:pPr marL="457200" lvl="1" indent="-457200">
              <a:lnSpc>
                <a:spcPct val="120000"/>
              </a:lnSpc>
              <a:buFont typeface="Arial" pitchFamily="34" charset="0"/>
              <a:buChar char="•"/>
            </a:pPr>
            <a:r>
              <a:rPr lang="en-IE" sz="3200" dirty="0" err="1">
                <a:ea typeface="+mn-lt"/>
                <a:cs typeface="+mn-lt"/>
              </a:rPr>
              <a:t>VoodooSoft</a:t>
            </a:r>
            <a:r>
              <a:rPr lang="en-IE" sz="3200" dirty="0">
                <a:ea typeface="+mn-lt"/>
                <a:cs typeface="+mn-lt"/>
              </a:rPr>
              <a:t> </a:t>
            </a:r>
            <a:r>
              <a:rPr lang="en-IE" sz="3200" dirty="0" err="1">
                <a:ea typeface="+mn-lt"/>
                <a:cs typeface="+mn-lt"/>
              </a:rPr>
              <a:t>VoodooShield</a:t>
            </a:r>
            <a:endParaRPr lang="en-IE" dirty="0" err="1">
              <a:cs typeface="Calibri Light" panose="020F0302020204030204"/>
            </a:endParaRPr>
          </a:p>
        </p:txBody>
      </p:sp>
      <p:sp>
        <p:nvSpPr>
          <p:cNvPr id="6" name="TextBox 5">
            <a:extLst>
              <a:ext uri="{FF2B5EF4-FFF2-40B4-BE49-F238E27FC236}">
                <a16:creationId xmlns:a16="http://schemas.microsoft.com/office/drawing/2014/main" id="{34AE1D79-DFC7-4357-BE1E-85D7B2FD9E82}"/>
              </a:ext>
            </a:extLst>
          </p:cNvPr>
          <p:cNvSpPr txBox="1"/>
          <p:nvPr/>
        </p:nvSpPr>
        <p:spPr>
          <a:xfrm>
            <a:off x="657546" y="1796264"/>
            <a:ext cx="66302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E" sz="3200" dirty="0">
                <a:ea typeface="+mn-lt"/>
                <a:cs typeface="+mn-lt"/>
              </a:rPr>
              <a:t>Examples of antivirus software include:</a:t>
            </a:r>
            <a:endParaRPr lang="en-US" sz="3200" dirty="0">
              <a:cs typeface="Calibri Light" panose="020F0302020204030204"/>
            </a:endParaRPr>
          </a:p>
        </p:txBody>
      </p:sp>
    </p:spTree>
    <p:extLst>
      <p:ext uri="{BB962C8B-B14F-4D97-AF65-F5344CB8AC3E}">
        <p14:creationId xmlns:p14="http://schemas.microsoft.com/office/powerpoint/2010/main" val="288529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Firewalls</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pPr marL="0" lvl="1" indent="0">
              <a:lnSpc>
                <a:spcPct val="100000"/>
              </a:lnSpc>
              <a:buNone/>
            </a:pPr>
            <a:r>
              <a:rPr lang="en-IE" sz="3200" dirty="0">
                <a:ea typeface="+mn-lt"/>
                <a:cs typeface="+mn-lt"/>
              </a:rPr>
              <a:t>A </a:t>
            </a:r>
            <a:r>
              <a:rPr lang="en-IE" sz="3200" u="sng" dirty="0">
                <a:ea typeface="+mn-lt"/>
                <a:cs typeface="+mn-lt"/>
              </a:rPr>
              <a:t>firewall</a:t>
            </a:r>
            <a:r>
              <a:rPr lang="en-IE" sz="3200" dirty="0">
                <a:ea typeface="+mn-lt"/>
                <a:cs typeface="+mn-lt"/>
              </a:rPr>
              <a:t> is a network security system that monitors and controls the incoming and outgoing network </a:t>
            </a:r>
            <a:endParaRPr lang="en-US" dirty="0">
              <a:ea typeface="+mn-lt"/>
              <a:cs typeface="+mn-lt"/>
            </a:endParaRPr>
          </a:p>
          <a:p>
            <a:pPr marL="0" lvl="1" indent="0">
              <a:lnSpc>
                <a:spcPct val="100000"/>
              </a:lnSpc>
              <a:buNone/>
            </a:pPr>
            <a:r>
              <a:rPr lang="en-IE" sz="3200" dirty="0">
                <a:ea typeface="+mn-lt"/>
                <a:cs typeface="+mn-lt"/>
              </a:rPr>
              <a:t>traffic based  on predetermined </a:t>
            </a:r>
            <a:endParaRPr lang="en-US" dirty="0">
              <a:ea typeface="+mn-lt"/>
              <a:cs typeface="+mn-lt"/>
            </a:endParaRPr>
          </a:p>
          <a:p>
            <a:pPr marL="0" lvl="1" indent="0">
              <a:lnSpc>
                <a:spcPct val="100000"/>
              </a:lnSpc>
              <a:buNone/>
            </a:pPr>
            <a:r>
              <a:rPr lang="en-IE" sz="3200" dirty="0">
                <a:ea typeface="+mn-lt"/>
                <a:cs typeface="+mn-lt"/>
              </a:rPr>
              <a:t>security rules.</a:t>
            </a:r>
            <a:endParaRPr lang="en-US" dirty="0">
              <a:ea typeface="+mn-lt"/>
              <a:cs typeface="+mn-lt"/>
            </a:endParaRPr>
          </a:p>
          <a:p>
            <a:pPr marL="347345" lvl="1">
              <a:lnSpc>
                <a:spcPct val="100000"/>
              </a:lnSpc>
              <a:buChar char="•"/>
            </a:pPr>
            <a:endParaRPr lang="en-IE" sz="3600" dirty="0">
              <a:cs typeface="Calibri Light" panose="020F0302020204030204"/>
            </a:endParaRPr>
          </a:p>
        </p:txBody>
      </p:sp>
      <p:pic>
        <p:nvPicPr>
          <p:cNvPr id="4" name="Picture 4">
            <a:extLst>
              <a:ext uri="{FF2B5EF4-FFF2-40B4-BE49-F238E27FC236}">
                <a16:creationId xmlns:a16="http://schemas.microsoft.com/office/drawing/2014/main" id="{5A2F682B-D16C-46B1-AE03-B393A7A8FDCF}"/>
              </a:ext>
            </a:extLst>
          </p:cNvPr>
          <p:cNvPicPr/>
          <p:nvPr/>
        </p:nvPicPr>
        <p:blipFill>
          <a:blip r:embed="rId2"/>
          <a:stretch/>
        </p:blipFill>
        <p:spPr>
          <a:xfrm>
            <a:off x="6508095" y="3536847"/>
            <a:ext cx="5188326" cy="3240153"/>
          </a:xfrm>
          <a:prstGeom prst="rect">
            <a:avLst/>
          </a:prstGeom>
          <a:ln>
            <a:noFill/>
          </a:ln>
        </p:spPr>
      </p:pic>
    </p:spTree>
    <p:extLst>
      <p:ext uri="{BB962C8B-B14F-4D97-AF65-F5344CB8AC3E}">
        <p14:creationId xmlns:p14="http://schemas.microsoft.com/office/powerpoint/2010/main" val="1773335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Firewalls</a:t>
            </a:r>
            <a:endParaRPr lang="en-US" dirty="0"/>
          </a:p>
        </p:txBody>
      </p:sp>
      <p:sp>
        <p:nvSpPr>
          <p:cNvPr id="2" name="Content Placeholder 1"/>
          <p:cNvSpPr>
            <a:spLocks noGrp="1"/>
          </p:cNvSpPr>
          <p:nvPr>
            <p:ph idx="1"/>
          </p:nvPr>
        </p:nvSpPr>
        <p:spPr>
          <a:xfrm>
            <a:off x="687069" y="1993394"/>
            <a:ext cx="10770789" cy="4286505"/>
          </a:xfrm>
        </p:spPr>
        <p:txBody>
          <a:bodyPr vert="horz" lIns="91440" tIns="45720" rIns="91440" bIns="45720" rtlCol="0" anchor="t">
            <a:normAutofit/>
          </a:bodyPr>
          <a:lstStyle/>
          <a:p>
            <a:pPr marL="0" lvl="1" indent="0">
              <a:lnSpc>
                <a:spcPct val="100000"/>
              </a:lnSpc>
              <a:buNone/>
            </a:pPr>
            <a:r>
              <a:rPr lang="en-IE" sz="2800" dirty="0">
                <a:ea typeface="+mn-lt"/>
                <a:cs typeface="+mn-lt"/>
              </a:rPr>
              <a:t>Network firewalls can be software programs running on general purpose hardware, or hardware-based firewall computer appliances, that filter traffic between two or more networks.</a:t>
            </a:r>
            <a:endParaRPr lang="en-US" sz="2800" dirty="0">
              <a:ea typeface="+mn-lt"/>
              <a:cs typeface="+mn-lt"/>
            </a:endParaRPr>
          </a:p>
          <a:p>
            <a:pPr marL="0" lvl="1" indent="0">
              <a:lnSpc>
                <a:spcPct val="100000"/>
              </a:lnSpc>
              <a:buNone/>
            </a:pPr>
            <a:endParaRPr lang="en-IE" sz="2800" dirty="0">
              <a:ea typeface="+mn-lt"/>
              <a:cs typeface="+mn-lt"/>
            </a:endParaRPr>
          </a:p>
          <a:p>
            <a:pPr marL="0" lvl="1" indent="0">
              <a:lnSpc>
                <a:spcPct val="100000"/>
              </a:lnSpc>
              <a:buNone/>
            </a:pPr>
            <a:r>
              <a:rPr lang="en-IE" sz="2800" dirty="0">
                <a:ea typeface="+mn-lt"/>
                <a:cs typeface="+mn-lt"/>
              </a:rPr>
              <a:t>Firewall appliances may also offer other functionality to the internal network they protect, such as acting as a DHCP or VPN server for that network.</a:t>
            </a:r>
          </a:p>
        </p:txBody>
      </p:sp>
    </p:spTree>
    <p:extLst>
      <p:ext uri="{BB962C8B-B14F-4D97-AF65-F5344CB8AC3E}">
        <p14:creationId xmlns:p14="http://schemas.microsoft.com/office/powerpoint/2010/main" val="220141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Firewalls</a:t>
            </a:r>
            <a:endParaRPr lang="en-US" dirty="0"/>
          </a:p>
        </p:txBody>
      </p:sp>
      <p:sp>
        <p:nvSpPr>
          <p:cNvPr id="2" name="Content Placeholder 1"/>
          <p:cNvSpPr>
            <a:spLocks noGrp="1"/>
          </p:cNvSpPr>
          <p:nvPr>
            <p:ph idx="1"/>
          </p:nvPr>
        </p:nvSpPr>
        <p:spPr>
          <a:xfrm>
            <a:off x="764125" y="1993394"/>
            <a:ext cx="10573868" cy="4286505"/>
          </a:xfrm>
        </p:spPr>
        <p:txBody>
          <a:bodyPr vert="horz" lIns="91440" tIns="45720" rIns="91440" bIns="45720" rtlCol="0" anchor="t">
            <a:normAutofit/>
          </a:bodyPr>
          <a:lstStyle/>
          <a:p>
            <a:pPr marL="0" lvl="1" indent="0">
              <a:lnSpc>
                <a:spcPct val="110000"/>
              </a:lnSpc>
              <a:buNone/>
            </a:pPr>
            <a:r>
              <a:rPr lang="en-IE" sz="2800" dirty="0">
                <a:ea typeface="+mn-lt"/>
                <a:cs typeface="+mn-lt"/>
              </a:rPr>
              <a:t>Firewalls typically:</a:t>
            </a:r>
            <a:endParaRPr lang="en-US" dirty="0">
              <a:cs typeface="Calibri Light" panose="020F0302020204030204"/>
            </a:endParaRPr>
          </a:p>
          <a:p>
            <a:pPr marL="457200" lvl="1" indent="-457200">
              <a:lnSpc>
                <a:spcPct val="110000"/>
              </a:lnSpc>
              <a:buChar char="•"/>
            </a:pPr>
            <a:r>
              <a:rPr lang="en-IE" sz="2600" dirty="0">
                <a:ea typeface="+mn-lt"/>
                <a:cs typeface="+mn-lt"/>
              </a:rPr>
              <a:t>Log activities that access the internet</a:t>
            </a:r>
            <a:endParaRPr lang="en-IE" sz="2600" dirty="0">
              <a:cs typeface="Calibri Light" panose="020F0302020204030204"/>
            </a:endParaRPr>
          </a:p>
          <a:p>
            <a:pPr marL="457200" lvl="1" indent="-457200">
              <a:lnSpc>
                <a:spcPct val="110000"/>
              </a:lnSpc>
              <a:buChar char="•"/>
            </a:pPr>
            <a:r>
              <a:rPr lang="en-IE" sz="2600" dirty="0">
                <a:ea typeface="+mn-lt"/>
                <a:cs typeface="+mn-lt"/>
              </a:rPr>
              <a:t>Maintain access control based on the senders’ and receivers’ IP addresses</a:t>
            </a:r>
            <a:endParaRPr lang="en-US" sz="2600" dirty="0">
              <a:cs typeface="Calibri Light" panose="020F0302020204030204"/>
            </a:endParaRPr>
          </a:p>
          <a:p>
            <a:pPr marL="457200" lvl="1" indent="-457200">
              <a:lnSpc>
                <a:spcPct val="110000"/>
              </a:lnSpc>
              <a:buChar char="•"/>
            </a:pPr>
            <a:r>
              <a:rPr lang="en-IE" sz="2600" dirty="0">
                <a:ea typeface="+mn-lt"/>
                <a:cs typeface="+mn-lt"/>
              </a:rPr>
              <a:t>Maintain access control based on the services being requested</a:t>
            </a:r>
            <a:endParaRPr lang="en-IE" sz="2600" dirty="0">
              <a:cs typeface="Calibri Light" panose="020F0302020204030204"/>
            </a:endParaRPr>
          </a:p>
          <a:p>
            <a:pPr marL="457200" lvl="1" indent="-457200">
              <a:lnSpc>
                <a:spcPct val="110000"/>
              </a:lnSpc>
              <a:buChar char="•"/>
            </a:pPr>
            <a:r>
              <a:rPr lang="en-IE" sz="2600" dirty="0">
                <a:ea typeface="+mn-lt"/>
                <a:cs typeface="+mn-lt"/>
              </a:rPr>
              <a:t>Hide the internal network from unauthorized users</a:t>
            </a:r>
            <a:endParaRPr lang="en-IE" sz="2600" dirty="0">
              <a:cs typeface="Calibri Light" panose="020F0302020204030204"/>
            </a:endParaRPr>
          </a:p>
          <a:p>
            <a:pPr marL="457200" lvl="1" indent="-457200">
              <a:lnSpc>
                <a:spcPct val="110000"/>
              </a:lnSpc>
              <a:buChar char="•"/>
            </a:pPr>
            <a:r>
              <a:rPr lang="en-IE" sz="2600" dirty="0">
                <a:ea typeface="+mn-lt"/>
                <a:cs typeface="+mn-lt"/>
              </a:rPr>
              <a:t>Verify that virus protection is installed and running</a:t>
            </a:r>
            <a:endParaRPr lang="en-IE" sz="2600" dirty="0">
              <a:cs typeface="Calibri Light" panose="020F0302020204030204"/>
            </a:endParaRPr>
          </a:p>
          <a:p>
            <a:pPr marL="457200" lvl="1" indent="-457200">
              <a:lnSpc>
                <a:spcPct val="110000"/>
              </a:lnSpc>
              <a:buChar char="•"/>
            </a:pPr>
            <a:r>
              <a:rPr lang="en-IE" sz="2600" dirty="0">
                <a:ea typeface="+mn-lt"/>
                <a:cs typeface="+mn-lt"/>
              </a:rPr>
              <a:t>Perform authentication based on the source of a request from the Internet</a:t>
            </a:r>
            <a:endParaRPr lang="en-IE" sz="2600" dirty="0">
              <a:cs typeface="Calibri Light" panose="020F0302020204030204"/>
            </a:endParaRPr>
          </a:p>
        </p:txBody>
      </p:sp>
    </p:spTree>
    <p:extLst>
      <p:ext uri="{BB962C8B-B14F-4D97-AF65-F5344CB8AC3E}">
        <p14:creationId xmlns:p14="http://schemas.microsoft.com/office/powerpoint/2010/main" val="250161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ea typeface="+mj-lt"/>
                <a:cs typeface="+mj-lt"/>
              </a:rPr>
              <a:t>Firewalls</a:t>
            </a:r>
            <a:endParaRPr lang="en-US" dirty="0"/>
          </a:p>
        </p:txBody>
      </p:sp>
      <p:sp>
        <p:nvSpPr>
          <p:cNvPr id="2" name="Content Placeholder 1"/>
          <p:cNvSpPr>
            <a:spLocks noGrp="1"/>
          </p:cNvSpPr>
          <p:nvPr>
            <p:ph idx="1"/>
          </p:nvPr>
        </p:nvSpPr>
        <p:spPr>
          <a:xfrm>
            <a:off x="764125" y="1993394"/>
            <a:ext cx="10659486" cy="4286505"/>
          </a:xfrm>
        </p:spPr>
        <p:txBody>
          <a:bodyPr vert="horz" lIns="91440" tIns="45720" rIns="91440" bIns="45720" rtlCol="0" anchor="t">
            <a:normAutofit/>
          </a:bodyPr>
          <a:lstStyle/>
          <a:p>
            <a:pPr marL="0" lvl="1" indent="0">
              <a:lnSpc>
                <a:spcPct val="110000"/>
              </a:lnSpc>
              <a:buNone/>
            </a:pPr>
            <a:r>
              <a:rPr lang="en-IE" sz="2800" dirty="0">
                <a:ea typeface="+mn-lt"/>
                <a:cs typeface="+mn-lt"/>
              </a:rPr>
              <a:t>Firewalls use a combination of packet filtering and proxy servers.</a:t>
            </a:r>
            <a:endParaRPr lang="en-US" dirty="0">
              <a:cs typeface="Calibri Light" panose="020F0302020204030204"/>
            </a:endParaRPr>
          </a:p>
          <a:p>
            <a:pPr marL="457200" lvl="1" indent="-457200">
              <a:lnSpc>
                <a:spcPct val="100000"/>
              </a:lnSpc>
              <a:buChar char="•"/>
            </a:pPr>
            <a:r>
              <a:rPr lang="en-IE" sz="2600" u="sng" dirty="0">
                <a:ea typeface="+mn-lt"/>
                <a:cs typeface="+mn-lt"/>
              </a:rPr>
              <a:t>Packet Filterin</a:t>
            </a:r>
            <a:r>
              <a:rPr lang="en-IE" sz="2600" dirty="0">
                <a:ea typeface="+mn-lt"/>
                <a:cs typeface="+mn-lt"/>
              </a:rPr>
              <a:t>g means that the firewall reviews all the header information of each packet coming into the computer and going out to make sure there is nothing suspicious present.</a:t>
            </a:r>
          </a:p>
          <a:p>
            <a:pPr marL="457200" lvl="1" indent="-457200">
              <a:lnSpc>
                <a:spcPct val="100000"/>
              </a:lnSpc>
              <a:buChar char="•"/>
            </a:pPr>
            <a:r>
              <a:rPr lang="en-IE" sz="2600" u="sng" dirty="0">
                <a:ea typeface="+mn-lt"/>
                <a:cs typeface="+mn-lt"/>
              </a:rPr>
              <a:t>Proxy Servers</a:t>
            </a:r>
            <a:r>
              <a:rPr lang="en-IE" sz="2600" dirty="0">
                <a:ea typeface="+mn-lt"/>
                <a:cs typeface="+mn-lt"/>
              </a:rPr>
              <a:t> sit in between the local computer and network. They intercept all requests to the local computer from the network and verify them before passing them onto the local computer.</a:t>
            </a:r>
            <a:endParaRPr lang="en-IE" sz="2600" dirty="0">
              <a:cs typeface="Calibri Light" panose="020F0302020204030204"/>
            </a:endParaRPr>
          </a:p>
        </p:txBody>
      </p:sp>
    </p:spTree>
    <p:extLst>
      <p:ext uri="{BB962C8B-B14F-4D97-AF65-F5344CB8AC3E}">
        <p14:creationId xmlns:p14="http://schemas.microsoft.com/office/powerpoint/2010/main" val="67648079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3924</TotalTime>
  <Words>1601</Words>
  <Application>Microsoft Macintosh PowerPoint</Application>
  <PresentationFormat>Widescreen</PresentationFormat>
  <Paragraphs>161</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Arial,Sans-Serif</vt:lpstr>
      <vt:lpstr>Calibri</vt:lpstr>
      <vt:lpstr>Calibri Light</vt:lpstr>
      <vt:lpstr>Droid Serif</vt:lpstr>
      <vt:lpstr>var(--font-family-body-lesson-markdown,"Droid Serif")</vt:lpstr>
      <vt:lpstr>Metropolitan</vt:lpstr>
      <vt:lpstr>Operating Systems - Protections</vt:lpstr>
      <vt:lpstr>System protection</vt:lpstr>
      <vt:lpstr>Antivirus software</vt:lpstr>
      <vt:lpstr>Antivirus software</vt:lpstr>
      <vt:lpstr>Antivirus software</vt:lpstr>
      <vt:lpstr>Firewalls</vt:lpstr>
      <vt:lpstr>Firewalls</vt:lpstr>
      <vt:lpstr>Firewalls</vt:lpstr>
      <vt:lpstr>Firewalls</vt:lpstr>
      <vt:lpstr>Firewall software</vt:lpstr>
      <vt:lpstr>Patch Management</vt:lpstr>
      <vt:lpstr>Patch Management</vt:lpstr>
      <vt:lpstr>Patch Management</vt:lpstr>
      <vt:lpstr>Patch Management</vt:lpstr>
      <vt:lpstr>Authentication</vt:lpstr>
      <vt:lpstr>Authentication</vt:lpstr>
      <vt:lpstr>Authentication</vt:lpstr>
      <vt:lpstr>Authentication</vt:lpstr>
      <vt:lpstr>Authentication</vt:lpstr>
      <vt:lpstr>Authentication</vt:lpstr>
      <vt:lpstr>CAPTCHAs</vt:lpstr>
      <vt:lpstr>reCAPTCHAs</vt:lpstr>
      <vt:lpstr>Image reCAPTCHAs</vt:lpstr>
      <vt:lpstr>Smart Cards</vt:lpstr>
      <vt:lpstr>Biometrics</vt:lpstr>
      <vt:lpstr>Cryptography</vt:lpstr>
      <vt:lpstr>Ciphers</vt:lpstr>
      <vt:lpstr>How does encryption work?</vt:lpstr>
      <vt:lpstr>What is Ethical Hacking?</vt:lpstr>
      <vt:lpstr>What is Ethical Hacking?</vt:lpstr>
      <vt:lpstr>What is Penetration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CMPU1022 Operating Systems 1</dc:title>
  <dc:subject/>
  <dc:creator>Damian Gordon</dc:creator>
  <dc:description/>
  <cp:lastModifiedBy>Paul Kelly</cp:lastModifiedBy>
  <cp:revision>684</cp:revision>
  <dcterms:created xsi:type="dcterms:W3CDTF">2015-01-19T19:52:08Z</dcterms:created>
  <dcterms:modified xsi:type="dcterms:W3CDTF">2023-01-31T19:57:23Z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