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608" r:id="rId2"/>
    <p:sldId id="609" r:id="rId3"/>
    <p:sldId id="610" r:id="rId4"/>
    <p:sldId id="611" r:id="rId5"/>
    <p:sldId id="6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000000"/>
    <a:srgbClr val="008000"/>
    <a:srgbClr val="FFFFCC"/>
    <a:srgbClr val="C49500"/>
    <a:srgbClr val="993366"/>
    <a:srgbClr val="FF0066"/>
    <a:srgbClr val="FF6600"/>
    <a:srgbClr val="E1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DC664-8195-748E-BF9B-44B04298A76F}" v="14" dt="2022-01-27T11:57:54.141"/>
    <p1510:client id="{44388F12-074E-3A85-9553-BA3E2D22D122}" v="81" dt="2022-01-20T19:50:42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8"/>
  </p:normalViewPr>
  <p:slideViewPr>
    <p:cSldViewPr>
      <p:cViewPr varScale="1">
        <p:scale>
          <a:sx n="96" d="100"/>
          <a:sy n="96" d="100"/>
        </p:scale>
        <p:origin x="200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Vilone" userId="S::giulia.vilone@tudublin.ie::0c58d732-b0d9-492e-ba07-5ae44eefa3de" providerId="AD" clId="Web-{02FDC664-8195-748E-BF9B-44B04298A76F}"/>
    <pc:docChg chg="mod modSld addMainMaster delMainMaster modMainMaster setSldSz">
      <pc:chgData name="Giulia Vilone" userId="S::giulia.vilone@tudublin.ie::0c58d732-b0d9-492e-ba07-5ae44eefa3de" providerId="AD" clId="Web-{02FDC664-8195-748E-BF9B-44B04298A76F}" dt="2022-01-27T11:57:54.141" v="13" actId="1076"/>
      <pc:docMkLst>
        <pc:docMk/>
      </pc:docMkLst>
      <pc:sldChg chg="modSp mod modClrScheme chgLayout">
        <pc:chgData name="Giulia Vilone" userId="S::giulia.vilone@tudublin.ie::0c58d732-b0d9-492e-ba07-5ae44eefa3de" providerId="AD" clId="Web-{02FDC664-8195-748E-BF9B-44B04298A76F}" dt="2022-01-27T11:57:27.529" v="1"/>
        <pc:sldMkLst>
          <pc:docMk/>
          <pc:sldMk cId="2810559947" sldId="608"/>
        </pc:sldMkLst>
        <pc:spChg chg="mod ord">
          <ac:chgData name="Giulia Vilone" userId="S::giulia.vilone@tudublin.ie::0c58d732-b0d9-492e-ba07-5ae44eefa3de" providerId="AD" clId="Web-{02FDC664-8195-748E-BF9B-44B04298A76F}" dt="2022-01-27T11:57:27.529" v="1"/>
          <ac:spMkLst>
            <pc:docMk/>
            <pc:sldMk cId="2810559947" sldId="60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2FDC664-8195-748E-BF9B-44B04298A76F}" dt="2022-01-27T11:57:27.529" v="1"/>
          <ac:spMkLst>
            <pc:docMk/>
            <pc:sldMk cId="2810559947" sldId="608"/>
            <ac:spMk id="5" creationId="{B00573F0-6CC3-41BD-8D98-7DF803178802}"/>
          </ac:spMkLst>
        </pc:spChg>
      </pc:sldChg>
      <pc:sldChg chg="modSp mod modClrScheme chgLayout">
        <pc:chgData name="Giulia Vilone" userId="S::giulia.vilone@tudublin.ie::0c58d732-b0d9-492e-ba07-5ae44eefa3de" providerId="AD" clId="Web-{02FDC664-8195-748E-BF9B-44B04298A76F}" dt="2022-01-27T11:57:27.529" v="1"/>
        <pc:sldMkLst>
          <pc:docMk/>
          <pc:sldMk cId="2098704461" sldId="609"/>
        </pc:sldMkLst>
        <pc:spChg chg="mod">
          <ac:chgData name="Giulia Vilone" userId="S::giulia.vilone@tudublin.ie::0c58d732-b0d9-492e-ba07-5ae44eefa3de" providerId="AD" clId="Web-{02FDC664-8195-748E-BF9B-44B04298A76F}" dt="2022-01-27T11:57:27.263" v="0"/>
          <ac:spMkLst>
            <pc:docMk/>
            <pc:sldMk cId="2098704461" sldId="609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02FDC664-8195-748E-BF9B-44B04298A76F}" dt="2022-01-27T11:57:27.263" v="0"/>
          <ac:spMkLst>
            <pc:docMk/>
            <pc:sldMk cId="2098704461" sldId="609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02FDC664-8195-748E-BF9B-44B04298A76F}" dt="2022-01-27T11:57:27.263" v="0"/>
          <ac:spMkLst>
            <pc:docMk/>
            <pc:sldMk cId="2098704461" sldId="609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02FDC664-8195-748E-BF9B-44B04298A76F}" dt="2022-01-27T11:57:27.263" v="0"/>
          <ac:spMkLst>
            <pc:docMk/>
            <pc:sldMk cId="2098704461" sldId="609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02FDC664-8195-748E-BF9B-44B04298A76F}" dt="2022-01-27T11:57:27.263" v="0"/>
          <ac:spMkLst>
            <pc:docMk/>
            <pc:sldMk cId="2098704461" sldId="609"/>
            <ac:spMk id="26" creationId="{00000000-0000-0000-0000-000000000000}"/>
          </ac:spMkLst>
        </pc:spChg>
        <pc:spChg chg="mod">
          <ac:chgData name="Giulia Vilone" userId="S::giulia.vilone@tudublin.ie::0c58d732-b0d9-492e-ba07-5ae44eefa3de" providerId="AD" clId="Web-{02FDC664-8195-748E-BF9B-44B04298A76F}" dt="2022-01-27T11:57:27.263" v="0"/>
          <ac:spMkLst>
            <pc:docMk/>
            <pc:sldMk cId="2098704461" sldId="609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02FDC664-8195-748E-BF9B-44B04298A76F}" dt="2022-01-27T11:57:27.263" v="0"/>
          <ac:spMkLst>
            <pc:docMk/>
            <pc:sldMk cId="2098704461" sldId="609"/>
            <ac:spMk id="43" creationId="{00000000-0000-0000-0000-000000000000}"/>
          </ac:spMkLst>
        </pc:spChg>
        <pc:cxnChg chg="mod">
          <ac:chgData name="Giulia Vilone" userId="S::giulia.vilone@tudublin.ie::0c58d732-b0d9-492e-ba07-5ae44eefa3de" providerId="AD" clId="Web-{02FDC664-8195-748E-BF9B-44B04298A76F}" dt="2022-01-27T11:57:27.263" v="0"/>
          <ac:cxnSpMkLst>
            <pc:docMk/>
            <pc:sldMk cId="2098704461" sldId="609"/>
            <ac:cxnSpMk id="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02FDC664-8195-748E-BF9B-44B04298A76F}" dt="2022-01-27T11:57:27.263" v="0"/>
          <ac:cxnSpMkLst>
            <pc:docMk/>
            <pc:sldMk cId="2098704461" sldId="609"/>
            <ac:cxnSpMk id="2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02FDC664-8195-748E-BF9B-44B04298A76F}" dt="2022-01-27T11:57:27.263" v="0"/>
          <ac:cxnSpMkLst>
            <pc:docMk/>
            <pc:sldMk cId="2098704461" sldId="609"/>
            <ac:cxnSpMk id="2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02FDC664-8195-748E-BF9B-44B04298A76F}" dt="2022-01-27T11:57:27.263" v="0"/>
          <ac:cxnSpMkLst>
            <pc:docMk/>
            <pc:sldMk cId="2098704461" sldId="609"/>
            <ac:cxnSpMk id="2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02FDC664-8195-748E-BF9B-44B04298A76F}" dt="2022-01-27T11:57:27.263" v="0"/>
          <ac:cxnSpMkLst>
            <pc:docMk/>
            <pc:sldMk cId="2098704461" sldId="609"/>
            <ac:cxnSpMk id="3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02FDC664-8195-748E-BF9B-44B04298A76F}" dt="2022-01-27T11:57:27.263" v="0"/>
          <ac:cxnSpMkLst>
            <pc:docMk/>
            <pc:sldMk cId="2098704461" sldId="609"/>
            <ac:cxnSpMk id="3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02FDC664-8195-748E-BF9B-44B04298A76F}" dt="2022-01-27T11:57:27.529" v="1"/>
        <pc:sldMkLst>
          <pc:docMk/>
          <pc:sldMk cId="1859234802" sldId="610"/>
        </pc:sldMkLst>
        <pc:spChg chg="mod ord">
          <ac:chgData name="Giulia Vilone" userId="S::giulia.vilone@tudublin.ie::0c58d732-b0d9-492e-ba07-5ae44eefa3de" providerId="AD" clId="Web-{02FDC664-8195-748E-BF9B-44B04298A76F}" dt="2022-01-27T11:57:27.529" v="1"/>
          <ac:spMkLst>
            <pc:docMk/>
            <pc:sldMk cId="1859234802" sldId="61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2FDC664-8195-748E-BF9B-44B04298A76F}" dt="2022-01-27T11:57:27.529" v="1"/>
          <ac:spMkLst>
            <pc:docMk/>
            <pc:sldMk cId="1859234802" sldId="61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02FDC664-8195-748E-BF9B-44B04298A76F}" dt="2022-01-27T11:57:43.671" v="7" actId="1076"/>
        <pc:sldMkLst>
          <pc:docMk/>
          <pc:sldMk cId="3003342313" sldId="611"/>
        </pc:sldMkLst>
        <pc:spChg chg="mod ord">
          <ac:chgData name="Giulia Vilone" userId="S::giulia.vilone@tudublin.ie::0c58d732-b0d9-492e-ba07-5ae44eefa3de" providerId="AD" clId="Web-{02FDC664-8195-748E-BF9B-44B04298A76F}" dt="2022-01-27T11:57:27.529" v="1"/>
          <ac:spMkLst>
            <pc:docMk/>
            <pc:sldMk cId="3003342313" sldId="61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2FDC664-8195-748E-BF9B-44B04298A76F}" dt="2022-01-27T11:57:27.529" v="1"/>
          <ac:spMkLst>
            <pc:docMk/>
            <pc:sldMk cId="3003342313" sldId="611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02FDC664-8195-748E-BF9B-44B04298A76F}" dt="2022-01-27T11:57:41.671" v="6" actId="1076"/>
          <ac:picMkLst>
            <pc:docMk/>
            <pc:sldMk cId="3003342313" sldId="611"/>
            <ac:picMk id="4" creationId="{00000000-0000-0000-0000-000000000000}"/>
          </ac:picMkLst>
        </pc:picChg>
        <pc:picChg chg="mod">
          <ac:chgData name="Giulia Vilone" userId="S::giulia.vilone@tudublin.ie::0c58d732-b0d9-492e-ba07-5ae44eefa3de" providerId="AD" clId="Web-{02FDC664-8195-748E-BF9B-44B04298A76F}" dt="2022-01-27T11:57:38.155" v="3" actId="1076"/>
          <ac:picMkLst>
            <pc:docMk/>
            <pc:sldMk cId="3003342313" sldId="611"/>
            <ac:picMk id="5" creationId="{00000000-0000-0000-0000-000000000000}"/>
          </ac:picMkLst>
        </pc:picChg>
        <pc:picChg chg="mod">
          <ac:chgData name="Giulia Vilone" userId="S::giulia.vilone@tudublin.ie::0c58d732-b0d9-492e-ba07-5ae44eefa3de" providerId="AD" clId="Web-{02FDC664-8195-748E-BF9B-44B04298A76F}" dt="2022-01-27T11:57:39.280" v="4" actId="1076"/>
          <ac:picMkLst>
            <pc:docMk/>
            <pc:sldMk cId="3003342313" sldId="611"/>
            <ac:picMk id="6" creationId="{00000000-0000-0000-0000-000000000000}"/>
          </ac:picMkLst>
        </pc:picChg>
        <pc:picChg chg="mod">
          <ac:chgData name="Giulia Vilone" userId="S::giulia.vilone@tudublin.ie::0c58d732-b0d9-492e-ba07-5ae44eefa3de" providerId="AD" clId="Web-{02FDC664-8195-748E-BF9B-44B04298A76F}" dt="2022-01-27T11:57:40.249" v="5" actId="1076"/>
          <ac:picMkLst>
            <pc:docMk/>
            <pc:sldMk cId="3003342313" sldId="611"/>
            <ac:picMk id="7" creationId="{00000000-0000-0000-0000-000000000000}"/>
          </ac:picMkLst>
        </pc:picChg>
        <pc:picChg chg="mod">
          <ac:chgData name="Giulia Vilone" userId="S::giulia.vilone@tudublin.ie::0c58d732-b0d9-492e-ba07-5ae44eefa3de" providerId="AD" clId="Web-{02FDC664-8195-748E-BF9B-44B04298A76F}" dt="2022-01-27T11:57:43.671" v="7" actId="1076"/>
          <ac:picMkLst>
            <pc:docMk/>
            <pc:sldMk cId="3003342313" sldId="611"/>
            <ac:picMk id="8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02FDC664-8195-748E-BF9B-44B04298A76F}" dt="2022-01-27T11:57:54.141" v="13" actId="1076"/>
        <pc:sldMkLst>
          <pc:docMk/>
          <pc:sldMk cId="716567294" sldId="612"/>
        </pc:sldMkLst>
        <pc:spChg chg="mod ord">
          <ac:chgData name="Giulia Vilone" userId="S::giulia.vilone@tudublin.ie::0c58d732-b0d9-492e-ba07-5ae44eefa3de" providerId="AD" clId="Web-{02FDC664-8195-748E-BF9B-44B04298A76F}" dt="2022-01-27T11:57:27.529" v="1"/>
          <ac:spMkLst>
            <pc:docMk/>
            <pc:sldMk cId="716567294" sldId="61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02FDC664-8195-748E-BF9B-44B04298A76F}" dt="2022-01-27T11:57:27.529" v="1"/>
          <ac:spMkLst>
            <pc:docMk/>
            <pc:sldMk cId="716567294" sldId="612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02FDC664-8195-748E-BF9B-44B04298A76F}" dt="2022-01-27T11:57:48.749" v="9" actId="1076"/>
          <ac:picMkLst>
            <pc:docMk/>
            <pc:sldMk cId="716567294" sldId="612"/>
            <ac:picMk id="4" creationId="{00000000-0000-0000-0000-000000000000}"/>
          </ac:picMkLst>
        </pc:picChg>
        <pc:picChg chg="mod">
          <ac:chgData name="Giulia Vilone" userId="S::giulia.vilone@tudublin.ie::0c58d732-b0d9-492e-ba07-5ae44eefa3de" providerId="AD" clId="Web-{02FDC664-8195-748E-BF9B-44B04298A76F}" dt="2022-01-27T11:57:54.141" v="13" actId="1076"/>
          <ac:picMkLst>
            <pc:docMk/>
            <pc:sldMk cId="716567294" sldId="612"/>
            <ac:picMk id="5" creationId="{00000000-0000-0000-0000-000000000000}"/>
          </ac:picMkLst>
        </pc:picChg>
        <pc:picChg chg="mod">
          <ac:chgData name="Giulia Vilone" userId="S::giulia.vilone@tudublin.ie::0c58d732-b0d9-492e-ba07-5ae44eefa3de" providerId="AD" clId="Web-{02FDC664-8195-748E-BF9B-44B04298A76F}" dt="2022-01-27T11:57:51.359" v="11" actId="1076"/>
          <ac:picMkLst>
            <pc:docMk/>
            <pc:sldMk cId="716567294" sldId="612"/>
            <ac:picMk id="6" creationId="{00000000-0000-0000-0000-000000000000}"/>
          </ac:picMkLst>
        </pc:picChg>
      </pc:sldChg>
      <pc:sldMasterChg chg="modSp del delSldLayout modSldLayout">
        <pc:chgData name="Giulia Vilone" userId="S::giulia.vilone@tudublin.ie::0c58d732-b0d9-492e-ba07-5ae44eefa3de" providerId="AD" clId="Web-{02FDC664-8195-748E-BF9B-44B04298A76F}" dt="2022-01-27T11:57:27.529" v="1"/>
        <pc:sldMasterMkLst>
          <pc:docMk/>
          <pc:sldMasterMk cId="3106118268" sldId="2147483744"/>
        </pc:sldMasterMkLst>
        <pc:spChg chg="mod">
          <ac:chgData name="Giulia Vilone" userId="S::giulia.vilone@tudublin.ie::0c58d732-b0d9-492e-ba07-5ae44eefa3de" providerId="AD" clId="Web-{02FDC664-8195-748E-BF9B-44B04298A76F}" dt="2022-01-27T11:57:27.263" v="0"/>
          <ac:spMkLst>
            <pc:docMk/>
            <pc:sldMasterMk cId="3106118268" sldId="2147483744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02FDC664-8195-748E-BF9B-44B04298A76F}" dt="2022-01-27T11:57:27.263" v="0"/>
          <ac:spMkLst>
            <pc:docMk/>
            <pc:sldMasterMk cId="3106118268" sldId="214748374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02FDC664-8195-748E-BF9B-44B04298A76F}" dt="2022-01-27T11:57:27.263" v="0"/>
          <ac:spMkLst>
            <pc:docMk/>
            <pc:sldMasterMk cId="3106118268" sldId="2147483744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02FDC664-8195-748E-BF9B-44B04298A76F}" dt="2022-01-27T11:57:27.263" v="0"/>
          <ac:spMkLst>
            <pc:docMk/>
            <pc:sldMasterMk cId="3106118268" sldId="2147483744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02FDC664-8195-748E-BF9B-44B04298A76F}" dt="2022-01-27T11:57:27.263" v="0"/>
          <ac:spMkLst>
            <pc:docMk/>
            <pc:sldMasterMk cId="3106118268" sldId="2147483744"/>
            <ac:spMk id="6" creationId="{00000000-0000-0000-0000-000000000000}"/>
          </ac:spMkLst>
        </pc:spChg>
        <pc:sldLayoutChg chg="modSp del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3106118268" sldId="2147483744"/>
            <pc:sldLayoutMk cId="3067408557" sldId="2147483745"/>
          </pc:sldLayoutMkLst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3067408557" sldId="2147483745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3067408557" sldId="2147483745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3067408557" sldId="2147483745"/>
              <ac:spMk id="4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3106118268" sldId="2147483744"/>
            <pc:sldLayoutMk cId="2817446131" sldId="2147483746"/>
          </pc:sldLayoutMkLst>
        </pc:sldLayoutChg>
        <pc:sldLayoutChg chg="modSp del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3106118268" sldId="2147483744"/>
            <pc:sldLayoutMk cId="555703437" sldId="2147483747"/>
          </pc:sldLayoutMkLst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555703437" sldId="2147483747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555703437" sldId="2147483747"/>
              <ac:spMk id="3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3106118268" sldId="2147483744"/>
            <pc:sldLayoutMk cId="3893789771" sldId="2147483748"/>
          </pc:sldLayoutMkLst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3893789771" sldId="2147483748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3893789771" sldId="2147483748"/>
              <ac:spMk id="4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3106118268" sldId="2147483744"/>
            <pc:sldLayoutMk cId="1453063749" sldId="2147483749"/>
          </pc:sldLayoutMkLst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1453063749" sldId="2147483749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1453063749" sldId="2147483749"/>
              <ac:spMk id="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1453063749" sldId="2147483749"/>
              <ac:spMk id="5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1453063749" sldId="2147483749"/>
              <ac:spMk id="6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3106118268" sldId="2147483744"/>
            <pc:sldLayoutMk cId="1423547056" sldId="2147483750"/>
          </pc:sldLayoutMkLst>
        </pc:sldLayoutChg>
        <pc:sldLayoutChg chg="del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3106118268" sldId="2147483744"/>
            <pc:sldLayoutMk cId="2290875567" sldId="2147483751"/>
          </pc:sldLayoutMkLst>
        </pc:sldLayoutChg>
        <pc:sldLayoutChg chg="modSp del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3106118268" sldId="2147483744"/>
            <pc:sldLayoutMk cId="3619549051" sldId="2147483752"/>
          </pc:sldLayoutMkLst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3619549051" sldId="2147483752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3619549051" sldId="2147483752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3619549051" sldId="2147483752"/>
              <ac:spMk id="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3619549051" sldId="2147483752"/>
              <ac:spMk id="9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3106118268" sldId="2147483744"/>
            <pc:sldLayoutMk cId="4290615644" sldId="2147483753"/>
          </pc:sldLayoutMkLst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4290615644" sldId="2147483753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4290615644" sldId="2147483753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4290615644" sldId="2147483753"/>
              <ac:spMk id="4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3106118268" sldId="2147483744"/>
            <pc:sldLayoutMk cId="841699023" sldId="2147483754"/>
          </pc:sldLayoutMkLst>
        </pc:sldLayoutChg>
        <pc:sldLayoutChg chg="modSp del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3106118268" sldId="2147483744"/>
            <pc:sldLayoutMk cId="655893397" sldId="2147483755"/>
          </pc:sldLayoutMkLst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655893397" sldId="2147483755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02FDC664-8195-748E-BF9B-44B04298A76F}" dt="2022-01-27T11:57:27.263" v="0"/>
            <ac:spMkLst>
              <pc:docMk/>
              <pc:sldMasterMk cId="3106118268" sldId="2147483744"/>
              <pc:sldLayoutMk cId="655893397" sldId="2147483755"/>
              <ac:spMk id="3" creationId="{00000000-0000-0000-0000-000000000000}"/>
            </ac:spMkLst>
          </pc:spChg>
        </pc:sldLayoutChg>
      </pc:sldMasterChg>
      <pc:sldMasterChg chg="add addSldLayout modSldLayout">
        <pc:chgData name="Giulia Vilone" userId="S::giulia.vilone@tudublin.ie::0c58d732-b0d9-492e-ba07-5ae44eefa3de" providerId="AD" clId="Web-{02FDC664-8195-748E-BF9B-44B04298A76F}" dt="2022-01-27T11:57:27.529" v="1"/>
        <pc:sldMasterMkLst>
          <pc:docMk/>
          <pc:sldMasterMk cId="1876984488" sldId="2147483756"/>
        </pc:sldMasterMkLst>
        <pc:sldLayoutChg chg="add mod replId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1876984488" sldId="2147483756"/>
            <pc:sldLayoutMk cId="2557771383" sldId="2147483757"/>
          </pc:sldLayoutMkLst>
        </pc:sldLayoutChg>
        <pc:sldLayoutChg chg="add mod replId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1876984488" sldId="2147483756"/>
            <pc:sldLayoutMk cId="1145000887" sldId="2147483758"/>
          </pc:sldLayoutMkLst>
        </pc:sldLayoutChg>
        <pc:sldLayoutChg chg="add mod replId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1876984488" sldId="2147483756"/>
            <pc:sldLayoutMk cId="463692988" sldId="2147483759"/>
          </pc:sldLayoutMkLst>
        </pc:sldLayoutChg>
        <pc:sldLayoutChg chg="add mod replId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1876984488" sldId="2147483756"/>
            <pc:sldLayoutMk cId="1671538463" sldId="2147483760"/>
          </pc:sldLayoutMkLst>
        </pc:sldLayoutChg>
        <pc:sldLayoutChg chg="add mod replId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1876984488" sldId="2147483756"/>
            <pc:sldLayoutMk cId="294291882" sldId="2147483761"/>
          </pc:sldLayoutMkLst>
        </pc:sldLayoutChg>
        <pc:sldLayoutChg chg="add mod replId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1876984488" sldId="2147483756"/>
            <pc:sldLayoutMk cId="1804435605" sldId="2147483762"/>
          </pc:sldLayoutMkLst>
        </pc:sldLayoutChg>
        <pc:sldLayoutChg chg="add mod replId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1876984488" sldId="2147483756"/>
            <pc:sldLayoutMk cId="1092420627" sldId="2147483763"/>
          </pc:sldLayoutMkLst>
        </pc:sldLayoutChg>
        <pc:sldLayoutChg chg="add mod replId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1876984488" sldId="2147483756"/>
            <pc:sldLayoutMk cId="1170005555" sldId="2147483764"/>
          </pc:sldLayoutMkLst>
        </pc:sldLayoutChg>
        <pc:sldLayoutChg chg="add mod replId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1876984488" sldId="2147483756"/>
            <pc:sldLayoutMk cId="3524354927" sldId="2147483765"/>
          </pc:sldLayoutMkLst>
        </pc:sldLayoutChg>
        <pc:sldLayoutChg chg="add mod replId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1876984488" sldId="2147483756"/>
            <pc:sldLayoutMk cId="757634582" sldId="2147483766"/>
          </pc:sldLayoutMkLst>
        </pc:sldLayoutChg>
        <pc:sldLayoutChg chg="add mod replId">
          <pc:chgData name="Giulia Vilone" userId="S::giulia.vilone@tudublin.ie::0c58d732-b0d9-492e-ba07-5ae44eefa3de" providerId="AD" clId="Web-{02FDC664-8195-748E-BF9B-44B04298A76F}" dt="2022-01-27T11:57:27.529" v="1"/>
          <pc:sldLayoutMkLst>
            <pc:docMk/>
            <pc:sldMasterMk cId="1876984488" sldId="2147483756"/>
            <pc:sldLayoutMk cId="1911949086" sldId="2147483767"/>
          </pc:sldLayoutMkLst>
        </pc:sldLayoutChg>
      </pc:sldMasterChg>
    </pc:docChg>
  </pc:docChgLst>
  <pc:docChgLst>
    <pc:chgData name="Giulia Vilone" userId="S::giulia.vilone@tudublin.ie::0c58d732-b0d9-492e-ba07-5ae44eefa3de" providerId="AD" clId="Web-{44388F12-074E-3A85-9553-BA3E2D22D122}"/>
    <pc:docChg chg="modSld addMainMaster delMainMaster">
      <pc:chgData name="Giulia Vilone" userId="S::giulia.vilone@tudublin.ie::0c58d732-b0d9-492e-ba07-5ae44eefa3de" providerId="AD" clId="Web-{44388F12-074E-3A85-9553-BA3E2D22D122}" dt="2022-01-20T19:50:42.358" v="78" actId="14100"/>
      <pc:docMkLst>
        <pc:docMk/>
      </pc:docMkLst>
      <pc:sldChg chg="addSp delSp modSp mod modClrScheme chgLayout">
        <pc:chgData name="Giulia Vilone" userId="S::giulia.vilone@tudublin.ie::0c58d732-b0d9-492e-ba07-5ae44eefa3de" providerId="AD" clId="Web-{44388F12-074E-3A85-9553-BA3E2D22D122}" dt="2022-01-20T19:47:25.370" v="7" actId="20577"/>
        <pc:sldMkLst>
          <pc:docMk/>
          <pc:sldMk cId="2810559947" sldId="608"/>
        </pc:sldMkLst>
        <pc:spChg chg="mod ord">
          <ac:chgData name="Giulia Vilone" userId="S::giulia.vilone@tudublin.ie::0c58d732-b0d9-492e-ba07-5ae44eefa3de" providerId="AD" clId="Web-{44388F12-074E-3A85-9553-BA3E2D22D122}" dt="2022-01-20T19:47:25.370" v="7" actId="20577"/>
          <ac:spMkLst>
            <pc:docMk/>
            <pc:sldMk cId="2810559947" sldId="608"/>
            <ac:spMk id="2" creationId="{00000000-0000-0000-0000-000000000000}"/>
          </ac:spMkLst>
        </pc:spChg>
        <pc:spChg chg="del mod ord">
          <ac:chgData name="Giulia Vilone" userId="S::giulia.vilone@tudublin.ie::0c58d732-b0d9-492e-ba07-5ae44eefa3de" providerId="AD" clId="Web-{44388F12-074E-3A85-9553-BA3E2D22D122}" dt="2022-01-20T19:47:15.948" v="4"/>
          <ac:spMkLst>
            <pc:docMk/>
            <pc:sldMk cId="2810559947" sldId="608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44388F12-074E-3A85-9553-BA3E2D22D122}" dt="2022-01-20T19:47:15.948" v="4"/>
          <ac:spMkLst>
            <pc:docMk/>
            <pc:sldMk cId="2810559947" sldId="608"/>
            <ac:spMk id="5" creationId="{B00573F0-6CC3-41BD-8D98-7DF803178802}"/>
          </ac:spMkLst>
        </pc:spChg>
      </pc:sldChg>
      <pc:sldChg chg="mod modClrScheme chgLayout">
        <pc:chgData name="Giulia Vilone" userId="S::giulia.vilone@tudublin.ie::0c58d732-b0d9-492e-ba07-5ae44eefa3de" providerId="AD" clId="Web-{44388F12-074E-3A85-9553-BA3E2D22D122}" dt="2022-01-20T19:47:10.260" v="1"/>
        <pc:sldMkLst>
          <pc:docMk/>
          <pc:sldMk cId="2098704461" sldId="609"/>
        </pc:sldMkLst>
      </pc:sldChg>
      <pc:sldChg chg="modSp mod modClrScheme chgLayout">
        <pc:chgData name="Giulia Vilone" userId="S::giulia.vilone@tudublin.ie::0c58d732-b0d9-492e-ba07-5ae44eefa3de" providerId="AD" clId="Web-{44388F12-074E-3A85-9553-BA3E2D22D122}" dt="2022-01-20T19:47:51.636" v="15" actId="20577"/>
        <pc:sldMkLst>
          <pc:docMk/>
          <pc:sldMk cId="1859234802" sldId="610"/>
        </pc:sldMkLst>
        <pc:spChg chg="mod ord">
          <ac:chgData name="Giulia Vilone" userId="S::giulia.vilone@tudublin.ie::0c58d732-b0d9-492e-ba07-5ae44eefa3de" providerId="AD" clId="Web-{44388F12-074E-3A85-9553-BA3E2D22D122}" dt="2022-01-20T19:47:51.636" v="15" actId="20577"/>
          <ac:spMkLst>
            <pc:docMk/>
            <pc:sldMk cId="1859234802" sldId="61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44388F12-074E-3A85-9553-BA3E2D22D122}" dt="2022-01-20T19:47:10.260" v="1"/>
          <ac:spMkLst>
            <pc:docMk/>
            <pc:sldMk cId="1859234802" sldId="61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44388F12-074E-3A85-9553-BA3E2D22D122}" dt="2022-01-20T19:49:15.153" v="53" actId="1076"/>
        <pc:sldMkLst>
          <pc:docMk/>
          <pc:sldMk cId="3003342313" sldId="611"/>
        </pc:sldMkLst>
        <pc:spChg chg="mod ord">
          <ac:chgData name="Giulia Vilone" userId="S::giulia.vilone@tudublin.ie::0c58d732-b0d9-492e-ba07-5ae44eefa3de" providerId="AD" clId="Web-{44388F12-074E-3A85-9553-BA3E2D22D122}" dt="2022-01-20T19:48:14.324" v="25" actId="20577"/>
          <ac:spMkLst>
            <pc:docMk/>
            <pc:sldMk cId="3003342313" sldId="61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44388F12-074E-3A85-9553-BA3E2D22D122}" dt="2022-01-20T19:47:10.260" v="1"/>
          <ac:spMkLst>
            <pc:docMk/>
            <pc:sldMk cId="3003342313" sldId="611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44388F12-074E-3A85-9553-BA3E2D22D122}" dt="2022-01-20T19:48:59.091" v="46" actId="14100"/>
          <ac:picMkLst>
            <pc:docMk/>
            <pc:sldMk cId="3003342313" sldId="611"/>
            <ac:picMk id="4" creationId="{00000000-0000-0000-0000-000000000000}"/>
          </ac:picMkLst>
        </pc:picChg>
        <pc:picChg chg="mod ord">
          <ac:chgData name="Giulia Vilone" userId="S::giulia.vilone@tudublin.ie::0c58d732-b0d9-492e-ba07-5ae44eefa3de" providerId="AD" clId="Web-{44388F12-074E-3A85-9553-BA3E2D22D122}" dt="2022-01-20T19:49:11.528" v="51" actId="1076"/>
          <ac:picMkLst>
            <pc:docMk/>
            <pc:sldMk cId="3003342313" sldId="611"/>
            <ac:picMk id="5" creationId="{00000000-0000-0000-0000-000000000000}"/>
          </ac:picMkLst>
        </pc:picChg>
        <pc:picChg chg="mod">
          <ac:chgData name="Giulia Vilone" userId="S::giulia.vilone@tudublin.ie::0c58d732-b0d9-492e-ba07-5ae44eefa3de" providerId="AD" clId="Web-{44388F12-074E-3A85-9553-BA3E2D22D122}" dt="2022-01-20T19:48:53.981" v="44" actId="1076"/>
          <ac:picMkLst>
            <pc:docMk/>
            <pc:sldMk cId="3003342313" sldId="611"/>
            <ac:picMk id="6" creationId="{00000000-0000-0000-0000-000000000000}"/>
          </ac:picMkLst>
        </pc:picChg>
        <pc:picChg chg="mod">
          <ac:chgData name="Giulia Vilone" userId="S::giulia.vilone@tudublin.ie::0c58d732-b0d9-492e-ba07-5ae44eefa3de" providerId="AD" clId="Web-{44388F12-074E-3A85-9553-BA3E2D22D122}" dt="2022-01-20T19:49:15.153" v="53" actId="1076"/>
          <ac:picMkLst>
            <pc:docMk/>
            <pc:sldMk cId="3003342313" sldId="611"/>
            <ac:picMk id="7" creationId="{00000000-0000-0000-0000-000000000000}"/>
          </ac:picMkLst>
        </pc:picChg>
        <pc:picChg chg="mod">
          <ac:chgData name="Giulia Vilone" userId="S::giulia.vilone@tudublin.ie::0c58d732-b0d9-492e-ba07-5ae44eefa3de" providerId="AD" clId="Web-{44388F12-074E-3A85-9553-BA3E2D22D122}" dt="2022-01-20T19:49:13.435" v="52" actId="1076"/>
          <ac:picMkLst>
            <pc:docMk/>
            <pc:sldMk cId="3003342313" sldId="611"/>
            <ac:picMk id="8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44388F12-074E-3A85-9553-BA3E2D22D122}" dt="2022-01-20T19:50:42.358" v="78" actId="14100"/>
        <pc:sldMkLst>
          <pc:docMk/>
          <pc:sldMk cId="716567294" sldId="612"/>
        </pc:sldMkLst>
        <pc:spChg chg="mod ord">
          <ac:chgData name="Giulia Vilone" userId="S::giulia.vilone@tudublin.ie::0c58d732-b0d9-492e-ba07-5ae44eefa3de" providerId="AD" clId="Web-{44388F12-074E-3A85-9553-BA3E2D22D122}" dt="2022-01-20T19:49:31.216" v="57" actId="20577"/>
          <ac:spMkLst>
            <pc:docMk/>
            <pc:sldMk cId="716567294" sldId="61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44388F12-074E-3A85-9553-BA3E2D22D122}" dt="2022-01-20T19:47:10.260" v="1"/>
          <ac:spMkLst>
            <pc:docMk/>
            <pc:sldMk cId="716567294" sldId="612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44388F12-074E-3A85-9553-BA3E2D22D122}" dt="2022-01-20T19:50:16.123" v="73" actId="14100"/>
          <ac:picMkLst>
            <pc:docMk/>
            <pc:sldMk cId="716567294" sldId="612"/>
            <ac:picMk id="4" creationId="{00000000-0000-0000-0000-000000000000}"/>
          </ac:picMkLst>
        </pc:picChg>
        <pc:picChg chg="mod">
          <ac:chgData name="Giulia Vilone" userId="S::giulia.vilone@tudublin.ie::0c58d732-b0d9-492e-ba07-5ae44eefa3de" providerId="AD" clId="Web-{44388F12-074E-3A85-9553-BA3E2D22D122}" dt="2022-01-20T19:50:42.358" v="78" actId="14100"/>
          <ac:picMkLst>
            <pc:docMk/>
            <pc:sldMk cId="716567294" sldId="612"/>
            <ac:picMk id="5" creationId="{00000000-0000-0000-0000-000000000000}"/>
          </ac:picMkLst>
        </pc:picChg>
        <pc:picChg chg="mod">
          <ac:chgData name="Giulia Vilone" userId="S::giulia.vilone@tudublin.ie::0c58d732-b0d9-492e-ba07-5ae44eefa3de" providerId="AD" clId="Web-{44388F12-074E-3A85-9553-BA3E2D22D122}" dt="2022-01-20T19:50:35.421" v="76" actId="1076"/>
          <ac:picMkLst>
            <pc:docMk/>
            <pc:sldMk cId="716567294" sldId="612"/>
            <ac:picMk id="6" creationId="{00000000-0000-0000-0000-000000000000}"/>
          </ac:picMkLst>
        </pc:picChg>
      </pc:sldChg>
      <pc:sldMasterChg chg="del delSldLayout">
        <pc:chgData name="Giulia Vilone" userId="S::giulia.vilone@tudublin.ie::0c58d732-b0d9-492e-ba07-5ae44eefa3de" providerId="AD" clId="Web-{44388F12-074E-3A85-9553-BA3E2D22D122}" dt="2022-01-20T19:47:08.995" v="0"/>
        <pc:sldMasterMkLst>
          <pc:docMk/>
          <pc:sldMasterMk cId="0" sldId="2147483720"/>
        </pc:sldMasterMkLst>
        <pc:sldLayoutChg chg="del">
          <pc:chgData name="Giulia Vilone" userId="S::giulia.vilone@tudublin.ie::0c58d732-b0d9-492e-ba07-5ae44eefa3de" providerId="AD" clId="Web-{44388F12-074E-3A85-9553-BA3E2D22D122}" dt="2022-01-20T19:47:08.995" v="0"/>
          <pc:sldLayoutMkLst>
            <pc:docMk/>
            <pc:sldMasterMk cId="0" sldId="2147483720"/>
            <pc:sldLayoutMk cId="0" sldId="2147483721"/>
          </pc:sldLayoutMkLst>
        </pc:sldLayoutChg>
        <pc:sldLayoutChg chg="del">
          <pc:chgData name="Giulia Vilone" userId="S::giulia.vilone@tudublin.ie::0c58d732-b0d9-492e-ba07-5ae44eefa3de" providerId="AD" clId="Web-{44388F12-074E-3A85-9553-BA3E2D22D122}" dt="2022-01-20T19:47:08.995" v="0"/>
          <pc:sldLayoutMkLst>
            <pc:docMk/>
            <pc:sldMasterMk cId="0" sldId="2147483720"/>
            <pc:sldLayoutMk cId="0" sldId="2147483722"/>
          </pc:sldLayoutMkLst>
        </pc:sldLayoutChg>
        <pc:sldLayoutChg chg="del">
          <pc:chgData name="Giulia Vilone" userId="S::giulia.vilone@tudublin.ie::0c58d732-b0d9-492e-ba07-5ae44eefa3de" providerId="AD" clId="Web-{44388F12-074E-3A85-9553-BA3E2D22D122}" dt="2022-01-20T19:47:08.995" v="0"/>
          <pc:sldLayoutMkLst>
            <pc:docMk/>
            <pc:sldMasterMk cId="0" sldId="2147483720"/>
            <pc:sldLayoutMk cId="0" sldId="2147483723"/>
          </pc:sldLayoutMkLst>
        </pc:sldLayoutChg>
        <pc:sldLayoutChg chg="del">
          <pc:chgData name="Giulia Vilone" userId="S::giulia.vilone@tudublin.ie::0c58d732-b0d9-492e-ba07-5ae44eefa3de" providerId="AD" clId="Web-{44388F12-074E-3A85-9553-BA3E2D22D122}" dt="2022-01-20T19:47:08.995" v="0"/>
          <pc:sldLayoutMkLst>
            <pc:docMk/>
            <pc:sldMasterMk cId="0" sldId="2147483720"/>
            <pc:sldLayoutMk cId="0" sldId="2147483724"/>
          </pc:sldLayoutMkLst>
        </pc:sldLayoutChg>
        <pc:sldLayoutChg chg="del">
          <pc:chgData name="Giulia Vilone" userId="S::giulia.vilone@tudublin.ie::0c58d732-b0d9-492e-ba07-5ae44eefa3de" providerId="AD" clId="Web-{44388F12-074E-3A85-9553-BA3E2D22D122}" dt="2022-01-20T19:47:08.995" v="0"/>
          <pc:sldLayoutMkLst>
            <pc:docMk/>
            <pc:sldMasterMk cId="0" sldId="2147483720"/>
            <pc:sldLayoutMk cId="0" sldId="2147483725"/>
          </pc:sldLayoutMkLst>
        </pc:sldLayoutChg>
        <pc:sldLayoutChg chg="del">
          <pc:chgData name="Giulia Vilone" userId="S::giulia.vilone@tudublin.ie::0c58d732-b0d9-492e-ba07-5ae44eefa3de" providerId="AD" clId="Web-{44388F12-074E-3A85-9553-BA3E2D22D122}" dt="2022-01-20T19:47:08.995" v="0"/>
          <pc:sldLayoutMkLst>
            <pc:docMk/>
            <pc:sldMasterMk cId="0" sldId="2147483720"/>
            <pc:sldLayoutMk cId="0" sldId="2147483726"/>
          </pc:sldLayoutMkLst>
        </pc:sldLayoutChg>
        <pc:sldLayoutChg chg="del">
          <pc:chgData name="Giulia Vilone" userId="S::giulia.vilone@tudublin.ie::0c58d732-b0d9-492e-ba07-5ae44eefa3de" providerId="AD" clId="Web-{44388F12-074E-3A85-9553-BA3E2D22D122}" dt="2022-01-20T19:47:08.995" v="0"/>
          <pc:sldLayoutMkLst>
            <pc:docMk/>
            <pc:sldMasterMk cId="0" sldId="2147483720"/>
            <pc:sldLayoutMk cId="0" sldId="2147483727"/>
          </pc:sldLayoutMkLst>
        </pc:sldLayoutChg>
        <pc:sldLayoutChg chg="del">
          <pc:chgData name="Giulia Vilone" userId="S::giulia.vilone@tudublin.ie::0c58d732-b0d9-492e-ba07-5ae44eefa3de" providerId="AD" clId="Web-{44388F12-074E-3A85-9553-BA3E2D22D122}" dt="2022-01-20T19:47:08.995" v="0"/>
          <pc:sldLayoutMkLst>
            <pc:docMk/>
            <pc:sldMasterMk cId="0" sldId="2147483720"/>
            <pc:sldLayoutMk cId="0" sldId="2147483728"/>
          </pc:sldLayoutMkLst>
        </pc:sldLayoutChg>
        <pc:sldLayoutChg chg="del">
          <pc:chgData name="Giulia Vilone" userId="S::giulia.vilone@tudublin.ie::0c58d732-b0d9-492e-ba07-5ae44eefa3de" providerId="AD" clId="Web-{44388F12-074E-3A85-9553-BA3E2D22D122}" dt="2022-01-20T19:47:08.995" v="0"/>
          <pc:sldLayoutMkLst>
            <pc:docMk/>
            <pc:sldMasterMk cId="0" sldId="2147483720"/>
            <pc:sldLayoutMk cId="0" sldId="2147483729"/>
          </pc:sldLayoutMkLst>
        </pc:sldLayoutChg>
        <pc:sldLayoutChg chg="del">
          <pc:chgData name="Giulia Vilone" userId="S::giulia.vilone@tudublin.ie::0c58d732-b0d9-492e-ba07-5ae44eefa3de" providerId="AD" clId="Web-{44388F12-074E-3A85-9553-BA3E2D22D122}" dt="2022-01-20T19:47:08.995" v="0"/>
          <pc:sldLayoutMkLst>
            <pc:docMk/>
            <pc:sldMasterMk cId="0" sldId="2147483720"/>
            <pc:sldLayoutMk cId="0" sldId="2147483730"/>
          </pc:sldLayoutMkLst>
        </pc:sldLayoutChg>
        <pc:sldLayoutChg chg="del">
          <pc:chgData name="Giulia Vilone" userId="S::giulia.vilone@tudublin.ie::0c58d732-b0d9-492e-ba07-5ae44eefa3de" providerId="AD" clId="Web-{44388F12-074E-3A85-9553-BA3E2D22D122}" dt="2022-01-20T19:47:08.995" v="0"/>
          <pc:sldLayoutMkLst>
            <pc:docMk/>
            <pc:sldMasterMk cId="0" sldId="2147483720"/>
            <pc:sldLayoutMk cId="0" sldId="2147483731"/>
          </pc:sldLayoutMkLst>
        </pc:sldLayoutChg>
      </pc:sldMasterChg>
      <pc:sldMasterChg chg="add del addSldLayout delSldLayout modSldLayout">
        <pc:chgData name="Giulia Vilone" userId="S::giulia.vilone@tudublin.ie::0c58d732-b0d9-492e-ba07-5ae44eefa3de" providerId="AD" clId="Web-{44388F12-074E-3A85-9553-BA3E2D22D122}" dt="2022-01-20T19:47:10.260" v="1"/>
        <pc:sldMasterMkLst>
          <pc:docMk/>
          <pc:sldMasterMk cId="3827897648" sldId="2147483732"/>
        </pc:sldMasterMkLst>
        <pc:sldLayoutChg chg="add del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827897648" sldId="2147483732"/>
            <pc:sldLayoutMk cId="3668051508" sldId="2147483733"/>
          </pc:sldLayoutMkLst>
        </pc:sldLayoutChg>
        <pc:sldLayoutChg chg="add del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827897648" sldId="2147483732"/>
            <pc:sldLayoutMk cId="1029129116" sldId="2147483734"/>
          </pc:sldLayoutMkLst>
        </pc:sldLayoutChg>
        <pc:sldLayoutChg chg="add del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827897648" sldId="2147483732"/>
            <pc:sldLayoutMk cId="3015820585" sldId="2147483735"/>
          </pc:sldLayoutMkLst>
        </pc:sldLayoutChg>
        <pc:sldLayoutChg chg="add del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827897648" sldId="2147483732"/>
            <pc:sldLayoutMk cId="79044960" sldId="2147483736"/>
          </pc:sldLayoutMkLst>
        </pc:sldLayoutChg>
        <pc:sldLayoutChg chg="add del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827897648" sldId="2147483732"/>
            <pc:sldLayoutMk cId="1526557787" sldId="2147483737"/>
          </pc:sldLayoutMkLst>
        </pc:sldLayoutChg>
        <pc:sldLayoutChg chg="add del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827897648" sldId="2147483732"/>
            <pc:sldLayoutMk cId="1781860916" sldId="2147483738"/>
          </pc:sldLayoutMkLst>
        </pc:sldLayoutChg>
        <pc:sldLayoutChg chg="add del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827897648" sldId="2147483732"/>
            <pc:sldLayoutMk cId="836259859" sldId="2147483739"/>
          </pc:sldLayoutMkLst>
        </pc:sldLayoutChg>
        <pc:sldLayoutChg chg="add del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827897648" sldId="2147483732"/>
            <pc:sldLayoutMk cId="2657211392" sldId="2147483740"/>
          </pc:sldLayoutMkLst>
        </pc:sldLayoutChg>
        <pc:sldLayoutChg chg="add del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827897648" sldId="2147483732"/>
            <pc:sldLayoutMk cId="409102103" sldId="2147483741"/>
          </pc:sldLayoutMkLst>
        </pc:sldLayoutChg>
        <pc:sldLayoutChg chg="add del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827897648" sldId="2147483732"/>
            <pc:sldLayoutMk cId="3556060630" sldId="2147483742"/>
          </pc:sldLayoutMkLst>
        </pc:sldLayoutChg>
        <pc:sldLayoutChg chg="add del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827897648" sldId="2147483732"/>
            <pc:sldLayoutMk cId="3259694252" sldId="2147483743"/>
          </pc:sldLayoutMkLst>
        </pc:sldLayoutChg>
      </pc:sldMasterChg>
      <pc:sldMasterChg chg="add addSldLayout modSldLayout">
        <pc:chgData name="Giulia Vilone" userId="S::giulia.vilone@tudublin.ie::0c58d732-b0d9-492e-ba07-5ae44eefa3de" providerId="AD" clId="Web-{44388F12-074E-3A85-9553-BA3E2D22D122}" dt="2022-01-20T19:47:10.260" v="1"/>
        <pc:sldMasterMkLst>
          <pc:docMk/>
          <pc:sldMasterMk cId="3106118268" sldId="2147483744"/>
        </pc:sldMasterMkLst>
        <pc:sldLayoutChg chg="add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106118268" sldId="2147483744"/>
            <pc:sldLayoutMk cId="3067408557" sldId="2147483745"/>
          </pc:sldLayoutMkLst>
        </pc:sldLayoutChg>
        <pc:sldLayoutChg chg="add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106118268" sldId="2147483744"/>
            <pc:sldLayoutMk cId="2817446131" sldId="2147483746"/>
          </pc:sldLayoutMkLst>
        </pc:sldLayoutChg>
        <pc:sldLayoutChg chg="add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106118268" sldId="2147483744"/>
            <pc:sldLayoutMk cId="555703437" sldId="2147483747"/>
          </pc:sldLayoutMkLst>
        </pc:sldLayoutChg>
        <pc:sldLayoutChg chg="add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106118268" sldId="2147483744"/>
            <pc:sldLayoutMk cId="3893789771" sldId="2147483748"/>
          </pc:sldLayoutMkLst>
        </pc:sldLayoutChg>
        <pc:sldLayoutChg chg="add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106118268" sldId="2147483744"/>
            <pc:sldLayoutMk cId="1453063749" sldId="2147483749"/>
          </pc:sldLayoutMkLst>
        </pc:sldLayoutChg>
        <pc:sldLayoutChg chg="add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106118268" sldId="2147483744"/>
            <pc:sldLayoutMk cId="1423547056" sldId="2147483750"/>
          </pc:sldLayoutMkLst>
        </pc:sldLayoutChg>
        <pc:sldLayoutChg chg="add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106118268" sldId="2147483744"/>
            <pc:sldLayoutMk cId="2290875567" sldId="2147483751"/>
          </pc:sldLayoutMkLst>
        </pc:sldLayoutChg>
        <pc:sldLayoutChg chg="add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106118268" sldId="2147483744"/>
            <pc:sldLayoutMk cId="3619549051" sldId="2147483752"/>
          </pc:sldLayoutMkLst>
        </pc:sldLayoutChg>
        <pc:sldLayoutChg chg="add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106118268" sldId="2147483744"/>
            <pc:sldLayoutMk cId="4290615644" sldId="2147483753"/>
          </pc:sldLayoutMkLst>
        </pc:sldLayoutChg>
        <pc:sldLayoutChg chg="add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106118268" sldId="2147483744"/>
            <pc:sldLayoutMk cId="841699023" sldId="2147483754"/>
          </pc:sldLayoutMkLst>
        </pc:sldLayoutChg>
        <pc:sldLayoutChg chg="add mod replId">
          <pc:chgData name="Giulia Vilone" userId="S::giulia.vilone@tudublin.ie::0c58d732-b0d9-492e-ba07-5ae44eefa3de" providerId="AD" clId="Web-{44388F12-074E-3A85-9553-BA3E2D22D122}" dt="2022-01-20T19:47:10.260" v="1"/>
          <pc:sldLayoutMkLst>
            <pc:docMk/>
            <pc:sldMasterMk cId="3106118268" sldId="2147483744"/>
            <pc:sldLayoutMk cId="655893397" sldId="21474837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C5812-F25A-4D33-A0D7-EB4357A8E2B7}" type="datetimeFigureOut">
              <a:rPr lang="en-IE" smtClean="0"/>
              <a:t>27/01/2023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5A0A-D293-4793-973F-502017F190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246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7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0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9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3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3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2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0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1/27/23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54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8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E" sz="9600">
                <a:solidFill>
                  <a:schemeClr val="accent1">
                    <a:lumMod val="75000"/>
                  </a:schemeClr>
                </a:solidFill>
              </a:rPr>
              <a:t>Computer Security</a:t>
            </a:r>
            <a:br>
              <a:rPr lang="en-IE" sz="96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E" sz="9600">
                <a:solidFill>
                  <a:schemeClr val="accent1">
                    <a:lumMod val="75000"/>
                  </a:schemeClr>
                </a:solidFill>
              </a:rPr>
              <a:t>- Summary</a:t>
            </a:r>
            <a:endParaRPr lang="en-US" sz="9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59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que 1"/>
          <p:cNvSpPr/>
          <p:nvPr/>
        </p:nvSpPr>
        <p:spPr>
          <a:xfrm>
            <a:off x="5125225" y="764704"/>
            <a:ext cx="2050526" cy="1872208"/>
          </a:xfrm>
          <a:prstGeom prst="plaqu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bg1"/>
                </a:solidFill>
              </a:rPr>
              <a:t>Operating</a:t>
            </a:r>
          </a:p>
          <a:p>
            <a:pPr algn="ctr"/>
            <a:r>
              <a:rPr lang="en-IE" sz="2000" b="1" dirty="0">
                <a:solidFill>
                  <a:schemeClr val="bg1"/>
                </a:solidFill>
              </a:rPr>
              <a:t>System</a:t>
            </a:r>
          </a:p>
        </p:txBody>
      </p:sp>
      <p:cxnSp>
        <p:nvCxnSpPr>
          <p:cNvPr id="5" name="Elbow Connector 4"/>
          <p:cNvCxnSpPr>
            <a:endCxn id="2" idx="1"/>
          </p:cNvCxnSpPr>
          <p:nvPr/>
        </p:nvCxnSpPr>
        <p:spPr>
          <a:xfrm rot="5400000" flipH="1" flipV="1">
            <a:off x="3018326" y="1826159"/>
            <a:ext cx="2232249" cy="1981551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79576" y="3933056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Process</a:t>
            </a:r>
          </a:p>
          <a:p>
            <a:pPr algn="ctr"/>
            <a:r>
              <a:rPr lang="en-IE" sz="1800" dirty="0"/>
              <a:t>Manager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66026" y="3068960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Memory</a:t>
            </a:r>
          </a:p>
          <a:p>
            <a:pPr algn="ctr"/>
            <a:r>
              <a:rPr lang="en-IE" sz="1800" dirty="0"/>
              <a:t>Manager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5400000">
            <a:off x="4105358" y="2049093"/>
            <a:ext cx="1152127" cy="887613"/>
          </a:xfrm>
          <a:prstGeom prst="bentConnector3">
            <a:avLst>
              <a:gd name="adj1" fmla="val 189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294223" y="4797152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Network</a:t>
            </a:r>
          </a:p>
          <a:p>
            <a:pPr algn="ctr"/>
            <a:r>
              <a:rPr lang="en-IE" sz="1800" dirty="0"/>
              <a:t>Manager</a:t>
            </a:r>
          </a:p>
        </p:txBody>
      </p:sp>
      <p:cxnSp>
        <p:nvCxnSpPr>
          <p:cNvPr id="27" name="Elbow Connector 26"/>
          <p:cNvCxnSpPr>
            <a:stCxn id="26" idx="0"/>
          </p:cNvCxnSpPr>
          <p:nvPr/>
        </p:nvCxnSpPr>
        <p:spPr>
          <a:xfrm rot="5400000" flipH="1" flipV="1">
            <a:off x="4934184" y="3573015"/>
            <a:ext cx="2448272" cy="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84232" y="3933057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Device</a:t>
            </a:r>
          </a:p>
          <a:p>
            <a:pPr algn="ctr"/>
            <a:r>
              <a:rPr lang="en-IE" sz="1800" dirty="0"/>
              <a:t>Manager</a:t>
            </a:r>
          </a:p>
        </p:txBody>
      </p:sp>
      <p:cxnSp>
        <p:nvCxnSpPr>
          <p:cNvPr id="34" name="Elbow Connector 33"/>
          <p:cNvCxnSpPr>
            <a:stCxn id="2" idx="3"/>
            <a:endCxn id="33" idx="0"/>
          </p:cNvCxnSpPr>
          <p:nvPr/>
        </p:nvCxnSpPr>
        <p:spPr>
          <a:xfrm>
            <a:off x="7175752" y="1700809"/>
            <a:ext cx="1872577" cy="2232249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5788847" y="3289043"/>
            <a:ext cx="2736307" cy="1459753"/>
          </a:xfrm>
          <a:prstGeom prst="bentConnector3">
            <a:avLst>
              <a:gd name="adj1" fmla="val 62658"/>
            </a:avLst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176120" y="5373216"/>
            <a:ext cx="1728192" cy="72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Security</a:t>
            </a:r>
          </a:p>
          <a:p>
            <a:pPr algn="ctr"/>
            <a:r>
              <a:rPr lang="en-IE" sz="1800" dirty="0"/>
              <a:t>Manager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6723788" y="2553949"/>
            <a:ext cx="1543410" cy="782762"/>
          </a:xfrm>
          <a:prstGeom prst="bentConnector3">
            <a:avLst>
              <a:gd name="adj1" fmla="val -1104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22410" y="2996952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File</a:t>
            </a:r>
          </a:p>
          <a:p>
            <a:pPr algn="ctr"/>
            <a:r>
              <a:rPr lang="en-IE" sz="18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0987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Operating System 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sz="2800" dirty="0"/>
              <a:t>The Operating System uses several different ways to protect the system:</a:t>
            </a:r>
          </a:p>
          <a:p>
            <a:endParaRPr lang="en-IE" sz="2800" dirty="0"/>
          </a:p>
          <a:p>
            <a:pPr lvl="1">
              <a:buChar char="•"/>
            </a:pPr>
            <a:r>
              <a:rPr lang="en-IE" sz="2800" dirty="0"/>
              <a:t>Your credentials (e.g. username and password)</a:t>
            </a:r>
            <a:endParaRPr lang="en-IE" sz="2800" dirty="0">
              <a:cs typeface="Calibri Light" panose="020F0302020204030204"/>
            </a:endParaRPr>
          </a:p>
          <a:p>
            <a:pPr lvl="1">
              <a:buChar char="•"/>
            </a:pPr>
            <a:r>
              <a:rPr lang="en-IE" sz="2800" dirty="0"/>
              <a:t>Your authorisation (e.g. </a:t>
            </a:r>
            <a:r>
              <a:rPr lang="en-IE" sz="2800" dirty="0" err="1"/>
              <a:t>drwxr</a:t>
            </a:r>
            <a:r>
              <a:rPr lang="en-IE" sz="2800" dirty="0"/>
              <a:t>-x-r--)</a:t>
            </a:r>
            <a:endParaRPr lang="en-IE" sz="2800" dirty="0">
              <a:cs typeface="Calibri Light" panose="020F0302020204030204"/>
            </a:endParaRPr>
          </a:p>
          <a:p>
            <a:pPr lvl="1">
              <a:buChar char="•"/>
            </a:pPr>
            <a:r>
              <a:rPr lang="en-IE" sz="2800" dirty="0"/>
              <a:t>Your location (e.g. inside/outside the LAN)</a:t>
            </a:r>
            <a:endParaRPr lang="en-IE" sz="2800" dirty="0">
              <a:cs typeface="Calibri Light" panose="020F0302020204030204"/>
            </a:endParaRPr>
          </a:p>
          <a:p>
            <a:pPr lvl="1">
              <a:buChar char="•"/>
            </a:pPr>
            <a:r>
              <a:rPr lang="en-IE" sz="2800" dirty="0"/>
              <a:t>Your behaviour (e.g. deleting lots of files)</a:t>
            </a:r>
            <a:endParaRPr lang="en-IE" sz="2800" dirty="0">
              <a:cs typeface="Calibri Light" panose="020F0302020204030204"/>
            </a:endParaRPr>
          </a:p>
          <a:p>
            <a:pPr lvl="1">
              <a:buChar char="•"/>
            </a:pPr>
            <a:r>
              <a:rPr lang="en-IE" sz="2800" dirty="0"/>
              <a:t>The firewall</a:t>
            </a:r>
            <a:endParaRPr lang="en-IE" sz="2800" dirty="0">
              <a:cs typeface="Calibri Light" panose="020F0302020204030204"/>
            </a:endParaRPr>
          </a:p>
          <a:p>
            <a:pPr lvl="1"/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5923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Operating Systems Attacks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IE" sz="2800" dirty="0"/>
              <a:t>Intentional Attacks</a:t>
            </a:r>
            <a:endParaRPr lang="en-IE" sz="2800" dirty="0">
              <a:cs typeface="Calibri Light"/>
            </a:endParaRPr>
          </a:p>
          <a:p>
            <a:pPr lvl="1"/>
            <a:r>
              <a:rPr lang="en-IE" sz="2800" dirty="0"/>
              <a:t>Denial-of-Service (DoS) Attack</a:t>
            </a:r>
            <a:endParaRPr lang="en-IE" sz="2800" dirty="0">
              <a:cs typeface="Calibri Light"/>
            </a:endParaRPr>
          </a:p>
          <a:p>
            <a:pPr lvl="1"/>
            <a:r>
              <a:rPr lang="en-IE" sz="2800" dirty="0"/>
              <a:t>Wiretapping</a:t>
            </a:r>
            <a:endParaRPr lang="en-IE" sz="2800" dirty="0">
              <a:cs typeface="Calibri Light"/>
            </a:endParaRPr>
          </a:p>
          <a:p>
            <a:pPr lvl="1"/>
            <a:r>
              <a:rPr lang="en-IE" sz="2800" dirty="0"/>
              <a:t>Viruses</a:t>
            </a:r>
            <a:endParaRPr lang="en-IE" sz="2800" dirty="0">
              <a:cs typeface="Calibri Light"/>
            </a:endParaRPr>
          </a:p>
          <a:p>
            <a:pPr lvl="1"/>
            <a:r>
              <a:rPr lang="en-IE" sz="2800" dirty="0"/>
              <a:t>Worms</a:t>
            </a:r>
            <a:endParaRPr lang="en-IE" sz="2800" dirty="0">
              <a:cs typeface="Calibri Light"/>
            </a:endParaRPr>
          </a:p>
          <a:p>
            <a:pPr lvl="1"/>
            <a:r>
              <a:rPr lang="en-IE" sz="2800" dirty="0"/>
              <a:t>Trojans</a:t>
            </a:r>
            <a:endParaRPr lang="en-IE" sz="2800" dirty="0">
              <a:cs typeface="Calibri Light"/>
            </a:endParaRPr>
          </a:p>
          <a:p>
            <a:r>
              <a:rPr lang="en-IE" sz="2800" dirty="0"/>
              <a:t>Unintentional Attacks</a:t>
            </a:r>
            <a:endParaRPr lang="en-IE" sz="2800" dirty="0">
              <a:cs typeface="Calibri Light"/>
            </a:endParaRPr>
          </a:p>
          <a:p>
            <a:pPr lvl="1"/>
            <a:r>
              <a:rPr lang="en-IE" sz="2800" dirty="0"/>
              <a:t>Parallel writes</a:t>
            </a:r>
            <a:endParaRPr lang="en-IE" sz="2800" dirty="0">
              <a:cs typeface="Calibri Light"/>
            </a:endParaRPr>
          </a:p>
          <a:p>
            <a:pPr lvl="1"/>
            <a:r>
              <a:rPr lang="en-IE" sz="2800" dirty="0"/>
              <a:t>Unintentional Denial-of-Service (DoS)</a:t>
            </a:r>
            <a:endParaRPr lang="en-IE" sz="2800" dirty="0">
              <a:cs typeface="Calibri Light"/>
            </a:endParaRPr>
          </a:p>
          <a:p>
            <a:pPr lvl="1"/>
            <a:endParaRPr lang="en-IE" sz="2800" dirty="0">
              <a:cs typeface="Calibr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38" y="5312915"/>
            <a:ext cx="2490965" cy="1251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75" y="3369160"/>
            <a:ext cx="1369758" cy="1700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79" y="3372908"/>
            <a:ext cx="2561209" cy="1638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094" y="1537681"/>
            <a:ext cx="1843065" cy="1134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111" y="3176344"/>
            <a:ext cx="1959657" cy="14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4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Protection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IE" sz="2800" dirty="0"/>
              <a:t>System protection is multifaceted, four protection methods include:</a:t>
            </a:r>
            <a:endParaRPr lang="en-IE" sz="2800" dirty="0">
              <a:cs typeface="Calibri Light"/>
            </a:endParaRPr>
          </a:p>
          <a:p>
            <a:pPr lvl="1">
              <a:lnSpc>
                <a:spcPct val="100000"/>
              </a:lnSpc>
            </a:pPr>
            <a:r>
              <a:rPr lang="en-IE" sz="2800" dirty="0"/>
              <a:t>Antivirus Software</a:t>
            </a:r>
            <a:endParaRPr lang="en-IE" sz="2800" dirty="0">
              <a:cs typeface="Calibri Light"/>
            </a:endParaRPr>
          </a:p>
          <a:p>
            <a:pPr lvl="1">
              <a:lnSpc>
                <a:spcPct val="100000"/>
              </a:lnSpc>
            </a:pPr>
            <a:r>
              <a:rPr lang="en-IE" sz="2800" dirty="0"/>
              <a:t>Firewalls</a:t>
            </a:r>
            <a:endParaRPr lang="en-IE" sz="2800" dirty="0">
              <a:cs typeface="Calibri Light"/>
            </a:endParaRPr>
          </a:p>
          <a:p>
            <a:pPr lvl="1">
              <a:lnSpc>
                <a:spcPct val="100000"/>
              </a:lnSpc>
            </a:pPr>
            <a:r>
              <a:rPr lang="en-IE" sz="2800" dirty="0"/>
              <a:t>Patch Management</a:t>
            </a:r>
            <a:endParaRPr lang="en-IE" sz="2800" dirty="0">
              <a:cs typeface="Calibri Light"/>
            </a:endParaRPr>
          </a:p>
          <a:p>
            <a:pPr lvl="1">
              <a:lnSpc>
                <a:spcPct val="100000"/>
              </a:lnSpc>
            </a:pPr>
            <a:r>
              <a:rPr lang="en-IE" sz="2800" dirty="0"/>
              <a:t>Authentication</a:t>
            </a:r>
            <a:endParaRPr lang="en-IE" sz="2800" dirty="0">
              <a:cs typeface="Calibri Light"/>
            </a:endParaRPr>
          </a:p>
          <a:p>
            <a:pPr lvl="2">
              <a:lnSpc>
                <a:spcPct val="100000"/>
              </a:lnSpc>
            </a:pPr>
            <a:r>
              <a:rPr lang="en-IE" dirty="0"/>
              <a:t>CAPTCHAs</a:t>
            </a:r>
            <a:endParaRPr lang="en-IE" dirty="0">
              <a:cs typeface="Calibri Light"/>
            </a:endParaRPr>
          </a:p>
          <a:p>
            <a:pPr lvl="2">
              <a:lnSpc>
                <a:spcPct val="100000"/>
              </a:lnSpc>
            </a:pPr>
            <a:r>
              <a:rPr lang="en-IE" dirty="0" err="1"/>
              <a:t>reCAPTCHAs</a:t>
            </a:r>
            <a:endParaRPr lang="en-IE" dirty="0">
              <a:cs typeface="Calibri Light"/>
            </a:endParaRPr>
          </a:p>
          <a:p>
            <a:pPr lvl="2">
              <a:lnSpc>
                <a:spcPct val="100000"/>
              </a:lnSpc>
            </a:pPr>
            <a:r>
              <a:rPr lang="en-IE" dirty="0"/>
              <a:t>Smart Cards</a:t>
            </a:r>
            <a:endParaRPr lang="en-IE" dirty="0">
              <a:cs typeface="Calibri Light"/>
            </a:endParaRPr>
          </a:p>
          <a:p>
            <a:pPr lvl="2">
              <a:lnSpc>
                <a:spcPct val="100000"/>
              </a:lnSpc>
            </a:pPr>
            <a:r>
              <a:rPr lang="en-IE" dirty="0"/>
              <a:t>Biometrics</a:t>
            </a:r>
            <a:endParaRPr lang="en-IE" dirty="0">
              <a:cs typeface="Calibri Light"/>
            </a:endParaRPr>
          </a:p>
          <a:p>
            <a:pPr lvl="1"/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73" y="4376945"/>
            <a:ext cx="3525377" cy="2375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12" y="4951554"/>
            <a:ext cx="2893250" cy="1806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48" y="2779395"/>
            <a:ext cx="3261320" cy="180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6729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3818</TotalTime>
  <Words>127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Metropolitan</vt:lpstr>
      <vt:lpstr>Computer Security - Summary</vt:lpstr>
      <vt:lpstr>PowerPoint Presentation</vt:lpstr>
      <vt:lpstr>Operating System Security</vt:lpstr>
      <vt:lpstr>Operating Systems Attacks</vt:lpstr>
      <vt:lpstr>System Protection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Paul Kelly</cp:lastModifiedBy>
  <cp:revision>325</cp:revision>
  <dcterms:created xsi:type="dcterms:W3CDTF">2015-01-19T19:52:08Z</dcterms:created>
  <dcterms:modified xsi:type="dcterms:W3CDTF">2023-01-27T17:28:28Z</dcterms:modified>
</cp:coreProperties>
</file>