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CD50-D014-1FDA-ED39-CC07AEE5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FB041-65C9-CD99-85F9-54C42F8B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B61B-FAD9-DDEF-DD72-860B186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C668-A660-57AB-4075-6B74415A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5B20-7C6D-7CF6-2DCB-45D2824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74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30C-7182-C7B6-3A64-29D4A658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78F3-AF6F-52DB-DA4A-0345772E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2EE3-7E03-D2CD-799E-6CAA4F00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C1C7-74ED-F9C2-70CF-9C7456F4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DDCC-2B14-953F-0634-EF3BE0F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075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47919-BBD2-924B-11E3-4E380B643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8D6A7-8BAA-AA26-3E65-9FCA9612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D7B3-5246-BB03-E80B-14CE12A5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CC0A-B2F4-1C82-F353-592FF91A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1316-1C69-D086-3FC5-2E6C5B4E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179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5325-CE9A-A570-B5A4-EE71A39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EDF3-0349-4E0C-2C97-CAE29DE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7DC8-5814-F4A1-A7F4-561AA382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6611-46FA-6C00-4467-7C178901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0106-908B-6904-234D-38795A0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716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E5A8-8646-9999-5A22-49B9739D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E4A3-8A95-1F3C-ED73-DD37A17C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60FC-751A-0399-2412-1C1C0F40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3C53-47D5-508C-A516-EBA7C76B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DA65-84A3-D18A-232C-45BA551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341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B85B-C208-0A3E-6DAE-1515483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3B56-2FB2-5BC3-C78F-50DFE8795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5A784-0052-CE3E-5D64-9FCC20EB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EC8B-08BE-9CFE-940D-B1E33B64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415C-18BF-1A50-6BBF-97C02A28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391B-4B25-BF63-9475-8E4049C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999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F77E-CC24-E4FC-6670-99D8C5F9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FDE4-828D-21CA-C0F1-D311B8E2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DD7F-CBCC-9684-E6D5-43EF8BD5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E34A1-D88D-68A0-4B1D-B75802BC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B3A0F-2684-9ACD-F8FE-D8AA6308C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F14DE-8DBD-253D-39E0-23192F1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76B8-3C11-F0EC-E9BE-AEAA4BC1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2AB7E-43A0-82B1-5E6C-44241E49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662E-6C4D-B536-BD38-D4BD8178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FFB12-1135-AE0B-AADD-9EB4D2F2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BB01-DBD0-5EF4-0171-FA92F72A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1910-CCFD-56DF-93B0-CBBE68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232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21C13-B544-34B0-6406-1D6DAA17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970C-2CB8-8704-718F-A70EBBF9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0284B-2D95-13A9-84C5-6E249528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69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2124-D2AC-7071-4D0E-BC4FDD6E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6165-88CC-C4DF-70D1-C011686B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A6B37-E39B-0CAD-35D0-7650B2DC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309A-F69B-F6AC-C7F4-ACDD8D0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0F9BC-24E7-6C73-D0C3-5E2BED11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F12B-7413-5008-718C-ABE85E6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11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005F-C62F-0286-AC2E-E1F7B49B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86C7B-6E6C-A826-8C9F-B764DDBF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52E3F-604E-0CAC-CF90-DB32B657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6D04-64B0-6E17-0387-59F6333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5603-6BB1-6AEF-F517-1DDEE90C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03FB-953D-A960-111E-84D84D94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064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A1579-E991-7941-B2F1-55FB99C1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B54E-0602-CEF6-37A4-7747DFC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D582-DC1E-7936-1442-078CF4F78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52C79-2D84-4308-9A62-91E5D3C44F4E}" type="datetimeFigureOut">
              <a:rPr lang="lt-LT" smtClean="0"/>
              <a:t>2024-08-25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E3B5-CF31-8267-349C-C870A32BC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265A-5B37-1F6F-F9B8-DDAC897D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CE46-B6EB-44C6-AE21-2D05EA22D7D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445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0208-9D7C-6A93-1F6F-B409440B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Zod</a:t>
            </a:r>
            <a:endParaRPr lang="lt-LT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15ECC-681C-292C-138E-27198F68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endParaRPr lang="lt-LT">
              <a:solidFill>
                <a:schemeClr val="bg1"/>
              </a:solidFill>
            </a:endParaRPr>
          </a:p>
        </p:txBody>
      </p:sp>
      <p:pic>
        <p:nvPicPr>
          <p:cNvPr id="1026" name="Picture 2" descr="Schema Validation Using Zod. This year I started to work on… | by Nikita  Moudgil | Medium">
            <a:extLst>
              <a:ext uri="{FF2B5EF4-FFF2-40B4-BE49-F238E27FC236}">
                <a16:creationId xmlns:a16="http://schemas.microsoft.com/office/drawing/2014/main" id="{71FC233A-2238-F35A-CDBA-ACF18576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9" r="20069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6E428-4DB2-90C1-4B14-F457B6B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What is Zod?</a:t>
            </a:r>
            <a:endParaRPr lang="lt-L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5CED-1708-B09C-042D-AD61B3BD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lt-LT" sz="2400" dirty="0" err="1"/>
              <a:t>Zod</a:t>
            </a:r>
            <a:r>
              <a:rPr lang="lt-LT" sz="2400" dirty="0"/>
              <a:t> </a:t>
            </a:r>
            <a:r>
              <a:rPr lang="lt-LT" sz="2400" dirty="0" err="1"/>
              <a:t>is</a:t>
            </a:r>
            <a:r>
              <a:rPr lang="lt-LT" sz="2400" dirty="0"/>
              <a:t> a </a:t>
            </a:r>
            <a:r>
              <a:rPr lang="lt-LT" sz="2400" dirty="0" err="1"/>
              <a:t>TypeScript-first</a:t>
            </a:r>
            <a:r>
              <a:rPr lang="lt-LT" sz="2400" dirty="0"/>
              <a:t> schema </a:t>
            </a:r>
            <a:r>
              <a:rPr lang="lt-LT" sz="2400" dirty="0" err="1"/>
              <a:t>declaration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</a:t>
            </a:r>
            <a:r>
              <a:rPr lang="lt-LT" sz="2400" dirty="0" err="1"/>
              <a:t>validation</a:t>
            </a:r>
            <a:r>
              <a:rPr lang="lt-LT" sz="2400" dirty="0"/>
              <a:t> </a:t>
            </a:r>
            <a:r>
              <a:rPr lang="lt-LT" sz="2400" dirty="0" err="1"/>
              <a:t>library</a:t>
            </a:r>
            <a:endParaRPr lang="en-US" sz="2400" dirty="0"/>
          </a:p>
          <a:p>
            <a:r>
              <a:rPr lang="lt-LT" sz="2400" dirty="0" err="1"/>
              <a:t>Allows</a:t>
            </a:r>
            <a:r>
              <a:rPr lang="lt-LT" sz="2400" dirty="0"/>
              <a:t> </a:t>
            </a:r>
            <a:r>
              <a:rPr lang="lt-LT" sz="2400" dirty="0" err="1"/>
              <a:t>developers</a:t>
            </a:r>
            <a:r>
              <a:rPr lang="lt-LT" sz="2400" dirty="0"/>
              <a:t> to </a:t>
            </a:r>
            <a:r>
              <a:rPr lang="lt-LT" sz="2400" dirty="0" err="1"/>
              <a:t>define</a:t>
            </a:r>
            <a:r>
              <a:rPr lang="lt-LT" sz="2400" dirty="0"/>
              <a:t> data </a:t>
            </a:r>
            <a:r>
              <a:rPr lang="lt-LT" sz="2400" dirty="0" err="1"/>
              <a:t>structures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</a:t>
            </a:r>
            <a:r>
              <a:rPr lang="lt-LT" sz="2400" dirty="0" err="1"/>
              <a:t>validate</a:t>
            </a:r>
            <a:r>
              <a:rPr lang="lt-LT" sz="2400" dirty="0"/>
              <a:t> data at </a:t>
            </a:r>
            <a:r>
              <a:rPr lang="lt-LT" sz="2400" b="1" dirty="0" err="1"/>
              <a:t>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7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70B3D-C2E3-C681-B6F4-FCA95C02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Zod aspects</a:t>
            </a:r>
            <a:endParaRPr lang="lt-LT" sz="4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CF85-FEBC-EB0C-DD02-E66925B1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lt-LT" sz="2400" dirty="0" err="1"/>
              <a:t>Ensures</a:t>
            </a:r>
            <a:r>
              <a:rPr lang="lt-LT" sz="2400" dirty="0"/>
              <a:t> </a:t>
            </a:r>
            <a:r>
              <a:rPr lang="lt-LT" sz="2400" dirty="0" err="1"/>
              <a:t>type</a:t>
            </a:r>
            <a:r>
              <a:rPr lang="lt-LT" sz="2400" dirty="0"/>
              <a:t> </a:t>
            </a:r>
            <a:r>
              <a:rPr lang="lt-LT" sz="2400" dirty="0" err="1"/>
              <a:t>safety</a:t>
            </a:r>
            <a:r>
              <a:rPr lang="lt-LT" sz="2400" dirty="0"/>
              <a:t> </a:t>
            </a:r>
            <a:r>
              <a:rPr lang="lt-LT" sz="2400" dirty="0" err="1"/>
              <a:t>by</a:t>
            </a:r>
            <a:r>
              <a:rPr lang="lt-LT" sz="2400" dirty="0"/>
              <a:t> </a:t>
            </a:r>
            <a:r>
              <a:rPr lang="lt-LT" sz="2400" dirty="0" err="1"/>
              <a:t>inferring</a:t>
            </a:r>
            <a:r>
              <a:rPr lang="lt-LT" sz="2400" dirty="0"/>
              <a:t> </a:t>
            </a:r>
            <a:r>
              <a:rPr lang="lt-LT" sz="2400" dirty="0" err="1"/>
              <a:t>TypeScript</a:t>
            </a:r>
            <a:r>
              <a:rPr lang="lt-LT" sz="2400" dirty="0"/>
              <a:t> </a:t>
            </a:r>
            <a:r>
              <a:rPr lang="lt-LT" sz="2400" dirty="0" err="1"/>
              <a:t>types</a:t>
            </a:r>
            <a:r>
              <a:rPr lang="lt-LT" sz="2400" dirty="0"/>
              <a:t> </a:t>
            </a:r>
            <a:r>
              <a:rPr lang="lt-LT" sz="2400" dirty="0" err="1"/>
              <a:t>directly</a:t>
            </a:r>
            <a:r>
              <a:rPr lang="lt-LT" sz="2400" dirty="0"/>
              <a:t> </a:t>
            </a:r>
            <a:r>
              <a:rPr lang="lt-LT" sz="2400" dirty="0" err="1"/>
              <a:t>from</a:t>
            </a:r>
            <a:r>
              <a:rPr lang="lt-LT" sz="2400" dirty="0"/>
              <a:t> schemas.</a:t>
            </a:r>
            <a:endParaRPr lang="en-US" sz="2400" dirty="0"/>
          </a:p>
          <a:p>
            <a:r>
              <a:rPr lang="lt-LT" sz="2400" dirty="0" err="1"/>
              <a:t>Ideal</a:t>
            </a:r>
            <a:r>
              <a:rPr lang="lt-LT" sz="2400" dirty="0"/>
              <a:t> </a:t>
            </a:r>
            <a:r>
              <a:rPr lang="lt-LT" sz="2400" dirty="0" err="1"/>
              <a:t>for</a:t>
            </a:r>
            <a:r>
              <a:rPr lang="lt-LT" sz="2400" dirty="0"/>
              <a:t> </a:t>
            </a:r>
            <a:r>
              <a:rPr lang="lt-LT" sz="2400" dirty="0" err="1"/>
              <a:t>front-end</a:t>
            </a:r>
            <a:r>
              <a:rPr lang="lt-LT" sz="2400" dirty="0"/>
              <a:t> </a:t>
            </a:r>
            <a:r>
              <a:rPr lang="lt-LT" sz="2400" dirty="0" err="1"/>
              <a:t>projects</a:t>
            </a:r>
            <a:r>
              <a:rPr lang="lt-LT" sz="2400" dirty="0"/>
              <a:t> </a:t>
            </a:r>
            <a:r>
              <a:rPr lang="lt-LT" sz="2400" dirty="0" err="1"/>
              <a:t>that</a:t>
            </a:r>
            <a:r>
              <a:rPr lang="lt-LT" sz="2400" dirty="0"/>
              <a:t> </a:t>
            </a:r>
            <a:r>
              <a:rPr lang="lt-LT" sz="2400" dirty="0" err="1"/>
              <a:t>heavily</a:t>
            </a:r>
            <a:r>
              <a:rPr lang="lt-LT" sz="2400" dirty="0"/>
              <a:t> </a:t>
            </a:r>
            <a:r>
              <a:rPr lang="lt-LT" sz="2400" dirty="0" err="1"/>
              <a:t>rely</a:t>
            </a:r>
            <a:r>
              <a:rPr lang="lt-LT" sz="2400" dirty="0"/>
              <a:t> </a:t>
            </a:r>
            <a:r>
              <a:rPr lang="lt-LT" sz="2400" dirty="0" err="1"/>
              <a:t>on</a:t>
            </a:r>
            <a:r>
              <a:rPr lang="lt-LT" sz="2400" dirty="0"/>
              <a:t> </a:t>
            </a:r>
            <a:r>
              <a:rPr lang="lt-LT" sz="2400" dirty="0" err="1"/>
              <a:t>TypeScript</a:t>
            </a:r>
            <a:r>
              <a:rPr lang="lt-LT" sz="2400" dirty="0"/>
              <a:t>.</a:t>
            </a:r>
          </a:p>
          <a:p>
            <a:r>
              <a:rPr lang="lt-LT" sz="2400" dirty="0" err="1"/>
              <a:t>Zero</a:t>
            </a:r>
            <a:r>
              <a:rPr lang="lt-LT" sz="2400" dirty="0"/>
              <a:t> </a:t>
            </a:r>
            <a:r>
              <a:rPr lang="lt-LT" sz="2400" dirty="0" err="1"/>
              <a:t>dependencies</a:t>
            </a:r>
            <a:endParaRPr lang="en-US" sz="2400" dirty="0"/>
          </a:p>
          <a:p>
            <a:r>
              <a:rPr lang="lt-LT" sz="2400" dirty="0" err="1"/>
              <a:t>Tiny</a:t>
            </a:r>
            <a:r>
              <a:rPr lang="lt-LT" sz="2400" dirty="0"/>
              <a:t>: 8kb </a:t>
            </a:r>
            <a:r>
              <a:rPr lang="lt-LT" sz="2400" dirty="0" err="1"/>
              <a:t>minified</a:t>
            </a:r>
            <a:r>
              <a:rPr lang="lt-LT" sz="2400" dirty="0"/>
              <a:t> + </a:t>
            </a:r>
            <a:r>
              <a:rPr lang="lt-LT" sz="2400" dirty="0" err="1"/>
              <a:t>zipped</a:t>
            </a:r>
            <a:endParaRPr lang="en-US" sz="2400" dirty="0"/>
          </a:p>
          <a:p>
            <a:r>
              <a:rPr lang="lt-LT" sz="2400" dirty="0" err="1"/>
              <a:t>Immutable</a:t>
            </a:r>
            <a:r>
              <a:rPr lang="lt-LT" sz="2400" dirty="0"/>
              <a:t>: </a:t>
            </a:r>
            <a:r>
              <a:rPr lang="lt-LT" sz="2400" dirty="0" err="1"/>
              <a:t>methods</a:t>
            </a:r>
            <a:r>
              <a:rPr lang="lt-LT" sz="2400" dirty="0"/>
              <a:t> (</a:t>
            </a:r>
            <a:r>
              <a:rPr lang="lt-LT" sz="2400" dirty="0" err="1"/>
              <a:t>e.g</a:t>
            </a:r>
            <a:r>
              <a:rPr lang="lt-LT" sz="2400" dirty="0"/>
              <a:t>.</a:t>
            </a:r>
            <a:r>
              <a:rPr lang="en-US" sz="2400" dirty="0"/>
              <a:t> .optional()) return a new instance</a:t>
            </a:r>
          </a:p>
          <a:p>
            <a:r>
              <a:rPr lang="en-US" sz="2400" dirty="0"/>
              <a:t>Functional approach: parse, don't validate</a:t>
            </a:r>
          </a:p>
          <a:p>
            <a:r>
              <a:rPr lang="en-US" sz="2400" dirty="0"/>
              <a:t>Works with plain JavaScript too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046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3D6B-4F3E-5971-890C-A305F330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Zod vs Yup (1)</a:t>
            </a:r>
            <a:endParaRPr lang="lt-L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AD8A9-2F7B-2955-532E-C69DAA81F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49" y="1825625"/>
            <a:ext cx="9361102" cy="4351338"/>
          </a:xfrm>
        </p:spPr>
      </p:pic>
    </p:spTree>
    <p:extLst>
      <p:ext uri="{BB962C8B-B14F-4D97-AF65-F5344CB8AC3E}">
        <p14:creationId xmlns:p14="http://schemas.microsoft.com/office/powerpoint/2010/main" val="31188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70B3D-C2E3-C681-B6F4-FCA95C02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Zod vs Yup (2)</a:t>
            </a:r>
            <a:endParaRPr lang="lt-LT" sz="4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81EED-F179-C867-7EE6-1FCD547B4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78880"/>
              </p:ext>
            </p:extLst>
          </p:nvPr>
        </p:nvGraphicFramePr>
        <p:xfrm>
          <a:off x="1368149" y="2325865"/>
          <a:ext cx="9455691" cy="449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897">
                  <a:extLst>
                    <a:ext uri="{9D8B030D-6E8A-4147-A177-3AD203B41FA5}">
                      <a16:colId xmlns:a16="http://schemas.microsoft.com/office/drawing/2014/main" val="437782461"/>
                    </a:ext>
                  </a:extLst>
                </a:gridCol>
                <a:gridCol w="3151897">
                  <a:extLst>
                    <a:ext uri="{9D8B030D-6E8A-4147-A177-3AD203B41FA5}">
                      <a16:colId xmlns:a16="http://schemas.microsoft.com/office/drawing/2014/main" val="3573706168"/>
                    </a:ext>
                  </a:extLst>
                </a:gridCol>
                <a:gridCol w="3151897">
                  <a:extLst>
                    <a:ext uri="{9D8B030D-6E8A-4147-A177-3AD203B41FA5}">
                      <a16:colId xmlns:a16="http://schemas.microsoft.com/office/drawing/2014/main" val="1044188628"/>
                    </a:ext>
                  </a:extLst>
                </a:gridCol>
              </a:tblGrid>
              <a:tr h="431416">
                <a:tc>
                  <a:txBody>
                    <a:bodyPr/>
                    <a:lstStyle/>
                    <a:p>
                      <a:r>
                        <a:rPr lang="en-US" sz="2100" dirty="0"/>
                        <a:t>Feature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ZOD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YUP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668980722"/>
                  </a:ext>
                </a:extLst>
              </a:tr>
              <a:tr h="1063765">
                <a:tc>
                  <a:txBody>
                    <a:bodyPr/>
                    <a:lstStyle/>
                    <a:p>
                      <a:r>
                        <a:rPr lang="en-US" sz="2100" b="1" dirty="0"/>
                        <a:t>TS support</a:t>
                      </a:r>
                      <a:endParaRPr lang="lt-LT" sz="2100" b="1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Excellent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Limited (no support for generic union, intersection, promise and function types)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3194563268"/>
                  </a:ext>
                </a:extLst>
              </a:tr>
              <a:tr h="744636">
                <a:tc>
                  <a:txBody>
                    <a:bodyPr/>
                    <a:lstStyle/>
                    <a:p>
                      <a:r>
                        <a:rPr lang="en-US" sz="2100" b="1" dirty="0"/>
                        <a:t>Eco system</a:t>
                      </a:r>
                      <a:endParaRPr lang="lt-LT" sz="2100" b="1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Integration with React Hook Form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Integration with </a:t>
                      </a:r>
                      <a:r>
                        <a:rPr lang="en-US" sz="2100" dirty="0" err="1"/>
                        <a:t>Formik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2244861139"/>
                  </a:ext>
                </a:extLst>
              </a:tr>
              <a:tr h="431416">
                <a:tc>
                  <a:txBody>
                    <a:bodyPr/>
                    <a:lstStyle/>
                    <a:p>
                      <a:r>
                        <a:rPr lang="en-US" sz="2100" b="1" dirty="0"/>
                        <a:t>Community</a:t>
                      </a:r>
                      <a:endParaRPr lang="lt-LT" sz="2100" b="1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~300 contributors 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~160 contributors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3968546207"/>
                  </a:ext>
                </a:extLst>
              </a:tr>
              <a:tr h="1063765">
                <a:tc>
                  <a:txBody>
                    <a:bodyPr/>
                    <a:lstStyle/>
                    <a:p>
                      <a:r>
                        <a:rPr lang="en-US" sz="2100" b="1" dirty="0"/>
                        <a:t>Error messages</a:t>
                      </a:r>
                      <a:endParaRPr lang="lt-LT" sz="2100" b="1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Detailed and customizable, nested errors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Standard customizable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580581241"/>
                  </a:ext>
                </a:extLst>
              </a:tr>
              <a:tr h="431416">
                <a:tc>
                  <a:txBody>
                    <a:bodyPr/>
                    <a:lstStyle/>
                    <a:p>
                      <a:r>
                        <a:rPr lang="en-US" sz="2100" b="1" dirty="0"/>
                        <a:t>Validation syntax</a:t>
                      </a:r>
                      <a:endParaRPr lang="lt-LT" sz="2100" b="1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Declarative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Declarative</a:t>
                      </a:r>
                      <a:endParaRPr lang="lt-LT" sz="2100" dirty="0"/>
                    </a:p>
                  </a:txBody>
                  <a:tcPr marL="106377" marR="106377" marT="53188" marB="53188"/>
                </a:tc>
                <a:extLst>
                  <a:ext uri="{0D108BD9-81ED-4DB2-BD59-A6C34878D82A}">
                    <a16:rowId xmlns:a16="http://schemas.microsoft.com/office/drawing/2014/main" val="42273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2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1BE5-6AC8-B78E-E629-20DBE08F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814"/>
            <a:ext cx="10515600" cy="6843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/>
              <a:t>Demo Time!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14988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Zod</vt:lpstr>
      <vt:lpstr>What is Zod?</vt:lpstr>
      <vt:lpstr>Zod aspects</vt:lpstr>
      <vt:lpstr>Zod vs Yup (1)</vt:lpstr>
      <vt:lpstr>Zod vs Yup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Aidas Žygas</dc:creator>
  <cp:lastModifiedBy>Aidas Žygas</cp:lastModifiedBy>
  <cp:revision>2</cp:revision>
  <dcterms:created xsi:type="dcterms:W3CDTF">2024-08-25T05:11:28Z</dcterms:created>
  <dcterms:modified xsi:type="dcterms:W3CDTF">2024-08-25T07:02:38Z</dcterms:modified>
</cp:coreProperties>
</file>