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39A286-2834-496F-B70A-534C6F8F6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250" y="947928"/>
            <a:ext cx="6847519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dirty="0" err="1">
                <a:solidFill>
                  <a:srgbClr val="EBEBEB"/>
                </a:solidFill>
              </a:rPr>
              <a:t>Hangman</a:t>
            </a:r>
            <a:br>
              <a:rPr lang="fr-FR" dirty="0">
                <a:solidFill>
                  <a:srgbClr val="EBEBEB"/>
                </a:solidFill>
              </a:rPr>
            </a:br>
            <a:r>
              <a:rPr lang="fr-FR" dirty="0">
                <a:solidFill>
                  <a:srgbClr val="EBEBEB"/>
                </a:solidFill>
              </a:rPr>
              <a:t>2021 </a:t>
            </a:r>
            <a:br>
              <a:rPr lang="fr-FR" dirty="0">
                <a:solidFill>
                  <a:srgbClr val="EBEBEB"/>
                </a:solidFill>
              </a:rPr>
            </a:br>
            <a:r>
              <a:rPr lang="fr-FR" dirty="0">
                <a:solidFill>
                  <a:srgbClr val="EBEBEB"/>
                </a:solidFill>
              </a:rPr>
              <a:t>Projet </a:t>
            </a:r>
            <a:r>
              <a:rPr lang="fr-FR" dirty="0" err="1">
                <a:solidFill>
                  <a:srgbClr val="EBEBEB"/>
                </a:solidFill>
              </a:rPr>
              <a:t>Golang</a:t>
            </a:r>
            <a:endParaRPr lang="fr-FR" dirty="0">
              <a:solidFill>
                <a:srgbClr val="EBEBEB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B10162-B419-46EC-87B5-C3A4A1CB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0" y="2809091"/>
            <a:ext cx="2936836" cy="1468418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D124153-A295-4FF2-990D-85128031D63F}"/>
              </a:ext>
            </a:extLst>
          </p:cNvPr>
          <p:cNvSpPr txBox="1"/>
          <p:nvPr/>
        </p:nvSpPr>
        <p:spPr>
          <a:xfrm>
            <a:off x="10595899" y="346230"/>
            <a:ext cx="44114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3600" dirty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4E10083-4432-4CBC-8E5D-17421E115413}"/>
              </a:ext>
            </a:extLst>
          </p:cNvPr>
          <p:cNvSpPr txBox="1"/>
          <p:nvPr/>
        </p:nvSpPr>
        <p:spPr>
          <a:xfrm>
            <a:off x="4853250" y="4832843"/>
            <a:ext cx="765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CHALAYE Etienne | LAROUMANIE Gabriel | VIDALIE Cédric</a:t>
            </a:r>
          </a:p>
        </p:txBody>
      </p:sp>
    </p:spTree>
    <p:extLst>
      <p:ext uri="{BB962C8B-B14F-4D97-AF65-F5344CB8AC3E}">
        <p14:creationId xmlns:p14="http://schemas.microsoft.com/office/powerpoint/2010/main" val="2873309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9A286-2834-496F-B70A-534C6F8F6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77" y="-594804"/>
            <a:ext cx="11008886" cy="7341833"/>
          </a:xfr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fr-FR" sz="5400" b="1" dirty="0"/>
              <a:t>Sommaire</a:t>
            </a:r>
            <a:r>
              <a:rPr lang="fr-FR" sz="4800" dirty="0"/>
              <a:t> : 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1 –  Notre Objectif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2 – Notre travail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3 – Fonctionnement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4 - 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124153-A295-4FF2-990D-85128031D63F}"/>
              </a:ext>
            </a:extLst>
          </p:cNvPr>
          <p:cNvSpPr txBox="1"/>
          <p:nvPr/>
        </p:nvSpPr>
        <p:spPr>
          <a:xfrm>
            <a:off x="10595899" y="346230"/>
            <a:ext cx="44114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600" dirty="0"/>
              <a:t>2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362676-EAB4-436C-A065-3DA2D104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393486"/>
            <a:ext cx="3051976" cy="15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9A286-2834-496F-B70A-534C6F8F6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1464" y="306650"/>
            <a:ext cx="7060435" cy="1003176"/>
          </a:xfr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fr-FR" sz="6000" b="1" dirty="0"/>
              <a:t>1 - Notre Objectif</a:t>
            </a:r>
            <a:r>
              <a:rPr lang="fr-FR" sz="5400" dirty="0"/>
              <a:t>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124153-A295-4FF2-990D-85128031D63F}"/>
              </a:ext>
            </a:extLst>
          </p:cNvPr>
          <p:cNvSpPr txBox="1"/>
          <p:nvPr/>
        </p:nvSpPr>
        <p:spPr>
          <a:xfrm>
            <a:off x="10595899" y="346230"/>
            <a:ext cx="44114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600" dirty="0"/>
              <a:t>3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362676-EAB4-436C-A065-3DA2D104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393486"/>
            <a:ext cx="3051976" cy="1525988"/>
          </a:xfrm>
          <a:prstGeom prst="rect">
            <a:avLst/>
          </a:prstGeom>
        </p:spPr>
      </p:pic>
      <p:pic>
        <p:nvPicPr>
          <p:cNvPr id="1026" name="Picture 2" descr="hangman icon | Hanging rope, Icon, Free icons">
            <a:extLst>
              <a:ext uri="{FF2B5EF4-FFF2-40B4-BE49-F238E27FC236}">
                <a16:creationId xmlns:a16="http://schemas.microsoft.com/office/drawing/2014/main" id="{8ECF5AE0-301D-4195-B519-AF973C43A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4" y="1309826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191FCAB-663F-4063-9DAA-901A2DD69193}"/>
              </a:ext>
            </a:extLst>
          </p:cNvPr>
          <p:cNvSpPr txBox="1"/>
          <p:nvPr/>
        </p:nvSpPr>
        <p:spPr>
          <a:xfrm>
            <a:off x="5093286" y="1397675"/>
            <a:ext cx="6081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Réussi le pendu avec les règles de base (lettre, mot entier, Affichage du pendu)</a:t>
            </a:r>
          </a:p>
          <a:p>
            <a:endParaRPr lang="fr-FR" dirty="0"/>
          </a:p>
          <a:p>
            <a:r>
              <a:rPr lang="fr-FR" dirty="0"/>
              <a:t>Extension : Start and Stop,  Advanced </a:t>
            </a:r>
            <a:r>
              <a:rPr lang="fr-FR" dirty="0" err="1"/>
              <a:t>Fitures</a:t>
            </a:r>
            <a:r>
              <a:rPr lang="fr-FR" dirty="0"/>
              <a:t> 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44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9A286-2834-496F-B70A-534C6F8F6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90" y="1331650"/>
            <a:ext cx="6488718" cy="479394"/>
          </a:xfr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fr-FR" sz="6000" b="1" dirty="0"/>
              <a:t>2 - Notre Travail</a:t>
            </a:r>
            <a:r>
              <a:rPr lang="fr-FR" sz="5400" dirty="0"/>
              <a:t> 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124153-A295-4FF2-990D-85128031D63F}"/>
              </a:ext>
            </a:extLst>
          </p:cNvPr>
          <p:cNvSpPr txBox="1"/>
          <p:nvPr/>
        </p:nvSpPr>
        <p:spPr>
          <a:xfrm>
            <a:off x="10595899" y="346230"/>
            <a:ext cx="44114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600" dirty="0"/>
              <a:t>4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362676-EAB4-436C-A065-3DA2D104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393486"/>
            <a:ext cx="3051976" cy="152598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F8A9267-A13B-4DA0-A6E6-57AFA1A6A875}"/>
              </a:ext>
            </a:extLst>
          </p:cNvPr>
          <p:cNvSpPr txBox="1"/>
          <p:nvPr/>
        </p:nvSpPr>
        <p:spPr>
          <a:xfrm>
            <a:off x="-1234854" y="4727391"/>
            <a:ext cx="1376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Répartitions de tâches | Travail en commun</a:t>
            </a:r>
          </a:p>
        </p:txBody>
      </p:sp>
      <p:pic>
        <p:nvPicPr>
          <p:cNvPr id="1026" name="Picture 2" descr="discord-logo-logodownload-download-logotipos-1 - Apprendre le japonais avec  le Japaniste">
            <a:extLst>
              <a:ext uri="{FF2B5EF4-FFF2-40B4-BE49-F238E27FC236}">
                <a16:creationId xmlns:a16="http://schemas.microsoft.com/office/drawing/2014/main" id="{90F8C934-E5AD-4D75-B430-E468A2AC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21" y="2294672"/>
            <a:ext cx="1949090" cy="19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ve Share : le TOP DU TOP du travail collaboratif.">
            <a:extLst>
              <a:ext uri="{FF2B5EF4-FFF2-40B4-BE49-F238E27FC236}">
                <a16:creationId xmlns:a16="http://schemas.microsoft.com/office/drawing/2014/main" id="{41F11EC4-BCDE-4B44-AA35-F079C2CBF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35" y="1479910"/>
            <a:ext cx="1949090" cy="19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04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9A286-2834-496F-B70A-534C6F8F6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10" y="134928"/>
            <a:ext cx="7829247" cy="1065321"/>
          </a:xfr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fr-FR" sz="6000" b="1" dirty="0"/>
              <a:t>3 – Fonctionnement</a:t>
            </a:r>
            <a:r>
              <a:rPr lang="fr-FR" sz="5400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124153-A295-4FF2-990D-85128031D63F}"/>
              </a:ext>
            </a:extLst>
          </p:cNvPr>
          <p:cNvSpPr txBox="1"/>
          <p:nvPr/>
        </p:nvSpPr>
        <p:spPr>
          <a:xfrm>
            <a:off x="10595899" y="346230"/>
            <a:ext cx="44114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600" dirty="0"/>
              <a:t>5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362676-EAB4-436C-A065-3DA2D104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393486"/>
            <a:ext cx="3051976" cy="152598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6F6BB6-A57B-49F0-B1FD-3635338DFDE9}"/>
              </a:ext>
            </a:extLst>
          </p:cNvPr>
          <p:cNvSpPr/>
          <p:nvPr/>
        </p:nvSpPr>
        <p:spPr>
          <a:xfrm>
            <a:off x="4710572" y="4624539"/>
            <a:ext cx="2174173" cy="43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2F57-EFEE-47D6-8D14-278022AD0876}"/>
              </a:ext>
            </a:extLst>
          </p:cNvPr>
          <p:cNvSpPr/>
          <p:nvPr/>
        </p:nvSpPr>
        <p:spPr>
          <a:xfrm>
            <a:off x="4710572" y="3732423"/>
            <a:ext cx="2174173" cy="43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Récupération lettre joueur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1F742D-1440-4EAC-ADB7-21B991432F44}"/>
              </a:ext>
            </a:extLst>
          </p:cNvPr>
          <p:cNvSpPr/>
          <p:nvPr/>
        </p:nvSpPr>
        <p:spPr>
          <a:xfrm>
            <a:off x="4710571" y="2949443"/>
            <a:ext cx="2174173" cy="43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mot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3325-D51D-45C8-8F58-5161AB4909A7}"/>
              </a:ext>
            </a:extLst>
          </p:cNvPr>
          <p:cNvSpPr/>
          <p:nvPr/>
        </p:nvSpPr>
        <p:spPr>
          <a:xfrm>
            <a:off x="6884744" y="2120199"/>
            <a:ext cx="2174173" cy="43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du pendu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5AB0DD-DBAC-428B-90EB-0C576C5B83D4}"/>
              </a:ext>
            </a:extLst>
          </p:cNvPr>
          <p:cNvSpPr txBox="1"/>
          <p:nvPr/>
        </p:nvSpPr>
        <p:spPr>
          <a:xfrm>
            <a:off x="4091493" y="566127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Vrai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790F54F-3776-4A57-A7A8-07CF2BA1FE7B}"/>
              </a:ext>
            </a:extLst>
          </p:cNvPr>
          <p:cNvSpPr txBox="1"/>
          <p:nvPr/>
        </p:nvSpPr>
        <p:spPr>
          <a:xfrm>
            <a:off x="6884745" y="566127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Faux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17B529F-97FE-416D-9638-67A69C1F27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37881" y="1492213"/>
            <a:ext cx="606642" cy="1087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012726C-1DDB-479B-AF97-CDF340289C53}"/>
              </a:ext>
            </a:extLst>
          </p:cNvPr>
          <p:cNvCxnSpPr>
            <a:endCxn id="19" idx="0"/>
          </p:cNvCxnSpPr>
          <p:nvPr/>
        </p:nvCxnSpPr>
        <p:spPr>
          <a:xfrm>
            <a:off x="5797657" y="2339076"/>
            <a:ext cx="1" cy="61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7315EAE-8B27-4AEE-9A4C-34708B71FA38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5797658" y="3387197"/>
            <a:ext cx="1" cy="34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375EF63-1D38-4FD1-8682-65AE7E4E449A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5797659" y="4170177"/>
            <a:ext cx="0" cy="45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36C5EB9-AA68-42A4-AEB7-5F0652A18BE8}"/>
              </a:ext>
            </a:extLst>
          </p:cNvPr>
          <p:cNvCxnSpPr>
            <a:stCxn id="17" idx="2"/>
            <a:endCxn id="23" idx="3"/>
          </p:cNvCxnSpPr>
          <p:nvPr/>
        </p:nvCxnSpPr>
        <p:spPr>
          <a:xfrm flipH="1">
            <a:off x="4710573" y="5062293"/>
            <a:ext cx="1087086" cy="78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910A88B-2A48-4A04-A0AA-578FD2033E1C}"/>
              </a:ext>
            </a:extLst>
          </p:cNvPr>
          <p:cNvCxnSpPr>
            <a:stCxn id="17" idx="2"/>
            <a:endCxn id="24" idx="1"/>
          </p:cNvCxnSpPr>
          <p:nvPr/>
        </p:nvCxnSpPr>
        <p:spPr>
          <a:xfrm>
            <a:off x="5797659" y="5062293"/>
            <a:ext cx="1087086" cy="78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E1B9637-50AB-425F-B086-01FB4FF22B47}"/>
              </a:ext>
            </a:extLst>
          </p:cNvPr>
          <p:cNvSpPr/>
          <p:nvPr/>
        </p:nvSpPr>
        <p:spPr>
          <a:xfrm>
            <a:off x="4710573" y="1294681"/>
            <a:ext cx="2174173" cy="43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 Fichier Valide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9B29BF-B72E-4E6E-9B4A-95E69F1E69E3}"/>
              </a:ext>
            </a:extLst>
          </p:cNvPr>
          <p:cNvSpPr/>
          <p:nvPr/>
        </p:nvSpPr>
        <p:spPr>
          <a:xfrm>
            <a:off x="2536398" y="2120200"/>
            <a:ext cx="2174173" cy="43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Choisis mot aléatoire</a:t>
            </a:r>
          </a:p>
        </p:txBody>
      </p: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F91B8C28-08C7-4172-AE8A-9E6F1F6491EB}"/>
              </a:ext>
            </a:extLst>
          </p:cNvPr>
          <p:cNvCxnSpPr>
            <a:stCxn id="50" idx="2"/>
            <a:endCxn id="51" idx="3"/>
          </p:cNvCxnSpPr>
          <p:nvPr/>
        </p:nvCxnSpPr>
        <p:spPr>
          <a:xfrm rot="5400000">
            <a:off x="4950795" y="1492212"/>
            <a:ext cx="606642" cy="1087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93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9A286-2834-496F-B70A-534C6F8F6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90" y="1331650"/>
            <a:ext cx="6488718" cy="479394"/>
          </a:xfr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fr-FR" sz="6000" b="1" dirty="0"/>
              <a:t>4- Conclusion</a:t>
            </a:r>
            <a:r>
              <a:rPr lang="fr-FR" sz="5400" dirty="0"/>
              <a:t> 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124153-A295-4FF2-990D-85128031D63F}"/>
              </a:ext>
            </a:extLst>
          </p:cNvPr>
          <p:cNvSpPr txBox="1"/>
          <p:nvPr/>
        </p:nvSpPr>
        <p:spPr>
          <a:xfrm>
            <a:off x="10595899" y="346230"/>
            <a:ext cx="44114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600" dirty="0"/>
              <a:t>6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362676-EAB4-436C-A065-3DA2D104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393486"/>
            <a:ext cx="3051976" cy="1525988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2C52A2F6-E880-4801-9D9D-9673086173AF}"/>
              </a:ext>
            </a:extLst>
          </p:cNvPr>
          <p:cNvSpPr/>
          <p:nvPr/>
        </p:nvSpPr>
        <p:spPr>
          <a:xfrm>
            <a:off x="1979721" y="1571347"/>
            <a:ext cx="1953087" cy="100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Nos </a:t>
            </a:r>
            <a:r>
              <a:rPr lang="fr-FR" dirty="0" err="1"/>
              <a:t>diffcultés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9B27E46-A8BA-47EE-8293-8BDD586C3A3E}"/>
              </a:ext>
            </a:extLst>
          </p:cNvPr>
          <p:cNvSpPr/>
          <p:nvPr/>
        </p:nvSpPr>
        <p:spPr>
          <a:xfrm>
            <a:off x="4382610" y="4043780"/>
            <a:ext cx="1953087" cy="100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 atteint ?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FF19A2-7A3D-4726-BEBA-29BA0404F7C3}"/>
              </a:ext>
            </a:extLst>
          </p:cNvPr>
          <p:cNvSpPr/>
          <p:nvPr/>
        </p:nvSpPr>
        <p:spPr>
          <a:xfrm>
            <a:off x="7412854" y="1908699"/>
            <a:ext cx="1953087" cy="100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Notre ressenti</a:t>
            </a:r>
          </a:p>
        </p:txBody>
      </p:sp>
    </p:spTree>
    <p:extLst>
      <p:ext uri="{BB962C8B-B14F-4D97-AF65-F5344CB8AC3E}">
        <p14:creationId xmlns:p14="http://schemas.microsoft.com/office/powerpoint/2010/main" val="414792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9A286-2834-496F-B70A-534C6F8F6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965" y="3429000"/>
            <a:ext cx="7731593" cy="479394"/>
          </a:xfr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fr-FR" sz="6000" b="1" dirty="0"/>
              <a:t>Des Questions ?</a:t>
            </a:r>
            <a:r>
              <a:rPr lang="fr-FR" sz="5400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124153-A295-4FF2-990D-85128031D63F}"/>
              </a:ext>
            </a:extLst>
          </p:cNvPr>
          <p:cNvSpPr txBox="1"/>
          <p:nvPr/>
        </p:nvSpPr>
        <p:spPr>
          <a:xfrm>
            <a:off x="10595899" y="346230"/>
            <a:ext cx="44114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600" dirty="0"/>
              <a:t>7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362676-EAB4-436C-A065-3DA2D104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393486"/>
            <a:ext cx="3051976" cy="15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03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411</TotalTime>
  <Words>121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Hangman 2021  Projet Golang</vt:lpstr>
      <vt:lpstr>Sommaire :   1 –  Notre Objectif  2 – Notre travail  3 – Fonctionnement  4 - Conclusion</vt:lpstr>
      <vt:lpstr>1 - Notre Objectif  </vt:lpstr>
      <vt:lpstr>2 - Notre Travail  </vt:lpstr>
      <vt:lpstr>3 – Fonctionnement </vt:lpstr>
      <vt:lpstr>4- Conclusion  </vt:lpstr>
      <vt:lpstr>Des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2021  Projet Golang</dc:title>
  <dc:creator>LAROUMANIE Gabriel</dc:creator>
  <cp:lastModifiedBy>LAROUMANIE Gabriel</cp:lastModifiedBy>
  <cp:revision>7</cp:revision>
  <dcterms:created xsi:type="dcterms:W3CDTF">2021-10-22T08:32:36Z</dcterms:created>
  <dcterms:modified xsi:type="dcterms:W3CDTF">2021-10-24T14:18:19Z</dcterms:modified>
</cp:coreProperties>
</file>