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99" r:id="rId2"/>
    <p:sldId id="298" r:id="rId3"/>
    <p:sldId id="301" r:id="rId4"/>
    <p:sldId id="300" r:id="rId5"/>
    <p:sldId id="302" r:id="rId6"/>
    <p:sldId id="305" r:id="rId7"/>
    <p:sldId id="306" r:id="rId8"/>
    <p:sldId id="308" r:id="rId9"/>
    <p:sldId id="313" r:id="rId10"/>
    <p:sldId id="304" r:id="rId11"/>
    <p:sldId id="309" r:id="rId12"/>
    <p:sldId id="312" r:id="rId13"/>
    <p:sldId id="310" r:id="rId14"/>
    <p:sldId id="303" r:id="rId15"/>
    <p:sldId id="314" r:id="rId16"/>
    <p:sldId id="311"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1F98E-F386-40CA-967E-578862E970F6}" v="13" dt="2024-07-04T11:12:50.49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80516" autoAdjust="0"/>
  </p:normalViewPr>
  <p:slideViewPr>
    <p:cSldViewPr snapToGrid="0">
      <p:cViewPr>
        <p:scale>
          <a:sx n="75" d="100"/>
          <a:sy n="75" d="100"/>
        </p:scale>
        <p:origin x="245"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ichen He" userId="22253efe1d3f44d2" providerId="LiveId" clId="{C65FF6FE-C12D-4F69-B843-0D1B81CA2A96}"/>
    <pc:docChg chg="undo custSel addSld delSld modSld">
      <pc:chgData name="Yichen He" userId="22253efe1d3f44d2" providerId="LiveId" clId="{C65FF6FE-C12D-4F69-B843-0D1B81CA2A96}" dt="2024-07-03T17:36:49.341" v="2342" actId="20577"/>
      <pc:docMkLst>
        <pc:docMk/>
      </pc:docMkLst>
      <pc:sldChg chg="modSp mod">
        <pc:chgData name="Yichen He" userId="22253efe1d3f44d2" providerId="LiveId" clId="{C65FF6FE-C12D-4F69-B843-0D1B81CA2A96}" dt="2024-05-30T21:20:41.321" v="419" actId="20577"/>
        <pc:sldMkLst>
          <pc:docMk/>
          <pc:sldMk cId="1669397883" sldId="262"/>
        </pc:sldMkLst>
        <pc:spChg chg="mod">
          <ac:chgData name="Yichen He" userId="22253efe1d3f44d2" providerId="LiveId" clId="{C65FF6FE-C12D-4F69-B843-0D1B81CA2A96}" dt="2024-05-30T21:20:41.321" v="419" actId="20577"/>
          <ac:spMkLst>
            <pc:docMk/>
            <pc:sldMk cId="1669397883" sldId="262"/>
            <ac:spMk id="2" creationId="{6048C98C-1067-31B5-6F4F-65A02E1BD76C}"/>
          </ac:spMkLst>
        </pc:spChg>
        <pc:spChg chg="mod">
          <ac:chgData name="Yichen He" userId="22253efe1d3f44d2" providerId="LiveId" clId="{C65FF6FE-C12D-4F69-B843-0D1B81CA2A96}" dt="2024-05-30T21:20:24.858" v="384" actId="20577"/>
          <ac:spMkLst>
            <pc:docMk/>
            <pc:sldMk cId="1669397883" sldId="262"/>
            <ac:spMk id="3" creationId="{169D49B1-058C-3D55-98A2-241F433D211F}"/>
          </ac:spMkLst>
        </pc:spChg>
      </pc:sldChg>
      <pc:sldChg chg="modSp mod">
        <pc:chgData name="Yichen He" userId="22253efe1d3f44d2" providerId="LiveId" clId="{C65FF6FE-C12D-4F69-B843-0D1B81CA2A96}" dt="2024-05-30T21:14:38.239" v="294" actId="1076"/>
        <pc:sldMkLst>
          <pc:docMk/>
          <pc:sldMk cId="2497020229" sldId="264"/>
        </pc:sldMkLst>
        <pc:picChg chg="mod">
          <ac:chgData name="Yichen He" userId="22253efe1d3f44d2" providerId="LiveId" clId="{C65FF6FE-C12D-4F69-B843-0D1B81CA2A96}" dt="2024-05-30T21:14:38.239" v="294" actId="1076"/>
          <ac:picMkLst>
            <pc:docMk/>
            <pc:sldMk cId="2497020229" sldId="264"/>
            <ac:picMk id="5" creationId="{CA4CA109-ABF6-2AD1-5CFA-4967096C5059}"/>
          </ac:picMkLst>
        </pc:picChg>
      </pc:sldChg>
      <pc:sldChg chg="del">
        <pc:chgData name="Yichen He" userId="22253efe1d3f44d2" providerId="LiveId" clId="{C65FF6FE-C12D-4F69-B843-0D1B81CA2A96}" dt="2024-05-30T21:22:10.897" v="420" actId="47"/>
        <pc:sldMkLst>
          <pc:docMk/>
          <pc:sldMk cId="3044310740" sldId="267"/>
        </pc:sldMkLst>
      </pc:sldChg>
      <pc:sldChg chg="modSp mod">
        <pc:chgData name="Yichen He" userId="22253efe1d3f44d2" providerId="LiveId" clId="{C65FF6FE-C12D-4F69-B843-0D1B81CA2A96}" dt="2024-05-30T21:13:48.310" v="260"/>
        <pc:sldMkLst>
          <pc:docMk/>
          <pc:sldMk cId="3940383836" sldId="268"/>
        </pc:sldMkLst>
        <pc:spChg chg="mod">
          <ac:chgData name="Yichen He" userId="22253efe1d3f44d2" providerId="LiveId" clId="{C65FF6FE-C12D-4F69-B843-0D1B81CA2A96}" dt="2024-05-30T21:13:48.310" v="260"/>
          <ac:spMkLst>
            <pc:docMk/>
            <pc:sldMk cId="3940383836" sldId="268"/>
            <ac:spMk id="2" creationId="{D93B8608-7AEC-92BA-AEA6-642BD9CD6658}"/>
          </ac:spMkLst>
        </pc:spChg>
      </pc:sldChg>
      <pc:sldChg chg="modSp mod">
        <pc:chgData name="Yichen He" userId="22253efe1d3f44d2" providerId="LiveId" clId="{C65FF6FE-C12D-4F69-B843-0D1B81CA2A96}" dt="2024-05-30T21:22:22.715" v="440" actId="20577"/>
        <pc:sldMkLst>
          <pc:docMk/>
          <pc:sldMk cId="236948833" sldId="272"/>
        </pc:sldMkLst>
        <pc:spChg chg="mod">
          <ac:chgData name="Yichen He" userId="22253efe1d3f44d2" providerId="LiveId" clId="{C65FF6FE-C12D-4F69-B843-0D1B81CA2A96}" dt="2024-05-30T21:22:22.715" v="440" actId="20577"/>
          <ac:spMkLst>
            <pc:docMk/>
            <pc:sldMk cId="236948833" sldId="272"/>
            <ac:spMk id="3" creationId="{3DE71AB6-67D7-1072-A5C9-4966DE1B73A3}"/>
          </ac:spMkLst>
        </pc:spChg>
      </pc:sldChg>
      <pc:sldChg chg="modSp mod">
        <pc:chgData name="Yichen He" userId="22253efe1d3f44d2" providerId="LiveId" clId="{C65FF6FE-C12D-4F69-B843-0D1B81CA2A96}" dt="2024-05-30T21:08:41.113" v="43" actId="313"/>
        <pc:sldMkLst>
          <pc:docMk/>
          <pc:sldMk cId="1330866911" sldId="273"/>
        </pc:sldMkLst>
        <pc:spChg chg="mod">
          <ac:chgData name="Yichen He" userId="22253efe1d3f44d2" providerId="LiveId" clId="{C65FF6FE-C12D-4F69-B843-0D1B81CA2A96}" dt="2024-05-30T21:08:41.113" v="43" actId="313"/>
          <ac:spMkLst>
            <pc:docMk/>
            <pc:sldMk cId="1330866911" sldId="273"/>
            <ac:spMk id="3" creationId="{67C07EF4-4C87-1E29-5C48-A2086E5724E2}"/>
          </ac:spMkLst>
        </pc:spChg>
      </pc:sldChg>
      <pc:sldChg chg="modSp mod">
        <pc:chgData name="Yichen He" userId="22253efe1d3f44d2" providerId="LiveId" clId="{C65FF6FE-C12D-4F69-B843-0D1B81CA2A96}" dt="2024-06-10T17:33:58.028" v="644" actId="20577"/>
        <pc:sldMkLst>
          <pc:docMk/>
          <pc:sldMk cId="1869060958" sldId="276"/>
        </pc:sldMkLst>
        <pc:spChg chg="mod">
          <ac:chgData name="Yichen He" userId="22253efe1d3f44d2" providerId="LiveId" clId="{C65FF6FE-C12D-4F69-B843-0D1B81CA2A96}" dt="2024-06-10T17:33:58.028" v="644" actId="20577"/>
          <ac:spMkLst>
            <pc:docMk/>
            <pc:sldMk cId="1869060958" sldId="276"/>
            <ac:spMk id="3" creationId="{8370EBD0-5DB6-515A-F3C6-15611986A3FB}"/>
          </ac:spMkLst>
        </pc:spChg>
      </pc:sldChg>
      <pc:sldChg chg="modSp mod">
        <pc:chgData name="Yichen He" userId="22253efe1d3f44d2" providerId="LiveId" clId="{C65FF6FE-C12D-4F69-B843-0D1B81CA2A96}" dt="2024-05-30T21:15:18.340" v="295" actId="1076"/>
        <pc:sldMkLst>
          <pc:docMk/>
          <pc:sldMk cId="3926421897" sldId="278"/>
        </pc:sldMkLst>
        <pc:spChg chg="mod">
          <ac:chgData name="Yichen He" userId="22253efe1d3f44d2" providerId="LiveId" clId="{C65FF6FE-C12D-4F69-B843-0D1B81CA2A96}" dt="2024-05-30T21:15:18.340" v="295" actId="1076"/>
          <ac:spMkLst>
            <pc:docMk/>
            <pc:sldMk cId="3926421897" sldId="278"/>
            <ac:spMk id="3" creationId="{11F24863-ECAB-3875-5032-86D4CA39BD42}"/>
          </ac:spMkLst>
        </pc:spChg>
      </pc:sldChg>
      <pc:sldChg chg="addSp delSp mod">
        <pc:chgData name="Yichen He" userId="22253efe1d3f44d2" providerId="LiveId" clId="{C65FF6FE-C12D-4F69-B843-0D1B81CA2A96}" dt="2024-06-24T16:12:28.116" v="1300" actId="22"/>
        <pc:sldMkLst>
          <pc:docMk/>
          <pc:sldMk cId="3144176187" sldId="279"/>
        </pc:sldMkLst>
        <pc:spChg chg="add del">
          <ac:chgData name="Yichen He" userId="22253efe1d3f44d2" providerId="LiveId" clId="{C65FF6FE-C12D-4F69-B843-0D1B81CA2A96}" dt="2024-06-24T16:12:28.116" v="1300" actId="22"/>
          <ac:spMkLst>
            <pc:docMk/>
            <pc:sldMk cId="3144176187" sldId="279"/>
            <ac:spMk id="5" creationId="{063B986E-B0F5-096E-B65D-5EF0B241BA5F}"/>
          </ac:spMkLst>
        </pc:spChg>
      </pc:sldChg>
      <pc:sldChg chg="modSp mod">
        <pc:chgData name="Yichen He" userId="22253efe1d3f44d2" providerId="LiveId" clId="{C65FF6FE-C12D-4F69-B843-0D1B81CA2A96}" dt="2024-05-30T21:20:03.195" v="378" actId="20577"/>
        <pc:sldMkLst>
          <pc:docMk/>
          <pc:sldMk cId="1409365143" sldId="284"/>
        </pc:sldMkLst>
        <pc:spChg chg="mod">
          <ac:chgData name="Yichen He" userId="22253efe1d3f44d2" providerId="LiveId" clId="{C65FF6FE-C12D-4F69-B843-0D1B81CA2A96}" dt="2024-05-30T21:20:03.195" v="378" actId="20577"/>
          <ac:spMkLst>
            <pc:docMk/>
            <pc:sldMk cId="1409365143" sldId="284"/>
            <ac:spMk id="3" creationId="{DFF8EEE4-617E-A13F-AE9B-23DFA22C775F}"/>
          </ac:spMkLst>
        </pc:spChg>
      </pc:sldChg>
      <pc:sldChg chg="addSp modSp mod">
        <pc:chgData name="Yichen He" userId="22253efe1d3f44d2" providerId="LiveId" clId="{C65FF6FE-C12D-4F69-B843-0D1B81CA2A96}" dt="2024-05-30T21:09:29.700" v="49" actId="11529"/>
        <pc:sldMkLst>
          <pc:docMk/>
          <pc:sldMk cId="2671769791" sldId="285"/>
        </pc:sldMkLst>
        <pc:spChg chg="mod">
          <ac:chgData name="Yichen He" userId="22253efe1d3f44d2" providerId="LiveId" clId="{C65FF6FE-C12D-4F69-B843-0D1B81CA2A96}" dt="2024-05-30T21:09:12.971" v="47" actId="1076"/>
          <ac:spMkLst>
            <pc:docMk/>
            <pc:sldMk cId="2671769791" sldId="285"/>
            <ac:spMk id="13" creationId="{829AB7B2-9273-E067-6A09-95C31D7D03E2}"/>
          </ac:spMkLst>
        </pc:spChg>
        <pc:picChg chg="mod">
          <ac:chgData name="Yichen He" userId="22253efe1d3f44d2" providerId="LiveId" clId="{C65FF6FE-C12D-4F69-B843-0D1B81CA2A96}" dt="2024-05-30T21:08:56.616" v="44" actId="1076"/>
          <ac:picMkLst>
            <pc:docMk/>
            <pc:sldMk cId="2671769791" sldId="285"/>
            <ac:picMk id="7" creationId="{13A68BFA-F707-4068-3B57-41A703CAA98C}"/>
          </ac:picMkLst>
        </pc:picChg>
        <pc:picChg chg="mod">
          <ac:chgData name="Yichen He" userId="22253efe1d3f44d2" providerId="LiveId" clId="{C65FF6FE-C12D-4F69-B843-0D1B81CA2A96}" dt="2024-05-30T21:09:03.624" v="45" actId="1076"/>
          <ac:picMkLst>
            <pc:docMk/>
            <pc:sldMk cId="2671769791" sldId="285"/>
            <ac:picMk id="9" creationId="{13F8131E-878C-9B2C-A797-721A0C8BA20D}"/>
          </ac:picMkLst>
        </pc:picChg>
        <pc:picChg chg="mod">
          <ac:chgData name="Yichen He" userId="22253efe1d3f44d2" providerId="LiveId" clId="{C65FF6FE-C12D-4F69-B843-0D1B81CA2A96}" dt="2024-05-30T21:09:07.146" v="46" actId="1076"/>
          <ac:picMkLst>
            <pc:docMk/>
            <pc:sldMk cId="2671769791" sldId="285"/>
            <ac:picMk id="11" creationId="{A9C1C557-744C-2E60-AD2D-69D9D136A05B}"/>
          </ac:picMkLst>
        </pc:picChg>
        <pc:cxnChg chg="add">
          <ac:chgData name="Yichen He" userId="22253efe1d3f44d2" providerId="LiveId" clId="{C65FF6FE-C12D-4F69-B843-0D1B81CA2A96}" dt="2024-05-30T21:09:18.572" v="48" actId="11529"/>
          <ac:cxnSpMkLst>
            <pc:docMk/>
            <pc:sldMk cId="2671769791" sldId="285"/>
            <ac:cxnSpMk id="4" creationId="{41F7E16B-CB13-A506-B9B7-67A933763997}"/>
          </ac:cxnSpMkLst>
        </pc:cxnChg>
        <pc:cxnChg chg="add">
          <ac:chgData name="Yichen He" userId="22253efe1d3f44d2" providerId="LiveId" clId="{C65FF6FE-C12D-4F69-B843-0D1B81CA2A96}" dt="2024-05-30T21:09:29.700" v="49" actId="11529"/>
          <ac:cxnSpMkLst>
            <pc:docMk/>
            <pc:sldMk cId="2671769791" sldId="285"/>
            <ac:cxnSpMk id="6" creationId="{68ED9F95-80C5-67C6-5DFD-1A0F99B25D3E}"/>
          </ac:cxnSpMkLst>
        </pc:cxnChg>
      </pc:sldChg>
      <pc:sldChg chg="modSp new mod">
        <pc:chgData name="Yichen He" userId="22253efe1d3f44d2" providerId="LiveId" clId="{C65FF6FE-C12D-4F69-B843-0D1B81CA2A96}" dt="2024-05-30T21:14:29.504" v="293" actId="20577"/>
        <pc:sldMkLst>
          <pc:docMk/>
          <pc:sldMk cId="354412038" sldId="286"/>
        </pc:sldMkLst>
        <pc:spChg chg="mod">
          <ac:chgData name="Yichen He" userId="22253efe1d3f44d2" providerId="LiveId" clId="{C65FF6FE-C12D-4F69-B843-0D1B81CA2A96}" dt="2024-05-30T21:14:29.504" v="293" actId="20577"/>
          <ac:spMkLst>
            <pc:docMk/>
            <pc:sldMk cId="354412038" sldId="286"/>
            <ac:spMk id="2" creationId="{BDB741D5-669A-244A-5F76-907CBF1BA9AA}"/>
          </ac:spMkLst>
        </pc:spChg>
      </pc:sldChg>
      <pc:sldChg chg="addSp modSp new mod">
        <pc:chgData name="Yichen He" userId="22253efe1d3f44d2" providerId="LiveId" clId="{C65FF6FE-C12D-4F69-B843-0D1B81CA2A96}" dt="2024-05-31T10:07:11.358" v="529" actId="9405"/>
        <pc:sldMkLst>
          <pc:docMk/>
          <pc:sldMk cId="1812981114" sldId="287"/>
        </pc:sldMkLst>
        <pc:spChg chg="mod">
          <ac:chgData name="Yichen He" userId="22253efe1d3f44d2" providerId="LiveId" clId="{C65FF6FE-C12D-4F69-B843-0D1B81CA2A96}" dt="2024-05-31T10:06:23.456" v="461" actId="20577"/>
          <ac:spMkLst>
            <pc:docMk/>
            <pc:sldMk cId="1812981114" sldId="287"/>
            <ac:spMk id="2" creationId="{18EDA7F3-FC0F-19B3-7E35-347332EC9A3B}"/>
          </ac:spMkLst>
        </pc:spChg>
        <pc:spChg chg="mod">
          <ac:chgData name="Yichen He" userId="22253efe1d3f44d2" providerId="LiveId" clId="{C65FF6FE-C12D-4F69-B843-0D1B81CA2A96}" dt="2024-05-31T10:06:52.720" v="524" actId="20577"/>
          <ac:spMkLst>
            <pc:docMk/>
            <pc:sldMk cId="1812981114" sldId="287"/>
            <ac:spMk id="3" creationId="{99CC7008-8FBA-DA79-188B-83B2ECA30E5C}"/>
          </ac:spMkLst>
        </pc:spChg>
        <pc:picChg chg="add mod">
          <ac:chgData name="Yichen He" userId="22253efe1d3f44d2" providerId="LiveId" clId="{C65FF6FE-C12D-4F69-B843-0D1B81CA2A96}" dt="2024-05-31T10:07:01.320" v="527" actId="1076"/>
          <ac:picMkLst>
            <pc:docMk/>
            <pc:sldMk cId="1812981114" sldId="287"/>
            <ac:picMk id="5" creationId="{76343216-C54D-17BE-79F6-779C601A1056}"/>
          </ac:picMkLst>
        </pc:picChg>
        <pc:picChg chg="add mod">
          <ac:chgData name="Yichen He" userId="22253efe1d3f44d2" providerId="LiveId" clId="{C65FF6FE-C12D-4F69-B843-0D1B81CA2A96}" dt="2024-05-31T10:06:57.082" v="526" actId="1076"/>
          <ac:picMkLst>
            <pc:docMk/>
            <pc:sldMk cId="1812981114" sldId="287"/>
            <ac:picMk id="6" creationId="{1F508050-F95A-7D8E-68B0-47D358E9430D}"/>
          </ac:picMkLst>
        </pc:picChg>
        <pc:inkChg chg="add">
          <ac:chgData name="Yichen He" userId="22253efe1d3f44d2" providerId="LiveId" clId="{C65FF6FE-C12D-4F69-B843-0D1B81CA2A96}" dt="2024-05-31T10:07:11.358" v="529" actId="9405"/>
          <ac:inkMkLst>
            <pc:docMk/>
            <pc:sldMk cId="1812981114" sldId="287"/>
            <ac:inkMk id="9" creationId="{C404AD86-521D-78FA-799C-885B9C5635F5}"/>
          </ac:inkMkLst>
        </pc:inkChg>
        <pc:cxnChg chg="add">
          <ac:chgData name="Yichen He" userId="22253efe1d3f44d2" providerId="LiveId" clId="{C65FF6FE-C12D-4F69-B843-0D1B81CA2A96}" dt="2024-05-31T10:07:04.436" v="528" actId="11529"/>
          <ac:cxnSpMkLst>
            <pc:docMk/>
            <pc:sldMk cId="1812981114" sldId="287"/>
            <ac:cxnSpMk id="8" creationId="{D709AA41-16AE-B9CE-C2C3-4A7A86D43BCF}"/>
          </ac:cxnSpMkLst>
        </pc:cxnChg>
      </pc:sldChg>
      <pc:sldChg chg="modSp new mod">
        <pc:chgData name="Yichen He" userId="22253efe1d3f44d2" providerId="LiveId" clId="{C65FF6FE-C12D-4F69-B843-0D1B81CA2A96}" dt="2024-06-06T11:20:56.954" v="573" actId="20577"/>
        <pc:sldMkLst>
          <pc:docMk/>
          <pc:sldMk cId="2936124150" sldId="288"/>
        </pc:sldMkLst>
        <pc:spChg chg="mod">
          <ac:chgData name="Yichen He" userId="22253efe1d3f44d2" providerId="LiveId" clId="{C65FF6FE-C12D-4F69-B843-0D1B81CA2A96}" dt="2024-06-06T11:20:47.787" v="545" actId="20577"/>
          <ac:spMkLst>
            <pc:docMk/>
            <pc:sldMk cId="2936124150" sldId="288"/>
            <ac:spMk id="2" creationId="{AA5F1F9D-7C15-C467-A873-9A6DB4534A7D}"/>
          </ac:spMkLst>
        </pc:spChg>
        <pc:spChg chg="mod">
          <ac:chgData name="Yichen He" userId="22253efe1d3f44d2" providerId="LiveId" clId="{C65FF6FE-C12D-4F69-B843-0D1B81CA2A96}" dt="2024-06-06T11:20:56.954" v="573" actId="20577"/>
          <ac:spMkLst>
            <pc:docMk/>
            <pc:sldMk cId="2936124150" sldId="288"/>
            <ac:spMk id="3" creationId="{B386AB8E-0013-9691-54EF-9B963DF0C955}"/>
          </ac:spMkLst>
        </pc:spChg>
      </pc:sldChg>
      <pc:sldChg chg="modSp new mod">
        <pc:chgData name="Yichen He" userId="22253efe1d3f44d2" providerId="LiveId" clId="{C65FF6FE-C12D-4F69-B843-0D1B81CA2A96}" dt="2024-06-12T14:19:30.245" v="1135" actId="20577"/>
        <pc:sldMkLst>
          <pc:docMk/>
          <pc:sldMk cId="674741726" sldId="289"/>
        </pc:sldMkLst>
        <pc:spChg chg="mod">
          <ac:chgData name="Yichen He" userId="22253efe1d3f44d2" providerId="LiveId" clId="{C65FF6FE-C12D-4F69-B843-0D1B81CA2A96}" dt="2024-06-12T14:19:30.245" v="1135" actId="20577"/>
          <ac:spMkLst>
            <pc:docMk/>
            <pc:sldMk cId="674741726" sldId="289"/>
            <ac:spMk id="2" creationId="{B7026A1C-C52D-AE23-27E7-E2949AD451BF}"/>
          </ac:spMkLst>
        </pc:spChg>
        <pc:spChg chg="mod">
          <ac:chgData name="Yichen He" userId="22253efe1d3f44d2" providerId="LiveId" clId="{C65FF6FE-C12D-4F69-B843-0D1B81CA2A96}" dt="2024-06-12T14:19:28.029" v="1132" actId="27636"/>
          <ac:spMkLst>
            <pc:docMk/>
            <pc:sldMk cId="674741726" sldId="289"/>
            <ac:spMk id="3" creationId="{B777F4FE-8452-2511-DA3F-FD219C4ACB4D}"/>
          </ac:spMkLst>
        </pc:spChg>
      </pc:sldChg>
      <pc:sldChg chg="modSp new mod">
        <pc:chgData name="Yichen He" userId="22253efe1d3f44d2" providerId="LiveId" clId="{C65FF6FE-C12D-4F69-B843-0D1B81CA2A96}" dt="2024-06-12T15:18:25.837" v="1225" actId="20577"/>
        <pc:sldMkLst>
          <pc:docMk/>
          <pc:sldMk cId="3219776337" sldId="290"/>
        </pc:sldMkLst>
        <pc:spChg chg="mod">
          <ac:chgData name="Yichen He" userId="22253efe1d3f44d2" providerId="LiveId" clId="{C65FF6FE-C12D-4F69-B843-0D1B81CA2A96}" dt="2024-06-12T13:43:13.882" v="1120" actId="20577"/>
          <ac:spMkLst>
            <pc:docMk/>
            <pc:sldMk cId="3219776337" sldId="290"/>
            <ac:spMk id="2" creationId="{C09BDF28-6C0D-C06C-F942-F760D56824E1}"/>
          </ac:spMkLst>
        </pc:spChg>
        <pc:spChg chg="mod">
          <ac:chgData name="Yichen He" userId="22253efe1d3f44d2" providerId="LiveId" clId="{C65FF6FE-C12D-4F69-B843-0D1B81CA2A96}" dt="2024-06-12T15:18:25.837" v="1225" actId="20577"/>
          <ac:spMkLst>
            <pc:docMk/>
            <pc:sldMk cId="3219776337" sldId="290"/>
            <ac:spMk id="3" creationId="{634F677F-8A87-FF5F-7859-6586DF58191C}"/>
          </ac:spMkLst>
        </pc:spChg>
      </pc:sldChg>
      <pc:sldChg chg="addSp modSp new mod">
        <pc:chgData name="Yichen He" userId="22253efe1d3f44d2" providerId="LiveId" clId="{C65FF6FE-C12D-4F69-B843-0D1B81CA2A96}" dt="2024-06-19T16:32:13.195" v="1296" actId="14100"/>
        <pc:sldMkLst>
          <pc:docMk/>
          <pc:sldMk cId="1333114214" sldId="291"/>
        </pc:sldMkLst>
        <pc:spChg chg="mod">
          <ac:chgData name="Yichen He" userId="22253efe1d3f44d2" providerId="LiveId" clId="{C65FF6FE-C12D-4F69-B843-0D1B81CA2A96}" dt="2024-06-19T16:31:06.655" v="1237" actId="20577"/>
          <ac:spMkLst>
            <pc:docMk/>
            <pc:sldMk cId="1333114214" sldId="291"/>
            <ac:spMk id="2" creationId="{BA41A4FD-472C-1DB8-AB1F-55D6583D43BD}"/>
          </ac:spMkLst>
        </pc:spChg>
        <pc:spChg chg="mod">
          <ac:chgData name="Yichen He" userId="22253efe1d3f44d2" providerId="LiveId" clId="{C65FF6FE-C12D-4F69-B843-0D1B81CA2A96}" dt="2024-06-19T16:31:16.797" v="1271" actId="20577"/>
          <ac:spMkLst>
            <pc:docMk/>
            <pc:sldMk cId="1333114214" sldId="291"/>
            <ac:spMk id="3" creationId="{DADBB798-8331-8385-788A-A02DBDC04D33}"/>
          </ac:spMkLst>
        </pc:spChg>
        <pc:picChg chg="add mod">
          <ac:chgData name="Yichen He" userId="22253efe1d3f44d2" providerId="LiveId" clId="{C65FF6FE-C12D-4F69-B843-0D1B81CA2A96}" dt="2024-06-19T16:32:13.195" v="1296" actId="14100"/>
          <ac:picMkLst>
            <pc:docMk/>
            <pc:sldMk cId="1333114214" sldId="291"/>
            <ac:picMk id="5" creationId="{F523F163-90BD-9349-2A3F-3E0637517DEA}"/>
          </ac:picMkLst>
        </pc:picChg>
        <pc:picChg chg="add mod">
          <ac:chgData name="Yichen He" userId="22253efe1d3f44d2" providerId="LiveId" clId="{C65FF6FE-C12D-4F69-B843-0D1B81CA2A96}" dt="2024-06-19T16:32:07.377" v="1292" actId="1076"/>
          <ac:picMkLst>
            <pc:docMk/>
            <pc:sldMk cId="1333114214" sldId="291"/>
            <ac:picMk id="7" creationId="{21680FB2-FC22-A88E-6A61-C438E574A9CF}"/>
          </ac:picMkLst>
        </pc:picChg>
        <pc:picChg chg="add mod">
          <ac:chgData name="Yichen He" userId="22253efe1d3f44d2" providerId="LiveId" clId="{C65FF6FE-C12D-4F69-B843-0D1B81CA2A96}" dt="2024-06-19T16:32:08.637" v="1293" actId="1076"/>
          <ac:picMkLst>
            <pc:docMk/>
            <pc:sldMk cId="1333114214" sldId="291"/>
            <ac:picMk id="9" creationId="{6EB4862E-5628-69D9-B53D-06400A5E993E}"/>
          </ac:picMkLst>
        </pc:picChg>
      </pc:sldChg>
      <pc:sldChg chg="modSp new mod">
        <pc:chgData name="Yichen He" userId="22253efe1d3f44d2" providerId="LiveId" clId="{C65FF6FE-C12D-4F69-B843-0D1B81CA2A96}" dt="2024-06-24T17:13:03.917" v="1374" actId="20577"/>
        <pc:sldMkLst>
          <pc:docMk/>
          <pc:sldMk cId="1088030064" sldId="292"/>
        </pc:sldMkLst>
        <pc:spChg chg="mod">
          <ac:chgData name="Yichen He" userId="22253efe1d3f44d2" providerId="LiveId" clId="{C65FF6FE-C12D-4F69-B843-0D1B81CA2A96}" dt="2024-06-24T16:12:42.521" v="1325" actId="20577"/>
          <ac:spMkLst>
            <pc:docMk/>
            <pc:sldMk cId="1088030064" sldId="292"/>
            <ac:spMk id="2" creationId="{B00B3596-AFB7-CFFE-AD9F-137B8DFDAE25}"/>
          </ac:spMkLst>
        </pc:spChg>
        <pc:spChg chg="mod">
          <ac:chgData name="Yichen He" userId="22253efe1d3f44d2" providerId="LiveId" clId="{C65FF6FE-C12D-4F69-B843-0D1B81CA2A96}" dt="2024-06-24T17:13:03.917" v="1374" actId="20577"/>
          <ac:spMkLst>
            <pc:docMk/>
            <pc:sldMk cId="1088030064" sldId="292"/>
            <ac:spMk id="3" creationId="{96917348-4349-55F9-7355-3DB2F91D61EB}"/>
          </ac:spMkLst>
        </pc:spChg>
      </pc:sldChg>
      <pc:sldChg chg="new del">
        <pc:chgData name="Yichen He" userId="22253efe1d3f44d2" providerId="LiveId" clId="{C65FF6FE-C12D-4F69-B843-0D1B81CA2A96}" dt="2024-06-24T16:12:23.400" v="1298" actId="47"/>
        <pc:sldMkLst>
          <pc:docMk/>
          <pc:sldMk cId="3712951724" sldId="292"/>
        </pc:sldMkLst>
      </pc:sldChg>
      <pc:sldChg chg="new">
        <pc:chgData name="Yichen He" userId="22253efe1d3f44d2" providerId="LiveId" clId="{C65FF6FE-C12D-4F69-B843-0D1B81CA2A96}" dt="2024-06-26T14:40:32.812" v="1375" actId="680"/>
        <pc:sldMkLst>
          <pc:docMk/>
          <pc:sldMk cId="2065925405" sldId="293"/>
        </pc:sldMkLst>
      </pc:sldChg>
      <pc:sldChg chg="modSp new mod">
        <pc:chgData name="Yichen He" userId="22253efe1d3f44d2" providerId="LiveId" clId="{C65FF6FE-C12D-4F69-B843-0D1B81CA2A96}" dt="2024-06-27T09:31:28.054" v="1682" actId="20577"/>
        <pc:sldMkLst>
          <pc:docMk/>
          <pc:sldMk cId="169825555" sldId="294"/>
        </pc:sldMkLst>
        <pc:spChg chg="mod">
          <ac:chgData name="Yichen He" userId="22253efe1d3f44d2" providerId="LiveId" clId="{C65FF6FE-C12D-4F69-B843-0D1B81CA2A96}" dt="2024-06-27T09:25:03.650" v="1386" actId="20577"/>
          <ac:spMkLst>
            <pc:docMk/>
            <pc:sldMk cId="169825555" sldId="294"/>
            <ac:spMk id="2" creationId="{7511E988-75C2-B865-D117-ABC154815389}"/>
          </ac:spMkLst>
        </pc:spChg>
        <pc:spChg chg="mod">
          <ac:chgData name="Yichen He" userId="22253efe1d3f44d2" providerId="LiveId" clId="{C65FF6FE-C12D-4F69-B843-0D1B81CA2A96}" dt="2024-06-27T09:31:28.054" v="1682" actId="20577"/>
          <ac:spMkLst>
            <pc:docMk/>
            <pc:sldMk cId="169825555" sldId="294"/>
            <ac:spMk id="3" creationId="{60D524DD-1BBC-CC18-7BAC-548C0D279F12}"/>
          </ac:spMkLst>
        </pc:spChg>
      </pc:sldChg>
      <pc:sldChg chg="modSp new mod">
        <pc:chgData name="Yichen He" userId="22253efe1d3f44d2" providerId="LiveId" clId="{C65FF6FE-C12D-4F69-B843-0D1B81CA2A96}" dt="2024-07-03T17:36:49.341" v="2342" actId="20577"/>
        <pc:sldMkLst>
          <pc:docMk/>
          <pc:sldMk cId="3456705869" sldId="295"/>
        </pc:sldMkLst>
        <pc:spChg chg="mod">
          <ac:chgData name="Yichen He" userId="22253efe1d3f44d2" providerId="LiveId" clId="{C65FF6FE-C12D-4F69-B843-0D1B81CA2A96}" dt="2024-06-27T09:32:13.105" v="1687" actId="20577"/>
          <ac:spMkLst>
            <pc:docMk/>
            <pc:sldMk cId="3456705869" sldId="295"/>
            <ac:spMk id="2" creationId="{75BF1E50-A806-BBCF-BB0D-E5137E2DBB07}"/>
          </ac:spMkLst>
        </pc:spChg>
        <pc:spChg chg="mod">
          <ac:chgData name="Yichen He" userId="22253efe1d3f44d2" providerId="LiveId" clId="{C65FF6FE-C12D-4F69-B843-0D1B81CA2A96}" dt="2024-07-03T17:36:49.341" v="2342" actId="20577"/>
          <ac:spMkLst>
            <pc:docMk/>
            <pc:sldMk cId="3456705869" sldId="295"/>
            <ac:spMk id="3" creationId="{73344E69-D77C-90A2-824D-ED7CDF21D15B}"/>
          </ac:spMkLst>
        </pc:spChg>
      </pc:sldChg>
      <pc:sldChg chg="modSp new mod">
        <pc:chgData name="Yichen He" userId="22253efe1d3f44d2" providerId="LiveId" clId="{C65FF6FE-C12D-4F69-B843-0D1B81CA2A96}" dt="2024-07-02T00:07:47.326" v="2261" actId="27636"/>
        <pc:sldMkLst>
          <pc:docMk/>
          <pc:sldMk cId="518081978" sldId="296"/>
        </pc:sldMkLst>
        <pc:spChg chg="mod">
          <ac:chgData name="Yichen He" userId="22253efe1d3f44d2" providerId="LiveId" clId="{C65FF6FE-C12D-4F69-B843-0D1B81CA2A96}" dt="2024-07-02T00:07:31.403" v="2236" actId="20577"/>
          <ac:spMkLst>
            <pc:docMk/>
            <pc:sldMk cId="518081978" sldId="296"/>
            <ac:spMk id="2" creationId="{24AA0071-17B8-E307-7775-EE508AA1A8C8}"/>
          </ac:spMkLst>
        </pc:spChg>
        <pc:spChg chg="mod">
          <ac:chgData name="Yichen He" userId="22253efe1d3f44d2" providerId="LiveId" clId="{C65FF6FE-C12D-4F69-B843-0D1B81CA2A96}" dt="2024-07-02T00:07:47.326" v="2261" actId="27636"/>
          <ac:spMkLst>
            <pc:docMk/>
            <pc:sldMk cId="518081978" sldId="296"/>
            <ac:spMk id="3" creationId="{1CDB5E05-E815-81BB-AAAF-98B6BA0259AD}"/>
          </ac:spMkLst>
        </pc:spChg>
      </pc:sldChg>
      <pc:sldChg chg="modSp new mod">
        <pc:chgData name="Yichen He" userId="22253efe1d3f44d2" providerId="LiveId" clId="{C65FF6FE-C12D-4F69-B843-0D1B81CA2A96}" dt="2024-07-02T10:38:26.027" v="2275" actId="20577"/>
        <pc:sldMkLst>
          <pc:docMk/>
          <pc:sldMk cId="2065396253" sldId="297"/>
        </pc:sldMkLst>
        <pc:spChg chg="mod">
          <ac:chgData name="Yichen He" userId="22253efe1d3f44d2" providerId="LiveId" clId="{C65FF6FE-C12D-4F69-B843-0D1B81CA2A96}" dt="2024-07-02T10:38:26.027" v="2275" actId="20577"/>
          <ac:spMkLst>
            <pc:docMk/>
            <pc:sldMk cId="2065396253" sldId="297"/>
            <ac:spMk id="2" creationId="{3B648688-54FA-4201-100F-0AFFC15CC413}"/>
          </ac:spMkLst>
        </pc:spChg>
      </pc:sldChg>
    </pc:docChg>
  </pc:docChgLst>
  <pc:docChgLst>
    <pc:chgData name="Yichen He" userId="22253efe1d3f44d2" providerId="LiveId" clId="{EFEDFDFF-6EB9-41CB-B210-F89FF9DAD9C7}"/>
    <pc:docChg chg="undo redo custSel addSld delSld modSld sldOrd">
      <pc:chgData name="Yichen He" userId="22253efe1d3f44d2" providerId="LiveId" clId="{EFEDFDFF-6EB9-41CB-B210-F89FF9DAD9C7}" dt="2024-05-30T16:50:54.062" v="5874" actId="47"/>
      <pc:docMkLst>
        <pc:docMk/>
      </pc:docMkLst>
      <pc:sldChg chg="delSp new mod">
        <pc:chgData name="Yichen He" userId="22253efe1d3f44d2" providerId="LiveId" clId="{EFEDFDFF-6EB9-41CB-B210-F89FF9DAD9C7}" dt="2024-05-23T08:27:49.740" v="2" actId="478"/>
        <pc:sldMkLst>
          <pc:docMk/>
          <pc:sldMk cId="1565575133" sldId="256"/>
        </pc:sldMkLst>
        <pc:spChg chg="del">
          <ac:chgData name="Yichen He" userId="22253efe1d3f44d2" providerId="LiveId" clId="{EFEDFDFF-6EB9-41CB-B210-F89FF9DAD9C7}" dt="2024-05-23T08:27:46.510" v="1" actId="478"/>
          <ac:spMkLst>
            <pc:docMk/>
            <pc:sldMk cId="1565575133" sldId="256"/>
            <ac:spMk id="2" creationId="{17C78DE9-3158-F835-5709-BD9266DCAFB7}"/>
          </ac:spMkLst>
        </pc:spChg>
        <pc:spChg chg="del">
          <ac:chgData name="Yichen He" userId="22253efe1d3f44d2" providerId="LiveId" clId="{EFEDFDFF-6EB9-41CB-B210-F89FF9DAD9C7}" dt="2024-05-23T08:27:49.740" v="2" actId="478"/>
          <ac:spMkLst>
            <pc:docMk/>
            <pc:sldMk cId="1565575133" sldId="256"/>
            <ac:spMk id="3" creationId="{8682C6B2-8EE2-00DE-5E3E-909972AA1796}"/>
          </ac:spMkLst>
        </pc:spChg>
      </pc:sldChg>
      <pc:sldChg chg="addSp delSp modSp new mod">
        <pc:chgData name="Yichen He" userId="22253efe1d3f44d2" providerId="LiveId" clId="{EFEDFDFF-6EB9-41CB-B210-F89FF9DAD9C7}" dt="2024-05-23T08:36:43.393" v="380"/>
        <pc:sldMkLst>
          <pc:docMk/>
          <pc:sldMk cId="3441811387" sldId="257"/>
        </pc:sldMkLst>
        <pc:spChg chg="mod">
          <ac:chgData name="Yichen He" userId="22253efe1d3f44d2" providerId="LiveId" clId="{EFEDFDFF-6EB9-41CB-B210-F89FF9DAD9C7}" dt="2024-05-23T08:28:23.905" v="26" actId="14100"/>
          <ac:spMkLst>
            <pc:docMk/>
            <pc:sldMk cId="3441811387" sldId="257"/>
            <ac:spMk id="2" creationId="{620772BB-9506-DADC-96AE-9AA4A176C1DE}"/>
          </ac:spMkLst>
        </pc:spChg>
        <pc:spChg chg="del mod">
          <ac:chgData name="Yichen He" userId="22253efe1d3f44d2" providerId="LiveId" clId="{EFEDFDFF-6EB9-41CB-B210-F89FF9DAD9C7}" dt="2024-05-23T08:27:59.404" v="5" actId="478"/>
          <ac:spMkLst>
            <pc:docMk/>
            <pc:sldMk cId="3441811387" sldId="257"/>
            <ac:spMk id="3" creationId="{1076BF07-A499-B621-83BE-1020A523CC56}"/>
          </ac:spMkLst>
        </pc:spChg>
        <pc:graphicFrameChg chg="add mod modGraphic">
          <ac:chgData name="Yichen He" userId="22253efe1d3f44d2" providerId="LiveId" clId="{EFEDFDFF-6EB9-41CB-B210-F89FF9DAD9C7}" dt="2024-05-23T08:36:43.393" v="380"/>
          <ac:graphicFrameMkLst>
            <pc:docMk/>
            <pc:sldMk cId="3441811387" sldId="257"/>
            <ac:graphicFrameMk id="4" creationId="{08EB792A-4566-8DF1-7EDA-DD0B610D0548}"/>
          </ac:graphicFrameMkLst>
        </pc:graphicFrameChg>
      </pc:sldChg>
      <pc:sldChg chg="modSp new del mod">
        <pc:chgData name="Yichen He" userId="22253efe1d3f44d2" providerId="LiveId" clId="{EFEDFDFF-6EB9-41CB-B210-F89FF9DAD9C7}" dt="2024-05-30T16:50:54.062" v="5874" actId="47"/>
        <pc:sldMkLst>
          <pc:docMk/>
          <pc:sldMk cId="4074512133" sldId="258"/>
        </pc:sldMkLst>
        <pc:spChg chg="mod">
          <ac:chgData name="Yichen He" userId="22253efe1d3f44d2" providerId="LiveId" clId="{EFEDFDFF-6EB9-41CB-B210-F89FF9DAD9C7}" dt="2024-05-23T08:40:54.288" v="431" actId="20577"/>
          <ac:spMkLst>
            <pc:docMk/>
            <pc:sldMk cId="4074512133" sldId="258"/>
            <ac:spMk id="2" creationId="{D2B6E0C6-839E-DB37-AFF0-1568B01A7634}"/>
          </ac:spMkLst>
        </pc:spChg>
      </pc:sldChg>
      <pc:sldChg chg="addSp delSp modSp new mod">
        <pc:chgData name="Yichen He" userId="22253efe1d3f44d2" providerId="LiveId" clId="{EFEDFDFF-6EB9-41CB-B210-F89FF9DAD9C7}" dt="2024-05-30T08:40:40.437" v="4916" actId="20577"/>
        <pc:sldMkLst>
          <pc:docMk/>
          <pc:sldMk cId="1769766777" sldId="259"/>
        </pc:sldMkLst>
        <pc:spChg chg="mod">
          <ac:chgData name="Yichen He" userId="22253efe1d3f44d2" providerId="LiveId" clId="{EFEDFDFF-6EB9-41CB-B210-F89FF9DAD9C7}" dt="2024-05-30T08:40:40.437" v="4916" actId="20577"/>
          <ac:spMkLst>
            <pc:docMk/>
            <pc:sldMk cId="1769766777" sldId="259"/>
            <ac:spMk id="2" creationId="{449C3E89-8C10-907B-B64F-06358D3650F6}"/>
          </ac:spMkLst>
        </pc:spChg>
        <pc:spChg chg="add del mod">
          <ac:chgData name="Yichen He" userId="22253efe1d3f44d2" providerId="LiveId" clId="{EFEDFDFF-6EB9-41CB-B210-F89FF9DAD9C7}" dt="2024-05-28T12:39:07.866" v="1493" actId="20577"/>
          <ac:spMkLst>
            <pc:docMk/>
            <pc:sldMk cId="1769766777" sldId="259"/>
            <ac:spMk id="3" creationId="{55D1CF81-8867-4766-C1C8-1A9D4D6C1A95}"/>
          </ac:spMkLst>
        </pc:spChg>
        <pc:spChg chg="add mod">
          <ac:chgData name="Yichen He" userId="22253efe1d3f44d2" providerId="LiveId" clId="{EFEDFDFF-6EB9-41CB-B210-F89FF9DAD9C7}" dt="2024-05-28T12:31:46.996" v="1134" actId="20577"/>
          <ac:spMkLst>
            <pc:docMk/>
            <pc:sldMk cId="1769766777" sldId="259"/>
            <ac:spMk id="4" creationId="{EA027A5A-E43D-7D9C-B7F5-A4D4D92F9C93}"/>
          </ac:spMkLst>
        </pc:spChg>
        <pc:picChg chg="add del mod">
          <ac:chgData name="Yichen He" userId="22253efe1d3f44d2" providerId="LiveId" clId="{EFEDFDFF-6EB9-41CB-B210-F89FF9DAD9C7}" dt="2024-05-28T12:32:01.280" v="1135" actId="478"/>
          <ac:picMkLst>
            <pc:docMk/>
            <pc:sldMk cId="1769766777" sldId="259"/>
            <ac:picMk id="5" creationId="{B5087391-FF55-D69F-C8AC-4C3E56F0CE2C}"/>
          </ac:picMkLst>
        </pc:picChg>
        <pc:picChg chg="add del mod">
          <ac:chgData name="Yichen He" userId="22253efe1d3f44d2" providerId="LiveId" clId="{EFEDFDFF-6EB9-41CB-B210-F89FF9DAD9C7}" dt="2024-05-28T12:32:27.934" v="1144" actId="478"/>
          <ac:picMkLst>
            <pc:docMk/>
            <pc:sldMk cId="1769766777" sldId="259"/>
            <ac:picMk id="7" creationId="{5631BDB5-90A3-3118-5CDE-1F3C4C20A9B7}"/>
          </ac:picMkLst>
        </pc:picChg>
        <pc:picChg chg="add mod modCrop">
          <ac:chgData name="Yichen He" userId="22253efe1d3f44d2" providerId="LiveId" clId="{EFEDFDFF-6EB9-41CB-B210-F89FF9DAD9C7}" dt="2024-05-28T12:39:09.748" v="1494" actId="1076"/>
          <ac:picMkLst>
            <pc:docMk/>
            <pc:sldMk cId="1769766777" sldId="259"/>
            <ac:picMk id="8" creationId="{85023260-6523-E142-BE47-5A6AD0466983}"/>
          </ac:picMkLst>
        </pc:picChg>
        <pc:picChg chg="add del">
          <ac:chgData name="Yichen He" userId="22253efe1d3f44d2" providerId="LiveId" clId="{EFEDFDFF-6EB9-41CB-B210-F89FF9DAD9C7}" dt="2024-05-23T14:29:26.195" v="700" actId="22"/>
          <ac:picMkLst>
            <pc:docMk/>
            <pc:sldMk cId="1769766777" sldId="259"/>
            <ac:picMk id="9" creationId="{7F0ED2FD-4C2D-3B63-9045-409C4FB4D21B}"/>
          </ac:picMkLst>
        </pc:picChg>
        <pc:picChg chg="add del mod">
          <ac:chgData name="Yichen He" userId="22253efe1d3f44d2" providerId="LiveId" clId="{EFEDFDFF-6EB9-41CB-B210-F89FF9DAD9C7}" dt="2024-05-28T12:40:37.669" v="1514" actId="478"/>
          <ac:picMkLst>
            <pc:docMk/>
            <pc:sldMk cId="1769766777" sldId="259"/>
            <ac:picMk id="10" creationId="{67F050E7-DC51-FDD0-E491-BA70DDD76BE6}"/>
          </ac:picMkLst>
        </pc:picChg>
        <pc:picChg chg="add mod">
          <ac:chgData name="Yichen He" userId="22253efe1d3f44d2" providerId="LiveId" clId="{EFEDFDFF-6EB9-41CB-B210-F89FF9DAD9C7}" dt="2024-05-28T12:40:40.113" v="1515" actId="1076"/>
          <ac:picMkLst>
            <pc:docMk/>
            <pc:sldMk cId="1769766777" sldId="259"/>
            <ac:picMk id="12" creationId="{164EB4CA-FCC8-8796-8562-F6970001753E}"/>
          </ac:picMkLst>
        </pc:picChg>
      </pc:sldChg>
      <pc:sldChg chg="addSp delSp modSp add mod">
        <pc:chgData name="Yichen He" userId="22253efe1d3f44d2" providerId="LiveId" clId="{EFEDFDFF-6EB9-41CB-B210-F89FF9DAD9C7}" dt="2024-05-30T08:47:07.977" v="5362" actId="20577"/>
        <pc:sldMkLst>
          <pc:docMk/>
          <pc:sldMk cId="934197439" sldId="260"/>
        </pc:sldMkLst>
        <pc:spChg chg="mod">
          <ac:chgData name="Yichen He" userId="22253efe1d3f44d2" providerId="LiveId" clId="{EFEDFDFF-6EB9-41CB-B210-F89FF9DAD9C7}" dt="2024-05-28T12:33:52.550" v="1224" actId="20577"/>
          <ac:spMkLst>
            <pc:docMk/>
            <pc:sldMk cId="934197439" sldId="260"/>
            <ac:spMk id="2" creationId="{449C3E89-8C10-907B-B64F-06358D3650F6}"/>
          </ac:spMkLst>
        </pc:spChg>
        <pc:spChg chg="mod">
          <ac:chgData name="Yichen He" userId="22253efe1d3f44d2" providerId="LiveId" clId="{EFEDFDFF-6EB9-41CB-B210-F89FF9DAD9C7}" dt="2024-05-30T08:47:07.977" v="5362" actId="20577"/>
          <ac:spMkLst>
            <pc:docMk/>
            <pc:sldMk cId="934197439" sldId="260"/>
            <ac:spMk id="3" creationId="{55D1CF81-8867-4766-C1C8-1A9D4D6C1A95}"/>
          </ac:spMkLst>
        </pc:spChg>
        <pc:spChg chg="add mod">
          <ac:chgData name="Yichen He" userId="22253efe1d3f44d2" providerId="LiveId" clId="{EFEDFDFF-6EB9-41CB-B210-F89FF9DAD9C7}" dt="2024-05-30T08:46:24.845" v="5305" actId="1076"/>
          <ac:spMkLst>
            <pc:docMk/>
            <pc:sldMk cId="934197439" sldId="260"/>
            <ac:spMk id="22" creationId="{2CFF7885-2DA1-A0B1-7EDC-4D76E8DC9DF8}"/>
          </ac:spMkLst>
        </pc:spChg>
        <pc:grpChg chg="add mod">
          <ac:chgData name="Yichen He" userId="22253efe1d3f44d2" providerId="LiveId" clId="{EFEDFDFF-6EB9-41CB-B210-F89FF9DAD9C7}" dt="2024-05-30T08:46:18.790" v="5304" actId="1076"/>
          <ac:grpSpMkLst>
            <pc:docMk/>
            <pc:sldMk cId="934197439" sldId="260"/>
            <ac:grpSpMk id="4" creationId="{F7A1814A-7B7B-4126-CFBB-F03BAF60476E}"/>
          </ac:grpSpMkLst>
        </pc:grpChg>
        <pc:grpChg chg="mod">
          <ac:chgData name="Yichen He" userId="22253efe1d3f44d2" providerId="LiveId" clId="{EFEDFDFF-6EB9-41CB-B210-F89FF9DAD9C7}" dt="2024-05-28T12:55:35.657" v="2111"/>
          <ac:grpSpMkLst>
            <pc:docMk/>
            <pc:sldMk cId="934197439" sldId="260"/>
            <ac:grpSpMk id="25" creationId="{18015188-EDB8-5933-4F5E-873AF563BFDA}"/>
          </ac:grpSpMkLst>
        </pc:grpChg>
        <pc:grpChg chg="mod">
          <ac:chgData name="Yichen He" userId="22253efe1d3f44d2" providerId="LiveId" clId="{EFEDFDFF-6EB9-41CB-B210-F89FF9DAD9C7}" dt="2024-05-30T08:46:24.845" v="5305" actId="1076"/>
          <ac:grpSpMkLst>
            <pc:docMk/>
            <pc:sldMk cId="934197439" sldId="260"/>
            <ac:grpSpMk id="29" creationId="{47710C90-01D3-789B-AD9D-5AD55E4551A7}"/>
          </ac:grpSpMkLst>
        </pc:grpChg>
        <pc:picChg chg="add del mod">
          <ac:chgData name="Yichen He" userId="22253efe1d3f44d2" providerId="LiveId" clId="{EFEDFDFF-6EB9-41CB-B210-F89FF9DAD9C7}" dt="2024-05-28T12:40:29.558" v="1510" actId="478"/>
          <ac:picMkLst>
            <pc:docMk/>
            <pc:sldMk cId="934197439" sldId="260"/>
            <ac:picMk id="5" creationId="{7697059B-D600-D788-808C-2B31A00974E8}"/>
          </ac:picMkLst>
        </pc:picChg>
        <pc:picChg chg="del">
          <ac:chgData name="Yichen He" userId="22253efe1d3f44d2" providerId="LiveId" clId="{EFEDFDFF-6EB9-41CB-B210-F89FF9DAD9C7}" dt="2024-05-23T14:34:20.611" v="776" actId="478"/>
          <ac:picMkLst>
            <pc:docMk/>
            <pc:sldMk cId="934197439" sldId="260"/>
            <ac:picMk id="5" creationId="{B5087391-FF55-D69F-C8AC-4C3E56F0CE2C}"/>
          </ac:picMkLst>
        </pc:picChg>
        <pc:picChg chg="add del mod">
          <ac:chgData name="Yichen He" userId="22253efe1d3f44d2" providerId="LiveId" clId="{EFEDFDFF-6EB9-41CB-B210-F89FF9DAD9C7}" dt="2024-05-28T12:40:29.558" v="1510" actId="478"/>
          <ac:picMkLst>
            <pc:docMk/>
            <pc:sldMk cId="934197439" sldId="260"/>
            <ac:picMk id="6" creationId="{C3152541-0F80-84D3-BB44-B9080C17BAE6}"/>
          </ac:picMkLst>
        </pc:picChg>
        <pc:picChg chg="del">
          <ac:chgData name="Yichen He" userId="22253efe1d3f44d2" providerId="LiveId" clId="{EFEDFDFF-6EB9-41CB-B210-F89FF9DAD9C7}" dt="2024-05-23T14:40:08.946" v="861" actId="478"/>
          <ac:picMkLst>
            <pc:docMk/>
            <pc:sldMk cId="934197439" sldId="260"/>
            <ac:picMk id="7" creationId="{5631BDB5-90A3-3118-5CDE-1F3C4C20A9B7}"/>
          </ac:picMkLst>
        </pc:picChg>
        <pc:picChg chg="add del mod modCrop">
          <ac:chgData name="Yichen He" userId="22253efe1d3f44d2" providerId="LiveId" clId="{EFEDFDFF-6EB9-41CB-B210-F89FF9DAD9C7}" dt="2024-05-28T12:53:34.022" v="2088" actId="478"/>
          <ac:picMkLst>
            <pc:docMk/>
            <pc:sldMk cId="934197439" sldId="260"/>
            <ac:picMk id="8" creationId="{0A7FC8A5-16C3-C726-EA8B-02B386CDA628}"/>
          </ac:picMkLst>
        </pc:picChg>
        <pc:picChg chg="add del mod">
          <ac:chgData name="Yichen He" userId="22253efe1d3f44d2" providerId="LiveId" clId="{EFEDFDFF-6EB9-41CB-B210-F89FF9DAD9C7}" dt="2024-05-28T12:41:01.051" v="1521" actId="21"/>
          <ac:picMkLst>
            <pc:docMk/>
            <pc:sldMk cId="934197439" sldId="260"/>
            <ac:picMk id="9" creationId="{07E48905-AFEE-05FA-D710-0F68FAB3A58B}"/>
          </ac:picMkLst>
        </pc:picChg>
        <pc:picChg chg="add del mod">
          <ac:chgData name="Yichen He" userId="22253efe1d3f44d2" providerId="LiveId" clId="{EFEDFDFF-6EB9-41CB-B210-F89FF9DAD9C7}" dt="2024-05-28T12:53:34.022" v="2088" actId="478"/>
          <ac:picMkLst>
            <pc:docMk/>
            <pc:sldMk cId="934197439" sldId="260"/>
            <ac:picMk id="11" creationId="{F025D56D-1398-062F-D68D-CBF574F0F43C}"/>
          </ac:picMkLst>
        </pc:picChg>
        <pc:picChg chg="add del mod modCrop">
          <ac:chgData name="Yichen He" userId="22253efe1d3f44d2" providerId="LiveId" clId="{EFEDFDFF-6EB9-41CB-B210-F89FF9DAD9C7}" dt="2024-05-28T12:53:34.022" v="2088" actId="478"/>
          <ac:picMkLst>
            <pc:docMk/>
            <pc:sldMk cId="934197439" sldId="260"/>
            <ac:picMk id="14" creationId="{E11A5F62-24FD-D511-783C-8335918046C1}"/>
          </ac:picMkLst>
        </pc:picChg>
        <pc:picChg chg="add mod">
          <ac:chgData name="Yichen He" userId="22253efe1d3f44d2" providerId="LiveId" clId="{EFEDFDFF-6EB9-41CB-B210-F89FF9DAD9C7}" dt="2024-05-30T08:46:12.486" v="5300" actId="164"/>
          <ac:picMkLst>
            <pc:docMk/>
            <pc:sldMk cId="934197439" sldId="260"/>
            <ac:picMk id="16" creationId="{09CA1390-7EFB-402A-61C3-5CEBFA99607D}"/>
          </ac:picMkLst>
        </pc:picChg>
        <pc:picChg chg="add mod">
          <ac:chgData name="Yichen He" userId="22253efe1d3f44d2" providerId="LiveId" clId="{EFEDFDFF-6EB9-41CB-B210-F89FF9DAD9C7}" dt="2024-05-30T08:46:12.486" v="5300" actId="164"/>
          <ac:picMkLst>
            <pc:docMk/>
            <pc:sldMk cId="934197439" sldId="260"/>
            <ac:picMk id="18" creationId="{7831F8B5-DF30-A1A7-4604-F59531BACEFA}"/>
          </ac:picMkLst>
        </pc:picChg>
        <pc:picChg chg="add mod">
          <ac:chgData name="Yichen He" userId="22253efe1d3f44d2" providerId="LiveId" clId="{EFEDFDFF-6EB9-41CB-B210-F89FF9DAD9C7}" dt="2024-05-30T08:46:24.845" v="5305" actId="1076"/>
          <ac:picMkLst>
            <pc:docMk/>
            <pc:sldMk cId="934197439" sldId="260"/>
            <ac:picMk id="20" creationId="{C1A5CB53-E2C9-0D88-B703-15B740DF0E28}"/>
          </ac:picMkLst>
        </pc:picChg>
        <pc:inkChg chg="add del mod">
          <ac:chgData name="Yichen He" userId="22253efe1d3f44d2" providerId="LiveId" clId="{EFEDFDFF-6EB9-41CB-B210-F89FF9DAD9C7}" dt="2024-05-28T12:55:36.070" v="2112" actId="9405"/>
          <ac:inkMkLst>
            <pc:docMk/>
            <pc:sldMk cId="934197439" sldId="260"/>
            <ac:inkMk id="23" creationId="{218731F0-5895-12BC-44F3-7A89B92CE712}"/>
          </ac:inkMkLst>
        </pc:inkChg>
        <pc:inkChg chg="add del mod">
          <ac:chgData name="Yichen He" userId="22253efe1d3f44d2" providerId="LiveId" clId="{EFEDFDFF-6EB9-41CB-B210-F89FF9DAD9C7}" dt="2024-05-28T12:55:35.657" v="2111"/>
          <ac:inkMkLst>
            <pc:docMk/>
            <pc:sldMk cId="934197439" sldId="260"/>
            <ac:inkMk id="24" creationId="{40111AA3-C347-1629-82EC-A8B8D4CBA267}"/>
          </ac:inkMkLst>
        </pc:inkChg>
        <pc:inkChg chg="add del">
          <ac:chgData name="Yichen He" userId="22253efe1d3f44d2" providerId="LiveId" clId="{EFEDFDFF-6EB9-41CB-B210-F89FF9DAD9C7}" dt="2024-05-28T12:55:37.684" v="2114" actId="9405"/>
          <ac:inkMkLst>
            <pc:docMk/>
            <pc:sldMk cId="934197439" sldId="260"/>
            <ac:inkMk id="26" creationId="{DD60FC0C-ED06-DC32-EF27-A6C22042C6FD}"/>
          </ac:inkMkLst>
        </pc:inkChg>
        <pc:inkChg chg="add mod">
          <ac:chgData name="Yichen He" userId="22253efe1d3f44d2" providerId="LiveId" clId="{EFEDFDFF-6EB9-41CB-B210-F89FF9DAD9C7}" dt="2024-05-28T12:55:40.507" v="2117"/>
          <ac:inkMkLst>
            <pc:docMk/>
            <pc:sldMk cId="934197439" sldId="260"/>
            <ac:inkMk id="27" creationId="{91D446CB-62FA-EEBD-8FD8-948A599F99DA}"/>
          </ac:inkMkLst>
        </pc:inkChg>
        <pc:inkChg chg="add mod">
          <ac:chgData name="Yichen He" userId="22253efe1d3f44d2" providerId="LiveId" clId="{EFEDFDFF-6EB9-41CB-B210-F89FF9DAD9C7}" dt="2024-05-28T12:55:40.507" v="2117"/>
          <ac:inkMkLst>
            <pc:docMk/>
            <pc:sldMk cId="934197439" sldId="260"/>
            <ac:inkMk id="28" creationId="{B1AFFB3F-797A-4819-C085-9A0CE265F8A1}"/>
          </ac:inkMkLst>
        </pc:inkChg>
        <pc:cxnChg chg="add del">
          <ac:chgData name="Yichen He" userId="22253efe1d3f44d2" providerId="LiveId" clId="{EFEDFDFF-6EB9-41CB-B210-F89FF9DAD9C7}" dt="2024-05-28T12:53:34.022" v="2088" actId="478"/>
          <ac:cxnSpMkLst>
            <pc:docMk/>
            <pc:sldMk cId="934197439" sldId="260"/>
            <ac:cxnSpMk id="13" creationId="{465A4850-6C78-556B-1A61-D1590AA3B43C}"/>
          </ac:cxnSpMkLst>
        </pc:cxnChg>
      </pc:sldChg>
      <pc:sldChg chg="addSp delSp modSp new mod ord">
        <pc:chgData name="Yichen He" userId="22253efe1d3f44d2" providerId="LiveId" clId="{EFEDFDFF-6EB9-41CB-B210-F89FF9DAD9C7}" dt="2024-05-30T08:41:02.193" v="4942" actId="20577"/>
        <pc:sldMkLst>
          <pc:docMk/>
          <pc:sldMk cId="1825489902" sldId="261"/>
        </pc:sldMkLst>
        <pc:spChg chg="mod">
          <ac:chgData name="Yichen He" userId="22253efe1d3f44d2" providerId="LiveId" clId="{EFEDFDFF-6EB9-41CB-B210-F89FF9DAD9C7}" dt="2024-05-28T12:38:07.137" v="1387" actId="20577"/>
          <ac:spMkLst>
            <pc:docMk/>
            <pc:sldMk cId="1825489902" sldId="261"/>
            <ac:spMk id="2" creationId="{348570C2-47DC-5C1A-0CEC-586D24425D8B}"/>
          </ac:spMkLst>
        </pc:spChg>
        <pc:spChg chg="mod">
          <ac:chgData name="Yichen He" userId="22253efe1d3f44d2" providerId="LiveId" clId="{EFEDFDFF-6EB9-41CB-B210-F89FF9DAD9C7}" dt="2024-05-30T08:41:02.193" v="4942" actId="20577"/>
          <ac:spMkLst>
            <pc:docMk/>
            <pc:sldMk cId="1825489902" sldId="261"/>
            <ac:spMk id="3" creationId="{C77C65FC-654D-AC1C-451B-D409EDBD7C6E}"/>
          </ac:spMkLst>
        </pc:spChg>
        <pc:grpChg chg="mod">
          <ac:chgData name="Yichen He" userId="22253efe1d3f44d2" providerId="LiveId" clId="{EFEDFDFF-6EB9-41CB-B210-F89FF9DAD9C7}" dt="2024-05-28T12:37:21.030" v="1292" actId="164"/>
          <ac:grpSpMkLst>
            <pc:docMk/>
            <pc:sldMk cId="1825489902" sldId="261"/>
            <ac:grpSpMk id="9" creationId="{D024085D-8A8B-013F-BA46-258F85CB6AEF}"/>
          </ac:grpSpMkLst>
        </pc:grpChg>
        <pc:grpChg chg="add mod">
          <ac:chgData name="Yichen He" userId="22253efe1d3f44d2" providerId="LiveId" clId="{EFEDFDFF-6EB9-41CB-B210-F89FF9DAD9C7}" dt="2024-05-28T12:38:01.010" v="1373" actId="14100"/>
          <ac:grpSpMkLst>
            <pc:docMk/>
            <pc:sldMk cId="1825489902" sldId="261"/>
            <ac:grpSpMk id="11" creationId="{95F2331C-29B1-4916-C416-288583E06F37}"/>
          </ac:grpSpMkLst>
        </pc:grpChg>
        <pc:picChg chg="add mod">
          <ac:chgData name="Yichen He" userId="22253efe1d3f44d2" providerId="LiveId" clId="{EFEDFDFF-6EB9-41CB-B210-F89FF9DAD9C7}" dt="2024-05-28T12:37:21.030" v="1292" actId="164"/>
          <ac:picMkLst>
            <pc:docMk/>
            <pc:sldMk cId="1825489902" sldId="261"/>
            <ac:picMk id="5" creationId="{1D3AEAE2-7ED5-B1B4-3147-3B2D18C1370A}"/>
          </ac:picMkLst>
        </pc:picChg>
        <pc:picChg chg="add del mod">
          <ac:chgData name="Yichen He" userId="22253efe1d3f44d2" providerId="LiveId" clId="{EFEDFDFF-6EB9-41CB-B210-F89FF9DAD9C7}" dt="2024-05-23T23:05:20.886" v="889" actId="478"/>
          <ac:picMkLst>
            <pc:docMk/>
            <pc:sldMk cId="1825489902" sldId="261"/>
            <ac:picMk id="5" creationId="{B1ECD1BF-4BD9-DBD9-AB89-781F1D6EEF5A}"/>
          </ac:picMkLst>
        </pc:picChg>
        <pc:picChg chg="add del mod">
          <ac:chgData name="Yichen He" userId="22253efe1d3f44d2" providerId="LiveId" clId="{EFEDFDFF-6EB9-41CB-B210-F89FF9DAD9C7}" dt="2024-05-28T12:36:02.469" v="1274" actId="478"/>
          <ac:picMkLst>
            <pc:docMk/>
            <pc:sldMk cId="1825489902" sldId="261"/>
            <ac:picMk id="7" creationId="{B405783A-96B7-31FF-2094-A656F8155264}"/>
          </ac:picMkLst>
        </pc:picChg>
        <pc:inkChg chg="add mod">
          <ac:chgData name="Yichen He" userId="22253efe1d3f44d2" providerId="LiveId" clId="{EFEDFDFF-6EB9-41CB-B210-F89FF9DAD9C7}" dt="2024-05-28T12:36:14.764" v="1284"/>
          <ac:inkMkLst>
            <pc:docMk/>
            <pc:sldMk cId="1825489902" sldId="261"/>
            <ac:inkMk id="6" creationId="{49111D4D-1C99-0381-BA9F-2EF8DD8C4CD9}"/>
          </ac:inkMkLst>
        </pc:inkChg>
        <pc:inkChg chg="add mod">
          <ac:chgData name="Yichen He" userId="22253efe1d3f44d2" providerId="LiveId" clId="{EFEDFDFF-6EB9-41CB-B210-F89FF9DAD9C7}" dt="2024-05-28T12:36:14.764" v="1284"/>
          <ac:inkMkLst>
            <pc:docMk/>
            <pc:sldMk cId="1825489902" sldId="261"/>
            <ac:inkMk id="8" creationId="{B5A501A0-3E1D-CED8-E50F-18B1CD4B73BE}"/>
          </ac:inkMkLst>
        </pc:inkChg>
        <pc:inkChg chg="add del">
          <ac:chgData name="Yichen He" userId="22253efe1d3f44d2" providerId="LiveId" clId="{EFEDFDFF-6EB9-41CB-B210-F89FF9DAD9C7}" dt="2024-05-28T12:36:56.964" v="1286" actId="9405"/>
          <ac:inkMkLst>
            <pc:docMk/>
            <pc:sldMk cId="1825489902" sldId="261"/>
            <ac:inkMk id="10" creationId="{39E38DFF-7F77-2D23-8A0F-4EF0FE81B0C1}"/>
          </ac:inkMkLst>
        </pc:inkChg>
      </pc:sldChg>
      <pc:sldChg chg="modSp new mod">
        <pc:chgData name="Yichen He" userId="22253efe1d3f44d2" providerId="LiveId" clId="{EFEDFDFF-6EB9-41CB-B210-F89FF9DAD9C7}" dt="2024-05-30T08:19:13.845" v="3994" actId="20577"/>
        <pc:sldMkLst>
          <pc:docMk/>
          <pc:sldMk cId="1669397883" sldId="262"/>
        </pc:sldMkLst>
        <pc:spChg chg="mod">
          <ac:chgData name="Yichen He" userId="22253efe1d3f44d2" providerId="LiveId" clId="{EFEDFDFF-6EB9-41CB-B210-F89FF9DAD9C7}" dt="2024-05-30T08:18:18.774" v="3847" actId="20577"/>
          <ac:spMkLst>
            <pc:docMk/>
            <pc:sldMk cId="1669397883" sldId="262"/>
            <ac:spMk id="2" creationId="{6048C98C-1067-31B5-6F4F-65A02E1BD76C}"/>
          </ac:spMkLst>
        </pc:spChg>
        <pc:spChg chg="mod">
          <ac:chgData name="Yichen He" userId="22253efe1d3f44d2" providerId="LiveId" clId="{EFEDFDFF-6EB9-41CB-B210-F89FF9DAD9C7}" dt="2024-05-30T08:19:13.845" v="3994" actId="20577"/>
          <ac:spMkLst>
            <pc:docMk/>
            <pc:sldMk cId="1669397883" sldId="262"/>
            <ac:spMk id="3" creationId="{169D49B1-058C-3D55-98A2-241F433D211F}"/>
          </ac:spMkLst>
        </pc:spChg>
      </pc:sldChg>
      <pc:sldChg chg="addSp delSp modSp new mod ord">
        <pc:chgData name="Yichen He" userId="22253efe1d3f44d2" providerId="LiveId" clId="{EFEDFDFF-6EB9-41CB-B210-F89FF9DAD9C7}" dt="2024-05-30T10:12:26.594" v="5492" actId="21"/>
        <pc:sldMkLst>
          <pc:docMk/>
          <pc:sldMk cId="3671051095" sldId="263"/>
        </pc:sldMkLst>
        <pc:spChg chg="mod">
          <ac:chgData name="Yichen He" userId="22253efe1d3f44d2" providerId="LiveId" clId="{EFEDFDFF-6EB9-41CB-B210-F89FF9DAD9C7}" dt="2024-05-30T08:40:43.554" v="4917"/>
          <ac:spMkLst>
            <pc:docMk/>
            <pc:sldMk cId="3671051095" sldId="263"/>
            <ac:spMk id="2" creationId="{C232F0D7-3759-461A-1AE9-6274D08D561B}"/>
          </ac:spMkLst>
        </pc:spChg>
        <pc:spChg chg="mod">
          <ac:chgData name="Yichen He" userId="22253efe1d3f44d2" providerId="LiveId" clId="{EFEDFDFF-6EB9-41CB-B210-F89FF9DAD9C7}" dt="2024-05-28T12:33:24.846" v="1213" actId="20577"/>
          <ac:spMkLst>
            <pc:docMk/>
            <pc:sldMk cId="3671051095" sldId="263"/>
            <ac:spMk id="3" creationId="{CFAF0578-2D66-3582-AA57-FD6C6404E594}"/>
          </ac:spMkLst>
        </pc:spChg>
        <pc:picChg chg="add del mod">
          <ac:chgData name="Yichen He" userId="22253efe1d3f44d2" providerId="LiveId" clId="{EFEDFDFF-6EB9-41CB-B210-F89FF9DAD9C7}" dt="2024-05-30T10:12:26.594" v="5492" actId="21"/>
          <ac:picMkLst>
            <pc:docMk/>
            <pc:sldMk cId="3671051095" sldId="263"/>
            <ac:picMk id="5" creationId="{2B3EAB45-5302-49E5-F9E2-3D5F941BE952}"/>
          </ac:picMkLst>
        </pc:picChg>
      </pc:sldChg>
      <pc:sldChg chg="addSp delSp modSp new mod">
        <pc:chgData name="Yichen He" userId="22253efe1d3f44d2" providerId="LiveId" clId="{EFEDFDFF-6EB9-41CB-B210-F89FF9DAD9C7}" dt="2024-05-30T08:49:35.061" v="5485" actId="20577"/>
        <pc:sldMkLst>
          <pc:docMk/>
          <pc:sldMk cId="2497020229" sldId="264"/>
        </pc:sldMkLst>
        <pc:spChg chg="mod">
          <ac:chgData name="Yichen He" userId="22253efe1d3f44d2" providerId="LiveId" clId="{EFEDFDFF-6EB9-41CB-B210-F89FF9DAD9C7}" dt="2024-05-30T08:48:46.733" v="5427"/>
          <ac:spMkLst>
            <pc:docMk/>
            <pc:sldMk cId="2497020229" sldId="264"/>
            <ac:spMk id="2" creationId="{D93B8608-7AEC-92BA-AEA6-642BD9CD6658}"/>
          </ac:spMkLst>
        </pc:spChg>
        <pc:spChg chg="mod">
          <ac:chgData name="Yichen He" userId="22253efe1d3f44d2" providerId="LiveId" clId="{EFEDFDFF-6EB9-41CB-B210-F89FF9DAD9C7}" dt="2024-05-30T08:49:35.061" v="5485" actId="20577"/>
          <ac:spMkLst>
            <pc:docMk/>
            <pc:sldMk cId="2497020229" sldId="264"/>
            <ac:spMk id="3" creationId="{B2B16FD8-1895-F8E3-A32C-672CD210C29C}"/>
          </ac:spMkLst>
        </pc:spChg>
        <pc:spChg chg="add mod">
          <ac:chgData name="Yichen He" userId="22253efe1d3f44d2" providerId="LiveId" clId="{EFEDFDFF-6EB9-41CB-B210-F89FF9DAD9C7}" dt="2024-05-28T14:18:25.980" v="3070" actId="767"/>
          <ac:spMkLst>
            <pc:docMk/>
            <pc:sldMk cId="2497020229" sldId="264"/>
            <ac:spMk id="10" creationId="{249222C5-B535-0125-0820-D09FED3F7436}"/>
          </ac:spMkLst>
        </pc:spChg>
        <pc:picChg chg="add mod">
          <ac:chgData name="Yichen He" userId="22253efe1d3f44d2" providerId="LiveId" clId="{EFEDFDFF-6EB9-41CB-B210-F89FF9DAD9C7}" dt="2024-05-28T14:18:16.320" v="3063" actId="1076"/>
          <ac:picMkLst>
            <pc:docMk/>
            <pc:sldMk cId="2497020229" sldId="264"/>
            <ac:picMk id="5" creationId="{CA4CA109-ABF6-2AD1-5CFA-4967096C5059}"/>
          </ac:picMkLst>
        </pc:picChg>
        <pc:picChg chg="add mod">
          <ac:chgData name="Yichen He" userId="22253efe1d3f44d2" providerId="LiveId" clId="{EFEDFDFF-6EB9-41CB-B210-F89FF9DAD9C7}" dt="2024-05-28T13:22:00.260" v="2454"/>
          <ac:picMkLst>
            <pc:docMk/>
            <pc:sldMk cId="2497020229" sldId="264"/>
            <ac:picMk id="6" creationId="{86BD4126-39F1-FA99-33C9-75048CA6416A}"/>
          </ac:picMkLst>
        </pc:picChg>
        <pc:picChg chg="add del mod">
          <ac:chgData name="Yichen He" userId="22253efe1d3f44d2" providerId="LiveId" clId="{EFEDFDFF-6EB9-41CB-B210-F89FF9DAD9C7}" dt="2024-05-28T14:18:31.233" v="3074" actId="21"/>
          <ac:picMkLst>
            <pc:docMk/>
            <pc:sldMk cId="2497020229" sldId="264"/>
            <ac:picMk id="8" creationId="{AAAD53EF-0C75-170A-943D-FB4C46525E89}"/>
          </ac:picMkLst>
        </pc:picChg>
        <pc:picChg chg="add del mod">
          <ac:chgData name="Yichen He" userId="22253efe1d3f44d2" providerId="LiveId" clId="{EFEDFDFF-6EB9-41CB-B210-F89FF9DAD9C7}" dt="2024-05-28T13:00:03.534" v="2232" actId="478"/>
          <ac:picMkLst>
            <pc:docMk/>
            <pc:sldMk cId="2497020229" sldId="264"/>
            <ac:picMk id="9" creationId="{07E48905-AFEE-05FA-D710-0F68FAB3A58B}"/>
          </ac:picMkLst>
        </pc:picChg>
        <pc:picChg chg="add mod">
          <ac:chgData name="Yichen He" userId="22253efe1d3f44d2" providerId="LiveId" clId="{EFEDFDFF-6EB9-41CB-B210-F89FF9DAD9C7}" dt="2024-05-28T14:18:32.964" v="3075"/>
          <ac:picMkLst>
            <pc:docMk/>
            <pc:sldMk cId="2497020229" sldId="264"/>
            <ac:picMk id="11" creationId="{AAAD53EF-0C75-170A-943D-FB4C46525E89}"/>
          </ac:picMkLst>
        </pc:picChg>
      </pc:sldChg>
      <pc:sldChg chg="addSp delSp modSp new mod ord">
        <pc:chgData name="Yichen He" userId="22253efe1d3f44d2" providerId="LiveId" clId="{EFEDFDFF-6EB9-41CB-B210-F89FF9DAD9C7}" dt="2024-05-30T10:12:56.656" v="5499" actId="478"/>
        <pc:sldMkLst>
          <pc:docMk/>
          <pc:sldMk cId="2871194516" sldId="265"/>
        </pc:sldMkLst>
        <pc:spChg chg="mod">
          <ac:chgData name="Yichen He" userId="22253efe1d3f44d2" providerId="LiveId" clId="{EFEDFDFF-6EB9-41CB-B210-F89FF9DAD9C7}" dt="2024-05-28T12:47:16.576" v="1951"/>
          <ac:spMkLst>
            <pc:docMk/>
            <pc:sldMk cId="2871194516" sldId="265"/>
            <ac:spMk id="2" creationId="{8AB06F8B-1469-86DE-2E13-9287BE30CAE0}"/>
          </ac:spMkLst>
        </pc:spChg>
        <pc:spChg chg="mod">
          <ac:chgData name="Yichen He" userId="22253efe1d3f44d2" providerId="LiveId" clId="{EFEDFDFF-6EB9-41CB-B210-F89FF9DAD9C7}" dt="2024-05-30T08:47:30.008" v="5403" actId="20577"/>
          <ac:spMkLst>
            <pc:docMk/>
            <pc:sldMk cId="2871194516" sldId="265"/>
            <ac:spMk id="3" creationId="{A92D7EE0-B7AD-E763-923B-2B58097DE97B}"/>
          </ac:spMkLst>
        </pc:spChg>
        <pc:picChg chg="add del mod">
          <ac:chgData name="Yichen He" userId="22253efe1d3f44d2" providerId="LiveId" clId="{EFEDFDFF-6EB9-41CB-B210-F89FF9DAD9C7}" dt="2024-05-30T10:12:56.656" v="5499" actId="478"/>
          <ac:picMkLst>
            <pc:docMk/>
            <pc:sldMk cId="2871194516" sldId="265"/>
            <ac:picMk id="4" creationId="{2B3EAB45-5302-49E5-F9E2-3D5F941BE952}"/>
          </ac:picMkLst>
        </pc:picChg>
        <pc:picChg chg="add del mod">
          <ac:chgData name="Yichen He" userId="22253efe1d3f44d2" providerId="LiveId" clId="{EFEDFDFF-6EB9-41CB-B210-F89FF9DAD9C7}" dt="2024-05-30T10:12:33.423" v="5493" actId="478"/>
          <ac:picMkLst>
            <pc:docMk/>
            <pc:sldMk cId="2871194516" sldId="265"/>
            <ac:picMk id="5" creationId="{6FD4B2BC-CA85-C3CD-A8B1-A5D117B1D01B}"/>
          </ac:picMkLst>
        </pc:picChg>
        <pc:picChg chg="add mod">
          <ac:chgData name="Yichen He" userId="22253efe1d3f44d2" providerId="LiveId" clId="{EFEDFDFF-6EB9-41CB-B210-F89FF9DAD9C7}" dt="2024-05-30T10:12:51.154" v="5497"/>
          <ac:picMkLst>
            <pc:docMk/>
            <pc:sldMk cId="2871194516" sldId="265"/>
            <ac:picMk id="6" creationId="{BABE5080-3F9D-1155-89A6-9C050259ADAB}"/>
          </ac:picMkLst>
        </pc:picChg>
      </pc:sldChg>
      <pc:sldChg chg="addSp delSp modSp add mod">
        <pc:chgData name="Yichen He" userId="22253efe1d3f44d2" providerId="LiveId" clId="{EFEDFDFF-6EB9-41CB-B210-F89FF9DAD9C7}" dt="2024-05-30T08:48:11.584" v="5426" actId="1076"/>
        <pc:sldMkLst>
          <pc:docMk/>
          <pc:sldMk cId="2531969969" sldId="266"/>
        </pc:sldMkLst>
        <pc:spChg chg="mod">
          <ac:chgData name="Yichen He" userId="22253efe1d3f44d2" providerId="LiveId" clId="{EFEDFDFF-6EB9-41CB-B210-F89FF9DAD9C7}" dt="2024-05-30T08:47:48.648" v="5418" actId="20577"/>
          <ac:spMkLst>
            <pc:docMk/>
            <pc:sldMk cId="2531969969" sldId="266"/>
            <ac:spMk id="3" creationId="{55D1CF81-8867-4766-C1C8-1A9D4D6C1A95}"/>
          </ac:spMkLst>
        </pc:spChg>
        <pc:picChg chg="add mod modCrop">
          <ac:chgData name="Yichen He" userId="22253efe1d3f44d2" providerId="LiveId" clId="{EFEDFDFF-6EB9-41CB-B210-F89FF9DAD9C7}" dt="2024-05-30T08:48:05.293" v="5423" actId="1076"/>
          <ac:picMkLst>
            <pc:docMk/>
            <pc:sldMk cId="2531969969" sldId="266"/>
            <ac:picMk id="4" creationId="{7457E462-DDA5-04ED-447F-F3C751E91B68}"/>
          </ac:picMkLst>
        </pc:picChg>
        <pc:picChg chg="del mod">
          <ac:chgData name="Yichen He" userId="22253efe1d3f44d2" providerId="LiveId" clId="{EFEDFDFF-6EB9-41CB-B210-F89FF9DAD9C7}" dt="2024-05-30T08:48:06.672" v="5424" actId="478"/>
          <ac:picMkLst>
            <pc:docMk/>
            <pc:sldMk cId="2531969969" sldId="266"/>
            <ac:picMk id="8" creationId="{0A7FC8A5-16C3-C726-EA8B-02B386CDA628}"/>
          </ac:picMkLst>
        </pc:picChg>
        <pc:picChg chg="mod">
          <ac:chgData name="Yichen He" userId="22253efe1d3f44d2" providerId="LiveId" clId="{EFEDFDFF-6EB9-41CB-B210-F89FF9DAD9C7}" dt="2024-05-30T08:48:11.584" v="5426" actId="1076"/>
          <ac:picMkLst>
            <pc:docMk/>
            <pc:sldMk cId="2531969969" sldId="266"/>
            <ac:picMk id="11" creationId="{F025D56D-1398-062F-D68D-CBF574F0F43C}"/>
          </ac:picMkLst>
        </pc:picChg>
        <pc:picChg chg="mod">
          <ac:chgData name="Yichen He" userId="22253efe1d3f44d2" providerId="LiveId" clId="{EFEDFDFF-6EB9-41CB-B210-F89FF9DAD9C7}" dt="2024-05-30T08:48:08.686" v="5425" actId="1076"/>
          <ac:picMkLst>
            <pc:docMk/>
            <pc:sldMk cId="2531969969" sldId="266"/>
            <ac:picMk id="14" creationId="{E11A5F62-24FD-D511-783C-8335918046C1}"/>
          </ac:picMkLst>
        </pc:picChg>
        <pc:picChg chg="del">
          <ac:chgData name="Yichen He" userId="22253efe1d3f44d2" providerId="LiveId" clId="{EFEDFDFF-6EB9-41CB-B210-F89FF9DAD9C7}" dt="2024-05-28T12:55:54.003" v="2120" actId="478"/>
          <ac:picMkLst>
            <pc:docMk/>
            <pc:sldMk cId="2531969969" sldId="266"/>
            <ac:picMk id="16" creationId="{09CA1390-7EFB-402A-61C3-5CEBFA99607D}"/>
          </ac:picMkLst>
        </pc:picChg>
        <pc:inkChg chg="add del">
          <ac:chgData name="Yichen He" userId="22253efe1d3f44d2" providerId="LiveId" clId="{EFEDFDFF-6EB9-41CB-B210-F89FF9DAD9C7}" dt="2024-05-28T12:55:52.420" v="2119" actId="9405"/>
          <ac:inkMkLst>
            <pc:docMk/>
            <pc:sldMk cId="2531969969" sldId="266"/>
            <ac:inkMk id="4" creationId="{089F5E3C-C8E1-EFB2-36EF-D10D1BCBC0BD}"/>
          </ac:inkMkLst>
        </pc:inkChg>
        <pc:cxnChg chg="mod">
          <ac:chgData name="Yichen He" userId="22253efe1d3f44d2" providerId="LiveId" clId="{EFEDFDFF-6EB9-41CB-B210-F89FF9DAD9C7}" dt="2024-05-30T08:48:11.584" v="5426" actId="1076"/>
          <ac:cxnSpMkLst>
            <pc:docMk/>
            <pc:sldMk cId="2531969969" sldId="266"/>
            <ac:cxnSpMk id="13" creationId="{465A4850-6C78-556B-1A61-D1590AA3B43C}"/>
          </ac:cxnSpMkLst>
        </pc:cxnChg>
      </pc:sldChg>
      <pc:sldChg chg="modSp new mod">
        <pc:chgData name="Yichen He" userId="22253efe1d3f44d2" providerId="LiveId" clId="{EFEDFDFF-6EB9-41CB-B210-F89FF9DAD9C7}" dt="2024-05-28T13:18:15.444" v="2414" actId="20577"/>
        <pc:sldMkLst>
          <pc:docMk/>
          <pc:sldMk cId="3044310740" sldId="267"/>
        </pc:sldMkLst>
        <pc:spChg chg="mod">
          <ac:chgData name="Yichen He" userId="22253efe1d3f44d2" providerId="LiveId" clId="{EFEDFDFF-6EB9-41CB-B210-F89FF9DAD9C7}" dt="2024-05-28T13:15:45.384" v="2296" actId="20577"/>
          <ac:spMkLst>
            <pc:docMk/>
            <pc:sldMk cId="3044310740" sldId="267"/>
            <ac:spMk id="2" creationId="{38715578-E0E4-E281-7E7F-CAC5895BE4FE}"/>
          </ac:spMkLst>
        </pc:spChg>
        <pc:spChg chg="mod">
          <ac:chgData name="Yichen He" userId="22253efe1d3f44d2" providerId="LiveId" clId="{EFEDFDFF-6EB9-41CB-B210-F89FF9DAD9C7}" dt="2024-05-28T13:18:15.444" v="2414" actId="20577"/>
          <ac:spMkLst>
            <pc:docMk/>
            <pc:sldMk cId="3044310740" sldId="267"/>
            <ac:spMk id="3" creationId="{3DE71AB6-67D7-1072-A5C9-4966DE1B73A3}"/>
          </ac:spMkLst>
        </pc:spChg>
      </pc:sldChg>
      <pc:sldChg chg="addSp delSp modSp add mod">
        <pc:chgData name="Yichen He" userId="22253efe1d3f44d2" providerId="LiveId" clId="{EFEDFDFF-6EB9-41CB-B210-F89FF9DAD9C7}" dt="2024-05-28T14:07:39.833" v="2871" actId="21"/>
        <pc:sldMkLst>
          <pc:docMk/>
          <pc:sldMk cId="3940383836" sldId="268"/>
        </pc:sldMkLst>
        <pc:spChg chg="del mod">
          <ac:chgData name="Yichen He" userId="22253efe1d3f44d2" providerId="LiveId" clId="{EFEDFDFF-6EB9-41CB-B210-F89FF9DAD9C7}" dt="2024-05-28T13:22:30.922" v="2464" actId="478"/>
          <ac:spMkLst>
            <pc:docMk/>
            <pc:sldMk cId="3940383836" sldId="268"/>
            <ac:spMk id="3" creationId="{B2B16FD8-1895-F8E3-A32C-672CD210C29C}"/>
          </ac:spMkLst>
        </pc:spChg>
        <pc:spChg chg="add mod">
          <ac:chgData name="Yichen He" userId="22253efe1d3f44d2" providerId="LiveId" clId="{EFEDFDFF-6EB9-41CB-B210-F89FF9DAD9C7}" dt="2024-05-28T14:07:39.833" v="2871" actId="21"/>
          <ac:spMkLst>
            <pc:docMk/>
            <pc:sldMk cId="3940383836" sldId="268"/>
            <ac:spMk id="6" creationId="{FB09AEAB-CCDB-3CF5-6D84-B4DE4CEAD5BE}"/>
          </ac:spMkLst>
        </pc:spChg>
        <pc:grpChg chg="add mod">
          <ac:chgData name="Yichen He" userId="22253efe1d3f44d2" providerId="LiveId" clId="{EFEDFDFF-6EB9-41CB-B210-F89FF9DAD9C7}" dt="2024-05-28T14:00:24.712" v="2817" actId="1076"/>
          <ac:grpSpMkLst>
            <pc:docMk/>
            <pc:sldMk cId="3940383836" sldId="268"/>
            <ac:grpSpMk id="14" creationId="{2F808E56-D942-1C46-C748-FA1F7277A35E}"/>
          </ac:grpSpMkLst>
        </pc:grpChg>
        <pc:picChg chg="del">
          <ac:chgData name="Yichen He" userId="22253efe1d3f44d2" providerId="LiveId" clId="{EFEDFDFF-6EB9-41CB-B210-F89FF9DAD9C7}" dt="2024-05-28T13:22:30.922" v="2464" actId="478"/>
          <ac:picMkLst>
            <pc:docMk/>
            <pc:sldMk cId="3940383836" sldId="268"/>
            <ac:picMk id="5" creationId="{CA4CA109-ABF6-2AD1-5CFA-4967096C5059}"/>
          </ac:picMkLst>
        </pc:picChg>
        <pc:picChg chg="add mod">
          <ac:chgData name="Yichen He" userId="22253efe1d3f44d2" providerId="LiveId" clId="{EFEDFDFF-6EB9-41CB-B210-F89FF9DAD9C7}" dt="2024-05-28T13:42:08.272" v="2742" actId="164"/>
          <ac:picMkLst>
            <pc:docMk/>
            <pc:sldMk cId="3940383836" sldId="268"/>
            <ac:picMk id="8" creationId="{3A8CB703-F417-C70C-1F2D-80FC5DE6D97E}"/>
          </ac:picMkLst>
        </pc:picChg>
        <pc:cxnChg chg="add mod">
          <ac:chgData name="Yichen He" userId="22253efe1d3f44d2" providerId="LiveId" clId="{EFEDFDFF-6EB9-41CB-B210-F89FF9DAD9C7}" dt="2024-05-28T14:00:29.946" v="2819" actId="1076"/>
          <ac:cxnSpMkLst>
            <pc:docMk/>
            <pc:sldMk cId="3940383836" sldId="268"/>
            <ac:cxnSpMk id="10" creationId="{18A34AA8-901C-2791-7132-AC547B8152C3}"/>
          </ac:cxnSpMkLst>
        </pc:cxnChg>
        <pc:cxnChg chg="add mod">
          <ac:chgData name="Yichen He" userId="22253efe1d3f44d2" providerId="LiveId" clId="{EFEDFDFF-6EB9-41CB-B210-F89FF9DAD9C7}" dt="2024-05-28T14:00:32.446" v="2820" actId="1076"/>
          <ac:cxnSpMkLst>
            <pc:docMk/>
            <pc:sldMk cId="3940383836" sldId="268"/>
            <ac:cxnSpMk id="11" creationId="{D4A93A72-D14A-0C26-6F63-4362BA9FC2DE}"/>
          </ac:cxnSpMkLst>
        </pc:cxnChg>
      </pc:sldChg>
      <pc:sldChg chg="modSp new del mod">
        <pc:chgData name="Yichen He" userId="22253efe1d3f44d2" providerId="LiveId" clId="{EFEDFDFF-6EB9-41CB-B210-F89FF9DAD9C7}" dt="2024-05-30T08:26:00.382" v="4225" actId="47"/>
        <pc:sldMkLst>
          <pc:docMk/>
          <pc:sldMk cId="954525551" sldId="269"/>
        </pc:sldMkLst>
        <pc:spChg chg="mod">
          <ac:chgData name="Yichen He" userId="22253efe1d3f44d2" providerId="LiveId" clId="{EFEDFDFF-6EB9-41CB-B210-F89FF9DAD9C7}" dt="2024-05-28T14:37:43.257" v="3142"/>
          <ac:spMkLst>
            <pc:docMk/>
            <pc:sldMk cId="954525551" sldId="269"/>
            <ac:spMk id="2" creationId="{CB919B7B-81DC-142B-75AE-42D6FA5B2A7E}"/>
          </ac:spMkLst>
        </pc:spChg>
      </pc:sldChg>
      <pc:sldChg chg="modSp new mod">
        <pc:chgData name="Yichen He" userId="22253efe1d3f44d2" providerId="LiveId" clId="{EFEDFDFF-6EB9-41CB-B210-F89FF9DAD9C7}" dt="2024-05-28T14:38:18.498" v="3200" actId="20577"/>
        <pc:sldMkLst>
          <pc:docMk/>
          <pc:sldMk cId="1892850358" sldId="270"/>
        </pc:sldMkLst>
        <pc:spChg chg="mod">
          <ac:chgData name="Yichen He" userId="22253efe1d3f44d2" providerId="LiveId" clId="{EFEDFDFF-6EB9-41CB-B210-F89FF9DAD9C7}" dt="2024-05-28T14:07:54.097" v="2874"/>
          <ac:spMkLst>
            <pc:docMk/>
            <pc:sldMk cId="1892850358" sldId="270"/>
            <ac:spMk id="2" creationId="{ACB9BA1D-033E-0BBC-DB3F-E1C000F27667}"/>
          </ac:spMkLst>
        </pc:spChg>
        <pc:spChg chg="mod">
          <ac:chgData name="Yichen He" userId="22253efe1d3f44d2" providerId="LiveId" clId="{EFEDFDFF-6EB9-41CB-B210-F89FF9DAD9C7}" dt="2024-05-28T14:38:18.498" v="3200" actId="20577"/>
          <ac:spMkLst>
            <pc:docMk/>
            <pc:sldMk cId="1892850358" sldId="270"/>
            <ac:spMk id="3" creationId="{2ADE3D7B-418F-92A4-D66D-2AEE51C70683}"/>
          </ac:spMkLst>
        </pc:spChg>
      </pc:sldChg>
      <pc:sldChg chg="addSp delSp modSp new mod ord">
        <pc:chgData name="Yichen He" userId="22253efe1d3f44d2" providerId="LiveId" clId="{EFEDFDFF-6EB9-41CB-B210-F89FF9DAD9C7}" dt="2024-05-30T08:50:09.885" v="5489" actId="207"/>
        <pc:sldMkLst>
          <pc:docMk/>
          <pc:sldMk cId="3366998140" sldId="271"/>
        </pc:sldMkLst>
        <pc:spChg chg="mod">
          <ac:chgData name="Yichen He" userId="22253efe1d3f44d2" providerId="LiveId" clId="{EFEDFDFF-6EB9-41CB-B210-F89FF9DAD9C7}" dt="2024-05-28T14:18:43.065" v="3086" actId="20577"/>
          <ac:spMkLst>
            <pc:docMk/>
            <pc:sldMk cId="3366998140" sldId="271"/>
            <ac:spMk id="2" creationId="{185937CA-248D-8133-2AF1-8CD5695CC17C}"/>
          </ac:spMkLst>
        </pc:spChg>
        <pc:spChg chg="del">
          <ac:chgData name="Yichen He" userId="22253efe1d3f44d2" providerId="LiveId" clId="{EFEDFDFF-6EB9-41CB-B210-F89FF9DAD9C7}" dt="2024-05-28T14:18:37.824" v="3077"/>
          <ac:spMkLst>
            <pc:docMk/>
            <pc:sldMk cId="3366998140" sldId="271"/>
            <ac:spMk id="3" creationId="{33112231-E0E3-078E-020F-23AB70ED848D}"/>
          </ac:spMkLst>
        </pc:spChg>
        <pc:spChg chg="add mod">
          <ac:chgData name="Yichen He" userId="22253efe1d3f44d2" providerId="LiveId" clId="{EFEDFDFF-6EB9-41CB-B210-F89FF9DAD9C7}" dt="2024-05-30T08:50:09.885" v="5489" actId="207"/>
          <ac:spMkLst>
            <pc:docMk/>
            <pc:sldMk cId="3366998140" sldId="271"/>
            <ac:spMk id="3" creationId="{B8A4E8AE-EBC1-E0A4-4AB4-6637085A4DD0}"/>
          </ac:spMkLst>
        </pc:spChg>
        <pc:picChg chg="add mod">
          <ac:chgData name="Yichen He" userId="22253efe1d3f44d2" providerId="LiveId" clId="{EFEDFDFF-6EB9-41CB-B210-F89FF9DAD9C7}" dt="2024-05-30T08:21:30.777" v="4048" actId="1076"/>
          <ac:picMkLst>
            <pc:docMk/>
            <pc:sldMk cId="3366998140" sldId="271"/>
            <ac:picMk id="4" creationId="{5F81C9C8-148F-7254-5231-EF5B938CC20D}"/>
          </ac:picMkLst>
        </pc:picChg>
      </pc:sldChg>
      <pc:sldChg chg="modSp add mod">
        <pc:chgData name="Yichen He" userId="22253efe1d3f44d2" providerId="LiveId" clId="{EFEDFDFF-6EB9-41CB-B210-F89FF9DAD9C7}" dt="2024-05-30T15:09:50.586" v="5608" actId="20577"/>
        <pc:sldMkLst>
          <pc:docMk/>
          <pc:sldMk cId="236948833" sldId="272"/>
        </pc:sldMkLst>
        <pc:spChg chg="mod">
          <ac:chgData name="Yichen He" userId="22253efe1d3f44d2" providerId="LiveId" clId="{EFEDFDFF-6EB9-41CB-B210-F89FF9DAD9C7}" dt="2024-05-28T17:49:58.420" v="3205" actId="20577"/>
          <ac:spMkLst>
            <pc:docMk/>
            <pc:sldMk cId="236948833" sldId="272"/>
            <ac:spMk id="2" creationId="{38715578-E0E4-E281-7E7F-CAC5895BE4FE}"/>
          </ac:spMkLst>
        </pc:spChg>
        <pc:spChg chg="mod">
          <ac:chgData name="Yichen He" userId="22253efe1d3f44d2" providerId="LiveId" clId="{EFEDFDFF-6EB9-41CB-B210-F89FF9DAD9C7}" dt="2024-05-30T15:09:50.586" v="5608" actId="20577"/>
          <ac:spMkLst>
            <pc:docMk/>
            <pc:sldMk cId="236948833" sldId="272"/>
            <ac:spMk id="3" creationId="{3DE71AB6-67D7-1072-A5C9-4966DE1B73A3}"/>
          </ac:spMkLst>
        </pc:spChg>
      </pc:sldChg>
      <pc:sldChg chg="modSp new mod">
        <pc:chgData name="Yichen He" userId="22253efe1d3f44d2" providerId="LiveId" clId="{EFEDFDFF-6EB9-41CB-B210-F89FF9DAD9C7}" dt="2024-05-30T15:16:56.808" v="5668" actId="313"/>
        <pc:sldMkLst>
          <pc:docMk/>
          <pc:sldMk cId="1330866911" sldId="273"/>
        </pc:sldMkLst>
        <pc:spChg chg="mod">
          <ac:chgData name="Yichen He" userId="22253efe1d3f44d2" providerId="LiveId" clId="{EFEDFDFF-6EB9-41CB-B210-F89FF9DAD9C7}" dt="2024-05-29T09:26:50.856" v="3312" actId="20577"/>
          <ac:spMkLst>
            <pc:docMk/>
            <pc:sldMk cId="1330866911" sldId="273"/>
            <ac:spMk id="2" creationId="{B1E97FC9-1F11-F897-6FA9-A4F4A2779B35}"/>
          </ac:spMkLst>
        </pc:spChg>
        <pc:spChg chg="mod">
          <ac:chgData name="Yichen He" userId="22253efe1d3f44d2" providerId="LiveId" clId="{EFEDFDFF-6EB9-41CB-B210-F89FF9DAD9C7}" dt="2024-05-30T15:16:56.808" v="5668" actId="313"/>
          <ac:spMkLst>
            <pc:docMk/>
            <pc:sldMk cId="1330866911" sldId="273"/>
            <ac:spMk id="3" creationId="{67C07EF4-4C87-1E29-5C48-A2086E5724E2}"/>
          </ac:spMkLst>
        </pc:spChg>
      </pc:sldChg>
      <pc:sldChg chg="modSp new mod ord">
        <pc:chgData name="Yichen He" userId="22253efe1d3f44d2" providerId="LiveId" clId="{EFEDFDFF-6EB9-41CB-B210-F89FF9DAD9C7}" dt="2024-05-30T08:25:49.252" v="4224" actId="20577"/>
        <pc:sldMkLst>
          <pc:docMk/>
          <pc:sldMk cId="2649555680" sldId="274"/>
        </pc:sldMkLst>
        <pc:spChg chg="mod">
          <ac:chgData name="Yichen He" userId="22253efe1d3f44d2" providerId="LiveId" clId="{EFEDFDFF-6EB9-41CB-B210-F89FF9DAD9C7}" dt="2024-05-30T08:21:58.094" v="4066" actId="20577"/>
          <ac:spMkLst>
            <pc:docMk/>
            <pc:sldMk cId="2649555680" sldId="274"/>
            <ac:spMk id="2" creationId="{E8CD6923-C3E2-E099-5B2D-307965510495}"/>
          </ac:spMkLst>
        </pc:spChg>
        <pc:spChg chg="mod">
          <ac:chgData name="Yichen He" userId="22253efe1d3f44d2" providerId="LiveId" clId="{EFEDFDFF-6EB9-41CB-B210-F89FF9DAD9C7}" dt="2024-05-30T08:25:49.252" v="4224" actId="20577"/>
          <ac:spMkLst>
            <pc:docMk/>
            <pc:sldMk cId="2649555680" sldId="274"/>
            <ac:spMk id="3" creationId="{2E0C9E4A-782A-20F2-ED01-A9D2E272E662}"/>
          </ac:spMkLst>
        </pc:spChg>
      </pc:sldChg>
      <pc:sldChg chg="modSp new del mod">
        <pc:chgData name="Yichen He" userId="22253efe1d3f44d2" providerId="LiveId" clId="{EFEDFDFF-6EB9-41CB-B210-F89FF9DAD9C7}" dt="2024-05-30T08:32:59.243" v="4527" actId="47"/>
        <pc:sldMkLst>
          <pc:docMk/>
          <pc:sldMk cId="1292121414" sldId="275"/>
        </pc:sldMkLst>
        <pc:spChg chg="mod">
          <ac:chgData name="Yichen He" userId="22253efe1d3f44d2" providerId="LiveId" clId="{EFEDFDFF-6EB9-41CB-B210-F89FF9DAD9C7}" dt="2024-05-29T21:09:38.506" v="3521" actId="20577"/>
          <ac:spMkLst>
            <pc:docMk/>
            <pc:sldMk cId="1292121414" sldId="275"/>
            <ac:spMk id="2" creationId="{018125EF-D885-EED0-BD77-5D79DFA2D1EA}"/>
          </ac:spMkLst>
        </pc:spChg>
        <pc:spChg chg="mod">
          <ac:chgData name="Yichen He" userId="22253efe1d3f44d2" providerId="LiveId" clId="{EFEDFDFF-6EB9-41CB-B210-F89FF9DAD9C7}" dt="2024-05-29T21:12:05.917" v="3574" actId="207"/>
          <ac:spMkLst>
            <pc:docMk/>
            <pc:sldMk cId="1292121414" sldId="275"/>
            <ac:spMk id="3" creationId="{11F24863-ECAB-3875-5032-86D4CA39BD42}"/>
          </ac:spMkLst>
        </pc:spChg>
      </pc:sldChg>
      <pc:sldChg chg="modSp new mod">
        <pc:chgData name="Yichen He" userId="22253efe1d3f44d2" providerId="LiveId" clId="{EFEDFDFF-6EB9-41CB-B210-F89FF9DAD9C7}" dt="2024-05-30T15:25:58.770" v="5669" actId="20577"/>
        <pc:sldMkLst>
          <pc:docMk/>
          <pc:sldMk cId="1869060958" sldId="276"/>
        </pc:sldMkLst>
        <pc:spChg chg="mod">
          <ac:chgData name="Yichen He" userId="22253efe1d3f44d2" providerId="LiveId" clId="{EFEDFDFF-6EB9-41CB-B210-F89FF9DAD9C7}" dt="2024-05-30T15:25:58.770" v="5669" actId="20577"/>
          <ac:spMkLst>
            <pc:docMk/>
            <pc:sldMk cId="1869060958" sldId="276"/>
            <ac:spMk id="2" creationId="{FD951FFD-51C7-5BD8-510E-30B52DB6B508}"/>
          </ac:spMkLst>
        </pc:spChg>
      </pc:sldChg>
      <pc:sldChg chg="modSp new mod">
        <pc:chgData name="Yichen He" userId="22253efe1d3f44d2" providerId="LiveId" clId="{EFEDFDFF-6EB9-41CB-B210-F89FF9DAD9C7}" dt="2024-05-30T08:28:05.587" v="4441" actId="20577"/>
        <pc:sldMkLst>
          <pc:docMk/>
          <pc:sldMk cId="3645444347" sldId="277"/>
        </pc:sldMkLst>
        <pc:spChg chg="mod">
          <ac:chgData name="Yichen He" userId="22253efe1d3f44d2" providerId="LiveId" clId="{EFEDFDFF-6EB9-41CB-B210-F89FF9DAD9C7}" dt="2024-05-30T08:27:12.871" v="4266" actId="20577"/>
          <ac:spMkLst>
            <pc:docMk/>
            <pc:sldMk cId="3645444347" sldId="277"/>
            <ac:spMk id="2" creationId="{9857501F-407D-7EB1-0A1A-3526C51E89F6}"/>
          </ac:spMkLst>
        </pc:spChg>
        <pc:spChg chg="mod">
          <ac:chgData name="Yichen He" userId="22253efe1d3f44d2" providerId="LiveId" clId="{EFEDFDFF-6EB9-41CB-B210-F89FF9DAD9C7}" dt="2024-05-30T08:28:05.587" v="4441" actId="20577"/>
          <ac:spMkLst>
            <pc:docMk/>
            <pc:sldMk cId="3645444347" sldId="277"/>
            <ac:spMk id="3" creationId="{AA878EE6-81AA-B7D3-8634-6BBEFB637137}"/>
          </ac:spMkLst>
        </pc:spChg>
      </pc:sldChg>
      <pc:sldChg chg="modSp add mod">
        <pc:chgData name="Yichen He" userId="22253efe1d3f44d2" providerId="LiveId" clId="{EFEDFDFF-6EB9-41CB-B210-F89FF9DAD9C7}" dt="2024-05-30T08:28:54.097" v="4471" actId="20577"/>
        <pc:sldMkLst>
          <pc:docMk/>
          <pc:sldMk cId="3926421897" sldId="278"/>
        </pc:sldMkLst>
        <pc:spChg chg="mod">
          <ac:chgData name="Yichen He" userId="22253efe1d3f44d2" providerId="LiveId" clId="{EFEDFDFF-6EB9-41CB-B210-F89FF9DAD9C7}" dt="2024-05-30T08:28:54.097" v="4471" actId="20577"/>
          <ac:spMkLst>
            <pc:docMk/>
            <pc:sldMk cId="3926421897" sldId="278"/>
            <ac:spMk id="3" creationId="{11F24863-ECAB-3875-5032-86D4CA39BD42}"/>
          </ac:spMkLst>
        </pc:spChg>
      </pc:sldChg>
      <pc:sldChg chg="modSp add mod">
        <pc:chgData name="Yichen He" userId="22253efe1d3f44d2" providerId="LiveId" clId="{EFEDFDFF-6EB9-41CB-B210-F89FF9DAD9C7}" dt="2024-05-30T08:32:53.416" v="4526" actId="20577"/>
        <pc:sldMkLst>
          <pc:docMk/>
          <pc:sldMk cId="3144176187" sldId="279"/>
        </pc:sldMkLst>
        <pc:spChg chg="mod">
          <ac:chgData name="Yichen He" userId="22253efe1d3f44d2" providerId="LiveId" clId="{EFEDFDFF-6EB9-41CB-B210-F89FF9DAD9C7}" dt="2024-05-30T08:32:53.416" v="4526" actId="20577"/>
          <ac:spMkLst>
            <pc:docMk/>
            <pc:sldMk cId="3144176187" sldId="279"/>
            <ac:spMk id="3" creationId="{11F24863-ECAB-3875-5032-86D4CA39BD42}"/>
          </ac:spMkLst>
        </pc:spChg>
      </pc:sldChg>
      <pc:sldChg chg="addSp delSp modSp new del mod">
        <pc:chgData name="Yichen He" userId="22253efe1d3f44d2" providerId="LiveId" clId="{EFEDFDFF-6EB9-41CB-B210-F89FF9DAD9C7}" dt="2024-05-30T08:37:24.152" v="4645" actId="47"/>
        <pc:sldMkLst>
          <pc:docMk/>
          <pc:sldMk cId="1336407372" sldId="280"/>
        </pc:sldMkLst>
        <pc:spChg chg="mod">
          <ac:chgData name="Yichen He" userId="22253efe1d3f44d2" providerId="LiveId" clId="{EFEDFDFF-6EB9-41CB-B210-F89FF9DAD9C7}" dt="2024-05-30T08:33:33.445" v="4556" actId="20577"/>
          <ac:spMkLst>
            <pc:docMk/>
            <pc:sldMk cId="1336407372" sldId="280"/>
            <ac:spMk id="2" creationId="{A779579E-F5DE-C87B-A691-C8304A25A196}"/>
          </ac:spMkLst>
        </pc:spChg>
        <pc:spChg chg="del">
          <ac:chgData name="Yichen He" userId="22253efe1d3f44d2" providerId="LiveId" clId="{EFEDFDFF-6EB9-41CB-B210-F89FF9DAD9C7}" dt="2024-05-30T08:33:38.064" v="4557" actId="478"/>
          <ac:spMkLst>
            <pc:docMk/>
            <pc:sldMk cId="1336407372" sldId="280"/>
            <ac:spMk id="3" creationId="{C7C8166A-6F21-0CA6-2CCB-1FE58F3BD71B}"/>
          </ac:spMkLst>
        </pc:spChg>
        <pc:graphicFrameChg chg="add mod">
          <ac:chgData name="Yichen He" userId="22253efe1d3f44d2" providerId="LiveId" clId="{EFEDFDFF-6EB9-41CB-B210-F89FF9DAD9C7}" dt="2024-05-30T08:37:10.248" v="4641" actId="20577"/>
          <ac:graphicFrameMkLst>
            <pc:docMk/>
            <pc:sldMk cId="1336407372" sldId="280"/>
            <ac:graphicFrameMk id="4" creationId="{729C084B-0DA0-18E7-2D6C-305F185B2046}"/>
          </ac:graphicFrameMkLst>
        </pc:graphicFrameChg>
        <pc:graphicFrameChg chg="add mod">
          <ac:chgData name="Yichen He" userId="22253efe1d3f44d2" providerId="LiveId" clId="{EFEDFDFF-6EB9-41CB-B210-F89FF9DAD9C7}" dt="2024-05-30T08:37:17.080" v="4642"/>
          <ac:graphicFrameMkLst>
            <pc:docMk/>
            <pc:sldMk cId="1336407372" sldId="280"/>
            <ac:graphicFrameMk id="5" creationId="{7E31CAC0-2D52-8F1F-3A7B-312AF890AE11}"/>
          </ac:graphicFrameMkLst>
        </pc:graphicFrameChg>
      </pc:sldChg>
      <pc:sldChg chg="add del">
        <pc:chgData name="Yichen He" userId="22253efe1d3f44d2" providerId="LiveId" clId="{EFEDFDFF-6EB9-41CB-B210-F89FF9DAD9C7}" dt="2024-05-30T08:37:24.152" v="4645" actId="47"/>
        <pc:sldMkLst>
          <pc:docMk/>
          <pc:sldMk cId="3633702907" sldId="281"/>
        </pc:sldMkLst>
      </pc:sldChg>
      <pc:sldChg chg="modSp new mod">
        <pc:chgData name="Yichen He" userId="22253efe1d3f44d2" providerId="LiveId" clId="{EFEDFDFF-6EB9-41CB-B210-F89FF9DAD9C7}" dt="2024-05-30T16:20:59.624" v="5851" actId="20577"/>
        <pc:sldMkLst>
          <pc:docMk/>
          <pc:sldMk cId="2326349015" sldId="282"/>
        </pc:sldMkLst>
        <pc:spChg chg="mod">
          <ac:chgData name="Yichen He" userId="22253efe1d3f44d2" providerId="LiveId" clId="{EFEDFDFF-6EB9-41CB-B210-F89FF9DAD9C7}" dt="2024-05-30T08:37:33.458" v="4663" actId="20577"/>
          <ac:spMkLst>
            <pc:docMk/>
            <pc:sldMk cId="2326349015" sldId="282"/>
            <ac:spMk id="2" creationId="{F1F8E057-6380-7A6F-C1AB-D3A5B8D50C7E}"/>
          </ac:spMkLst>
        </pc:spChg>
        <pc:spChg chg="mod">
          <ac:chgData name="Yichen He" userId="22253efe1d3f44d2" providerId="LiveId" clId="{EFEDFDFF-6EB9-41CB-B210-F89FF9DAD9C7}" dt="2024-05-30T16:20:59.624" v="5851" actId="20577"/>
          <ac:spMkLst>
            <pc:docMk/>
            <pc:sldMk cId="2326349015" sldId="282"/>
            <ac:spMk id="3" creationId="{8683AAFB-8655-9A84-5CF7-B63A96D57715}"/>
          </ac:spMkLst>
        </pc:spChg>
      </pc:sldChg>
      <pc:sldChg chg="modSp add mod">
        <pc:chgData name="Yichen He" userId="22253efe1d3f44d2" providerId="LiveId" clId="{EFEDFDFF-6EB9-41CB-B210-F89FF9DAD9C7}" dt="2024-05-30T16:23:03.821" v="5852" actId="1076"/>
        <pc:sldMkLst>
          <pc:docMk/>
          <pc:sldMk cId="324873398" sldId="283"/>
        </pc:sldMkLst>
        <pc:picChg chg="mod">
          <ac:chgData name="Yichen He" userId="22253efe1d3f44d2" providerId="LiveId" clId="{EFEDFDFF-6EB9-41CB-B210-F89FF9DAD9C7}" dt="2024-05-30T16:23:03.821" v="5852" actId="1076"/>
          <ac:picMkLst>
            <pc:docMk/>
            <pc:sldMk cId="324873398" sldId="283"/>
            <ac:picMk id="4" creationId="{2B3EAB45-5302-49E5-F9E2-3D5F941BE952}"/>
          </ac:picMkLst>
        </pc:picChg>
      </pc:sldChg>
      <pc:sldChg chg="modSp new mod">
        <pc:chgData name="Yichen He" userId="22253efe1d3f44d2" providerId="LiveId" clId="{EFEDFDFF-6EB9-41CB-B210-F89FF9DAD9C7}" dt="2024-05-30T16:50:21.647" v="5873" actId="20577"/>
        <pc:sldMkLst>
          <pc:docMk/>
          <pc:sldMk cId="1409365143" sldId="284"/>
        </pc:sldMkLst>
        <pc:spChg chg="mod">
          <ac:chgData name="Yichen He" userId="22253efe1d3f44d2" providerId="LiveId" clId="{EFEDFDFF-6EB9-41CB-B210-F89FF9DAD9C7}" dt="2024-05-30T15:28:34.281" v="5704" actId="20577"/>
          <ac:spMkLst>
            <pc:docMk/>
            <pc:sldMk cId="1409365143" sldId="284"/>
            <ac:spMk id="2" creationId="{C3F6A19C-1867-B0DA-7DEE-D6E22EFC7D4B}"/>
          </ac:spMkLst>
        </pc:spChg>
        <pc:spChg chg="mod">
          <ac:chgData name="Yichen He" userId="22253efe1d3f44d2" providerId="LiveId" clId="{EFEDFDFF-6EB9-41CB-B210-F89FF9DAD9C7}" dt="2024-05-30T16:50:21.647" v="5873" actId="20577"/>
          <ac:spMkLst>
            <pc:docMk/>
            <pc:sldMk cId="1409365143" sldId="284"/>
            <ac:spMk id="3" creationId="{DFF8EEE4-617E-A13F-AE9B-23DFA22C775F}"/>
          </ac:spMkLst>
        </pc:spChg>
      </pc:sldChg>
      <pc:sldChg chg="new del">
        <pc:chgData name="Yichen He" userId="22253efe1d3f44d2" providerId="LiveId" clId="{EFEDFDFF-6EB9-41CB-B210-F89FF9DAD9C7}" dt="2024-05-30T15:28:10.026" v="5674" actId="47"/>
        <pc:sldMkLst>
          <pc:docMk/>
          <pc:sldMk cId="3795983735" sldId="284"/>
        </pc:sldMkLst>
      </pc:sldChg>
      <pc:sldChg chg="addSp delSp modSp new mod">
        <pc:chgData name="Yichen He" userId="22253efe1d3f44d2" providerId="LiveId" clId="{EFEDFDFF-6EB9-41CB-B210-F89FF9DAD9C7}" dt="2024-05-30T15:46:06.489" v="5844" actId="20577"/>
        <pc:sldMkLst>
          <pc:docMk/>
          <pc:sldMk cId="2671769791" sldId="285"/>
        </pc:sldMkLst>
        <pc:spChg chg="mod">
          <ac:chgData name="Yichen He" userId="22253efe1d3f44d2" providerId="LiveId" clId="{EFEDFDFF-6EB9-41CB-B210-F89FF9DAD9C7}" dt="2024-05-30T15:45:01.817" v="5812" actId="20577"/>
          <ac:spMkLst>
            <pc:docMk/>
            <pc:sldMk cId="2671769791" sldId="285"/>
            <ac:spMk id="2" creationId="{B44B85C5-3C54-864A-2BCA-6333E9AF2CAA}"/>
          </ac:spMkLst>
        </pc:spChg>
        <pc:spChg chg="del">
          <ac:chgData name="Yichen He" userId="22253efe1d3f44d2" providerId="LiveId" clId="{EFEDFDFF-6EB9-41CB-B210-F89FF9DAD9C7}" dt="2024-05-30T15:41:39.178" v="5757" actId="478"/>
          <ac:spMkLst>
            <pc:docMk/>
            <pc:sldMk cId="2671769791" sldId="285"/>
            <ac:spMk id="3" creationId="{0DEB7661-A781-479E-F53C-1408DCB15F01}"/>
          </ac:spMkLst>
        </pc:spChg>
        <pc:spChg chg="add mod">
          <ac:chgData name="Yichen He" userId="22253efe1d3f44d2" providerId="LiveId" clId="{EFEDFDFF-6EB9-41CB-B210-F89FF9DAD9C7}" dt="2024-05-30T15:44:43.714" v="5795" actId="14100"/>
          <ac:spMkLst>
            <pc:docMk/>
            <pc:sldMk cId="2671769791" sldId="285"/>
            <ac:spMk id="13" creationId="{829AB7B2-9273-E067-6A09-95C31D7D03E2}"/>
          </ac:spMkLst>
        </pc:spChg>
        <pc:spChg chg="add mod">
          <ac:chgData name="Yichen He" userId="22253efe1d3f44d2" providerId="LiveId" clId="{EFEDFDFF-6EB9-41CB-B210-F89FF9DAD9C7}" dt="2024-05-30T15:45:58.425" v="5830" actId="20577"/>
          <ac:spMkLst>
            <pc:docMk/>
            <pc:sldMk cId="2671769791" sldId="285"/>
            <ac:spMk id="14" creationId="{6696E177-65BE-0DD1-EBBB-94068EE66C10}"/>
          </ac:spMkLst>
        </pc:spChg>
        <pc:spChg chg="add mod">
          <ac:chgData name="Yichen He" userId="22253efe1d3f44d2" providerId="LiveId" clId="{EFEDFDFF-6EB9-41CB-B210-F89FF9DAD9C7}" dt="2024-05-30T15:46:06.489" v="5844" actId="20577"/>
          <ac:spMkLst>
            <pc:docMk/>
            <pc:sldMk cId="2671769791" sldId="285"/>
            <ac:spMk id="15" creationId="{7CF60CD8-CB26-285D-D331-11DBBA401BAA}"/>
          </ac:spMkLst>
        </pc:spChg>
        <pc:picChg chg="add del mod">
          <ac:chgData name="Yichen He" userId="22253efe1d3f44d2" providerId="LiveId" clId="{EFEDFDFF-6EB9-41CB-B210-F89FF9DAD9C7}" dt="2024-05-30T15:42:55.658" v="5763" actId="478"/>
          <ac:picMkLst>
            <pc:docMk/>
            <pc:sldMk cId="2671769791" sldId="285"/>
            <ac:picMk id="5" creationId="{7551780B-1CD3-5D63-C5B5-33147138F944}"/>
          </ac:picMkLst>
        </pc:picChg>
        <pc:picChg chg="add mod">
          <ac:chgData name="Yichen He" userId="22253efe1d3f44d2" providerId="LiveId" clId="{EFEDFDFF-6EB9-41CB-B210-F89FF9DAD9C7}" dt="2024-05-30T15:45:08.966" v="5816" actId="1076"/>
          <ac:picMkLst>
            <pc:docMk/>
            <pc:sldMk cId="2671769791" sldId="285"/>
            <ac:picMk id="7" creationId="{13A68BFA-F707-4068-3B57-41A703CAA98C}"/>
          </ac:picMkLst>
        </pc:picChg>
        <pc:picChg chg="add mod">
          <ac:chgData name="Yichen He" userId="22253efe1d3f44d2" providerId="LiveId" clId="{EFEDFDFF-6EB9-41CB-B210-F89FF9DAD9C7}" dt="2024-05-30T15:45:13.180" v="5821" actId="1076"/>
          <ac:picMkLst>
            <pc:docMk/>
            <pc:sldMk cId="2671769791" sldId="285"/>
            <ac:picMk id="9" creationId="{13F8131E-878C-9B2C-A797-721A0C8BA20D}"/>
          </ac:picMkLst>
        </pc:picChg>
        <pc:picChg chg="add mod">
          <ac:chgData name="Yichen He" userId="22253efe1d3f44d2" providerId="LiveId" clId="{EFEDFDFF-6EB9-41CB-B210-F89FF9DAD9C7}" dt="2024-05-30T15:45:12.206" v="5820" actId="1076"/>
          <ac:picMkLst>
            <pc:docMk/>
            <pc:sldMk cId="2671769791" sldId="285"/>
            <ac:picMk id="11" creationId="{A9C1C557-744C-2E60-AD2D-69D9D136A05B}"/>
          </ac:picMkLst>
        </pc:picChg>
      </pc:sldChg>
    </pc:docChg>
  </pc:docChgLst>
  <pc:docChgLst>
    <pc:chgData name="Yichen He" userId="22253efe1d3f44d2" providerId="LiveId" clId="{B3F1F98E-F386-40CA-967E-578862E970F6}"/>
    <pc:docChg chg="undo redo custSel addSld delSld modSld sldOrd">
      <pc:chgData name="Yichen He" userId="22253efe1d3f44d2" providerId="LiveId" clId="{B3F1F98E-F386-40CA-967E-578862E970F6}" dt="2024-07-04T11:14:37.029" v="4800" actId="18131"/>
      <pc:docMkLst>
        <pc:docMk/>
      </pc:docMkLst>
      <pc:sldChg chg="del">
        <pc:chgData name="Yichen He" userId="22253efe1d3f44d2" providerId="LiveId" clId="{B3F1F98E-F386-40CA-967E-578862E970F6}" dt="2024-07-04T07:58:46.742" v="1" actId="47"/>
        <pc:sldMkLst>
          <pc:docMk/>
          <pc:sldMk cId="1565575133" sldId="256"/>
        </pc:sldMkLst>
      </pc:sldChg>
      <pc:sldChg chg="del">
        <pc:chgData name="Yichen He" userId="22253efe1d3f44d2" providerId="LiveId" clId="{B3F1F98E-F386-40CA-967E-578862E970F6}" dt="2024-07-04T09:12:25.760" v="3419" actId="47"/>
        <pc:sldMkLst>
          <pc:docMk/>
          <pc:sldMk cId="3441811387" sldId="257"/>
        </pc:sldMkLst>
      </pc:sldChg>
      <pc:sldChg chg="del">
        <pc:chgData name="Yichen He" userId="22253efe1d3f44d2" providerId="LiveId" clId="{B3F1F98E-F386-40CA-967E-578862E970F6}" dt="2024-07-04T09:12:25.760" v="3419" actId="47"/>
        <pc:sldMkLst>
          <pc:docMk/>
          <pc:sldMk cId="1769766777" sldId="259"/>
        </pc:sldMkLst>
      </pc:sldChg>
      <pc:sldChg chg="del">
        <pc:chgData name="Yichen He" userId="22253efe1d3f44d2" providerId="LiveId" clId="{B3F1F98E-F386-40CA-967E-578862E970F6}" dt="2024-07-04T09:12:25.760" v="3419" actId="47"/>
        <pc:sldMkLst>
          <pc:docMk/>
          <pc:sldMk cId="934197439" sldId="260"/>
        </pc:sldMkLst>
      </pc:sldChg>
      <pc:sldChg chg="del">
        <pc:chgData name="Yichen He" userId="22253efe1d3f44d2" providerId="LiveId" clId="{B3F1F98E-F386-40CA-967E-578862E970F6}" dt="2024-07-04T09:12:25.760" v="3419" actId="47"/>
        <pc:sldMkLst>
          <pc:docMk/>
          <pc:sldMk cId="1825489902" sldId="261"/>
        </pc:sldMkLst>
      </pc:sldChg>
      <pc:sldChg chg="del">
        <pc:chgData name="Yichen He" userId="22253efe1d3f44d2" providerId="LiveId" clId="{B3F1F98E-F386-40CA-967E-578862E970F6}" dt="2024-07-04T09:12:25.760" v="3419" actId="47"/>
        <pc:sldMkLst>
          <pc:docMk/>
          <pc:sldMk cId="1669397883" sldId="262"/>
        </pc:sldMkLst>
      </pc:sldChg>
      <pc:sldChg chg="del">
        <pc:chgData name="Yichen He" userId="22253efe1d3f44d2" providerId="LiveId" clId="{B3F1F98E-F386-40CA-967E-578862E970F6}" dt="2024-07-04T09:12:25.760" v="3419" actId="47"/>
        <pc:sldMkLst>
          <pc:docMk/>
          <pc:sldMk cId="3671051095" sldId="263"/>
        </pc:sldMkLst>
      </pc:sldChg>
      <pc:sldChg chg="del">
        <pc:chgData name="Yichen He" userId="22253efe1d3f44d2" providerId="LiveId" clId="{B3F1F98E-F386-40CA-967E-578862E970F6}" dt="2024-07-04T09:12:25.760" v="3419" actId="47"/>
        <pc:sldMkLst>
          <pc:docMk/>
          <pc:sldMk cId="2497020229" sldId="264"/>
        </pc:sldMkLst>
      </pc:sldChg>
      <pc:sldChg chg="del">
        <pc:chgData name="Yichen He" userId="22253efe1d3f44d2" providerId="LiveId" clId="{B3F1F98E-F386-40CA-967E-578862E970F6}" dt="2024-07-04T09:12:25.760" v="3419" actId="47"/>
        <pc:sldMkLst>
          <pc:docMk/>
          <pc:sldMk cId="2871194516" sldId="265"/>
        </pc:sldMkLst>
      </pc:sldChg>
      <pc:sldChg chg="del">
        <pc:chgData name="Yichen He" userId="22253efe1d3f44d2" providerId="LiveId" clId="{B3F1F98E-F386-40CA-967E-578862E970F6}" dt="2024-07-04T09:12:25.760" v="3419" actId="47"/>
        <pc:sldMkLst>
          <pc:docMk/>
          <pc:sldMk cId="2531969969" sldId="266"/>
        </pc:sldMkLst>
      </pc:sldChg>
      <pc:sldChg chg="del">
        <pc:chgData name="Yichen He" userId="22253efe1d3f44d2" providerId="LiveId" clId="{B3F1F98E-F386-40CA-967E-578862E970F6}" dt="2024-07-04T09:12:25.760" v="3419" actId="47"/>
        <pc:sldMkLst>
          <pc:docMk/>
          <pc:sldMk cId="3940383836" sldId="268"/>
        </pc:sldMkLst>
      </pc:sldChg>
      <pc:sldChg chg="del">
        <pc:chgData name="Yichen He" userId="22253efe1d3f44d2" providerId="LiveId" clId="{B3F1F98E-F386-40CA-967E-578862E970F6}" dt="2024-07-04T09:12:25.760" v="3419" actId="47"/>
        <pc:sldMkLst>
          <pc:docMk/>
          <pc:sldMk cId="1892850358" sldId="270"/>
        </pc:sldMkLst>
      </pc:sldChg>
      <pc:sldChg chg="del">
        <pc:chgData name="Yichen He" userId="22253efe1d3f44d2" providerId="LiveId" clId="{B3F1F98E-F386-40CA-967E-578862E970F6}" dt="2024-07-04T09:12:25.760" v="3419" actId="47"/>
        <pc:sldMkLst>
          <pc:docMk/>
          <pc:sldMk cId="3366998140" sldId="271"/>
        </pc:sldMkLst>
      </pc:sldChg>
      <pc:sldChg chg="del">
        <pc:chgData name="Yichen He" userId="22253efe1d3f44d2" providerId="LiveId" clId="{B3F1F98E-F386-40CA-967E-578862E970F6}" dt="2024-07-04T09:12:25.760" v="3419" actId="47"/>
        <pc:sldMkLst>
          <pc:docMk/>
          <pc:sldMk cId="236948833" sldId="272"/>
        </pc:sldMkLst>
      </pc:sldChg>
      <pc:sldChg chg="del">
        <pc:chgData name="Yichen He" userId="22253efe1d3f44d2" providerId="LiveId" clId="{B3F1F98E-F386-40CA-967E-578862E970F6}" dt="2024-07-04T09:12:25.760" v="3419" actId="47"/>
        <pc:sldMkLst>
          <pc:docMk/>
          <pc:sldMk cId="1330866911" sldId="273"/>
        </pc:sldMkLst>
      </pc:sldChg>
      <pc:sldChg chg="del">
        <pc:chgData name="Yichen He" userId="22253efe1d3f44d2" providerId="LiveId" clId="{B3F1F98E-F386-40CA-967E-578862E970F6}" dt="2024-07-04T09:12:25.760" v="3419" actId="47"/>
        <pc:sldMkLst>
          <pc:docMk/>
          <pc:sldMk cId="2649555680" sldId="274"/>
        </pc:sldMkLst>
      </pc:sldChg>
      <pc:sldChg chg="del">
        <pc:chgData name="Yichen He" userId="22253efe1d3f44d2" providerId="LiveId" clId="{B3F1F98E-F386-40CA-967E-578862E970F6}" dt="2024-07-04T09:12:25.760" v="3419" actId="47"/>
        <pc:sldMkLst>
          <pc:docMk/>
          <pc:sldMk cId="1869060958" sldId="276"/>
        </pc:sldMkLst>
      </pc:sldChg>
      <pc:sldChg chg="del">
        <pc:chgData name="Yichen He" userId="22253efe1d3f44d2" providerId="LiveId" clId="{B3F1F98E-F386-40CA-967E-578862E970F6}" dt="2024-07-04T09:12:25.760" v="3419" actId="47"/>
        <pc:sldMkLst>
          <pc:docMk/>
          <pc:sldMk cId="3645444347" sldId="277"/>
        </pc:sldMkLst>
      </pc:sldChg>
      <pc:sldChg chg="del">
        <pc:chgData name="Yichen He" userId="22253efe1d3f44d2" providerId="LiveId" clId="{B3F1F98E-F386-40CA-967E-578862E970F6}" dt="2024-07-04T09:12:25.760" v="3419" actId="47"/>
        <pc:sldMkLst>
          <pc:docMk/>
          <pc:sldMk cId="3926421897" sldId="278"/>
        </pc:sldMkLst>
      </pc:sldChg>
      <pc:sldChg chg="del">
        <pc:chgData name="Yichen He" userId="22253efe1d3f44d2" providerId="LiveId" clId="{B3F1F98E-F386-40CA-967E-578862E970F6}" dt="2024-07-04T09:12:25.760" v="3419" actId="47"/>
        <pc:sldMkLst>
          <pc:docMk/>
          <pc:sldMk cId="3144176187" sldId="279"/>
        </pc:sldMkLst>
      </pc:sldChg>
      <pc:sldChg chg="del">
        <pc:chgData name="Yichen He" userId="22253efe1d3f44d2" providerId="LiveId" clId="{B3F1F98E-F386-40CA-967E-578862E970F6}" dt="2024-07-04T09:12:25.760" v="3419" actId="47"/>
        <pc:sldMkLst>
          <pc:docMk/>
          <pc:sldMk cId="2326349015" sldId="282"/>
        </pc:sldMkLst>
      </pc:sldChg>
      <pc:sldChg chg="del">
        <pc:chgData name="Yichen He" userId="22253efe1d3f44d2" providerId="LiveId" clId="{B3F1F98E-F386-40CA-967E-578862E970F6}" dt="2024-07-04T09:12:25.760" v="3419" actId="47"/>
        <pc:sldMkLst>
          <pc:docMk/>
          <pc:sldMk cId="324873398" sldId="283"/>
        </pc:sldMkLst>
      </pc:sldChg>
      <pc:sldChg chg="del">
        <pc:chgData name="Yichen He" userId="22253efe1d3f44d2" providerId="LiveId" clId="{B3F1F98E-F386-40CA-967E-578862E970F6}" dt="2024-07-04T09:12:25.760" v="3419" actId="47"/>
        <pc:sldMkLst>
          <pc:docMk/>
          <pc:sldMk cId="1409365143" sldId="284"/>
        </pc:sldMkLst>
      </pc:sldChg>
      <pc:sldChg chg="del">
        <pc:chgData name="Yichen He" userId="22253efe1d3f44d2" providerId="LiveId" clId="{B3F1F98E-F386-40CA-967E-578862E970F6}" dt="2024-07-04T09:12:25.760" v="3419" actId="47"/>
        <pc:sldMkLst>
          <pc:docMk/>
          <pc:sldMk cId="2671769791" sldId="285"/>
        </pc:sldMkLst>
      </pc:sldChg>
      <pc:sldChg chg="del">
        <pc:chgData name="Yichen He" userId="22253efe1d3f44d2" providerId="LiveId" clId="{B3F1F98E-F386-40CA-967E-578862E970F6}" dt="2024-07-04T09:12:25.760" v="3419" actId="47"/>
        <pc:sldMkLst>
          <pc:docMk/>
          <pc:sldMk cId="354412038" sldId="286"/>
        </pc:sldMkLst>
      </pc:sldChg>
      <pc:sldChg chg="del">
        <pc:chgData name="Yichen He" userId="22253efe1d3f44d2" providerId="LiveId" clId="{B3F1F98E-F386-40CA-967E-578862E970F6}" dt="2024-07-04T09:12:25.760" v="3419" actId="47"/>
        <pc:sldMkLst>
          <pc:docMk/>
          <pc:sldMk cId="1812981114" sldId="287"/>
        </pc:sldMkLst>
      </pc:sldChg>
      <pc:sldChg chg="del">
        <pc:chgData name="Yichen He" userId="22253efe1d3f44d2" providerId="LiveId" clId="{B3F1F98E-F386-40CA-967E-578862E970F6}" dt="2024-07-04T09:12:25.760" v="3419" actId="47"/>
        <pc:sldMkLst>
          <pc:docMk/>
          <pc:sldMk cId="2936124150" sldId="288"/>
        </pc:sldMkLst>
      </pc:sldChg>
      <pc:sldChg chg="del">
        <pc:chgData name="Yichen He" userId="22253efe1d3f44d2" providerId="LiveId" clId="{B3F1F98E-F386-40CA-967E-578862E970F6}" dt="2024-07-04T09:12:25.760" v="3419" actId="47"/>
        <pc:sldMkLst>
          <pc:docMk/>
          <pc:sldMk cId="674741726" sldId="289"/>
        </pc:sldMkLst>
      </pc:sldChg>
      <pc:sldChg chg="del">
        <pc:chgData name="Yichen He" userId="22253efe1d3f44d2" providerId="LiveId" clId="{B3F1F98E-F386-40CA-967E-578862E970F6}" dt="2024-07-04T09:12:25.760" v="3419" actId="47"/>
        <pc:sldMkLst>
          <pc:docMk/>
          <pc:sldMk cId="3219776337" sldId="290"/>
        </pc:sldMkLst>
      </pc:sldChg>
      <pc:sldChg chg="del">
        <pc:chgData name="Yichen He" userId="22253efe1d3f44d2" providerId="LiveId" clId="{B3F1F98E-F386-40CA-967E-578862E970F6}" dt="2024-07-04T09:12:25.760" v="3419" actId="47"/>
        <pc:sldMkLst>
          <pc:docMk/>
          <pc:sldMk cId="1333114214" sldId="291"/>
        </pc:sldMkLst>
      </pc:sldChg>
      <pc:sldChg chg="del">
        <pc:chgData name="Yichen He" userId="22253efe1d3f44d2" providerId="LiveId" clId="{B3F1F98E-F386-40CA-967E-578862E970F6}" dt="2024-07-04T09:12:25.760" v="3419" actId="47"/>
        <pc:sldMkLst>
          <pc:docMk/>
          <pc:sldMk cId="1088030064" sldId="292"/>
        </pc:sldMkLst>
      </pc:sldChg>
      <pc:sldChg chg="del">
        <pc:chgData name="Yichen He" userId="22253efe1d3f44d2" providerId="LiveId" clId="{B3F1F98E-F386-40CA-967E-578862E970F6}" dt="2024-07-04T09:12:25.760" v="3419" actId="47"/>
        <pc:sldMkLst>
          <pc:docMk/>
          <pc:sldMk cId="2065925405" sldId="293"/>
        </pc:sldMkLst>
      </pc:sldChg>
      <pc:sldChg chg="del">
        <pc:chgData name="Yichen He" userId="22253efe1d3f44d2" providerId="LiveId" clId="{B3F1F98E-F386-40CA-967E-578862E970F6}" dt="2024-07-04T09:12:25.760" v="3419" actId="47"/>
        <pc:sldMkLst>
          <pc:docMk/>
          <pc:sldMk cId="169825555" sldId="294"/>
        </pc:sldMkLst>
      </pc:sldChg>
      <pc:sldChg chg="del">
        <pc:chgData name="Yichen He" userId="22253efe1d3f44d2" providerId="LiveId" clId="{B3F1F98E-F386-40CA-967E-578862E970F6}" dt="2024-07-04T09:12:25.760" v="3419" actId="47"/>
        <pc:sldMkLst>
          <pc:docMk/>
          <pc:sldMk cId="3456705869" sldId="295"/>
        </pc:sldMkLst>
      </pc:sldChg>
      <pc:sldChg chg="del">
        <pc:chgData name="Yichen He" userId="22253efe1d3f44d2" providerId="LiveId" clId="{B3F1F98E-F386-40CA-967E-578862E970F6}" dt="2024-07-04T09:12:25.760" v="3419" actId="47"/>
        <pc:sldMkLst>
          <pc:docMk/>
          <pc:sldMk cId="518081978" sldId="296"/>
        </pc:sldMkLst>
      </pc:sldChg>
      <pc:sldChg chg="del">
        <pc:chgData name="Yichen He" userId="22253efe1d3f44d2" providerId="LiveId" clId="{B3F1F98E-F386-40CA-967E-578862E970F6}" dt="2024-07-04T09:12:25.760" v="3419" actId="47"/>
        <pc:sldMkLst>
          <pc:docMk/>
          <pc:sldMk cId="2065396253" sldId="297"/>
        </pc:sldMkLst>
      </pc:sldChg>
      <pc:sldChg chg="modSp new mod">
        <pc:chgData name="Yichen He" userId="22253efe1d3f44d2" providerId="LiveId" clId="{B3F1F98E-F386-40CA-967E-578862E970F6}" dt="2024-07-04T08:03:12.471" v="499" actId="20577"/>
        <pc:sldMkLst>
          <pc:docMk/>
          <pc:sldMk cId="3008646148" sldId="298"/>
        </pc:sldMkLst>
        <pc:spChg chg="mod">
          <ac:chgData name="Yichen He" userId="22253efe1d3f44d2" providerId="LiveId" clId="{B3F1F98E-F386-40CA-967E-578862E970F6}" dt="2024-07-04T07:59:36.695" v="87" actId="20577"/>
          <ac:spMkLst>
            <pc:docMk/>
            <pc:sldMk cId="3008646148" sldId="298"/>
            <ac:spMk id="2" creationId="{8B8998A4-1415-F454-181A-6658CAC448DD}"/>
          </ac:spMkLst>
        </pc:spChg>
        <pc:spChg chg="mod">
          <ac:chgData name="Yichen He" userId="22253efe1d3f44d2" providerId="LiveId" clId="{B3F1F98E-F386-40CA-967E-578862E970F6}" dt="2024-07-04T08:03:12.471" v="499" actId="20577"/>
          <ac:spMkLst>
            <pc:docMk/>
            <pc:sldMk cId="3008646148" sldId="298"/>
            <ac:spMk id="3" creationId="{01DA0DD2-4F98-D2B7-43CC-4332344F65AD}"/>
          </ac:spMkLst>
        </pc:spChg>
      </pc:sldChg>
      <pc:sldChg chg="modSp new mod ord">
        <pc:chgData name="Yichen He" userId="22253efe1d3f44d2" providerId="LiveId" clId="{B3F1F98E-F386-40CA-967E-578862E970F6}" dt="2024-07-04T07:59:14.505" v="79" actId="20577"/>
        <pc:sldMkLst>
          <pc:docMk/>
          <pc:sldMk cId="3006782388" sldId="299"/>
        </pc:sldMkLst>
        <pc:spChg chg="mod">
          <ac:chgData name="Yichen He" userId="22253efe1d3f44d2" providerId="LiveId" clId="{B3F1F98E-F386-40CA-967E-578862E970F6}" dt="2024-07-04T07:59:05.100" v="60" actId="20577"/>
          <ac:spMkLst>
            <pc:docMk/>
            <pc:sldMk cId="3006782388" sldId="299"/>
            <ac:spMk id="2" creationId="{D8DBD970-AC29-FB64-DE66-88D400D65DF6}"/>
          </ac:spMkLst>
        </pc:spChg>
        <pc:spChg chg="mod">
          <ac:chgData name="Yichen He" userId="22253efe1d3f44d2" providerId="LiveId" clId="{B3F1F98E-F386-40CA-967E-578862E970F6}" dt="2024-07-04T07:59:14.505" v="79" actId="20577"/>
          <ac:spMkLst>
            <pc:docMk/>
            <pc:sldMk cId="3006782388" sldId="299"/>
            <ac:spMk id="3" creationId="{00848766-59C7-765D-3A59-C78DD9F2B1B6}"/>
          </ac:spMkLst>
        </pc:spChg>
      </pc:sldChg>
      <pc:sldChg chg="modSp new mod modNotesTx">
        <pc:chgData name="Yichen He" userId="22253efe1d3f44d2" providerId="LiveId" clId="{B3F1F98E-F386-40CA-967E-578862E970F6}" dt="2024-07-04T09:33:55.581" v="4463" actId="20577"/>
        <pc:sldMkLst>
          <pc:docMk/>
          <pc:sldMk cId="3461853553" sldId="300"/>
        </pc:sldMkLst>
        <pc:spChg chg="mod">
          <ac:chgData name="Yichen He" userId="22253efe1d3f44d2" providerId="LiveId" clId="{B3F1F98E-F386-40CA-967E-578862E970F6}" dt="2024-07-04T08:03:20.618" v="505" actId="20577"/>
          <ac:spMkLst>
            <pc:docMk/>
            <pc:sldMk cId="3461853553" sldId="300"/>
            <ac:spMk id="2" creationId="{BEDE86DF-A9D5-21D9-DAB7-4706DA8F7793}"/>
          </ac:spMkLst>
        </pc:spChg>
        <pc:spChg chg="mod">
          <ac:chgData name="Yichen He" userId="22253efe1d3f44d2" providerId="LiveId" clId="{B3F1F98E-F386-40CA-967E-578862E970F6}" dt="2024-07-04T08:22:04.608" v="1781" actId="20577"/>
          <ac:spMkLst>
            <pc:docMk/>
            <pc:sldMk cId="3461853553" sldId="300"/>
            <ac:spMk id="3" creationId="{903AD45A-470B-ECF4-5BDA-09D75A9CA53D}"/>
          </ac:spMkLst>
        </pc:spChg>
      </pc:sldChg>
      <pc:sldChg chg="addSp modSp new mod modNotesTx">
        <pc:chgData name="Yichen He" userId="22253efe1d3f44d2" providerId="LiveId" clId="{B3F1F98E-F386-40CA-967E-578862E970F6}" dt="2024-07-04T11:14:37.029" v="4800" actId="18131"/>
        <pc:sldMkLst>
          <pc:docMk/>
          <pc:sldMk cId="275652935" sldId="301"/>
        </pc:sldMkLst>
        <pc:spChg chg="mod">
          <ac:chgData name="Yichen He" userId="22253efe1d3f44d2" providerId="LiveId" clId="{B3F1F98E-F386-40CA-967E-578862E970F6}" dt="2024-07-04T08:07:41.713" v="881" actId="20577"/>
          <ac:spMkLst>
            <pc:docMk/>
            <pc:sldMk cId="275652935" sldId="301"/>
            <ac:spMk id="2" creationId="{54862D37-C037-D4F3-4CA9-684FA28A9960}"/>
          </ac:spMkLst>
        </pc:spChg>
        <pc:spChg chg="mod">
          <ac:chgData name="Yichen He" userId="22253efe1d3f44d2" providerId="LiveId" clId="{B3F1F98E-F386-40CA-967E-578862E970F6}" dt="2024-07-04T08:12:36.347" v="1298" actId="20577"/>
          <ac:spMkLst>
            <pc:docMk/>
            <pc:sldMk cId="275652935" sldId="301"/>
            <ac:spMk id="3" creationId="{126142EE-DBD6-5F06-283B-2E52996ABBBC}"/>
          </ac:spMkLst>
        </pc:spChg>
        <pc:picChg chg="add mod">
          <ac:chgData name="Yichen He" userId="22253efe1d3f44d2" providerId="LiveId" clId="{B3F1F98E-F386-40CA-967E-578862E970F6}" dt="2024-07-04T11:06:38.381" v="4658" actId="1076"/>
          <ac:picMkLst>
            <pc:docMk/>
            <pc:sldMk cId="275652935" sldId="301"/>
            <ac:picMk id="5" creationId="{FA3006F4-B5A5-2648-A856-0E0A2257B3D7}"/>
          </ac:picMkLst>
        </pc:picChg>
        <pc:picChg chg="add mod">
          <ac:chgData name="Yichen He" userId="22253efe1d3f44d2" providerId="LiveId" clId="{B3F1F98E-F386-40CA-967E-578862E970F6}" dt="2024-07-04T11:06:31.271" v="4655" actId="1076"/>
          <ac:picMkLst>
            <pc:docMk/>
            <pc:sldMk cId="275652935" sldId="301"/>
            <ac:picMk id="7" creationId="{1FEF29E0-E429-9735-6ADD-691D8E4109EC}"/>
          </ac:picMkLst>
        </pc:picChg>
        <pc:picChg chg="add mod modCrop">
          <ac:chgData name="Yichen He" userId="22253efe1d3f44d2" providerId="LiveId" clId="{B3F1F98E-F386-40CA-967E-578862E970F6}" dt="2024-07-04T11:14:37.029" v="4800" actId="18131"/>
          <ac:picMkLst>
            <pc:docMk/>
            <pc:sldMk cId="275652935" sldId="301"/>
            <ac:picMk id="9" creationId="{1BE74432-83BA-D6DA-A23B-84AB98733389}"/>
          </ac:picMkLst>
        </pc:picChg>
      </pc:sldChg>
      <pc:sldChg chg="modSp new mod">
        <pc:chgData name="Yichen He" userId="22253efe1d3f44d2" providerId="LiveId" clId="{B3F1F98E-F386-40CA-967E-578862E970F6}" dt="2024-07-04T08:33:37.938" v="2186" actId="20577"/>
        <pc:sldMkLst>
          <pc:docMk/>
          <pc:sldMk cId="242492448" sldId="302"/>
        </pc:sldMkLst>
        <pc:spChg chg="mod">
          <ac:chgData name="Yichen He" userId="22253efe1d3f44d2" providerId="LiveId" clId="{B3F1F98E-F386-40CA-967E-578862E970F6}" dt="2024-07-04T08:33:25.925" v="2182" actId="20577"/>
          <ac:spMkLst>
            <pc:docMk/>
            <pc:sldMk cId="242492448" sldId="302"/>
            <ac:spMk id="2" creationId="{E6EE10CF-195B-8719-98FB-0E4CCC7D48DD}"/>
          </ac:spMkLst>
        </pc:spChg>
        <pc:spChg chg="mod">
          <ac:chgData name="Yichen He" userId="22253efe1d3f44d2" providerId="LiveId" clId="{B3F1F98E-F386-40CA-967E-578862E970F6}" dt="2024-07-04T08:33:37.938" v="2186" actId="20577"/>
          <ac:spMkLst>
            <pc:docMk/>
            <pc:sldMk cId="242492448" sldId="302"/>
            <ac:spMk id="3" creationId="{D0F3F073-E5A2-2F2B-265C-F8BD203CD9D2}"/>
          </ac:spMkLst>
        </pc:spChg>
      </pc:sldChg>
      <pc:sldChg chg="modSp new mod">
        <pc:chgData name="Yichen He" userId="22253efe1d3f44d2" providerId="LiveId" clId="{B3F1F98E-F386-40CA-967E-578862E970F6}" dt="2024-07-04T08:59:02.136" v="3185" actId="20577"/>
        <pc:sldMkLst>
          <pc:docMk/>
          <pc:sldMk cId="3949665173" sldId="303"/>
        </pc:sldMkLst>
        <pc:spChg chg="mod">
          <ac:chgData name="Yichen He" userId="22253efe1d3f44d2" providerId="LiveId" clId="{B3F1F98E-F386-40CA-967E-578862E970F6}" dt="2024-07-04T08:58:04.239" v="3044" actId="20577"/>
          <ac:spMkLst>
            <pc:docMk/>
            <pc:sldMk cId="3949665173" sldId="303"/>
            <ac:spMk id="2" creationId="{7129A776-A89D-0BA1-9B50-4020660D447E}"/>
          </ac:spMkLst>
        </pc:spChg>
        <pc:spChg chg="mod">
          <ac:chgData name="Yichen He" userId="22253efe1d3f44d2" providerId="LiveId" clId="{B3F1F98E-F386-40CA-967E-578862E970F6}" dt="2024-07-04T08:59:02.136" v="3185" actId="20577"/>
          <ac:spMkLst>
            <pc:docMk/>
            <pc:sldMk cId="3949665173" sldId="303"/>
            <ac:spMk id="3" creationId="{011A37B7-B208-7632-55FE-8BB0C39BAEA9}"/>
          </ac:spMkLst>
        </pc:spChg>
      </pc:sldChg>
      <pc:sldChg chg="modSp new mod modNotesTx">
        <pc:chgData name="Yichen He" userId="22253efe1d3f44d2" providerId="LiveId" clId="{B3F1F98E-F386-40CA-967E-578862E970F6}" dt="2024-07-04T09:35:43.113" v="4516" actId="20577"/>
        <pc:sldMkLst>
          <pc:docMk/>
          <pc:sldMk cId="3942393682" sldId="304"/>
        </pc:sldMkLst>
        <pc:spChg chg="mod">
          <ac:chgData name="Yichen He" userId="22253efe1d3f44d2" providerId="LiveId" clId="{B3F1F98E-F386-40CA-967E-578862E970F6}" dt="2024-07-04T08:33:12.142" v="2175" actId="20577"/>
          <ac:spMkLst>
            <pc:docMk/>
            <pc:sldMk cId="3942393682" sldId="304"/>
            <ac:spMk id="2" creationId="{D6FC612F-1BE0-E564-3F27-2D0BD3378A84}"/>
          </ac:spMkLst>
        </pc:spChg>
        <pc:spChg chg="mod">
          <ac:chgData name="Yichen He" userId="22253efe1d3f44d2" providerId="LiveId" clId="{B3F1F98E-F386-40CA-967E-578862E970F6}" dt="2024-07-04T09:35:43.113" v="4516" actId="20577"/>
          <ac:spMkLst>
            <pc:docMk/>
            <pc:sldMk cId="3942393682" sldId="304"/>
            <ac:spMk id="3" creationId="{E190F6BA-8239-884A-3576-A56E2BBCB870}"/>
          </ac:spMkLst>
        </pc:spChg>
      </pc:sldChg>
      <pc:sldChg chg="addSp delSp modSp new mod">
        <pc:chgData name="Yichen He" userId="22253efe1d3f44d2" providerId="LiveId" clId="{B3F1F98E-F386-40CA-967E-578862E970F6}" dt="2024-07-04T09:32:43.840" v="4413" actId="20577"/>
        <pc:sldMkLst>
          <pc:docMk/>
          <pc:sldMk cId="2733092307" sldId="305"/>
        </pc:sldMkLst>
        <pc:spChg chg="mod">
          <ac:chgData name="Yichen He" userId="22253efe1d3f44d2" providerId="LiveId" clId="{B3F1F98E-F386-40CA-967E-578862E970F6}" dt="2024-07-04T08:33:21.412" v="2181" actId="20577"/>
          <ac:spMkLst>
            <pc:docMk/>
            <pc:sldMk cId="2733092307" sldId="305"/>
            <ac:spMk id="2" creationId="{C66B5B11-3B19-8C48-8331-FC4E2946097D}"/>
          </ac:spMkLst>
        </pc:spChg>
        <pc:spChg chg="mod">
          <ac:chgData name="Yichen He" userId="22253efe1d3f44d2" providerId="LiveId" clId="{B3F1F98E-F386-40CA-967E-578862E970F6}" dt="2024-07-04T09:32:43.840" v="4413" actId="20577"/>
          <ac:spMkLst>
            <pc:docMk/>
            <pc:sldMk cId="2733092307" sldId="305"/>
            <ac:spMk id="3" creationId="{014AF140-2617-2A5D-9077-20745BE1FC8A}"/>
          </ac:spMkLst>
        </pc:spChg>
        <pc:picChg chg="add del mod">
          <ac:chgData name="Yichen He" userId="22253efe1d3f44d2" providerId="LiveId" clId="{B3F1F98E-F386-40CA-967E-578862E970F6}" dt="2024-07-04T08:26:15.145" v="2066" actId="21"/>
          <ac:picMkLst>
            <pc:docMk/>
            <pc:sldMk cId="2733092307" sldId="305"/>
            <ac:picMk id="5" creationId="{C25FCBEF-27AF-A153-378A-3400E214FDA0}"/>
          </ac:picMkLst>
        </pc:picChg>
      </pc:sldChg>
      <pc:sldChg chg="addSp delSp modSp new mod">
        <pc:chgData name="Yichen He" userId="22253efe1d3f44d2" providerId="LiveId" clId="{B3F1F98E-F386-40CA-967E-578862E970F6}" dt="2024-07-04T08:29:05.429" v="2135" actId="20577"/>
        <pc:sldMkLst>
          <pc:docMk/>
          <pc:sldMk cId="3618301990" sldId="306"/>
        </pc:sldMkLst>
        <pc:spChg chg="mod">
          <ac:chgData name="Yichen He" userId="22253efe1d3f44d2" providerId="LiveId" clId="{B3F1F98E-F386-40CA-967E-578862E970F6}" dt="2024-07-04T08:28:38.231" v="2106" actId="20577"/>
          <ac:spMkLst>
            <pc:docMk/>
            <pc:sldMk cId="3618301990" sldId="306"/>
            <ac:spMk id="2" creationId="{39B39F96-0B4F-9563-A05E-F0E8945DC9A5}"/>
          </ac:spMkLst>
        </pc:spChg>
        <pc:spChg chg="del">
          <ac:chgData name="Yichen He" userId="22253efe1d3f44d2" providerId="LiveId" clId="{B3F1F98E-F386-40CA-967E-578862E970F6}" dt="2024-07-04T08:26:18.858" v="2068" actId="478"/>
          <ac:spMkLst>
            <pc:docMk/>
            <pc:sldMk cId="3618301990" sldId="306"/>
            <ac:spMk id="3" creationId="{E1F191DF-927B-3D79-CC14-89891528D419}"/>
          </ac:spMkLst>
        </pc:spChg>
        <pc:spChg chg="add mod">
          <ac:chgData name="Yichen He" userId="22253efe1d3f44d2" providerId="LiveId" clId="{B3F1F98E-F386-40CA-967E-578862E970F6}" dt="2024-07-04T08:27:43.066" v="2089" actId="1076"/>
          <ac:spMkLst>
            <pc:docMk/>
            <pc:sldMk cId="3618301990" sldId="306"/>
            <ac:spMk id="7" creationId="{B26F75CB-D60F-0ABD-4D8A-51D14CDC1194}"/>
          </ac:spMkLst>
        </pc:spChg>
        <pc:spChg chg="add mod">
          <ac:chgData name="Yichen He" userId="22253efe1d3f44d2" providerId="LiveId" clId="{B3F1F98E-F386-40CA-967E-578862E970F6}" dt="2024-07-04T08:28:34.052" v="2099" actId="20577"/>
          <ac:spMkLst>
            <pc:docMk/>
            <pc:sldMk cId="3618301990" sldId="306"/>
            <ac:spMk id="10" creationId="{CC5B6262-E2B4-4349-27C1-F2E48844B664}"/>
          </ac:spMkLst>
        </pc:spChg>
        <pc:spChg chg="add mod">
          <ac:chgData name="Yichen He" userId="22253efe1d3f44d2" providerId="LiveId" clId="{B3F1F98E-F386-40CA-967E-578862E970F6}" dt="2024-07-04T08:29:05.429" v="2135" actId="20577"/>
          <ac:spMkLst>
            <pc:docMk/>
            <pc:sldMk cId="3618301990" sldId="306"/>
            <ac:spMk id="12" creationId="{3D6361F8-8B75-0D81-F6E6-B72CDB948AD3}"/>
          </ac:spMkLst>
        </pc:spChg>
        <pc:picChg chg="add mod">
          <ac:chgData name="Yichen He" userId="22253efe1d3f44d2" providerId="LiveId" clId="{B3F1F98E-F386-40CA-967E-578862E970F6}" dt="2024-07-04T08:26:23.226" v="2072" actId="1076"/>
          <ac:picMkLst>
            <pc:docMk/>
            <pc:sldMk cId="3618301990" sldId="306"/>
            <ac:picMk id="5" creationId="{C25FCBEF-27AF-A153-378A-3400E214FDA0}"/>
          </ac:picMkLst>
        </pc:picChg>
        <pc:picChg chg="add mod">
          <ac:chgData name="Yichen He" userId="22253efe1d3f44d2" providerId="LiveId" clId="{B3F1F98E-F386-40CA-967E-578862E970F6}" dt="2024-07-04T08:27:44.439" v="2090" actId="1076"/>
          <ac:picMkLst>
            <pc:docMk/>
            <pc:sldMk cId="3618301990" sldId="306"/>
            <ac:picMk id="6" creationId="{73E57F73-40CD-2A05-5BE6-326C62F9C0D1}"/>
          </ac:picMkLst>
        </pc:picChg>
        <pc:picChg chg="add mod">
          <ac:chgData name="Yichen He" userId="22253efe1d3f44d2" providerId="LiveId" clId="{B3F1F98E-F386-40CA-967E-578862E970F6}" dt="2024-07-04T08:28:27.767" v="2094" actId="14100"/>
          <ac:picMkLst>
            <pc:docMk/>
            <pc:sldMk cId="3618301990" sldId="306"/>
            <ac:picMk id="9" creationId="{6933D7DA-E560-C066-1C71-F6ACE39F528E}"/>
          </ac:picMkLst>
        </pc:picChg>
        <pc:picChg chg="add mod">
          <ac:chgData name="Yichen He" userId="22253efe1d3f44d2" providerId="LiveId" clId="{B3F1F98E-F386-40CA-967E-578862E970F6}" dt="2024-07-04T08:28:46.962" v="2108"/>
          <ac:picMkLst>
            <pc:docMk/>
            <pc:sldMk cId="3618301990" sldId="306"/>
            <ac:picMk id="11" creationId="{0DBBBEF2-4F31-C3CF-B572-66456DC7DEF6}"/>
          </ac:picMkLst>
        </pc:picChg>
      </pc:sldChg>
      <pc:sldChg chg="new del">
        <pc:chgData name="Yichen He" userId="22253efe1d3f44d2" providerId="LiveId" clId="{B3F1F98E-F386-40CA-967E-578862E970F6}" dt="2024-07-04T08:28:52.069" v="2110" actId="47"/>
        <pc:sldMkLst>
          <pc:docMk/>
          <pc:sldMk cId="3997276334" sldId="307"/>
        </pc:sldMkLst>
      </pc:sldChg>
      <pc:sldChg chg="addSp delSp modSp add mod">
        <pc:chgData name="Yichen He" userId="22253efe1d3f44d2" providerId="LiveId" clId="{B3F1F98E-F386-40CA-967E-578862E970F6}" dt="2024-07-04T08:32:43.287" v="2170" actId="1076"/>
        <pc:sldMkLst>
          <pc:docMk/>
          <pc:sldMk cId="3853388418" sldId="308"/>
        </pc:sldMkLst>
        <pc:spChg chg="mod">
          <ac:chgData name="Yichen He" userId="22253efe1d3f44d2" providerId="LiveId" clId="{B3F1F98E-F386-40CA-967E-578862E970F6}" dt="2024-07-04T08:30:45.716" v="2157" actId="20577"/>
          <ac:spMkLst>
            <pc:docMk/>
            <pc:sldMk cId="3853388418" sldId="308"/>
            <ac:spMk id="7" creationId="{B26F75CB-D60F-0ABD-4D8A-51D14CDC1194}"/>
          </ac:spMkLst>
        </pc:spChg>
        <pc:spChg chg="add mod">
          <ac:chgData name="Yichen He" userId="22253efe1d3f44d2" providerId="LiveId" clId="{B3F1F98E-F386-40CA-967E-578862E970F6}" dt="2024-07-04T08:30:43.727" v="2155" actId="20577"/>
          <ac:spMkLst>
            <pc:docMk/>
            <pc:sldMk cId="3853388418" sldId="308"/>
            <ac:spMk id="8" creationId="{B286DE5B-7239-5C1D-0BC7-2566C42A465A}"/>
          </ac:spMkLst>
        </pc:spChg>
        <pc:spChg chg="mod">
          <ac:chgData name="Yichen He" userId="22253efe1d3f44d2" providerId="LiveId" clId="{B3F1F98E-F386-40CA-967E-578862E970F6}" dt="2024-07-04T08:30:48.446" v="2159" actId="20577"/>
          <ac:spMkLst>
            <pc:docMk/>
            <pc:sldMk cId="3853388418" sldId="308"/>
            <ac:spMk id="10" creationId="{CC5B6262-E2B4-4349-27C1-F2E48844B664}"/>
          </ac:spMkLst>
        </pc:spChg>
        <pc:picChg chg="add mod">
          <ac:chgData name="Yichen He" userId="22253efe1d3f44d2" providerId="LiveId" clId="{B3F1F98E-F386-40CA-967E-578862E970F6}" dt="2024-07-04T08:30:04.460" v="2140" actId="14100"/>
          <ac:picMkLst>
            <pc:docMk/>
            <pc:sldMk cId="3853388418" sldId="308"/>
            <ac:picMk id="4" creationId="{3BAA3741-49F3-5048-E573-FDB4686503DF}"/>
          </ac:picMkLst>
        </pc:picChg>
        <pc:picChg chg="del">
          <ac:chgData name="Yichen He" userId="22253efe1d3f44d2" providerId="LiveId" clId="{B3F1F98E-F386-40CA-967E-578862E970F6}" dt="2024-07-04T08:29:56.986" v="2136" actId="478"/>
          <ac:picMkLst>
            <pc:docMk/>
            <pc:sldMk cId="3853388418" sldId="308"/>
            <ac:picMk id="5" creationId="{C25FCBEF-27AF-A153-378A-3400E214FDA0}"/>
          </ac:picMkLst>
        </pc:picChg>
        <pc:picChg chg="del">
          <ac:chgData name="Yichen He" userId="22253efe1d3f44d2" providerId="LiveId" clId="{B3F1F98E-F386-40CA-967E-578862E970F6}" dt="2024-07-04T08:30:27.449" v="2149" actId="478"/>
          <ac:picMkLst>
            <pc:docMk/>
            <pc:sldMk cId="3853388418" sldId="308"/>
            <ac:picMk id="6" creationId="{73E57F73-40CD-2A05-5BE6-326C62F9C0D1}"/>
          </ac:picMkLst>
        </pc:picChg>
        <pc:picChg chg="del mod">
          <ac:chgData name="Yichen He" userId="22253efe1d3f44d2" providerId="LiveId" clId="{B3F1F98E-F386-40CA-967E-578862E970F6}" dt="2024-07-04T08:31:58.657" v="2165" actId="478"/>
          <ac:picMkLst>
            <pc:docMk/>
            <pc:sldMk cId="3853388418" sldId="308"/>
            <ac:picMk id="9" creationId="{6933D7DA-E560-C066-1C71-F6ACE39F528E}"/>
          </ac:picMkLst>
        </pc:picChg>
        <pc:picChg chg="add mod">
          <ac:chgData name="Yichen He" userId="22253efe1d3f44d2" providerId="LiveId" clId="{B3F1F98E-F386-40CA-967E-578862E970F6}" dt="2024-07-04T08:31:27.614" v="2164" actId="14100"/>
          <ac:picMkLst>
            <pc:docMk/>
            <pc:sldMk cId="3853388418" sldId="308"/>
            <ac:picMk id="12" creationId="{1E49DF4A-FB35-ADA2-0E46-BE14D07E626F}"/>
          </ac:picMkLst>
        </pc:picChg>
        <pc:picChg chg="add mod">
          <ac:chgData name="Yichen He" userId="22253efe1d3f44d2" providerId="LiveId" clId="{B3F1F98E-F386-40CA-967E-578862E970F6}" dt="2024-07-04T08:32:43.287" v="2170" actId="1076"/>
          <ac:picMkLst>
            <pc:docMk/>
            <pc:sldMk cId="3853388418" sldId="308"/>
            <ac:picMk id="14" creationId="{CDA1181F-D21F-26EA-FFAC-3482F99D9239}"/>
          </ac:picMkLst>
        </pc:picChg>
      </pc:sldChg>
      <pc:sldChg chg="modSp new mod">
        <pc:chgData name="Yichen He" userId="22253efe1d3f44d2" providerId="LiveId" clId="{B3F1F98E-F386-40CA-967E-578862E970F6}" dt="2024-07-04T08:57:08.245" v="3031" actId="20577"/>
        <pc:sldMkLst>
          <pc:docMk/>
          <pc:sldMk cId="3121324400" sldId="309"/>
        </pc:sldMkLst>
        <pc:spChg chg="mod">
          <ac:chgData name="Yichen He" userId="22253efe1d3f44d2" providerId="LiveId" clId="{B3F1F98E-F386-40CA-967E-578862E970F6}" dt="2024-07-04T08:52:34.324" v="2773"/>
          <ac:spMkLst>
            <pc:docMk/>
            <pc:sldMk cId="3121324400" sldId="309"/>
            <ac:spMk id="2" creationId="{1B189C35-6C06-9115-83AC-F167C5791BA8}"/>
          </ac:spMkLst>
        </pc:spChg>
        <pc:spChg chg="mod">
          <ac:chgData name="Yichen He" userId="22253efe1d3f44d2" providerId="LiveId" clId="{B3F1F98E-F386-40CA-967E-578862E970F6}" dt="2024-07-04T08:57:08.245" v="3031" actId="20577"/>
          <ac:spMkLst>
            <pc:docMk/>
            <pc:sldMk cId="3121324400" sldId="309"/>
            <ac:spMk id="3" creationId="{2E94D193-A3E8-3302-57FA-D22CD0067713}"/>
          </ac:spMkLst>
        </pc:spChg>
      </pc:sldChg>
      <pc:sldChg chg="addSp modSp new mod">
        <pc:chgData name="Yichen He" userId="22253efe1d3f44d2" providerId="LiveId" clId="{B3F1F98E-F386-40CA-967E-578862E970F6}" dt="2024-07-04T09:30:31.505" v="4316" actId="1076"/>
        <pc:sldMkLst>
          <pc:docMk/>
          <pc:sldMk cId="3955565960" sldId="310"/>
        </pc:sldMkLst>
        <pc:spChg chg="mod">
          <ac:chgData name="Yichen He" userId="22253efe1d3f44d2" providerId="LiveId" clId="{B3F1F98E-F386-40CA-967E-578862E970F6}" dt="2024-07-04T08:57:42.804" v="3038" actId="20577"/>
          <ac:spMkLst>
            <pc:docMk/>
            <pc:sldMk cId="3955565960" sldId="310"/>
            <ac:spMk id="2" creationId="{7CBC8C91-CEEE-9565-D1DF-40DFBC609DB2}"/>
          </ac:spMkLst>
        </pc:spChg>
        <pc:spChg chg="mod">
          <ac:chgData name="Yichen He" userId="22253efe1d3f44d2" providerId="LiveId" clId="{B3F1F98E-F386-40CA-967E-578862E970F6}" dt="2024-07-04T09:19:30.666" v="3717" actId="6549"/>
          <ac:spMkLst>
            <pc:docMk/>
            <pc:sldMk cId="3955565960" sldId="310"/>
            <ac:spMk id="3" creationId="{86299E98-987C-A79B-4B81-25AE7115073C}"/>
          </ac:spMkLst>
        </pc:spChg>
        <pc:picChg chg="add mod">
          <ac:chgData name="Yichen He" userId="22253efe1d3f44d2" providerId="LiveId" clId="{B3F1F98E-F386-40CA-967E-578862E970F6}" dt="2024-07-04T09:30:31.505" v="4316" actId="1076"/>
          <ac:picMkLst>
            <pc:docMk/>
            <pc:sldMk cId="3955565960" sldId="310"/>
            <ac:picMk id="5" creationId="{F6CFDCA1-FE36-D93F-4442-E2B3CC602D9E}"/>
          </ac:picMkLst>
        </pc:picChg>
      </pc:sldChg>
      <pc:sldChg chg="modSp new mod">
        <pc:chgData name="Yichen He" userId="22253efe1d3f44d2" providerId="LiveId" clId="{B3F1F98E-F386-40CA-967E-578862E970F6}" dt="2024-07-04T11:13:26.420" v="4794" actId="313"/>
        <pc:sldMkLst>
          <pc:docMk/>
          <pc:sldMk cId="2680767463" sldId="311"/>
        </pc:sldMkLst>
        <pc:spChg chg="mod">
          <ac:chgData name="Yichen He" userId="22253efe1d3f44d2" providerId="LiveId" clId="{B3F1F98E-F386-40CA-967E-578862E970F6}" dt="2024-07-04T09:11:21.511" v="3327" actId="20577"/>
          <ac:spMkLst>
            <pc:docMk/>
            <pc:sldMk cId="2680767463" sldId="311"/>
            <ac:spMk id="2" creationId="{4790AAE8-57EC-9072-B43C-40737B113CCF}"/>
          </ac:spMkLst>
        </pc:spChg>
        <pc:spChg chg="mod">
          <ac:chgData name="Yichen He" userId="22253efe1d3f44d2" providerId="LiveId" clId="{B3F1F98E-F386-40CA-967E-578862E970F6}" dt="2024-07-04T11:13:26.420" v="4794" actId="313"/>
          <ac:spMkLst>
            <pc:docMk/>
            <pc:sldMk cId="2680767463" sldId="311"/>
            <ac:spMk id="3" creationId="{0DA296DF-3986-857E-A472-732BCAAF65A9}"/>
          </ac:spMkLst>
        </pc:spChg>
      </pc:sldChg>
      <pc:sldChg chg="addSp delSp modSp new mod">
        <pc:chgData name="Yichen He" userId="22253efe1d3f44d2" providerId="LiveId" clId="{B3F1F98E-F386-40CA-967E-578862E970F6}" dt="2024-07-04T09:29:15.165" v="4313" actId="5793"/>
        <pc:sldMkLst>
          <pc:docMk/>
          <pc:sldMk cId="3295463229" sldId="312"/>
        </pc:sldMkLst>
        <pc:spChg chg="mod">
          <ac:chgData name="Yichen He" userId="22253efe1d3f44d2" providerId="LiveId" clId="{B3F1F98E-F386-40CA-967E-578862E970F6}" dt="2024-07-04T09:20:22.234" v="3719"/>
          <ac:spMkLst>
            <pc:docMk/>
            <pc:sldMk cId="3295463229" sldId="312"/>
            <ac:spMk id="2" creationId="{71F87E58-57E5-9A7C-AA8F-4DF468893987}"/>
          </ac:spMkLst>
        </pc:spChg>
        <pc:spChg chg="mod">
          <ac:chgData name="Yichen He" userId="22253efe1d3f44d2" providerId="LiveId" clId="{B3F1F98E-F386-40CA-967E-578862E970F6}" dt="2024-07-04T09:29:15.165" v="4313" actId="5793"/>
          <ac:spMkLst>
            <pc:docMk/>
            <pc:sldMk cId="3295463229" sldId="312"/>
            <ac:spMk id="3" creationId="{DD5E034A-D56B-3671-3CBB-36F6DE2A0EFC}"/>
          </ac:spMkLst>
        </pc:spChg>
        <pc:spChg chg="add del mod">
          <ac:chgData name="Yichen He" userId="22253efe1d3f44d2" providerId="LiveId" clId="{B3F1F98E-F386-40CA-967E-578862E970F6}" dt="2024-07-04T09:23:47.996" v="3908" actId="478"/>
          <ac:spMkLst>
            <pc:docMk/>
            <pc:sldMk cId="3295463229" sldId="312"/>
            <ac:spMk id="4" creationId="{80CDD3F6-892B-C97A-372D-76F3D03835ED}"/>
          </ac:spMkLst>
        </pc:spChg>
        <pc:spChg chg="add del mod">
          <ac:chgData name="Yichen He" userId="22253efe1d3f44d2" providerId="LiveId" clId="{B3F1F98E-F386-40CA-967E-578862E970F6}" dt="2024-07-04T09:23:46.296" v="3907" actId="478"/>
          <ac:spMkLst>
            <pc:docMk/>
            <pc:sldMk cId="3295463229" sldId="312"/>
            <ac:spMk id="5" creationId="{2F8CD8E5-445A-4F8A-1FA0-B0433CCE1885}"/>
          </ac:spMkLst>
        </pc:spChg>
      </pc:sldChg>
      <pc:sldChg chg="addSp delSp modSp add mod modNotesTx">
        <pc:chgData name="Yichen He" userId="22253efe1d3f44d2" providerId="LiveId" clId="{B3F1F98E-F386-40CA-967E-578862E970F6}" dt="2024-07-04T11:08:37.398" v="4759" actId="1076"/>
        <pc:sldMkLst>
          <pc:docMk/>
          <pc:sldMk cId="110883962" sldId="313"/>
        </pc:sldMkLst>
        <pc:spChg chg="mod">
          <ac:chgData name="Yichen He" userId="22253efe1d3f44d2" providerId="LiveId" clId="{B3F1F98E-F386-40CA-967E-578862E970F6}" dt="2024-07-04T11:08:01.099" v="4748" actId="20577"/>
          <ac:spMkLst>
            <pc:docMk/>
            <pc:sldMk cId="110883962" sldId="313"/>
            <ac:spMk id="7" creationId="{B26F75CB-D60F-0ABD-4D8A-51D14CDC1194}"/>
          </ac:spMkLst>
        </pc:spChg>
        <pc:spChg chg="mod">
          <ac:chgData name="Yichen He" userId="22253efe1d3f44d2" providerId="LiveId" clId="{B3F1F98E-F386-40CA-967E-578862E970F6}" dt="2024-07-04T11:07:46.825" v="4701" actId="20577"/>
          <ac:spMkLst>
            <pc:docMk/>
            <pc:sldMk cId="110883962" sldId="313"/>
            <ac:spMk id="8" creationId="{B286DE5B-7239-5C1D-0BC7-2566C42A465A}"/>
          </ac:spMkLst>
        </pc:spChg>
        <pc:spChg chg="mod">
          <ac:chgData name="Yichen He" userId="22253efe1d3f44d2" providerId="LiveId" clId="{B3F1F98E-F386-40CA-967E-578862E970F6}" dt="2024-07-04T11:08:34.003" v="4757" actId="1076"/>
          <ac:spMkLst>
            <pc:docMk/>
            <pc:sldMk cId="110883962" sldId="313"/>
            <ac:spMk id="10" creationId="{CC5B6262-E2B4-4349-27C1-F2E48844B664}"/>
          </ac:spMkLst>
        </pc:spChg>
        <pc:picChg chg="del mod">
          <ac:chgData name="Yichen He" userId="22253efe1d3f44d2" providerId="LiveId" clId="{B3F1F98E-F386-40CA-967E-578862E970F6}" dt="2024-07-04T09:35:06.234" v="4487" actId="478"/>
          <ac:picMkLst>
            <pc:docMk/>
            <pc:sldMk cId="110883962" sldId="313"/>
            <ac:picMk id="4" creationId="{3BAA3741-49F3-5048-E573-FDB4686503DF}"/>
          </ac:picMkLst>
        </pc:picChg>
        <pc:picChg chg="add mod">
          <ac:chgData name="Yichen He" userId="22253efe1d3f44d2" providerId="LiveId" clId="{B3F1F98E-F386-40CA-967E-578862E970F6}" dt="2024-07-04T11:07:39.637" v="4675" actId="1076"/>
          <ac:picMkLst>
            <pc:docMk/>
            <pc:sldMk cId="110883962" sldId="313"/>
            <ac:picMk id="5" creationId="{ED439C67-776A-62A4-A1BA-ACC0F2D78DBF}"/>
          </ac:picMkLst>
        </pc:picChg>
        <pc:picChg chg="add mod">
          <ac:chgData name="Yichen He" userId="22253efe1d3f44d2" providerId="LiveId" clId="{B3F1F98E-F386-40CA-967E-578862E970F6}" dt="2024-07-04T11:08:37.398" v="4759" actId="1076"/>
          <ac:picMkLst>
            <pc:docMk/>
            <pc:sldMk cId="110883962" sldId="313"/>
            <ac:picMk id="9" creationId="{3119DC2C-FB21-E37F-DD3A-CFF811992573}"/>
          </ac:picMkLst>
        </pc:picChg>
        <pc:picChg chg="del">
          <ac:chgData name="Yichen He" userId="22253efe1d3f44d2" providerId="LiveId" clId="{B3F1F98E-F386-40CA-967E-578862E970F6}" dt="2024-07-04T09:35:06.234" v="4487" actId="478"/>
          <ac:picMkLst>
            <pc:docMk/>
            <pc:sldMk cId="110883962" sldId="313"/>
            <ac:picMk id="12" creationId="{1E49DF4A-FB35-ADA2-0E46-BE14D07E626F}"/>
          </ac:picMkLst>
        </pc:picChg>
        <pc:picChg chg="add mod">
          <ac:chgData name="Yichen He" userId="22253efe1d3f44d2" providerId="LiveId" clId="{B3F1F98E-F386-40CA-967E-578862E970F6}" dt="2024-07-04T11:07:38.410" v="4674" actId="1076"/>
          <ac:picMkLst>
            <pc:docMk/>
            <pc:sldMk cId="110883962" sldId="313"/>
            <ac:picMk id="13" creationId="{9246F465-9B5C-CE9C-3EF2-3753EE1E5D9D}"/>
          </ac:picMkLst>
        </pc:picChg>
        <pc:picChg chg="del">
          <ac:chgData name="Yichen He" userId="22253efe1d3f44d2" providerId="LiveId" clId="{B3F1F98E-F386-40CA-967E-578862E970F6}" dt="2024-07-04T09:35:06.234" v="4487" actId="478"/>
          <ac:picMkLst>
            <pc:docMk/>
            <pc:sldMk cId="110883962" sldId="313"/>
            <ac:picMk id="14" creationId="{CDA1181F-D21F-26EA-FFAC-3482F99D9239}"/>
          </ac:picMkLst>
        </pc:picChg>
        <pc:picChg chg="add del">
          <ac:chgData name="Yichen He" userId="22253efe1d3f44d2" providerId="LiveId" clId="{B3F1F98E-F386-40CA-967E-578862E970F6}" dt="2024-07-04T11:08:23.666" v="4750" actId="22"/>
          <ac:picMkLst>
            <pc:docMk/>
            <pc:sldMk cId="110883962" sldId="313"/>
            <ac:picMk id="16" creationId="{9D62397B-20E1-8827-7558-091990766125}"/>
          </ac:picMkLst>
        </pc:picChg>
      </pc:sldChg>
      <pc:sldChg chg="addSp delSp modSp new mod">
        <pc:chgData name="Yichen He" userId="22253efe1d3f44d2" providerId="LiveId" clId="{B3F1F98E-F386-40CA-967E-578862E970F6}" dt="2024-07-04T11:13:01.186" v="4793" actId="1076"/>
        <pc:sldMkLst>
          <pc:docMk/>
          <pc:sldMk cId="3836980419" sldId="314"/>
        </pc:sldMkLst>
        <pc:spChg chg="mod">
          <ac:chgData name="Yichen He" userId="22253efe1d3f44d2" providerId="LiveId" clId="{B3F1F98E-F386-40CA-967E-578862E970F6}" dt="2024-07-04T11:10:37.108" v="4771" actId="20577"/>
          <ac:spMkLst>
            <pc:docMk/>
            <pc:sldMk cId="3836980419" sldId="314"/>
            <ac:spMk id="2" creationId="{D0B200A6-337B-2C98-E230-B6DF99C9F2F5}"/>
          </ac:spMkLst>
        </pc:spChg>
        <pc:spChg chg="del">
          <ac:chgData name="Yichen He" userId="22253efe1d3f44d2" providerId="LiveId" clId="{B3F1F98E-F386-40CA-967E-578862E970F6}" dt="2024-07-04T11:11:27.846" v="4772" actId="478"/>
          <ac:spMkLst>
            <pc:docMk/>
            <pc:sldMk cId="3836980419" sldId="314"/>
            <ac:spMk id="3" creationId="{0D795B8A-9148-1AB3-9918-F77C0C640E8B}"/>
          </ac:spMkLst>
        </pc:spChg>
        <pc:picChg chg="add mod">
          <ac:chgData name="Yichen He" userId="22253efe1d3f44d2" providerId="LiveId" clId="{B3F1F98E-F386-40CA-967E-578862E970F6}" dt="2024-07-04T11:12:57.886" v="4791" actId="1076"/>
          <ac:picMkLst>
            <pc:docMk/>
            <pc:sldMk cId="3836980419" sldId="314"/>
            <ac:picMk id="5" creationId="{4DDE8104-4BAB-C1C3-5E3F-C7602A473C98}"/>
          </ac:picMkLst>
        </pc:picChg>
        <pc:picChg chg="add mod">
          <ac:chgData name="Yichen He" userId="22253efe1d3f44d2" providerId="LiveId" clId="{B3F1F98E-F386-40CA-967E-578862E970F6}" dt="2024-07-04T11:12:59.130" v="4792" actId="1076"/>
          <ac:picMkLst>
            <pc:docMk/>
            <pc:sldMk cId="3836980419" sldId="314"/>
            <ac:picMk id="7" creationId="{90F7051F-7EA6-D567-CF54-5026467B649A}"/>
          </ac:picMkLst>
        </pc:picChg>
        <pc:picChg chg="add mod">
          <ac:chgData name="Yichen He" userId="22253efe1d3f44d2" providerId="LiveId" clId="{B3F1F98E-F386-40CA-967E-578862E970F6}" dt="2024-07-04T11:13:01.186" v="4793" actId="1076"/>
          <ac:picMkLst>
            <pc:docMk/>
            <pc:sldMk cId="3836980419" sldId="314"/>
            <ac:picMk id="9" creationId="{4A795463-6E07-252E-13F5-4C484084D5D1}"/>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5B8568A-8BF1-4E5C-B065-E43408C29458}" type="datetimeFigureOut">
              <a:rPr lang="en-US" smtClean="0"/>
              <a:t>7/4/2024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AB04B76-387D-4C62-8351-FA3C77FBFDDD}" type="slidenum">
              <a:rPr lang="en-US" smtClean="0"/>
              <a:t>‹#›</a:t>
            </a:fld>
            <a:endParaRPr lang="en-US"/>
          </a:p>
        </p:txBody>
      </p:sp>
    </p:spTree>
    <p:extLst>
      <p:ext uri="{BB962C8B-B14F-4D97-AF65-F5344CB8AC3E}">
        <p14:creationId xmlns:p14="http://schemas.microsoft.com/office/powerpoint/2010/main" val="32638212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Add examples of these operations</a:t>
            </a:r>
          </a:p>
          <a:p>
            <a:endParaRPr lang="en-US" dirty="0"/>
          </a:p>
        </p:txBody>
      </p:sp>
      <p:sp>
        <p:nvSpPr>
          <p:cNvPr id="4" name="Slide Number Placeholder 3"/>
          <p:cNvSpPr>
            <a:spLocks noGrp="1"/>
          </p:cNvSpPr>
          <p:nvPr>
            <p:ph type="sldNum" sz="quarter" idx="5"/>
          </p:nvPr>
        </p:nvSpPr>
        <p:spPr/>
        <p:txBody>
          <a:bodyPr/>
          <a:lstStyle/>
          <a:p>
            <a:fld id="{EAB04B76-387D-4C62-8351-FA3C77FBFDDD}" type="slidenum">
              <a:rPr lang="en-US" smtClean="0"/>
              <a:t>3</a:t>
            </a:fld>
            <a:endParaRPr lang="en-US"/>
          </a:p>
        </p:txBody>
      </p:sp>
    </p:spTree>
    <p:extLst>
      <p:ext uri="{BB962C8B-B14F-4D97-AF65-F5344CB8AC3E}">
        <p14:creationId xmlns:p14="http://schemas.microsoft.com/office/powerpoint/2010/main" val="5140660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AB04B76-387D-4C62-8351-FA3C77FBFDDD}" type="slidenum">
              <a:rPr lang="en-US" smtClean="0"/>
              <a:t>4</a:t>
            </a:fld>
            <a:endParaRPr lang="en-US"/>
          </a:p>
        </p:txBody>
      </p:sp>
    </p:spTree>
    <p:extLst>
      <p:ext uri="{BB962C8B-B14F-4D97-AF65-F5344CB8AC3E}">
        <p14:creationId xmlns:p14="http://schemas.microsoft.com/office/powerpoint/2010/main" val="1098675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Add examples of skulls</a:t>
            </a:r>
            <a:endParaRPr lang="en-US" dirty="0"/>
          </a:p>
        </p:txBody>
      </p:sp>
      <p:sp>
        <p:nvSpPr>
          <p:cNvPr id="4" name="Slide Number Placeholder 3"/>
          <p:cNvSpPr>
            <a:spLocks noGrp="1"/>
          </p:cNvSpPr>
          <p:nvPr>
            <p:ph type="sldNum" sz="quarter" idx="5"/>
          </p:nvPr>
        </p:nvSpPr>
        <p:spPr/>
        <p:txBody>
          <a:bodyPr/>
          <a:lstStyle/>
          <a:p>
            <a:fld id="{EAB04B76-387D-4C62-8351-FA3C77FBFDDD}" type="slidenum">
              <a:rPr lang="en-US" smtClean="0"/>
              <a:t>9</a:t>
            </a:fld>
            <a:endParaRPr lang="en-US"/>
          </a:p>
        </p:txBody>
      </p:sp>
    </p:spTree>
    <p:extLst>
      <p:ext uri="{BB962C8B-B14F-4D97-AF65-F5344CB8AC3E}">
        <p14:creationId xmlns:p14="http://schemas.microsoft.com/office/powerpoint/2010/main" val="29924464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Add figures of plot ?</a:t>
            </a:r>
          </a:p>
        </p:txBody>
      </p:sp>
      <p:sp>
        <p:nvSpPr>
          <p:cNvPr id="4" name="Slide Number Placeholder 3"/>
          <p:cNvSpPr>
            <a:spLocks noGrp="1"/>
          </p:cNvSpPr>
          <p:nvPr>
            <p:ph type="sldNum" sz="quarter" idx="5"/>
          </p:nvPr>
        </p:nvSpPr>
        <p:spPr/>
        <p:txBody>
          <a:bodyPr/>
          <a:lstStyle/>
          <a:p>
            <a:fld id="{EAB04B76-387D-4C62-8351-FA3C77FBFDDD}" type="slidenum">
              <a:rPr lang="en-US" smtClean="0"/>
              <a:t>10</a:t>
            </a:fld>
            <a:endParaRPr lang="en-US"/>
          </a:p>
        </p:txBody>
      </p:sp>
    </p:spTree>
    <p:extLst>
      <p:ext uri="{BB962C8B-B14F-4D97-AF65-F5344CB8AC3E}">
        <p14:creationId xmlns:p14="http://schemas.microsoft.com/office/powerpoint/2010/main" val="2418182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F64B7-A606-0771-B6DE-0A4793F06B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07A8A21-F52C-D6BC-5268-A55A65D4600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9C908CB-D0CB-E616-46F5-EBD9F6554B97}"/>
              </a:ext>
            </a:extLst>
          </p:cNvPr>
          <p:cNvSpPr>
            <a:spLocks noGrp="1"/>
          </p:cNvSpPr>
          <p:nvPr>
            <p:ph type="dt" sz="half" idx="10"/>
          </p:nvPr>
        </p:nvSpPr>
        <p:spPr/>
        <p:txBody>
          <a:bodyPr/>
          <a:lstStyle/>
          <a:p>
            <a:fld id="{B959FFE2-347C-4AE3-A77E-692960A736BA}" type="datetimeFigureOut">
              <a:rPr lang="en-US" smtClean="0"/>
              <a:t>7/4/2024</a:t>
            </a:fld>
            <a:endParaRPr lang="en-US"/>
          </a:p>
        </p:txBody>
      </p:sp>
      <p:sp>
        <p:nvSpPr>
          <p:cNvPr id="5" name="Footer Placeholder 4">
            <a:extLst>
              <a:ext uri="{FF2B5EF4-FFF2-40B4-BE49-F238E27FC236}">
                <a16:creationId xmlns:a16="http://schemas.microsoft.com/office/drawing/2014/main" id="{27A52D23-CF11-77ED-0FAC-71DF78182D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F080BA-E6DC-68B0-7CDD-09FE6569E845}"/>
              </a:ext>
            </a:extLst>
          </p:cNvPr>
          <p:cNvSpPr>
            <a:spLocks noGrp="1"/>
          </p:cNvSpPr>
          <p:nvPr>
            <p:ph type="sldNum" sz="quarter" idx="12"/>
          </p:nvPr>
        </p:nvSpPr>
        <p:spPr/>
        <p:txBody>
          <a:bodyPr/>
          <a:lstStyle/>
          <a:p>
            <a:fld id="{197C672F-012B-4381-99C4-12099C577B05}" type="slidenum">
              <a:rPr lang="en-US" smtClean="0"/>
              <a:t>‹#›</a:t>
            </a:fld>
            <a:endParaRPr lang="en-US"/>
          </a:p>
        </p:txBody>
      </p:sp>
    </p:spTree>
    <p:extLst>
      <p:ext uri="{BB962C8B-B14F-4D97-AF65-F5344CB8AC3E}">
        <p14:creationId xmlns:p14="http://schemas.microsoft.com/office/powerpoint/2010/main" val="3691468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E562B-0060-C6C6-1F7B-19E0270E779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3B91C54-A720-B6A1-9F2F-34EF07812CF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140C00A-CA92-B41E-CB45-EE56AED0475E}"/>
              </a:ext>
            </a:extLst>
          </p:cNvPr>
          <p:cNvSpPr>
            <a:spLocks noGrp="1"/>
          </p:cNvSpPr>
          <p:nvPr>
            <p:ph type="dt" sz="half" idx="10"/>
          </p:nvPr>
        </p:nvSpPr>
        <p:spPr/>
        <p:txBody>
          <a:bodyPr/>
          <a:lstStyle/>
          <a:p>
            <a:fld id="{B959FFE2-347C-4AE3-A77E-692960A736BA}" type="datetimeFigureOut">
              <a:rPr lang="en-US" smtClean="0"/>
              <a:t>7/4/2024</a:t>
            </a:fld>
            <a:endParaRPr lang="en-US"/>
          </a:p>
        </p:txBody>
      </p:sp>
      <p:sp>
        <p:nvSpPr>
          <p:cNvPr id="5" name="Footer Placeholder 4">
            <a:extLst>
              <a:ext uri="{FF2B5EF4-FFF2-40B4-BE49-F238E27FC236}">
                <a16:creationId xmlns:a16="http://schemas.microsoft.com/office/drawing/2014/main" id="{BB83EBAE-D996-ADF6-E029-7FBE874655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BD6286-CEC9-7567-8034-51D54E6309E4}"/>
              </a:ext>
            </a:extLst>
          </p:cNvPr>
          <p:cNvSpPr>
            <a:spLocks noGrp="1"/>
          </p:cNvSpPr>
          <p:nvPr>
            <p:ph type="sldNum" sz="quarter" idx="12"/>
          </p:nvPr>
        </p:nvSpPr>
        <p:spPr/>
        <p:txBody>
          <a:bodyPr/>
          <a:lstStyle/>
          <a:p>
            <a:fld id="{197C672F-012B-4381-99C4-12099C577B05}" type="slidenum">
              <a:rPr lang="en-US" smtClean="0"/>
              <a:t>‹#›</a:t>
            </a:fld>
            <a:endParaRPr lang="en-US"/>
          </a:p>
        </p:txBody>
      </p:sp>
    </p:spTree>
    <p:extLst>
      <p:ext uri="{BB962C8B-B14F-4D97-AF65-F5344CB8AC3E}">
        <p14:creationId xmlns:p14="http://schemas.microsoft.com/office/powerpoint/2010/main" val="26133263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C19FCCC-DFAB-6F92-C3B5-28AB62E5072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6393E9-9BBF-6B20-25E3-8B27D06C1E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C47483-7E7A-6D43-F9E7-FE9D93AF26D1}"/>
              </a:ext>
            </a:extLst>
          </p:cNvPr>
          <p:cNvSpPr>
            <a:spLocks noGrp="1"/>
          </p:cNvSpPr>
          <p:nvPr>
            <p:ph type="dt" sz="half" idx="10"/>
          </p:nvPr>
        </p:nvSpPr>
        <p:spPr/>
        <p:txBody>
          <a:bodyPr/>
          <a:lstStyle/>
          <a:p>
            <a:fld id="{B959FFE2-347C-4AE3-A77E-692960A736BA}" type="datetimeFigureOut">
              <a:rPr lang="en-US" smtClean="0"/>
              <a:t>7/4/2024</a:t>
            </a:fld>
            <a:endParaRPr lang="en-US"/>
          </a:p>
        </p:txBody>
      </p:sp>
      <p:sp>
        <p:nvSpPr>
          <p:cNvPr id="5" name="Footer Placeholder 4">
            <a:extLst>
              <a:ext uri="{FF2B5EF4-FFF2-40B4-BE49-F238E27FC236}">
                <a16:creationId xmlns:a16="http://schemas.microsoft.com/office/drawing/2014/main" id="{432FA96E-E25E-55C0-5928-A238571CCD0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3564884-2D84-6CCA-0197-75E26FEF2B14}"/>
              </a:ext>
            </a:extLst>
          </p:cNvPr>
          <p:cNvSpPr>
            <a:spLocks noGrp="1"/>
          </p:cNvSpPr>
          <p:nvPr>
            <p:ph type="sldNum" sz="quarter" idx="12"/>
          </p:nvPr>
        </p:nvSpPr>
        <p:spPr/>
        <p:txBody>
          <a:bodyPr/>
          <a:lstStyle/>
          <a:p>
            <a:fld id="{197C672F-012B-4381-99C4-12099C577B05}" type="slidenum">
              <a:rPr lang="en-US" smtClean="0"/>
              <a:t>‹#›</a:t>
            </a:fld>
            <a:endParaRPr lang="en-US"/>
          </a:p>
        </p:txBody>
      </p:sp>
    </p:spTree>
    <p:extLst>
      <p:ext uri="{BB962C8B-B14F-4D97-AF65-F5344CB8AC3E}">
        <p14:creationId xmlns:p14="http://schemas.microsoft.com/office/powerpoint/2010/main" val="3537548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FCDF6-CC7A-2369-3EB6-39F58269FC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66D6369-50CD-DB30-B3F1-C10090B10A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C9881A-3BC8-7786-15C4-C4B1E331AE07}"/>
              </a:ext>
            </a:extLst>
          </p:cNvPr>
          <p:cNvSpPr>
            <a:spLocks noGrp="1"/>
          </p:cNvSpPr>
          <p:nvPr>
            <p:ph type="dt" sz="half" idx="10"/>
          </p:nvPr>
        </p:nvSpPr>
        <p:spPr/>
        <p:txBody>
          <a:bodyPr/>
          <a:lstStyle/>
          <a:p>
            <a:fld id="{B959FFE2-347C-4AE3-A77E-692960A736BA}" type="datetimeFigureOut">
              <a:rPr lang="en-US" smtClean="0"/>
              <a:t>7/4/2024</a:t>
            </a:fld>
            <a:endParaRPr lang="en-US"/>
          </a:p>
        </p:txBody>
      </p:sp>
      <p:sp>
        <p:nvSpPr>
          <p:cNvPr id="5" name="Footer Placeholder 4">
            <a:extLst>
              <a:ext uri="{FF2B5EF4-FFF2-40B4-BE49-F238E27FC236}">
                <a16:creationId xmlns:a16="http://schemas.microsoft.com/office/drawing/2014/main" id="{9F37EF4E-82C4-CDBC-C144-73017FE1AD7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FDA432-BBAF-1C0A-C3BB-7C35D2C58222}"/>
              </a:ext>
            </a:extLst>
          </p:cNvPr>
          <p:cNvSpPr>
            <a:spLocks noGrp="1"/>
          </p:cNvSpPr>
          <p:nvPr>
            <p:ph type="sldNum" sz="quarter" idx="12"/>
          </p:nvPr>
        </p:nvSpPr>
        <p:spPr/>
        <p:txBody>
          <a:bodyPr/>
          <a:lstStyle/>
          <a:p>
            <a:fld id="{197C672F-012B-4381-99C4-12099C577B05}" type="slidenum">
              <a:rPr lang="en-US" smtClean="0"/>
              <a:t>‹#›</a:t>
            </a:fld>
            <a:endParaRPr lang="en-US"/>
          </a:p>
        </p:txBody>
      </p:sp>
    </p:spTree>
    <p:extLst>
      <p:ext uri="{BB962C8B-B14F-4D97-AF65-F5344CB8AC3E}">
        <p14:creationId xmlns:p14="http://schemas.microsoft.com/office/powerpoint/2010/main" val="5893974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AE7696-6164-C85E-DC5A-CA9EF0AF6A0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080A2FA8-3CDE-2683-F25F-2F2856100EA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C62A237-28FA-A8E9-451E-9BF87AD6EF06}"/>
              </a:ext>
            </a:extLst>
          </p:cNvPr>
          <p:cNvSpPr>
            <a:spLocks noGrp="1"/>
          </p:cNvSpPr>
          <p:nvPr>
            <p:ph type="dt" sz="half" idx="10"/>
          </p:nvPr>
        </p:nvSpPr>
        <p:spPr/>
        <p:txBody>
          <a:bodyPr/>
          <a:lstStyle/>
          <a:p>
            <a:fld id="{B959FFE2-347C-4AE3-A77E-692960A736BA}" type="datetimeFigureOut">
              <a:rPr lang="en-US" smtClean="0"/>
              <a:t>7/4/2024</a:t>
            </a:fld>
            <a:endParaRPr lang="en-US"/>
          </a:p>
        </p:txBody>
      </p:sp>
      <p:sp>
        <p:nvSpPr>
          <p:cNvPr id="5" name="Footer Placeholder 4">
            <a:extLst>
              <a:ext uri="{FF2B5EF4-FFF2-40B4-BE49-F238E27FC236}">
                <a16:creationId xmlns:a16="http://schemas.microsoft.com/office/drawing/2014/main" id="{6D0E7165-387C-F35E-35CB-F07D26FE05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AB02D1A-6CE8-4623-8720-4189368ACB51}"/>
              </a:ext>
            </a:extLst>
          </p:cNvPr>
          <p:cNvSpPr>
            <a:spLocks noGrp="1"/>
          </p:cNvSpPr>
          <p:nvPr>
            <p:ph type="sldNum" sz="quarter" idx="12"/>
          </p:nvPr>
        </p:nvSpPr>
        <p:spPr/>
        <p:txBody>
          <a:bodyPr/>
          <a:lstStyle/>
          <a:p>
            <a:fld id="{197C672F-012B-4381-99C4-12099C577B05}" type="slidenum">
              <a:rPr lang="en-US" smtClean="0"/>
              <a:t>‹#›</a:t>
            </a:fld>
            <a:endParaRPr lang="en-US"/>
          </a:p>
        </p:txBody>
      </p:sp>
    </p:spTree>
    <p:extLst>
      <p:ext uri="{BB962C8B-B14F-4D97-AF65-F5344CB8AC3E}">
        <p14:creationId xmlns:p14="http://schemas.microsoft.com/office/powerpoint/2010/main" val="14872651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0BD121-2C1E-F8DE-01EA-27C84CA1E7C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0C15BB-13F1-4470-AF2D-BD04FFBBCC5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9C08E6D-1032-1273-B143-3B43D494CD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01FFC10-62CC-78ED-05AD-3991E4AEC4BC}"/>
              </a:ext>
            </a:extLst>
          </p:cNvPr>
          <p:cNvSpPr>
            <a:spLocks noGrp="1"/>
          </p:cNvSpPr>
          <p:nvPr>
            <p:ph type="dt" sz="half" idx="10"/>
          </p:nvPr>
        </p:nvSpPr>
        <p:spPr/>
        <p:txBody>
          <a:bodyPr/>
          <a:lstStyle/>
          <a:p>
            <a:fld id="{B959FFE2-347C-4AE3-A77E-692960A736BA}" type="datetimeFigureOut">
              <a:rPr lang="en-US" smtClean="0"/>
              <a:t>7/4/2024</a:t>
            </a:fld>
            <a:endParaRPr lang="en-US"/>
          </a:p>
        </p:txBody>
      </p:sp>
      <p:sp>
        <p:nvSpPr>
          <p:cNvPr id="6" name="Footer Placeholder 5">
            <a:extLst>
              <a:ext uri="{FF2B5EF4-FFF2-40B4-BE49-F238E27FC236}">
                <a16:creationId xmlns:a16="http://schemas.microsoft.com/office/drawing/2014/main" id="{A64D521F-5E17-CFDD-70E5-49E9BAEC014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7B80106-3480-BD27-6716-A47D5812480A}"/>
              </a:ext>
            </a:extLst>
          </p:cNvPr>
          <p:cNvSpPr>
            <a:spLocks noGrp="1"/>
          </p:cNvSpPr>
          <p:nvPr>
            <p:ph type="sldNum" sz="quarter" idx="12"/>
          </p:nvPr>
        </p:nvSpPr>
        <p:spPr/>
        <p:txBody>
          <a:bodyPr/>
          <a:lstStyle/>
          <a:p>
            <a:fld id="{197C672F-012B-4381-99C4-12099C577B05}" type="slidenum">
              <a:rPr lang="en-US" smtClean="0"/>
              <a:t>‹#›</a:t>
            </a:fld>
            <a:endParaRPr lang="en-US"/>
          </a:p>
        </p:txBody>
      </p:sp>
    </p:spTree>
    <p:extLst>
      <p:ext uri="{BB962C8B-B14F-4D97-AF65-F5344CB8AC3E}">
        <p14:creationId xmlns:p14="http://schemas.microsoft.com/office/powerpoint/2010/main" val="15294741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446FBD-97D4-4692-363E-0C3126D17B0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5497A1-99E1-9D67-ED43-22A336CF2E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5678B72-3D0A-51B8-AF6F-9A9203BAE20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ED6898-0283-329B-E1FE-03E8B0C0E30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9D0A52-7F88-3917-818D-DA71C12BB62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FE2500-D42A-0601-4E69-835F1876A131}"/>
              </a:ext>
            </a:extLst>
          </p:cNvPr>
          <p:cNvSpPr>
            <a:spLocks noGrp="1"/>
          </p:cNvSpPr>
          <p:nvPr>
            <p:ph type="dt" sz="half" idx="10"/>
          </p:nvPr>
        </p:nvSpPr>
        <p:spPr/>
        <p:txBody>
          <a:bodyPr/>
          <a:lstStyle/>
          <a:p>
            <a:fld id="{B959FFE2-347C-4AE3-A77E-692960A736BA}" type="datetimeFigureOut">
              <a:rPr lang="en-US" smtClean="0"/>
              <a:t>7/4/2024</a:t>
            </a:fld>
            <a:endParaRPr lang="en-US"/>
          </a:p>
        </p:txBody>
      </p:sp>
      <p:sp>
        <p:nvSpPr>
          <p:cNvPr id="8" name="Footer Placeholder 7">
            <a:extLst>
              <a:ext uri="{FF2B5EF4-FFF2-40B4-BE49-F238E27FC236}">
                <a16:creationId xmlns:a16="http://schemas.microsoft.com/office/drawing/2014/main" id="{405F0AF1-4DC8-FDB0-975C-89BD0D93EFD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FB66812-C9B7-2275-E039-810E39CCBDC7}"/>
              </a:ext>
            </a:extLst>
          </p:cNvPr>
          <p:cNvSpPr>
            <a:spLocks noGrp="1"/>
          </p:cNvSpPr>
          <p:nvPr>
            <p:ph type="sldNum" sz="quarter" idx="12"/>
          </p:nvPr>
        </p:nvSpPr>
        <p:spPr/>
        <p:txBody>
          <a:bodyPr/>
          <a:lstStyle/>
          <a:p>
            <a:fld id="{197C672F-012B-4381-99C4-12099C577B05}" type="slidenum">
              <a:rPr lang="en-US" smtClean="0"/>
              <a:t>‹#›</a:t>
            </a:fld>
            <a:endParaRPr lang="en-US"/>
          </a:p>
        </p:txBody>
      </p:sp>
    </p:spTree>
    <p:extLst>
      <p:ext uri="{BB962C8B-B14F-4D97-AF65-F5344CB8AC3E}">
        <p14:creationId xmlns:p14="http://schemas.microsoft.com/office/powerpoint/2010/main" val="29249909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120C7-EDF4-F80D-990D-FCABC701131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EF87E26-BD5C-FF04-635C-87D093E14791}"/>
              </a:ext>
            </a:extLst>
          </p:cNvPr>
          <p:cNvSpPr>
            <a:spLocks noGrp="1"/>
          </p:cNvSpPr>
          <p:nvPr>
            <p:ph type="dt" sz="half" idx="10"/>
          </p:nvPr>
        </p:nvSpPr>
        <p:spPr/>
        <p:txBody>
          <a:bodyPr/>
          <a:lstStyle/>
          <a:p>
            <a:fld id="{B959FFE2-347C-4AE3-A77E-692960A736BA}" type="datetimeFigureOut">
              <a:rPr lang="en-US" smtClean="0"/>
              <a:t>7/4/2024</a:t>
            </a:fld>
            <a:endParaRPr lang="en-US"/>
          </a:p>
        </p:txBody>
      </p:sp>
      <p:sp>
        <p:nvSpPr>
          <p:cNvPr id="4" name="Footer Placeholder 3">
            <a:extLst>
              <a:ext uri="{FF2B5EF4-FFF2-40B4-BE49-F238E27FC236}">
                <a16:creationId xmlns:a16="http://schemas.microsoft.com/office/drawing/2014/main" id="{EB1699A1-E9CC-D3D8-DE1E-3A1452A5920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4C74CD-EAF0-F284-F4E5-F47ACA851E8F}"/>
              </a:ext>
            </a:extLst>
          </p:cNvPr>
          <p:cNvSpPr>
            <a:spLocks noGrp="1"/>
          </p:cNvSpPr>
          <p:nvPr>
            <p:ph type="sldNum" sz="quarter" idx="12"/>
          </p:nvPr>
        </p:nvSpPr>
        <p:spPr/>
        <p:txBody>
          <a:bodyPr/>
          <a:lstStyle/>
          <a:p>
            <a:fld id="{197C672F-012B-4381-99C4-12099C577B05}" type="slidenum">
              <a:rPr lang="en-US" smtClean="0"/>
              <a:t>‹#›</a:t>
            </a:fld>
            <a:endParaRPr lang="en-US"/>
          </a:p>
        </p:txBody>
      </p:sp>
    </p:spTree>
    <p:extLst>
      <p:ext uri="{BB962C8B-B14F-4D97-AF65-F5344CB8AC3E}">
        <p14:creationId xmlns:p14="http://schemas.microsoft.com/office/powerpoint/2010/main" val="3499016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2BE5DFD-D57E-E53F-804C-BA1AB711FA7D}"/>
              </a:ext>
            </a:extLst>
          </p:cNvPr>
          <p:cNvSpPr>
            <a:spLocks noGrp="1"/>
          </p:cNvSpPr>
          <p:nvPr>
            <p:ph type="dt" sz="half" idx="10"/>
          </p:nvPr>
        </p:nvSpPr>
        <p:spPr/>
        <p:txBody>
          <a:bodyPr/>
          <a:lstStyle/>
          <a:p>
            <a:fld id="{B959FFE2-347C-4AE3-A77E-692960A736BA}" type="datetimeFigureOut">
              <a:rPr lang="en-US" smtClean="0"/>
              <a:t>7/4/2024</a:t>
            </a:fld>
            <a:endParaRPr lang="en-US"/>
          </a:p>
        </p:txBody>
      </p:sp>
      <p:sp>
        <p:nvSpPr>
          <p:cNvPr id="3" name="Footer Placeholder 2">
            <a:extLst>
              <a:ext uri="{FF2B5EF4-FFF2-40B4-BE49-F238E27FC236}">
                <a16:creationId xmlns:a16="http://schemas.microsoft.com/office/drawing/2014/main" id="{26D91EBE-E074-5CDA-2850-DE918226CFF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9AFA118-EC66-727A-A8CD-BB9613FD22D6}"/>
              </a:ext>
            </a:extLst>
          </p:cNvPr>
          <p:cNvSpPr>
            <a:spLocks noGrp="1"/>
          </p:cNvSpPr>
          <p:nvPr>
            <p:ph type="sldNum" sz="quarter" idx="12"/>
          </p:nvPr>
        </p:nvSpPr>
        <p:spPr/>
        <p:txBody>
          <a:bodyPr/>
          <a:lstStyle/>
          <a:p>
            <a:fld id="{197C672F-012B-4381-99C4-12099C577B05}" type="slidenum">
              <a:rPr lang="en-US" smtClean="0"/>
              <a:t>‹#›</a:t>
            </a:fld>
            <a:endParaRPr lang="en-US"/>
          </a:p>
        </p:txBody>
      </p:sp>
    </p:spTree>
    <p:extLst>
      <p:ext uri="{BB962C8B-B14F-4D97-AF65-F5344CB8AC3E}">
        <p14:creationId xmlns:p14="http://schemas.microsoft.com/office/powerpoint/2010/main" val="15616986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6FD63-14AC-93ED-EB53-97144538D9C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22A0D9E-31D4-B1C9-CE09-A3C363D57C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5CC7FD4-469A-4330-4B01-2FA188853B2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9FB96F-ABD2-34D6-645C-00A077298970}"/>
              </a:ext>
            </a:extLst>
          </p:cNvPr>
          <p:cNvSpPr>
            <a:spLocks noGrp="1"/>
          </p:cNvSpPr>
          <p:nvPr>
            <p:ph type="dt" sz="half" idx="10"/>
          </p:nvPr>
        </p:nvSpPr>
        <p:spPr/>
        <p:txBody>
          <a:bodyPr/>
          <a:lstStyle/>
          <a:p>
            <a:fld id="{B959FFE2-347C-4AE3-A77E-692960A736BA}" type="datetimeFigureOut">
              <a:rPr lang="en-US" smtClean="0"/>
              <a:t>7/4/2024</a:t>
            </a:fld>
            <a:endParaRPr lang="en-US"/>
          </a:p>
        </p:txBody>
      </p:sp>
      <p:sp>
        <p:nvSpPr>
          <p:cNvPr id="6" name="Footer Placeholder 5">
            <a:extLst>
              <a:ext uri="{FF2B5EF4-FFF2-40B4-BE49-F238E27FC236}">
                <a16:creationId xmlns:a16="http://schemas.microsoft.com/office/drawing/2014/main" id="{BAE0FCD3-972B-537F-33BF-739ECE7AF4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CA66F2-D3B2-496C-765E-67F079432261}"/>
              </a:ext>
            </a:extLst>
          </p:cNvPr>
          <p:cNvSpPr>
            <a:spLocks noGrp="1"/>
          </p:cNvSpPr>
          <p:nvPr>
            <p:ph type="sldNum" sz="quarter" idx="12"/>
          </p:nvPr>
        </p:nvSpPr>
        <p:spPr/>
        <p:txBody>
          <a:bodyPr/>
          <a:lstStyle/>
          <a:p>
            <a:fld id="{197C672F-012B-4381-99C4-12099C577B05}" type="slidenum">
              <a:rPr lang="en-US" smtClean="0"/>
              <a:t>‹#›</a:t>
            </a:fld>
            <a:endParaRPr lang="en-US"/>
          </a:p>
        </p:txBody>
      </p:sp>
    </p:spTree>
    <p:extLst>
      <p:ext uri="{BB962C8B-B14F-4D97-AF65-F5344CB8AC3E}">
        <p14:creationId xmlns:p14="http://schemas.microsoft.com/office/powerpoint/2010/main" val="240379799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0991D3-871C-2373-0506-2F12CF847B9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B701300-EC81-D784-039A-2397F3C6F24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E0557E0-91EE-8FE5-409A-6D0B39E176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145028A-F49E-45F3-74C4-7963294F4053}"/>
              </a:ext>
            </a:extLst>
          </p:cNvPr>
          <p:cNvSpPr>
            <a:spLocks noGrp="1"/>
          </p:cNvSpPr>
          <p:nvPr>
            <p:ph type="dt" sz="half" idx="10"/>
          </p:nvPr>
        </p:nvSpPr>
        <p:spPr/>
        <p:txBody>
          <a:bodyPr/>
          <a:lstStyle/>
          <a:p>
            <a:fld id="{B959FFE2-347C-4AE3-A77E-692960A736BA}" type="datetimeFigureOut">
              <a:rPr lang="en-US" smtClean="0"/>
              <a:t>7/4/2024</a:t>
            </a:fld>
            <a:endParaRPr lang="en-US"/>
          </a:p>
        </p:txBody>
      </p:sp>
      <p:sp>
        <p:nvSpPr>
          <p:cNvPr id="6" name="Footer Placeholder 5">
            <a:extLst>
              <a:ext uri="{FF2B5EF4-FFF2-40B4-BE49-F238E27FC236}">
                <a16:creationId xmlns:a16="http://schemas.microsoft.com/office/drawing/2014/main" id="{E026DB3D-9958-E077-53FE-AFE58CB5A5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61C34BD-23B9-C85C-6780-7AB073408364}"/>
              </a:ext>
            </a:extLst>
          </p:cNvPr>
          <p:cNvSpPr>
            <a:spLocks noGrp="1"/>
          </p:cNvSpPr>
          <p:nvPr>
            <p:ph type="sldNum" sz="quarter" idx="12"/>
          </p:nvPr>
        </p:nvSpPr>
        <p:spPr/>
        <p:txBody>
          <a:bodyPr/>
          <a:lstStyle/>
          <a:p>
            <a:fld id="{197C672F-012B-4381-99C4-12099C577B05}" type="slidenum">
              <a:rPr lang="en-US" smtClean="0"/>
              <a:t>‹#›</a:t>
            </a:fld>
            <a:endParaRPr lang="en-US"/>
          </a:p>
        </p:txBody>
      </p:sp>
    </p:spTree>
    <p:extLst>
      <p:ext uri="{BB962C8B-B14F-4D97-AF65-F5344CB8AC3E}">
        <p14:creationId xmlns:p14="http://schemas.microsoft.com/office/powerpoint/2010/main" val="3097364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222A83C-EE38-9A45-7DE0-4BF23DA704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DEFC7EB-C40A-8B00-32A8-CE1D7497C1B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D6A851-9791-6FED-B418-34B41DA00C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959FFE2-347C-4AE3-A77E-692960A736BA}" type="datetimeFigureOut">
              <a:rPr lang="en-US" smtClean="0"/>
              <a:t>7/4/2024</a:t>
            </a:fld>
            <a:endParaRPr lang="en-US"/>
          </a:p>
        </p:txBody>
      </p:sp>
      <p:sp>
        <p:nvSpPr>
          <p:cNvPr id="5" name="Footer Placeholder 4">
            <a:extLst>
              <a:ext uri="{FF2B5EF4-FFF2-40B4-BE49-F238E27FC236}">
                <a16:creationId xmlns:a16="http://schemas.microsoft.com/office/drawing/2014/main" id="{411123A0-1DD0-96B8-397E-50C5A60CC2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4EEF6A0-DFAE-AA2E-2D30-512BFC993BC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97C672F-012B-4381-99C4-12099C577B05}" type="slidenum">
              <a:rPr lang="en-US" smtClean="0"/>
              <a:t>‹#›</a:t>
            </a:fld>
            <a:endParaRPr lang="en-US"/>
          </a:p>
        </p:txBody>
      </p:sp>
    </p:spTree>
    <p:extLst>
      <p:ext uri="{BB962C8B-B14F-4D97-AF65-F5344CB8AC3E}">
        <p14:creationId xmlns:p14="http://schemas.microsoft.com/office/powerpoint/2010/main" val="6863426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BD970-AC29-FB64-DE66-88D400D65DF6}"/>
              </a:ext>
            </a:extLst>
          </p:cNvPr>
          <p:cNvSpPr>
            <a:spLocks noGrp="1"/>
          </p:cNvSpPr>
          <p:nvPr>
            <p:ph type="ctrTitle"/>
          </p:nvPr>
        </p:nvSpPr>
        <p:spPr/>
        <p:txBody>
          <a:bodyPr/>
          <a:lstStyle/>
          <a:p>
            <a:r>
              <a:rPr lang="en-US" altLang="zh-CN" dirty="0"/>
              <a:t>A method for parcellation</a:t>
            </a:r>
            <a:endParaRPr lang="en-US" dirty="0"/>
          </a:p>
        </p:txBody>
      </p:sp>
      <p:sp>
        <p:nvSpPr>
          <p:cNvPr id="3" name="Subtitle 2">
            <a:extLst>
              <a:ext uri="{FF2B5EF4-FFF2-40B4-BE49-F238E27FC236}">
                <a16:creationId xmlns:a16="http://schemas.microsoft.com/office/drawing/2014/main" id="{00848766-59C7-765D-3A59-C78DD9F2B1B6}"/>
              </a:ext>
            </a:extLst>
          </p:cNvPr>
          <p:cNvSpPr>
            <a:spLocks noGrp="1"/>
          </p:cNvSpPr>
          <p:nvPr>
            <p:ph type="subTitle" idx="1"/>
          </p:nvPr>
        </p:nvSpPr>
        <p:spPr/>
        <p:txBody>
          <a:bodyPr/>
          <a:lstStyle/>
          <a:p>
            <a:r>
              <a:rPr lang="en-US" dirty="0"/>
              <a:t>Yichen</a:t>
            </a:r>
          </a:p>
          <a:p>
            <a:r>
              <a:rPr lang="en-US" dirty="0"/>
              <a:t>2024/07/04</a:t>
            </a:r>
          </a:p>
        </p:txBody>
      </p:sp>
    </p:spTree>
    <p:extLst>
      <p:ext uri="{BB962C8B-B14F-4D97-AF65-F5344CB8AC3E}">
        <p14:creationId xmlns:p14="http://schemas.microsoft.com/office/powerpoint/2010/main" val="30067823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C612F-1BE0-E564-3F27-2D0BD3378A84}"/>
              </a:ext>
            </a:extLst>
          </p:cNvPr>
          <p:cNvSpPr>
            <a:spLocks noGrp="1"/>
          </p:cNvSpPr>
          <p:nvPr>
            <p:ph type="title"/>
          </p:nvPr>
        </p:nvSpPr>
        <p:spPr/>
        <p:txBody>
          <a:bodyPr/>
          <a:lstStyle/>
          <a:p>
            <a:r>
              <a:rPr lang="en-US" dirty="0"/>
              <a:t>2. Find a good or multiple good seeds</a:t>
            </a:r>
          </a:p>
        </p:txBody>
      </p:sp>
      <p:sp>
        <p:nvSpPr>
          <p:cNvPr id="3" name="Content Placeholder 2">
            <a:extLst>
              <a:ext uri="{FF2B5EF4-FFF2-40B4-BE49-F238E27FC236}">
                <a16:creationId xmlns:a16="http://schemas.microsoft.com/office/drawing/2014/main" id="{E190F6BA-8239-884A-3576-A56E2BBCB870}"/>
              </a:ext>
            </a:extLst>
          </p:cNvPr>
          <p:cNvSpPr>
            <a:spLocks noGrp="1"/>
          </p:cNvSpPr>
          <p:nvPr>
            <p:ph idx="1"/>
          </p:nvPr>
        </p:nvSpPr>
        <p:spPr/>
        <p:txBody>
          <a:bodyPr/>
          <a:lstStyle/>
          <a:p>
            <a:r>
              <a:rPr lang="en-US" dirty="0"/>
              <a:t>Generate many seeds with different input </a:t>
            </a:r>
            <a:r>
              <a:rPr lang="en-US" dirty="0" err="1"/>
              <a:t>args</a:t>
            </a:r>
            <a:r>
              <a:rPr lang="en-US" dirty="0"/>
              <a:t>.</a:t>
            </a:r>
          </a:p>
          <a:p>
            <a:r>
              <a:rPr lang="en-US" dirty="0" err="1"/>
              <a:t>Visualise</a:t>
            </a:r>
            <a:r>
              <a:rPr lang="en-US" dirty="0"/>
              <a:t> seeds, and check them manually.</a:t>
            </a:r>
          </a:p>
          <a:p>
            <a:pPr lvl="1"/>
            <a:r>
              <a:rPr lang="en-US" dirty="0"/>
              <a:t>Create meshes from seeds, view them in </a:t>
            </a:r>
            <a:r>
              <a:rPr lang="en-US" dirty="0" err="1"/>
              <a:t>meshlab</a:t>
            </a:r>
            <a:endParaRPr lang="en-US" dirty="0"/>
          </a:p>
          <a:p>
            <a:pPr lvl="1"/>
            <a:r>
              <a:rPr lang="en-US" dirty="0"/>
              <a:t>Or open in </a:t>
            </a:r>
            <a:r>
              <a:rPr lang="en-US" dirty="0" err="1"/>
              <a:t>avizo</a:t>
            </a:r>
            <a:r>
              <a:rPr lang="en-US" dirty="0"/>
              <a:t> (or other </a:t>
            </a:r>
            <a:r>
              <a:rPr lang="en-US" dirty="0" err="1"/>
              <a:t>softwares</a:t>
            </a:r>
            <a:r>
              <a:rPr lang="en-US" dirty="0"/>
              <a:t>)</a:t>
            </a:r>
          </a:p>
          <a:p>
            <a:r>
              <a:rPr lang="en-US" dirty="0"/>
              <a:t> Use some knowledge to filter seeds</a:t>
            </a:r>
          </a:p>
          <a:p>
            <a:pPr lvl="1"/>
            <a:r>
              <a:rPr lang="en-US" dirty="0"/>
              <a:t>The size (volume) of different comps. E.g., the first largest comp should not be much larger than the second largest one</a:t>
            </a:r>
          </a:p>
          <a:p>
            <a:pPr lvl="1"/>
            <a:endParaRPr lang="en-US" dirty="0"/>
          </a:p>
        </p:txBody>
      </p:sp>
    </p:spTree>
    <p:extLst>
      <p:ext uri="{BB962C8B-B14F-4D97-AF65-F5344CB8AC3E}">
        <p14:creationId xmlns:p14="http://schemas.microsoft.com/office/powerpoint/2010/main" val="3942393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89C35-6C06-9115-83AC-F167C5791BA8}"/>
              </a:ext>
            </a:extLst>
          </p:cNvPr>
          <p:cNvSpPr>
            <a:spLocks noGrp="1"/>
          </p:cNvSpPr>
          <p:nvPr>
            <p:ph type="title"/>
          </p:nvPr>
        </p:nvSpPr>
        <p:spPr/>
        <p:txBody>
          <a:bodyPr/>
          <a:lstStyle/>
          <a:p>
            <a:r>
              <a:rPr lang="en-US" dirty="0"/>
              <a:t>2. Find a good or multiple good seeds</a:t>
            </a:r>
          </a:p>
        </p:txBody>
      </p:sp>
      <p:sp>
        <p:nvSpPr>
          <p:cNvPr id="3" name="Content Placeholder 2">
            <a:extLst>
              <a:ext uri="{FF2B5EF4-FFF2-40B4-BE49-F238E27FC236}">
                <a16:creationId xmlns:a16="http://schemas.microsoft.com/office/drawing/2014/main" id="{2E94D193-A3E8-3302-57FA-D22CD0067713}"/>
              </a:ext>
            </a:extLst>
          </p:cNvPr>
          <p:cNvSpPr>
            <a:spLocks noGrp="1"/>
          </p:cNvSpPr>
          <p:nvPr>
            <p:ph idx="1"/>
          </p:nvPr>
        </p:nvSpPr>
        <p:spPr/>
        <p:txBody>
          <a:bodyPr/>
          <a:lstStyle/>
          <a:p>
            <a:r>
              <a:rPr lang="en-US" dirty="0"/>
              <a:t>If there isn’t a good seed that can be used.</a:t>
            </a:r>
          </a:p>
          <a:p>
            <a:pPr lvl="1"/>
            <a:r>
              <a:rPr lang="en-US" dirty="0"/>
              <a:t>Example 1</a:t>
            </a:r>
          </a:p>
          <a:p>
            <a:pPr lvl="2"/>
            <a:r>
              <a:rPr lang="en-US" dirty="0"/>
              <a:t>Connected jaw bones, separated parietal frontal</a:t>
            </a:r>
          </a:p>
          <a:p>
            <a:pPr lvl="2"/>
            <a:r>
              <a:rPr lang="en-US" dirty="0"/>
              <a:t>Separated jaw bones, eroded parietal frontal</a:t>
            </a:r>
          </a:p>
          <a:p>
            <a:pPr lvl="2"/>
            <a:endParaRPr lang="en-US" dirty="0"/>
          </a:p>
          <a:p>
            <a:pPr lvl="1"/>
            <a:r>
              <a:rPr lang="en-US" dirty="0"/>
              <a:t>Example 2</a:t>
            </a:r>
          </a:p>
          <a:p>
            <a:pPr lvl="2"/>
            <a:r>
              <a:rPr lang="en-US" dirty="0"/>
              <a:t>Connected large chambers, separated small chambers</a:t>
            </a:r>
          </a:p>
          <a:p>
            <a:pPr lvl="2"/>
            <a:r>
              <a:rPr lang="en-US" dirty="0"/>
              <a:t>Separated large chambers, eroded small chambers</a:t>
            </a:r>
          </a:p>
          <a:p>
            <a:pPr lvl="2"/>
            <a:endParaRPr lang="en-US" dirty="0"/>
          </a:p>
          <a:p>
            <a:r>
              <a:rPr lang="en-US" dirty="0"/>
              <a:t>Merge separated comps from multiple seeds.</a:t>
            </a:r>
          </a:p>
        </p:txBody>
      </p:sp>
    </p:spTree>
    <p:extLst>
      <p:ext uri="{BB962C8B-B14F-4D97-AF65-F5344CB8AC3E}">
        <p14:creationId xmlns:p14="http://schemas.microsoft.com/office/powerpoint/2010/main" val="31213244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87E58-57E5-9A7C-AA8F-4DF468893987}"/>
              </a:ext>
            </a:extLst>
          </p:cNvPr>
          <p:cNvSpPr>
            <a:spLocks noGrp="1"/>
          </p:cNvSpPr>
          <p:nvPr>
            <p:ph type="title"/>
          </p:nvPr>
        </p:nvSpPr>
        <p:spPr/>
        <p:txBody>
          <a:bodyPr/>
          <a:lstStyle/>
          <a:p>
            <a:r>
              <a:rPr lang="en-US" dirty="0"/>
              <a:t>2. Find a good or multiple good seeds</a:t>
            </a:r>
          </a:p>
        </p:txBody>
      </p:sp>
      <p:sp>
        <p:nvSpPr>
          <p:cNvPr id="3" name="Content Placeholder 2">
            <a:extLst>
              <a:ext uri="{FF2B5EF4-FFF2-40B4-BE49-F238E27FC236}">
                <a16:creationId xmlns:a16="http://schemas.microsoft.com/office/drawing/2014/main" id="{DD5E034A-D56B-3671-3CBB-36F6DE2A0EFC}"/>
              </a:ext>
            </a:extLst>
          </p:cNvPr>
          <p:cNvSpPr>
            <a:spLocks noGrp="1"/>
          </p:cNvSpPr>
          <p:nvPr>
            <p:ph idx="1"/>
          </p:nvPr>
        </p:nvSpPr>
        <p:spPr>
          <a:xfrm>
            <a:off x="838200" y="1530985"/>
            <a:ext cx="10515600" cy="4544695"/>
          </a:xfrm>
        </p:spPr>
        <p:txBody>
          <a:bodyPr/>
          <a:lstStyle/>
          <a:p>
            <a:r>
              <a:rPr lang="en-US" dirty="0"/>
              <a:t>Auto select and merge for </a:t>
            </a:r>
            <a:r>
              <a:rPr lang="en-US" dirty="0" err="1"/>
              <a:t>forams</a:t>
            </a:r>
            <a:r>
              <a:rPr lang="en-US" dirty="0"/>
              <a:t>:</a:t>
            </a:r>
          </a:p>
          <a:p>
            <a:r>
              <a:rPr lang="en-US" dirty="0"/>
              <a:t>Compare comps </a:t>
            </a:r>
            <a:r>
              <a:rPr lang="en-US" dirty="0" err="1"/>
              <a:t>ith</a:t>
            </a:r>
            <a:r>
              <a:rPr lang="en-US" dirty="0"/>
              <a:t> erosion to comps from the origin.</a:t>
            </a:r>
          </a:p>
          <a:p>
            <a:pPr lvl="1"/>
            <a:r>
              <a:rPr lang="en-US" dirty="0"/>
              <a:t>Detect separation: If a </a:t>
            </a:r>
            <a:r>
              <a:rPr lang="en-US" dirty="0" err="1"/>
              <a:t>comp_origin</a:t>
            </a:r>
            <a:r>
              <a:rPr lang="en-US" dirty="0"/>
              <a:t> has been split into multiple </a:t>
            </a:r>
            <a:r>
              <a:rPr lang="en-US" dirty="0" err="1"/>
              <a:t>comps_i_ero</a:t>
            </a:r>
            <a:r>
              <a:rPr lang="en-US" dirty="0"/>
              <a:t>, swap the </a:t>
            </a:r>
            <a:r>
              <a:rPr lang="en-US" dirty="0" err="1"/>
              <a:t>comp_origin</a:t>
            </a:r>
            <a:r>
              <a:rPr lang="en-US" dirty="0"/>
              <a:t> to the </a:t>
            </a:r>
            <a:r>
              <a:rPr lang="en-US" dirty="0" err="1"/>
              <a:t>comps_i_ero</a:t>
            </a:r>
            <a:r>
              <a:rPr lang="en-US" dirty="0"/>
              <a:t>.</a:t>
            </a:r>
          </a:p>
          <a:p>
            <a:pPr lvl="1"/>
            <a:r>
              <a:rPr lang="en-US" dirty="0"/>
              <a:t>Detect disappearance: If a </a:t>
            </a:r>
            <a:r>
              <a:rPr lang="en-US" dirty="0" err="1"/>
              <a:t>comp_origin</a:t>
            </a:r>
            <a:r>
              <a:rPr lang="en-US" dirty="0"/>
              <a:t> hasn’t appeared in </a:t>
            </a:r>
            <a:r>
              <a:rPr lang="en-US" dirty="0" err="1"/>
              <a:t>comps_i_ero</a:t>
            </a:r>
            <a:r>
              <a:rPr lang="en-US" dirty="0"/>
              <a:t>, do not remove the </a:t>
            </a:r>
            <a:r>
              <a:rPr lang="en-US" dirty="0" err="1"/>
              <a:t>comp_origin</a:t>
            </a:r>
            <a:r>
              <a:rPr lang="en-US" dirty="0"/>
              <a:t> </a:t>
            </a:r>
          </a:p>
          <a:p>
            <a:endParaRPr lang="en-US" dirty="0"/>
          </a:p>
          <a:p>
            <a:pPr marL="0" indent="0">
              <a:buNone/>
            </a:pPr>
            <a:endParaRPr lang="en-US" dirty="0"/>
          </a:p>
        </p:txBody>
      </p:sp>
    </p:spTree>
    <p:extLst>
      <p:ext uri="{BB962C8B-B14F-4D97-AF65-F5344CB8AC3E}">
        <p14:creationId xmlns:p14="http://schemas.microsoft.com/office/powerpoint/2010/main" val="329546322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C8C91-CEEE-9565-D1DF-40DFBC609DB2}"/>
              </a:ext>
            </a:extLst>
          </p:cNvPr>
          <p:cNvSpPr>
            <a:spLocks noGrp="1"/>
          </p:cNvSpPr>
          <p:nvPr>
            <p:ph type="title"/>
          </p:nvPr>
        </p:nvSpPr>
        <p:spPr/>
        <p:txBody>
          <a:bodyPr/>
          <a:lstStyle/>
          <a:p>
            <a:r>
              <a:rPr lang="en-US" dirty="0"/>
              <a:t>3. Grow seeds to make the final results</a:t>
            </a:r>
          </a:p>
        </p:txBody>
      </p:sp>
      <p:sp>
        <p:nvSpPr>
          <p:cNvPr id="3" name="Content Placeholder 2">
            <a:extLst>
              <a:ext uri="{FF2B5EF4-FFF2-40B4-BE49-F238E27FC236}">
                <a16:creationId xmlns:a16="http://schemas.microsoft.com/office/drawing/2014/main" id="{86299E98-987C-A79B-4B81-25AE7115073C}"/>
              </a:ext>
            </a:extLst>
          </p:cNvPr>
          <p:cNvSpPr>
            <a:spLocks noGrp="1"/>
          </p:cNvSpPr>
          <p:nvPr>
            <p:ph idx="1"/>
          </p:nvPr>
        </p:nvSpPr>
        <p:spPr/>
        <p:txBody>
          <a:bodyPr>
            <a:normAutofit/>
          </a:bodyPr>
          <a:lstStyle/>
          <a:p>
            <a:r>
              <a:rPr lang="en-US" dirty="0"/>
              <a:t>Idea: Dilate, grow back to the original scan (segmentation)</a:t>
            </a:r>
          </a:p>
          <a:p>
            <a:r>
              <a:rPr lang="en-US" dirty="0"/>
              <a:t>Input: (1) Images or Binary Segmentation (2) a seed</a:t>
            </a:r>
          </a:p>
          <a:p>
            <a:r>
              <a:rPr lang="en-US" dirty="0"/>
              <a:t>Input Arguments: </a:t>
            </a:r>
          </a:p>
          <a:p>
            <a:pPr lvl="1"/>
            <a:r>
              <a:rPr lang="en-US" dirty="0"/>
              <a:t>Number of dilation</a:t>
            </a:r>
          </a:p>
          <a:p>
            <a:pPr lvl="1"/>
            <a:r>
              <a:rPr lang="en-US" dirty="0"/>
              <a:t>Thresholds if using images. (Use to create binary segmentation for erosion), this threshold doesn’t need to match the one in seed generation, it just the threshold you want the seed to grow to.</a:t>
            </a:r>
          </a:p>
          <a:p>
            <a:pPr lvl="1"/>
            <a:endParaRPr lang="en-US" dirty="0"/>
          </a:p>
          <a:p>
            <a:r>
              <a:rPr lang="en-US" dirty="0"/>
              <a:t>Output: Segmentation with values from 0 to x. 0 as background. From 1 to x is the comps with maximum volume to min volume.</a:t>
            </a:r>
          </a:p>
          <a:p>
            <a:endParaRPr lang="en-US" dirty="0"/>
          </a:p>
        </p:txBody>
      </p:sp>
      <p:pic>
        <p:nvPicPr>
          <p:cNvPr id="5" name="Picture 4">
            <a:extLst>
              <a:ext uri="{FF2B5EF4-FFF2-40B4-BE49-F238E27FC236}">
                <a16:creationId xmlns:a16="http://schemas.microsoft.com/office/drawing/2014/main" id="{F6CFDCA1-FE36-D93F-4442-E2B3CC602D9E}"/>
              </a:ext>
            </a:extLst>
          </p:cNvPr>
          <p:cNvPicPr>
            <a:picLocks noChangeAspect="1"/>
          </p:cNvPicPr>
          <p:nvPr/>
        </p:nvPicPr>
        <p:blipFill>
          <a:blip r:embed="rId2"/>
          <a:stretch>
            <a:fillRect/>
          </a:stretch>
        </p:blipFill>
        <p:spPr>
          <a:xfrm>
            <a:off x="9970090" y="0"/>
            <a:ext cx="2221910" cy="2682240"/>
          </a:xfrm>
          <a:prstGeom prst="rect">
            <a:avLst/>
          </a:prstGeom>
        </p:spPr>
      </p:pic>
    </p:spTree>
    <p:extLst>
      <p:ext uri="{BB962C8B-B14F-4D97-AF65-F5344CB8AC3E}">
        <p14:creationId xmlns:p14="http://schemas.microsoft.com/office/powerpoint/2010/main" val="39555659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29A776-A89D-0BA1-9B50-4020660D447E}"/>
              </a:ext>
            </a:extLst>
          </p:cNvPr>
          <p:cNvSpPr>
            <a:spLocks noGrp="1"/>
          </p:cNvSpPr>
          <p:nvPr>
            <p:ph type="title"/>
          </p:nvPr>
        </p:nvSpPr>
        <p:spPr/>
        <p:txBody>
          <a:bodyPr/>
          <a:lstStyle/>
          <a:p>
            <a:r>
              <a:rPr lang="en-US" dirty="0"/>
              <a:t>4. Check results</a:t>
            </a:r>
          </a:p>
        </p:txBody>
      </p:sp>
      <p:sp>
        <p:nvSpPr>
          <p:cNvPr id="3" name="Content Placeholder 2">
            <a:extLst>
              <a:ext uri="{FF2B5EF4-FFF2-40B4-BE49-F238E27FC236}">
                <a16:creationId xmlns:a16="http://schemas.microsoft.com/office/drawing/2014/main" id="{011A37B7-B208-7632-55FE-8BB0C39BAEA9}"/>
              </a:ext>
            </a:extLst>
          </p:cNvPr>
          <p:cNvSpPr>
            <a:spLocks noGrp="1"/>
          </p:cNvSpPr>
          <p:nvPr>
            <p:ph idx="1"/>
          </p:nvPr>
        </p:nvSpPr>
        <p:spPr/>
        <p:txBody>
          <a:bodyPr/>
          <a:lstStyle/>
          <a:p>
            <a:r>
              <a:rPr lang="en-US" dirty="0" err="1"/>
              <a:t>Visualised</a:t>
            </a:r>
            <a:r>
              <a:rPr lang="en-US" dirty="0"/>
              <a:t> Results, and check manually.</a:t>
            </a:r>
          </a:p>
          <a:p>
            <a:pPr lvl="1"/>
            <a:r>
              <a:rPr lang="en-US" dirty="0"/>
              <a:t>Create meshes from seeds, plot or view them in </a:t>
            </a:r>
            <a:r>
              <a:rPr lang="en-US" dirty="0" err="1"/>
              <a:t>meshlab</a:t>
            </a:r>
            <a:endParaRPr lang="en-US" dirty="0"/>
          </a:p>
          <a:p>
            <a:pPr lvl="1"/>
            <a:r>
              <a:rPr lang="en-US" dirty="0"/>
              <a:t>Or open in </a:t>
            </a:r>
            <a:r>
              <a:rPr lang="en-US" dirty="0" err="1"/>
              <a:t>avizo</a:t>
            </a:r>
            <a:r>
              <a:rPr lang="en-US" dirty="0"/>
              <a:t> (or other </a:t>
            </a:r>
            <a:r>
              <a:rPr lang="en-US" dirty="0" err="1"/>
              <a:t>softwares</a:t>
            </a:r>
            <a:r>
              <a:rPr lang="en-US" dirty="0"/>
              <a:t>)</a:t>
            </a:r>
          </a:p>
          <a:p>
            <a:endParaRPr lang="en-US" dirty="0"/>
          </a:p>
          <a:p>
            <a:r>
              <a:rPr lang="en-US" dirty="0"/>
              <a:t>Note: if the used seed is good, the result tend to be good.</a:t>
            </a:r>
          </a:p>
        </p:txBody>
      </p:sp>
    </p:spTree>
    <p:extLst>
      <p:ext uri="{BB962C8B-B14F-4D97-AF65-F5344CB8AC3E}">
        <p14:creationId xmlns:p14="http://schemas.microsoft.com/office/powerpoint/2010/main" val="39496651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B200A6-337B-2C98-E230-B6DF99C9F2F5}"/>
              </a:ext>
            </a:extLst>
          </p:cNvPr>
          <p:cNvSpPr>
            <a:spLocks noGrp="1"/>
          </p:cNvSpPr>
          <p:nvPr>
            <p:ph type="title"/>
          </p:nvPr>
        </p:nvSpPr>
        <p:spPr/>
        <p:txBody>
          <a:bodyPr/>
          <a:lstStyle/>
          <a:p>
            <a:r>
              <a:rPr lang="en-US" dirty="0"/>
              <a:t>Results</a:t>
            </a:r>
          </a:p>
        </p:txBody>
      </p:sp>
      <p:pic>
        <p:nvPicPr>
          <p:cNvPr id="5" name="Picture 4">
            <a:extLst>
              <a:ext uri="{FF2B5EF4-FFF2-40B4-BE49-F238E27FC236}">
                <a16:creationId xmlns:a16="http://schemas.microsoft.com/office/drawing/2014/main" id="{4DDE8104-4BAB-C1C3-5E3F-C7602A473C98}"/>
              </a:ext>
            </a:extLst>
          </p:cNvPr>
          <p:cNvPicPr>
            <a:picLocks noChangeAspect="1"/>
          </p:cNvPicPr>
          <p:nvPr/>
        </p:nvPicPr>
        <p:blipFill>
          <a:blip r:embed="rId2"/>
          <a:stretch>
            <a:fillRect/>
          </a:stretch>
        </p:blipFill>
        <p:spPr>
          <a:xfrm>
            <a:off x="140177" y="2279704"/>
            <a:ext cx="3848417" cy="2962450"/>
          </a:xfrm>
          <a:prstGeom prst="rect">
            <a:avLst/>
          </a:prstGeom>
        </p:spPr>
      </p:pic>
      <p:pic>
        <p:nvPicPr>
          <p:cNvPr id="7" name="Picture 6" descr="A colorful skull with different colored parts&#10;&#10;Description automatically generated">
            <a:extLst>
              <a:ext uri="{FF2B5EF4-FFF2-40B4-BE49-F238E27FC236}">
                <a16:creationId xmlns:a16="http://schemas.microsoft.com/office/drawing/2014/main" id="{90F7051F-7EA6-D567-CF54-5026467B64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45279" y="2282967"/>
            <a:ext cx="3200401" cy="2959187"/>
          </a:xfrm>
          <a:prstGeom prst="rect">
            <a:avLst/>
          </a:prstGeom>
        </p:spPr>
      </p:pic>
      <p:pic>
        <p:nvPicPr>
          <p:cNvPr id="9" name="Picture 8" descr="A skull&#10;&#10;Description automatically generated">
            <a:extLst>
              <a:ext uri="{FF2B5EF4-FFF2-40B4-BE49-F238E27FC236}">
                <a16:creationId xmlns:a16="http://schemas.microsoft.com/office/drawing/2014/main" id="{4A795463-6E07-252E-13F5-4C484084D5D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643971" y="2279704"/>
            <a:ext cx="4214812" cy="2938462"/>
          </a:xfrm>
          <a:prstGeom prst="rect">
            <a:avLst/>
          </a:prstGeom>
        </p:spPr>
      </p:pic>
    </p:spTree>
    <p:extLst>
      <p:ext uri="{BB962C8B-B14F-4D97-AF65-F5344CB8AC3E}">
        <p14:creationId xmlns:p14="http://schemas.microsoft.com/office/powerpoint/2010/main" val="38369804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90AAE8-57EC-9072-B43C-40737B113CCF}"/>
              </a:ext>
            </a:extLst>
          </p:cNvPr>
          <p:cNvSpPr>
            <a:spLocks noGrp="1"/>
          </p:cNvSpPr>
          <p:nvPr>
            <p:ph type="title"/>
          </p:nvPr>
        </p:nvSpPr>
        <p:spPr/>
        <p:txBody>
          <a:bodyPr/>
          <a:lstStyle/>
          <a:p>
            <a:r>
              <a:rPr lang="en-US" dirty="0"/>
              <a:t>Pros &amp; Cons</a:t>
            </a:r>
          </a:p>
        </p:txBody>
      </p:sp>
      <p:sp>
        <p:nvSpPr>
          <p:cNvPr id="3" name="Content Placeholder 2">
            <a:extLst>
              <a:ext uri="{FF2B5EF4-FFF2-40B4-BE49-F238E27FC236}">
                <a16:creationId xmlns:a16="http://schemas.microsoft.com/office/drawing/2014/main" id="{0DA296DF-3986-857E-A472-732BCAAF65A9}"/>
              </a:ext>
            </a:extLst>
          </p:cNvPr>
          <p:cNvSpPr>
            <a:spLocks noGrp="1"/>
          </p:cNvSpPr>
          <p:nvPr>
            <p:ph idx="1"/>
          </p:nvPr>
        </p:nvSpPr>
        <p:spPr/>
        <p:txBody>
          <a:bodyPr/>
          <a:lstStyle/>
          <a:p>
            <a:r>
              <a:rPr lang="en-US" dirty="0"/>
              <a:t>The running speed is reasonable fast and can </a:t>
            </a:r>
            <a:r>
              <a:rPr lang="en-US" altLang="zh-CN" dirty="0"/>
              <a:t>run</a:t>
            </a:r>
            <a:r>
              <a:rPr lang="en-US" dirty="0"/>
              <a:t> parallel.</a:t>
            </a:r>
          </a:p>
          <a:p>
            <a:r>
              <a:rPr lang="en-US" dirty="0"/>
              <a:t>No training set needed.</a:t>
            </a:r>
          </a:p>
          <a:p>
            <a:r>
              <a:rPr lang="en-US" dirty="0"/>
              <a:t>Simple and white box design.</a:t>
            </a:r>
          </a:p>
          <a:p>
            <a:r>
              <a:rPr lang="en-US" dirty="0"/>
              <a:t>Can generate many candidate seeds/results first, faster than generation-&gt;tune-&gt;generation</a:t>
            </a:r>
          </a:p>
          <a:p>
            <a:endParaRPr lang="en-US" dirty="0"/>
          </a:p>
          <a:p>
            <a:r>
              <a:rPr lang="en-US" dirty="0"/>
              <a:t>Need human input</a:t>
            </a:r>
          </a:p>
          <a:p>
            <a:pPr lvl="1"/>
            <a:r>
              <a:rPr lang="en-US" dirty="0"/>
              <a:t>Checking seeds and results</a:t>
            </a:r>
          </a:p>
          <a:p>
            <a:pPr lvl="1"/>
            <a:r>
              <a:rPr lang="en-US" dirty="0"/>
              <a:t>Assign correct id. </a:t>
            </a:r>
          </a:p>
        </p:txBody>
      </p:sp>
    </p:spTree>
    <p:extLst>
      <p:ext uri="{BB962C8B-B14F-4D97-AF65-F5344CB8AC3E}">
        <p14:creationId xmlns:p14="http://schemas.microsoft.com/office/powerpoint/2010/main" val="26807674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998A4-1415-F454-181A-6658CAC448DD}"/>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01DA0DD2-4F98-D2B7-43CC-4332344F65AD}"/>
              </a:ext>
            </a:extLst>
          </p:cNvPr>
          <p:cNvSpPr>
            <a:spLocks noGrp="1"/>
          </p:cNvSpPr>
          <p:nvPr>
            <p:ph idx="1"/>
          </p:nvPr>
        </p:nvSpPr>
        <p:spPr/>
        <p:txBody>
          <a:bodyPr/>
          <a:lstStyle/>
          <a:p>
            <a:r>
              <a:rPr lang="en-US" dirty="0"/>
              <a:t>Tasks: Parcellate scans into multiple components.</a:t>
            </a:r>
          </a:p>
          <a:p>
            <a:endParaRPr lang="en-US" dirty="0"/>
          </a:p>
          <a:p>
            <a:r>
              <a:rPr lang="en-US" altLang="zh-CN" dirty="0"/>
              <a:t>Challenges:</a:t>
            </a:r>
          </a:p>
          <a:p>
            <a:pPr lvl="1"/>
            <a:r>
              <a:rPr lang="en-US" dirty="0"/>
              <a:t>Many components</a:t>
            </a:r>
          </a:p>
          <a:p>
            <a:endParaRPr lang="en-US" dirty="0"/>
          </a:p>
          <a:p>
            <a:r>
              <a:rPr lang="en-US" dirty="0"/>
              <a:t>It can make it hard for AI.</a:t>
            </a:r>
          </a:p>
          <a:p>
            <a:endParaRPr lang="en-US" dirty="0"/>
          </a:p>
          <a:p>
            <a:r>
              <a:rPr lang="en-US" dirty="0"/>
              <a:t>Thoughts: Use anatomical knowledge and basic computer vision methods</a:t>
            </a:r>
          </a:p>
          <a:p>
            <a:pPr marL="457200" lvl="1" indent="0">
              <a:buNone/>
            </a:pPr>
            <a:endParaRPr lang="en-US" dirty="0"/>
          </a:p>
        </p:txBody>
      </p:sp>
    </p:spTree>
    <p:extLst>
      <p:ext uri="{BB962C8B-B14F-4D97-AF65-F5344CB8AC3E}">
        <p14:creationId xmlns:p14="http://schemas.microsoft.com/office/powerpoint/2010/main" val="3008646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62D37-C037-D4F3-4CA9-684FA28A9960}"/>
              </a:ext>
            </a:extLst>
          </p:cNvPr>
          <p:cNvSpPr>
            <a:spLocks noGrp="1"/>
          </p:cNvSpPr>
          <p:nvPr>
            <p:ph type="title"/>
          </p:nvPr>
        </p:nvSpPr>
        <p:spPr/>
        <p:txBody>
          <a:bodyPr/>
          <a:lstStyle/>
          <a:p>
            <a:r>
              <a:rPr lang="en-US" altLang="zh-CN" dirty="0"/>
              <a:t>Basic methods behind</a:t>
            </a:r>
            <a:endParaRPr lang="en-US" dirty="0"/>
          </a:p>
        </p:txBody>
      </p:sp>
      <p:sp>
        <p:nvSpPr>
          <p:cNvPr id="3" name="Content Placeholder 2">
            <a:extLst>
              <a:ext uri="{FF2B5EF4-FFF2-40B4-BE49-F238E27FC236}">
                <a16:creationId xmlns:a16="http://schemas.microsoft.com/office/drawing/2014/main" id="{126142EE-DBD6-5F06-283B-2E52996ABBBC}"/>
              </a:ext>
            </a:extLst>
          </p:cNvPr>
          <p:cNvSpPr>
            <a:spLocks noGrp="1"/>
          </p:cNvSpPr>
          <p:nvPr>
            <p:ph idx="1"/>
          </p:nvPr>
        </p:nvSpPr>
        <p:spPr/>
        <p:txBody>
          <a:bodyPr/>
          <a:lstStyle/>
          <a:p>
            <a:r>
              <a:rPr lang="en-US" dirty="0"/>
              <a:t>Thresholding</a:t>
            </a:r>
          </a:p>
          <a:p>
            <a:r>
              <a:rPr lang="en-US" dirty="0"/>
              <a:t>Morphological erosion</a:t>
            </a:r>
          </a:p>
          <a:p>
            <a:r>
              <a:rPr lang="en-US" dirty="0"/>
              <a:t>Morphological dilation</a:t>
            </a:r>
          </a:p>
          <a:p>
            <a:r>
              <a:rPr lang="en-US" dirty="0"/>
              <a:t>Disconnect components</a:t>
            </a:r>
          </a:p>
          <a:p>
            <a:endParaRPr lang="en-US" dirty="0"/>
          </a:p>
          <a:p>
            <a:r>
              <a:rPr lang="en-US" dirty="0"/>
              <a:t>The idea is using Disconnect Components to detect and create parcellated segmentation</a:t>
            </a:r>
          </a:p>
          <a:p>
            <a:endParaRPr lang="en-US" dirty="0"/>
          </a:p>
          <a:p>
            <a:endParaRPr lang="en-US" dirty="0"/>
          </a:p>
          <a:p>
            <a:endParaRPr lang="en-US" dirty="0"/>
          </a:p>
        </p:txBody>
      </p:sp>
      <p:pic>
        <p:nvPicPr>
          <p:cNvPr id="5" name="Picture 4">
            <a:extLst>
              <a:ext uri="{FF2B5EF4-FFF2-40B4-BE49-F238E27FC236}">
                <a16:creationId xmlns:a16="http://schemas.microsoft.com/office/drawing/2014/main" id="{FA3006F4-B5A5-2648-A856-0E0A2257B3D7}"/>
              </a:ext>
            </a:extLst>
          </p:cNvPr>
          <p:cNvPicPr>
            <a:picLocks noChangeAspect="1"/>
          </p:cNvPicPr>
          <p:nvPr/>
        </p:nvPicPr>
        <p:blipFill>
          <a:blip r:embed="rId3"/>
          <a:stretch>
            <a:fillRect/>
          </a:stretch>
        </p:blipFill>
        <p:spPr>
          <a:xfrm>
            <a:off x="6959600" y="2528670"/>
            <a:ext cx="4197032" cy="1971696"/>
          </a:xfrm>
          <a:prstGeom prst="rect">
            <a:avLst/>
          </a:prstGeom>
        </p:spPr>
      </p:pic>
      <p:pic>
        <p:nvPicPr>
          <p:cNvPr id="7" name="Picture 6">
            <a:extLst>
              <a:ext uri="{FF2B5EF4-FFF2-40B4-BE49-F238E27FC236}">
                <a16:creationId xmlns:a16="http://schemas.microsoft.com/office/drawing/2014/main" id="{1FEF29E0-E429-9735-6ADD-691D8E4109EC}"/>
              </a:ext>
            </a:extLst>
          </p:cNvPr>
          <p:cNvPicPr>
            <a:picLocks noChangeAspect="1"/>
          </p:cNvPicPr>
          <p:nvPr/>
        </p:nvPicPr>
        <p:blipFill>
          <a:blip r:embed="rId4"/>
          <a:stretch>
            <a:fillRect/>
          </a:stretch>
        </p:blipFill>
        <p:spPr>
          <a:xfrm>
            <a:off x="7333680" y="4876800"/>
            <a:ext cx="3160012" cy="1523683"/>
          </a:xfrm>
          <a:prstGeom prst="rect">
            <a:avLst/>
          </a:prstGeom>
        </p:spPr>
      </p:pic>
      <p:pic>
        <p:nvPicPr>
          <p:cNvPr id="9" name="Picture 8">
            <a:extLst>
              <a:ext uri="{FF2B5EF4-FFF2-40B4-BE49-F238E27FC236}">
                <a16:creationId xmlns:a16="http://schemas.microsoft.com/office/drawing/2014/main" id="{1BE74432-83BA-D6DA-A23B-84AB98733389}"/>
              </a:ext>
            </a:extLst>
          </p:cNvPr>
          <p:cNvPicPr>
            <a:picLocks noChangeAspect="1"/>
          </p:cNvPicPr>
          <p:nvPr/>
        </p:nvPicPr>
        <p:blipFill rotWithShape="1">
          <a:blip r:embed="rId5"/>
          <a:srcRect t="-2235"/>
          <a:stretch/>
        </p:blipFill>
        <p:spPr>
          <a:xfrm>
            <a:off x="7333680" y="-55010"/>
            <a:ext cx="2521797" cy="2516211"/>
          </a:xfrm>
          <a:prstGeom prst="rect">
            <a:avLst/>
          </a:prstGeom>
        </p:spPr>
      </p:pic>
    </p:spTree>
    <p:extLst>
      <p:ext uri="{BB962C8B-B14F-4D97-AF65-F5344CB8AC3E}">
        <p14:creationId xmlns:p14="http://schemas.microsoft.com/office/powerpoint/2010/main" val="275652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E86DF-A9D5-21D9-DAB7-4706DA8F7793}"/>
              </a:ext>
            </a:extLst>
          </p:cNvPr>
          <p:cNvSpPr>
            <a:spLocks noGrp="1"/>
          </p:cNvSpPr>
          <p:nvPr>
            <p:ph type="title"/>
          </p:nvPr>
        </p:nvSpPr>
        <p:spPr/>
        <p:txBody>
          <a:bodyPr/>
          <a:lstStyle/>
          <a:p>
            <a:r>
              <a:rPr lang="en-US" dirty="0"/>
              <a:t>Steps</a:t>
            </a:r>
          </a:p>
        </p:txBody>
      </p:sp>
      <p:sp>
        <p:nvSpPr>
          <p:cNvPr id="3" name="Content Placeholder 2">
            <a:extLst>
              <a:ext uri="{FF2B5EF4-FFF2-40B4-BE49-F238E27FC236}">
                <a16:creationId xmlns:a16="http://schemas.microsoft.com/office/drawing/2014/main" id="{903AD45A-470B-ECF4-5BDA-09D75A9CA53D}"/>
              </a:ext>
            </a:extLst>
          </p:cNvPr>
          <p:cNvSpPr>
            <a:spLocks noGrp="1"/>
          </p:cNvSpPr>
          <p:nvPr>
            <p:ph idx="1"/>
          </p:nvPr>
        </p:nvSpPr>
        <p:spPr/>
        <p:txBody>
          <a:bodyPr/>
          <a:lstStyle/>
          <a:p>
            <a:r>
              <a:rPr lang="en-US" dirty="0"/>
              <a:t>Goal: Split scans into target components</a:t>
            </a:r>
          </a:p>
          <a:p>
            <a:r>
              <a:rPr lang="en-US" dirty="0"/>
              <a:t>Data and Methods: The methods (calculations) are all done in 3D images (image stack).</a:t>
            </a:r>
          </a:p>
          <a:p>
            <a:r>
              <a:rPr lang="en-US" dirty="0"/>
              <a:t>Steps:</a:t>
            </a:r>
          </a:p>
          <a:p>
            <a:pPr marL="914400" lvl="1" indent="-457200">
              <a:buFont typeface="+mj-lt"/>
              <a:buAutoNum type="arabicPeriod"/>
            </a:pPr>
            <a:r>
              <a:rPr lang="en-US" dirty="0"/>
              <a:t>Create seeds (segmentation)</a:t>
            </a:r>
          </a:p>
          <a:p>
            <a:pPr marL="914400" lvl="1" indent="-457200">
              <a:buFont typeface="+mj-lt"/>
              <a:buAutoNum type="arabicPeriod"/>
            </a:pPr>
            <a:r>
              <a:rPr lang="en-US" dirty="0"/>
              <a:t>Find and create a good seed</a:t>
            </a:r>
          </a:p>
          <a:p>
            <a:pPr marL="914400" lvl="1" indent="-457200">
              <a:buFont typeface="+mj-lt"/>
              <a:buAutoNum type="arabicPeriod"/>
            </a:pPr>
            <a:r>
              <a:rPr lang="en-US" dirty="0"/>
              <a:t>Grow seeds to make the final results</a:t>
            </a:r>
          </a:p>
          <a:p>
            <a:pPr marL="914400" lvl="1" indent="-457200">
              <a:buFont typeface="+mj-lt"/>
              <a:buAutoNum type="arabicPeriod"/>
            </a:pPr>
            <a:r>
              <a:rPr lang="en-US" dirty="0"/>
              <a:t>Check results</a:t>
            </a:r>
          </a:p>
        </p:txBody>
      </p:sp>
    </p:spTree>
    <p:extLst>
      <p:ext uri="{BB962C8B-B14F-4D97-AF65-F5344CB8AC3E}">
        <p14:creationId xmlns:p14="http://schemas.microsoft.com/office/powerpoint/2010/main" val="3461853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EE10CF-195B-8719-98FB-0E4CCC7D48DD}"/>
              </a:ext>
            </a:extLst>
          </p:cNvPr>
          <p:cNvSpPr>
            <a:spLocks noGrp="1"/>
          </p:cNvSpPr>
          <p:nvPr>
            <p:ph type="title"/>
          </p:nvPr>
        </p:nvSpPr>
        <p:spPr/>
        <p:txBody>
          <a:bodyPr/>
          <a:lstStyle/>
          <a:p>
            <a:r>
              <a:rPr lang="en-US" dirty="0"/>
              <a:t>1. Create seeds</a:t>
            </a:r>
          </a:p>
        </p:txBody>
      </p:sp>
      <p:sp>
        <p:nvSpPr>
          <p:cNvPr id="3" name="Content Placeholder 2">
            <a:extLst>
              <a:ext uri="{FF2B5EF4-FFF2-40B4-BE49-F238E27FC236}">
                <a16:creationId xmlns:a16="http://schemas.microsoft.com/office/drawing/2014/main" id="{D0F3F073-E5A2-2F2B-265C-F8BD203CD9D2}"/>
              </a:ext>
            </a:extLst>
          </p:cNvPr>
          <p:cNvSpPr>
            <a:spLocks noGrp="1"/>
          </p:cNvSpPr>
          <p:nvPr>
            <p:ph idx="1"/>
          </p:nvPr>
        </p:nvSpPr>
        <p:spPr/>
        <p:txBody>
          <a:bodyPr>
            <a:normAutofit/>
          </a:bodyPr>
          <a:lstStyle/>
          <a:p>
            <a:r>
              <a:rPr lang="en-US" dirty="0"/>
              <a:t>Idea: Erosion to break attached comps.</a:t>
            </a:r>
          </a:p>
          <a:p>
            <a:r>
              <a:rPr lang="en-US" dirty="0"/>
              <a:t>Input: Images or Binary Segmentation</a:t>
            </a:r>
          </a:p>
          <a:p>
            <a:r>
              <a:rPr lang="en-US" dirty="0"/>
              <a:t>Input Arguments: </a:t>
            </a:r>
          </a:p>
          <a:p>
            <a:pPr lvl="1"/>
            <a:r>
              <a:rPr lang="en-US" dirty="0"/>
              <a:t>Number of erosion</a:t>
            </a:r>
          </a:p>
          <a:p>
            <a:pPr lvl="1"/>
            <a:r>
              <a:rPr lang="en-US" dirty="0"/>
              <a:t>The maximum number of comps</a:t>
            </a:r>
          </a:p>
          <a:p>
            <a:pPr lvl="1"/>
            <a:r>
              <a:rPr lang="en-US" dirty="0"/>
              <a:t>Thresholds if input is images. (Use to create binary segmentation for erosion)</a:t>
            </a:r>
          </a:p>
          <a:p>
            <a:pPr lvl="1"/>
            <a:endParaRPr lang="en-US" dirty="0"/>
          </a:p>
          <a:p>
            <a:r>
              <a:rPr lang="en-US" dirty="0"/>
              <a:t>Output: Segmentation with values from 0 to x. 0 as background. From 1 to x is the comps with maximum volume to min volume.</a:t>
            </a:r>
          </a:p>
        </p:txBody>
      </p:sp>
    </p:spTree>
    <p:extLst>
      <p:ext uri="{BB962C8B-B14F-4D97-AF65-F5344CB8AC3E}">
        <p14:creationId xmlns:p14="http://schemas.microsoft.com/office/powerpoint/2010/main" val="2424924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B5B11-3B19-8C48-8331-FC4E2946097D}"/>
              </a:ext>
            </a:extLst>
          </p:cNvPr>
          <p:cNvSpPr>
            <a:spLocks noGrp="1"/>
          </p:cNvSpPr>
          <p:nvPr>
            <p:ph type="title"/>
          </p:nvPr>
        </p:nvSpPr>
        <p:spPr/>
        <p:txBody>
          <a:bodyPr/>
          <a:lstStyle/>
          <a:p>
            <a:r>
              <a:rPr lang="en-US" dirty="0"/>
              <a:t>1. Create seeds</a:t>
            </a:r>
          </a:p>
        </p:txBody>
      </p:sp>
      <p:sp>
        <p:nvSpPr>
          <p:cNvPr id="3" name="Content Placeholder 2">
            <a:extLst>
              <a:ext uri="{FF2B5EF4-FFF2-40B4-BE49-F238E27FC236}">
                <a16:creationId xmlns:a16="http://schemas.microsoft.com/office/drawing/2014/main" id="{014AF140-2617-2A5D-9077-20745BE1FC8A}"/>
              </a:ext>
            </a:extLst>
          </p:cNvPr>
          <p:cNvSpPr>
            <a:spLocks noGrp="1"/>
          </p:cNvSpPr>
          <p:nvPr>
            <p:ph idx="1"/>
          </p:nvPr>
        </p:nvSpPr>
        <p:spPr>
          <a:xfrm>
            <a:off x="838200" y="1825625"/>
            <a:ext cx="10515600" cy="2228215"/>
          </a:xfrm>
        </p:spPr>
        <p:txBody>
          <a:bodyPr/>
          <a:lstStyle/>
          <a:p>
            <a:r>
              <a:rPr lang="en-US" dirty="0"/>
              <a:t>High erosion or High threshold</a:t>
            </a:r>
            <a:r>
              <a:rPr lang="en-US" altLang="zh-CN" dirty="0"/>
              <a:t>s</a:t>
            </a:r>
          </a:p>
          <a:p>
            <a:pPr lvl="1"/>
            <a:r>
              <a:rPr lang="en-US" altLang="zh-CN" dirty="0"/>
              <a:t>Pro: Could create more separations.</a:t>
            </a:r>
          </a:p>
          <a:p>
            <a:pPr lvl="1"/>
            <a:r>
              <a:rPr lang="en-US" altLang="zh-CN" dirty="0"/>
              <a:t>Cons: Less like the original scan, and could completely erode small parts</a:t>
            </a:r>
          </a:p>
          <a:p>
            <a:r>
              <a:rPr lang="en-US" dirty="0"/>
              <a:t>Low erosion or Low threshold</a:t>
            </a:r>
            <a:r>
              <a:rPr lang="en-US" altLang="zh-CN" dirty="0"/>
              <a:t>s</a:t>
            </a:r>
          </a:p>
          <a:p>
            <a:pPr lvl="1"/>
            <a:r>
              <a:rPr lang="en-US" dirty="0"/>
              <a:t>Vice versa</a:t>
            </a:r>
          </a:p>
        </p:txBody>
      </p:sp>
    </p:spTree>
    <p:extLst>
      <p:ext uri="{BB962C8B-B14F-4D97-AF65-F5344CB8AC3E}">
        <p14:creationId xmlns:p14="http://schemas.microsoft.com/office/powerpoint/2010/main" val="2733092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39F96-0B4F-9563-A05E-F0E8945DC9A5}"/>
              </a:ext>
            </a:extLst>
          </p:cNvPr>
          <p:cNvSpPr>
            <a:spLocks noGrp="1"/>
          </p:cNvSpPr>
          <p:nvPr>
            <p:ph type="title"/>
          </p:nvPr>
        </p:nvSpPr>
        <p:spPr/>
        <p:txBody>
          <a:bodyPr/>
          <a:lstStyle/>
          <a:p>
            <a:r>
              <a:rPr lang="en-US" dirty="0"/>
              <a:t>Results</a:t>
            </a:r>
          </a:p>
        </p:txBody>
      </p:sp>
      <p:pic>
        <p:nvPicPr>
          <p:cNvPr id="5" name="Picture 4">
            <a:extLst>
              <a:ext uri="{FF2B5EF4-FFF2-40B4-BE49-F238E27FC236}">
                <a16:creationId xmlns:a16="http://schemas.microsoft.com/office/drawing/2014/main" id="{C25FCBEF-27AF-A153-378A-3400E214FDA0}"/>
              </a:ext>
            </a:extLst>
          </p:cNvPr>
          <p:cNvPicPr>
            <a:picLocks noChangeAspect="1"/>
          </p:cNvPicPr>
          <p:nvPr/>
        </p:nvPicPr>
        <p:blipFill>
          <a:blip r:embed="rId2"/>
          <a:stretch>
            <a:fillRect/>
          </a:stretch>
        </p:blipFill>
        <p:spPr>
          <a:xfrm>
            <a:off x="213360" y="2600854"/>
            <a:ext cx="3383280" cy="3473864"/>
          </a:xfrm>
          <a:prstGeom prst="rect">
            <a:avLst/>
          </a:prstGeom>
        </p:spPr>
      </p:pic>
      <p:pic>
        <p:nvPicPr>
          <p:cNvPr id="6" name="Picture 5">
            <a:extLst>
              <a:ext uri="{FF2B5EF4-FFF2-40B4-BE49-F238E27FC236}">
                <a16:creationId xmlns:a16="http://schemas.microsoft.com/office/drawing/2014/main" id="{73E57F73-40CD-2A05-5BE6-326C62F9C0D1}"/>
              </a:ext>
            </a:extLst>
          </p:cNvPr>
          <p:cNvPicPr>
            <a:picLocks noChangeAspect="1"/>
          </p:cNvPicPr>
          <p:nvPr/>
        </p:nvPicPr>
        <p:blipFill>
          <a:blip r:embed="rId3"/>
          <a:stretch>
            <a:fillRect/>
          </a:stretch>
        </p:blipFill>
        <p:spPr>
          <a:xfrm>
            <a:off x="3870960" y="2600854"/>
            <a:ext cx="3323125" cy="3473864"/>
          </a:xfrm>
          <a:prstGeom prst="rect">
            <a:avLst/>
          </a:prstGeom>
        </p:spPr>
      </p:pic>
      <p:sp>
        <p:nvSpPr>
          <p:cNvPr id="7" name="TextBox 6">
            <a:extLst>
              <a:ext uri="{FF2B5EF4-FFF2-40B4-BE49-F238E27FC236}">
                <a16:creationId xmlns:a16="http://schemas.microsoft.com/office/drawing/2014/main" id="{B26F75CB-D60F-0ABD-4D8A-51D14CDC1194}"/>
              </a:ext>
            </a:extLst>
          </p:cNvPr>
          <p:cNvSpPr txBox="1"/>
          <p:nvPr/>
        </p:nvSpPr>
        <p:spPr>
          <a:xfrm>
            <a:off x="3870960" y="2062480"/>
            <a:ext cx="1263551" cy="369332"/>
          </a:xfrm>
          <a:prstGeom prst="rect">
            <a:avLst/>
          </a:prstGeom>
          <a:noFill/>
        </p:spPr>
        <p:txBody>
          <a:bodyPr wrap="none" rtlCol="0">
            <a:spAutoFit/>
          </a:bodyPr>
          <a:lstStyle/>
          <a:p>
            <a:r>
              <a:rPr lang="en-US" dirty="0"/>
              <a:t>No erosion</a:t>
            </a:r>
          </a:p>
        </p:txBody>
      </p:sp>
      <p:pic>
        <p:nvPicPr>
          <p:cNvPr id="9" name="Picture 8">
            <a:extLst>
              <a:ext uri="{FF2B5EF4-FFF2-40B4-BE49-F238E27FC236}">
                <a16:creationId xmlns:a16="http://schemas.microsoft.com/office/drawing/2014/main" id="{6933D7DA-E560-C066-1C71-F6ACE39F528E}"/>
              </a:ext>
            </a:extLst>
          </p:cNvPr>
          <p:cNvPicPr>
            <a:picLocks noChangeAspect="1"/>
          </p:cNvPicPr>
          <p:nvPr/>
        </p:nvPicPr>
        <p:blipFill>
          <a:blip r:embed="rId4"/>
          <a:stretch>
            <a:fillRect/>
          </a:stretch>
        </p:blipFill>
        <p:spPr>
          <a:xfrm>
            <a:off x="7468404" y="2600854"/>
            <a:ext cx="3547015" cy="3576426"/>
          </a:xfrm>
          <a:prstGeom prst="rect">
            <a:avLst/>
          </a:prstGeom>
        </p:spPr>
      </p:pic>
      <p:sp>
        <p:nvSpPr>
          <p:cNvPr id="10" name="TextBox 9">
            <a:extLst>
              <a:ext uri="{FF2B5EF4-FFF2-40B4-BE49-F238E27FC236}">
                <a16:creationId xmlns:a16="http://schemas.microsoft.com/office/drawing/2014/main" id="{CC5B6262-E2B4-4349-27C1-F2E48844B664}"/>
              </a:ext>
            </a:extLst>
          </p:cNvPr>
          <p:cNvSpPr txBox="1"/>
          <p:nvPr/>
        </p:nvSpPr>
        <p:spPr>
          <a:xfrm>
            <a:off x="7468404" y="2062480"/>
            <a:ext cx="1096839" cy="369332"/>
          </a:xfrm>
          <a:prstGeom prst="rect">
            <a:avLst/>
          </a:prstGeom>
          <a:noFill/>
        </p:spPr>
        <p:txBody>
          <a:bodyPr wrap="none" rtlCol="0">
            <a:spAutoFit/>
          </a:bodyPr>
          <a:lstStyle/>
          <a:p>
            <a:r>
              <a:rPr lang="en-US" dirty="0"/>
              <a:t>1 erosion</a:t>
            </a:r>
          </a:p>
        </p:txBody>
      </p:sp>
      <p:sp>
        <p:nvSpPr>
          <p:cNvPr id="12" name="TextBox 11">
            <a:extLst>
              <a:ext uri="{FF2B5EF4-FFF2-40B4-BE49-F238E27FC236}">
                <a16:creationId xmlns:a16="http://schemas.microsoft.com/office/drawing/2014/main" id="{3D6361F8-8B75-0D81-F6E6-B72CDB948AD3}"/>
              </a:ext>
            </a:extLst>
          </p:cNvPr>
          <p:cNvSpPr txBox="1"/>
          <p:nvPr/>
        </p:nvSpPr>
        <p:spPr>
          <a:xfrm>
            <a:off x="206424" y="2062480"/>
            <a:ext cx="1489767" cy="369332"/>
          </a:xfrm>
          <a:prstGeom prst="rect">
            <a:avLst/>
          </a:prstGeom>
          <a:noFill/>
        </p:spPr>
        <p:txBody>
          <a:bodyPr wrap="none" rtlCol="0">
            <a:spAutoFit/>
          </a:bodyPr>
          <a:lstStyle/>
          <a:p>
            <a:r>
              <a:rPr lang="en-US" dirty="0"/>
              <a:t>Original scan</a:t>
            </a:r>
          </a:p>
        </p:txBody>
      </p:sp>
    </p:spTree>
    <p:extLst>
      <p:ext uri="{BB962C8B-B14F-4D97-AF65-F5344CB8AC3E}">
        <p14:creationId xmlns:p14="http://schemas.microsoft.com/office/powerpoint/2010/main" val="36183019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39F96-0B4F-9563-A05E-F0E8945DC9A5}"/>
              </a:ext>
            </a:extLst>
          </p:cNvPr>
          <p:cNvSpPr>
            <a:spLocks noGrp="1"/>
          </p:cNvSpPr>
          <p:nvPr>
            <p:ph type="title"/>
          </p:nvPr>
        </p:nvSpPr>
        <p:spPr/>
        <p:txBody>
          <a:bodyPr/>
          <a:lstStyle/>
          <a:p>
            <a:r>
              <a:rPr lang="en-US" dirty="0"/>
              <a:t>Results</a:t>
            </a:r>
          </a:p>
        </p:txBody>
      </p:sp>
      <p:sp>
        <p:nvSpPr>
          <p:cNvPr id="7" name="TextBox 6">
            <a:extLst>
              <a:ext uri="{FF2B5EF4-FFF2-40B4-BE49-F238E27FC236}">
                <a16:creationId xmlns:a16="http://schemas.microsoft.com/office/drawing/2014/main" id="{B26F75CB-D60F-0ABD-4D8A-51D14CDC1194}"/>
              </a:ext>
            </a:extLst>
          </p:cNvPr>
          <p:cNvSpPr txBox="1"/>
          <p:nvPr/>
        </p:nvSpPr>
        <p:spPr>
          <a:xfrm>
            <a:off x="3870960" y="2062480"/>
            <a:ext cx="1096839" cy="369332"/>
          </a:xfrm>
          <a:prstGeom prst="rect">
            <a:avLst/>
          </a:prstGeom>
          <a:noFill/>
        </p:spPr>
        <p:txBody>
          <a:bodyPr wrap="none" rtlCol="0">
            <a:spAutoFit/>
          </a:bodyPr>
          <a:lstStyle/>
          <a:p>
            <a:r>
              <a:rPr lang="en-US" dirty="0"/>
              <a:t>3 erosion</a:t>
            </a:r>
          </a:p>
        </p:txBody>
      </p:sp>
      <p:sp>
        <p:nvSpPr>
          <p:cNvPr id="10" name="TextBox 9">
            <a:extLst>
              <a:ext uri="{FF2B5EF4-FFF2-40B4-BE49-F238E27FC236}">
                <a16:creationId xmlns:a16="http://schemas.microsoft.com/office/drawing/2014/main" id="{CC5B6262-E2B4-4349-27C1-F2E48844B664}"/>
              </a:ext>
            </a:extLst>
          </p:cNvPr>
          <p:cNvSpPr txBox="1"/>
          <p:nvPr/>
        </p:nvSpPr>
        <p:spPr>
          <a:xfrm>
            <a:off x="7468404" y="2062480"/>
            <a:ext cx="1096839" cy="369332"/>
          </a:xfrm>
          <a:prstGeom prst="rect">
            <a:avLst/>
          </a:prstGeom>
          <a:noFill/>
        </p:spPr>
        <p:txBody>
          <a:bodyPr wrap="none" rtlCol="0">
            <a:spAutoFit/>
          </a:bodyPr>
          <a:lstStyle/>
          <a:p>
            <a:r>
              <a:rPr lang="en-US" dirty="0"/>
              <a:t>4 erosion</a:t>
            </a:r>
          </a:p>
        </p:txBody>
      </p:sp>
      <p:pic>
        <p:nvPicPr>
          <p:cNvPr id="4" name="Picture 3">
            <a:extLst>
              <a:ext uri="{FF2B5EF4-FFF2-40B4-BE49-F238E27FC236}">
                <a16:creationId xmlns:a16="http://schemas.microsoft.com/office/drawing/2014/main" id="{3BAA3741-49F3-5048-E573-FDB4686503DF}"/>
              </a:ext>
            </a:extLst>
          </p:cNvPr>
          <p:cNvPicPr>
            <a:picLocks noChangeAspect="1"/>
          </p:cNvPicPr>
          <p:nvPr/>
        </p:nvPicPr>
        <p:blipFill>
          <a:blip r:embed="rId2"/>
          <a:stretch>
            <a:fillRect/>
          </a:stretch>
        </p:blipFill>
        <p:spPr>
          <a:xfrm>
            <a:off x="253649" y="2600854"/>
            <a:ext cx="3342992" cy="3514579"/>
          </a:xfrm>
          <a:prstGeom prst="rect">
            <a:avLst/>
          </a:prstGeom>
        </p:spPr>
      </p:pic>
      <p:sp>
        <p:nvSpPr>
          <p:cNvPr id="8" name="TextBox 7">
            <a:extLst>
              <a:ext uri="{FF2B5EF4-FFF2-40B4-BE49-F238E27FC236}">
                <a16:creationId xmlns:a16="http://schemas.microsoft.com/office/drawing/2014/main" id="{B286DE5B-7239-5C1D-0BC7-2566C42A465A}"/>
              </a:ext>
            </a:extLst>
          </p:cNvPr>
          <p:cNvSpPr txBox="1"/>
          <p:nvPr/>
        </p:nvSpPr>
        <p:spPr>
          <a:xfrm>
            <a:off x="273516" y="2066052"/>
            <a:ext cx="1096839" cy="369332"/>
          </a:xfrm>
          <a:prstGeom prst="rect">
            <a:avLst/>
          </a:prstGeom>
          <a:noFill/>
        </p:spPr>
        <p:txBody>
          <a:bodyPr wrap="none" rtlCol="0">
            <a:spAutoFit/>
          </a:bodyPr>
          <a:lstStyle/>
          <a:p>
            <a:r>
              <a:rPr lang="en-US" dirty="0"/>
              <a:t>2 erosion</a:t>
            </a:r>
          </a:p>
        </p:txBody>
      </p:sp>
      <p:pic>
        <p:nvPicPr>
          <p:cNvPr id="12" name="Picture 11">
            <a:extLst>
              <a:ext uri="{FF2B5EF4-FFF2-40B4-BE49-F238E27FC236}">
                <a16:creationId xmlns:a16="http://schemas.microsoft.com/office/drawing/2014/main" id="{1E49DF4A-FB35-ADA2-0E46-BE14D07E626F}"/>
              </a:ext>
            </a:extLst>
          </p:cNvPr>
          <p:cNvPicPr>
            <a:picLocks noChangeAspect="1"/>
          </p:cNvPicPr>
          <p:nvPr/>
        </p:nvPicPr>
        <p:blipFill>
          <a:blip r:embed="rId3"/>
          <a:stretch>
            <a:fillRect/>
          </a:stretch>
        </p:blipFill>
        <p:spPr>
          <a:xfrm>
            <a:off x="3870960" y="2632661"/>
            <a:ext cx="3342992" cy="3518125"/>
          </a:xfrm>
          <a:prstGeom prst="rect">
            <a:avLst/>
          </a:prstGeom>
        </p:spPr>
      </p:pic>
      <p:pic>
        <p:nvPicPr>
          <p:cNvPr id="14" name="Picture 13">
            <a:extLst>
              <a:ext uri="{FF2B5EF4-FFF2-40B4-BE49-F238E27FC236}">
                <a16:creationId xmlns:a16="http://schemas.microsoft.com/office/drawing/2014/main" id="{CDA1181F-D21F-26EA-FFAC-3482F99D9239}"/>
              </a:ext>
            </a:extLst>
          </p:cNvPr>
          <p:cNvPicPr>
            <a:picLocks noChangeAspect="1"/>
          </p:cNvPicPr>
          <p:nvPr/>
        </p:nvPicPr>
        <p:blipFill>
          <a:blip r:embed="rId4"/>
          <a:stretch>
            <a:fillRect/>
          </a:stretch>
        </p:blipFill>
        <p:spPr>
          <a:xfrm>
            <a:off x="7563129" y="2687702"/>
            <a:ext cx="3437717" cy="3476973"/>
          </a:xfrm>
          <a:prstGeom prst="rect">
            <a:avLst/>
          </a:prstGeom>
        </p:spPr>
      </p:pic>
    </p:spTree>
    <p:extLst>
      <p:ext uri="{BB962C8B-B14F-4D97-AF65-F5344CB8AC3E}">
        <p14:creationId xmlns:p14="http://schemas.microsoft.com/office/powerpoint/2010/main" val="38533884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B39F96-0B4F-9563-A05E-F0E8945DC9A5}"/>
              </a:ext>
            </a:extLst>
          </p:cNvPr>
          <p:cNvSpPr>
            <a:spLocks noGrp="1"/>
          </p:cNvSpPr>
          <p:nvPr>
            <p:ph type="title"/>
          </p:nvPr>
        </p:nvSpPr>
        <p:spPr/>
        <p:txBody>
          <a:bodyPr/>
          <a:lstStyle/>
          <a:p>
            <a:r>
              <a:rPr lang="en-US" dirty="0"/>
              <a:t>Results</a:t>
            </a:r>
          </a:p>
        </p:txBody>
      </p:sp>
      <p:sp>
        <p:nvSpPr>
          <p:cNvPr id="7" name="TextBox 6">
            <a:extLst>
              <a:ext uri="{FF2B5EF4-FFF2-40B4-BE49-F238E27FC236}">
                <a16:creationId xmlns:a16="http://schemas.microsoft.com/office/drawing/2014/main" id="{B26F75CB-D60F-0ABD-4D8A-51D14CDC1194}"/>
              </a:ext>
            </a:extLst>
          </p:cNvPr>
          <p:cNvSpPr txBox="1"/>
          <p:nvPr/>
        </p:nvSpPr>
        <p:spPr>
          <a:xfrm>
            <a:off x="3870960" y="2062480"/>
            <a:ext cx="1677126" cy="646331"/>
          </a:xfrm>
          <a:prstGeom prst="rect">
            <a:avLst/>
          </a:prstGeom>
          <a:noFill/>
        </p:spPr>
        <p:txBody>
          <a:bodyPr wrap="none" rtlCol="0">
            <a:spAutoFit/>
          </a:bodyPr>
          <a:lstStyle/>
          <a:p>
            <a:r>
              <a:rPr lang="en-US" dirty="0"/>
              <a:t>1800 threshold</a:t>
            </a:r>
          </a:p>
          <a:p>
            <a:r>
              <a:rPr lang="en-US" dirty="0"/>
              <a:t>2 erosions</a:t>
            </a:r>
          </a:p>
        </p:txBody>
      </p:sp>
      <p:sp>
        <p:nvSpPr>
          <p:cNvPr id="10" name="TextBox 9">
            <a:extLst>
              <a:ext uri="{FF2B5EF4-FFF2-40B4-BE49-F238E27FC236}">
                <a16:creationId xmlns:a16="http://schemas.microsoft.com/office/drawing/2014/main" id="{CC5B6262-E2B4-4349-27C1-F2E48844B664}"/>
              </a:ext>
            </a:extLst>
          </p:cNvPr>
          <p:cNvSpPr txBox="1"/>
          <p:nvPr/>
        </p:nvSpPr>
        <p:spPr>
          <a:xfrm>
            <a:off x="8016823" y="2153503"/>
            <a:ext cx="1677126" cy="646331"/>
          </a:xfrm>
          <a:prstGeom prst="rect">
            <a:avLst/>
          </a:prstGeom>
          <a:noFill/>
        </p:spPr>
        <p:txBody>
          <a:bodyPr wrap="none" rtlCol="0">
            <a:spAutoFit/>
          </a:bodyPr>
          <a:lstStyle/>
          <a:p>
            <a:r>
              <a:rPr lang="en-US" dirty="0"/>
              <a:t>2100 threshold</a:t>
            </a:r>
          </a:p>
          <a:p>
            <a:r>
              <a:rPr lang="en-US" dirty="0"/>
              <a:t>2 erosions</a:t>
            </a:r>
          </a:p>
        </p:txBody>
      </p:sp>
      <p:sp>
        <p:nvSpPr>
          <p:cNvPr id="8" name="TextBox 7">
            <a:extLst>
              <a:ext uri="{FF2B5EF4-FFF2-40B4-BE49-F238E27FC236}">
                <a16:creationId xmlns:a16="http://schemas.microsoft.com/office/drawing/2014/main" id="{B286DE5B-7239-5C1D-0BC7-2566C42A465A}"/>
              </a:ext>
            </a:extLst>
          </p:cNvPr>
          <p:cNvSpPr txBox="1"/>
          <p:nvPr/>
        </p:nvSpPr>
        <p:spPr>
          <a:xfrm>
            <a:off x="273516" y="2066052"/>
            <a:ext cx="1677126" cy="646331"/>
          </a:xfrm>
          <a:prstGeom prst="rect">
            <a:avLst/>
          </a:prstGeom>
          <a:noFill/>
        </p:spPr>
        <p:txBody>
          <a:bodyPr wrap="none" rtlCol="0">
            <a:spAutoFit/>
          </a:bodyPr>
          <a:lstStyle/>
          <a:p>
            <a:r>
              <a:rPr lang="en-US" dirty="0"/>
              <a:t>2100 threshold</a:t>
            </a:r>
          </a:p>
          <a:p>
            <a:r>
              <a:rPr lang="en-US" dirty="0"/>
              <a:t>1 erosion</a:t>
            </a:r>
          </a:p>
        </p:txBody>
      </p:sp>
      <p:pic>
        <p:nvPicPr>
          <p:cNvPr id="5" name="Picture 4" descr="A green object with circles around it&#10;&#10;Description automatically generated">
            <a:extLst>
              <a:ext uri="{FF2B5EF4-FFF2-40B4-BE49-F238E27FC236}">
                <a16:creationId xmlns:a16="http://schemas.microsoft.com/office/drawing/2014/main" id="{ED439C67-776A-62A4-A1BA-ACC0F2D78DB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1498" y="3222010"/>
            <a:ext cx="3395917" cy="2669518"/>
          </a:xfrm>
          <a:prstGeom prst="rect">
            <a:avLst/>
          </a:prstGeom>
        </p:spPr>
      </p:pic>
      <p:pic>
        <p:nvPicPr>
          <p:cNvPr id="9" name="Picture 8" descr="A colorful paint splashes in a blue background&#10;&#10;Description automatically generated">
            <a:extLst>
              <a:ext uri="{FF2B5EF4-FFF2-40B4-BE49-F238E27FC236}">
                <a16:creationId xmlns:a16="http://schemas.microsoft.com/office/drawing/2014/main" id="{3119DC2C-FB21-E37F-DD3A-CFF81199257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22195" y="3216177"/>
            <a:ext cx="3437452" cy="2597318"/>
          </a:xfrm>
          <a:prstGeom prst="rect">
            <a:avLst/>
          </a:prstGeom>
        </p:spPr>
      </p:pic>
      <p:pic>
        <p:nvPicPr>
          <p:cNvPr id="13" name="Picture 12" descr="A colorful object with circles around it&#10;&#10;Description automatically generated">
            <a:extLst>
              <a:ext uri="{FF2B5EF4-FFF2-40B4-BE49-F238E27FC236}">
                <a16:creationId xmlns:a16="http://schemas.microsoft.com/office/drawing/2014/main" id="{9246F465-9B5C-CE9C-3EF2-3753EE1E5D9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0960" y="3222010"/>
            <a:ext cx="4007690" cy="2669518"/>
          </a:xfrm>
          <a:prstGeom prst="rect">
            <a:avLst/>
          </a:prstGeom>
        </p:spPr>
      </p:pic>
    </p:spTree>
    <p:extLst>
      <p:ext uri="{BB962C8B-B14F-4D97-AF65-F5344CB8AC3E}">
        <p14:creationId xmlns:p14="http://schemas.microsoft.com/office/powerpoint/2010/main" val="11088396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19885</TotalTime>
  <Words>688</Words>
  <Application>Microsoft Office PowerPoint</Application>
  <PresentationFormat>Widescreen</PresentationFormat>
  <Paragraphs>112</Paragraphs>
  <Slides>16</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Aptos</vt:lpstr>
      <vt:lpstr>Aptos Display</vt:lpstr>
      <vt:lpstr>Arial</vt:lpstr>
      <vt:lpstr>Office Theme</vt:lpstr>
      <vt:lpstr>A method for parcellation</vt:lpstr>
      <vt:lpstr>Overview</vt:lpstr>
      <vt:lpstr>Basic methods behind</vt:lpstr>
      <vt:lpstr>Steps</vt:lpstr>
      <vt:lpstr>1. Create seeds</vt:lpstr>
      <vt:lpstr>1. Create seeds</vt:lpstr>
      <vt:lpstr>Results</vt:lpstr>
      <vt:lpstr>Results</vt:lpstr>
      <vt:lpstr>Results</vt:lpstr>
      <vt:lpstr>2. Find a good or multiple good seeds</vt:lpstr>
      <vt:lpstr>2. Find a good or multiple good seeds</vt:lpstr>
      <vt:lpstr>2. Find a good or multiple good seeds</vt:lpstr>
      <vt:lpstr>3. Grow seeds to make the final results</vt:lpstr>
      <vt:lpstr>4. Check results</vt:lpstr>
      <vt:lpstr>Results</vt:lpstr>
      <vt:lpstr>Pros &amp; Cons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Yichen He</dc:creator>
  <cp:lastModifiedBy>Yichen He</cp:lastModifiedBy>
  <cp:revision>1</cp:revision>
  <dcterms:created xsi:type="dcterms:W3CDTF">2024-05-23T08:27:39Z</dcterms:created>
  <dcterms:modified xsi:type="dcterms:W3CDTF">2024-07-04T11:14:37Z</dcterms:modified>
</cp:coreProperties>
</file>