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17" d="100"/>
          <a:sy n="117" d="100"/>
        </p:scale>
        <p:origin x="22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6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jaswi.echelonxai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Elevate Your Career with Echelon X AI
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Course Brochure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63818"/>
              </p:ext>
            </p:extLst>
          </p:nvPr>
        </p:nvGraphicFramePr>
        <p:xfrm>
          <a:off x="249238" y="1739900"/>
          <a:ext cx="30384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3038412" imgH="518910" progId="Package">
                  <p:embed/>
                </p:oleObj>
              </mc:Choice>
              <mc:Fallback>
                <p:oleObj name="Packager Shell Object" showAsIcon="1" r:id="rId4" imgW="3038412" imgH="51891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238" y="1739900"/>
                        <a:ext cx="30384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62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 b="1"/>
          </a:p>
        </p:txBody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b="1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Welcome to Echelon X AI</a:t>
            </a:r>
            <a:endParaRPr lang="en-US" sz="1200" b="1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b="1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What We Offer</a:t>
            </a:r>
            <a:endParaRPr lang="en-US" sz="1200" b="1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b="1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Data Engineer Course</a:t>
            </a:r>
            <a:endParaRPr lang="en-US" sz="1200" b="1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b="1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Why Choose Our Course?</a:t>
            </a:r>
            <a:endParaRPr lang="en-US" sz="1200" b="1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b="1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What You’ll Gain</a:t>
            </a:r>
            <a:endParaRPr lang="en-US" sz="1200" b="1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b="1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Flexible and Affordable Pricing</a:t>
            </a:r>
            <a:endParaRPr lang="en-US" sz="1200" b="1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b="1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Take the First Step Towards Your Dream Career</a:t>
            </a:r>
            <a:endParaRPr lang="en-US" sz="12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Echelon X AI –</a:t>
            </a:r>
            <a:r>
              <a:rPr lang="en-US" sz="2800" dirty="0"/>
              <a:t>  A Top Tier AI agency </a:t>
            </a:r>
          </a:p>
        </p:txBody>
      </p:sp>
      <p:sp>
        <p:nvSpPr>
          <p:cNvPr id="6" name="Text 4"/>
          <p:cNvSpPr/>
          <p:nvPr/>
        </p:nvSpPr>
        <p:spPr>
          <a:xfrm>
            <a:off x="1207008" y="1522345"/>
            <a:ext cx="7315200" cy="325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/>
              <a:t>Services:</a:t>
            </a:r>
          </a:p>
          <a:p>
            <a:endParaRPr lang="en-US" sz="2000" dirty="0"/>
          </a:p>
          <a:p>
            <a:r>
              <a:rPr lang="en-US" sz="1600" b="1" dirty="0"/>
              <a:t>DATA &amp; AI Trainings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Data Engineering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AI LLMS Prompt Engineering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Agentic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effectLst/>
              </a:rPr>
              <a:t>Customer Service AI Agent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Chatbot building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Voice Agents building</a:t>
            </a:r>
          </a:p>
          <a:p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1496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What We Offer!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188720" y="1435846"/>
            <a:ext cx="7623976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b="1" dirty="0"/>
              <a:t>Azure Data Engineer</a:t>
            </a:r>
          </a:p>
          <a:p>
            <a:br>
              <a:rPr lang="en-US" dirty="0"/>
            </a:br>
            <a:r>
              <a:rPr lang="en-US" dirty="0"/>
              <a:t>Designed for students and professionals who wanted to shift into data          engineering domain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Course Duration:</a:t>
            </a:r>
            <a:r>
              <a:rPr lang="en-US" dirty="0"/>
              <a:t> 8-12 weeks (weekends only).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Class Schedule: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Saturday &amp; Sunday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Timing:</a:t>
            </a:r>
            <a:r>
              <a:rPr lang="en-US" dirty="0"/>
              <a:t> 3-4 hours per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structured program to build strong foundational and intermediate-level.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Why Choose our course!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188720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b="1" dirty="0"/>
              <a:t>Hands-On Training: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and capstone projects to simulate real-world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Focused Learning: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Close monitoring and personalized feedback for every individual.</a:t>
            </a:r>
          </a:p>
          <a:p>
            <a:endParaRPr lang="en-US" b="1" dirty="0"/>
          </a:p>
          <a:p>
            <a:r>
              <a:rPr lang="en-US" b="1" dirty="0"/>
              <a:t>Q&amp;A Sessions: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Dedicated time to address queries after each session.</a:t>
            </a:r>
          </a:p>
          <a:p>
            <a:endParaRPr lang="en-US" b="1" dirty="0"/>
          </a:p>
          <a:p>
            <a:r>
              <a:rPr lang="en-US" b="1" dirty="0"/>
              <a:t>Practical Exposure: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interaction with Azure tools and services, including: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Azure Data Factory,  Azure </a:t>
            </a:r>
            <a:r>
              <a:rPr lang="en-US" b="1" dirty="0" err="1"/>
              <a:t>Databricks</a:t>
            </a:r>
            <a:r>
              <a:rPr lang="en-US" b="1" dirty="0"/>
              <a:t>, Azure Data Lake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What You’ll Gain!</a:t>
            </a:r>
          </a:p>
        </p:txBody>
      </p:sp>
      <p:sp>
        <p:nvSpPr>
          <p:cNvPr id="6" name="Text 4"/>
          <p:cNvSpPr/>
          <p:nvPr/>
        </p:nvSpPr>
        <p:spPr>
          <a:xfrm>
            <a:off x="1188720" y="1445978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Gaining in-depth knowledge Azure Data Engineering tools and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Comprehensive understanding of: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Azure Ecosystem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Data Lake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Data Pipelines, Transformation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Data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Hands-on experience with real-world projects.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Confidence to tackle data engineering challenges independently.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Flexible and Affordable Pricing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b="1" dirty="0"/>
              <a:t>Course Fee:</a:t>
            </a:r>
            <a:r>
              <a:rPr lang="en-US" dirty="0"/>
              <a:t> $200/15K INR</a:t>
            </a:r>
          </a:p>
          <a:p>
            <a:endParaRPr lang="en-US" dirty="0"/>
          </a:p>
          <a:p>
            <a:r>
              <a:rPr lang="en-US" b="1" dirty="0"/>
              <a:t>Flexible Payment Options: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amount: $100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amount: $100 (post 2 weeks if satisfied with the course)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Instructor: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marR="218440" indent="-285750">
              <a:lnSpc>
                <a:spcPct val="125000"/>
              </a:lnSpc>
              <a:spcAft>
                <a:spcPts val="102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Bharath B - Data Architect (Certified Azure Data Engineer Associate)</a:t>
            </a:r>
          </a:p>
          <a:p>
            <a:pPr marL="285750" marR="218440" indent="-285750">
              <a:lnSpc>
                <a:spcPct val="125000"/>
              </a:lnSpc>
              <a:spcAft>
                <a:spcPts val="102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ull time Senior Data Engineer/Data Architect. </a:t>
            </a:r>
            <a:endParaRPr lang="en-IN" dirty="0">
              <a:latin typeface="Calibri" panose="020F050202020403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marR="218440" indent="-285750">
              <a:lnSpc>
                <a:spcPct val="125000"/>
              </a:lnSpc>
              <a:spcAft>
                <a:spcPts val="102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13+ years of experience developing and delivering data projects                             across multiple domains. 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Get Started Today! </a:t>
            </a:r>
          </a:p>
        </p:txBody>
      </p:sp>
      <p:sp>
        <p:nvSpPr>
          <p:cNvPr id="6" name="Text 4"/>
          <p:cNvSpPr/>
          <p:nvPr/>
        </p:nvSpPr>
        <p:spPr>
          <a:xfrm>
            <a:off x="1188720" y="1440180"/>
            <a:ext cx="7333488" cy="34461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0" lvl="0">
              <a:lnSpc>
                <a:spcPct val="125000"/>
              </a:lnSpc>
            </a:pPr>
            <a:r>
              <a:rPr lang="en-US" sz="1600" b="1" dirty="0">
                <a:ea typeface="Outfit" pitchFamily="34" charset="-122"/>
                <a:cs typeface="Outfit" pitchFamily="34" charset="-120"/>
              </a:rPr>
              <a:t>Pre-requisites:</a:t>
            </a:r>
            <a:endParaRPr lang="en-IN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Python programming experience will be required</a:t>
            </a:r>
            <a:endParaRPr lang="en-US" sz="1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SQL knowledge will be required</a:t>
            </a:r>
            <a:endParaRPr lang="en-US" sz="1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 of cloud fundamentals will be beneficial, but not necessary</a:t>
            </a:r>
            <a:endParaRPr lang="en-US" sz="1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subscription will be required, if you don't have one, we will create a free account in the course</a:t>
            </a:r>
          </a:p>
          <a:p>
            <a:r>
              <a:rPr lang="en-US" b="1" dirty="0"/>
              <a:t>Contact Info: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Tejaswi – Azure Data Engineer [ 5years of Real-Time Experience]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Tejaswi.echelonxai@gmail.com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Phone: +1 2702264811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your spot now!</a:t>
            </a:r>
          </a:p>
          <a:p>
            <a:pPr marR="0" lvl="0">
              <a:lnSpc>
                <a:spcPct val="125000"/>
              </a:lnSpc>
              <a:spcAft>
                <a:spcPts val="800"/>
              </a:spcAft>
            </a:pPr>
            <a:endParaRPr lang="en-US" sz="1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1136" b="-1818"/>
          <a:stretch/>
        </p:blipFill>
        <p:spPr>
          <a:xfrm>
            <a:off x="7136296" y="205409"/>
            <a:ext cx="2007704" cy="278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424</Words>
  <Application>Microsoft Office PowerPoint</Application>
  <PresentationFormat>On-screen Show (16:9)</PresentationFormat>
  <Paragraphs>105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</vt:lpstr>
      <vt:lpstr>Outfit</vt:lpstr>
      <vt:lpstr>Symbol</vt:lpstr>
      <vt:lpstr>Times New Roman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Tejaswi Sai Seelam Middevandla</cp:lastModifiedBy>
  <cp:revision>27</cp:revision>
  <dcterms:created xsi:type="dcterms:W3CDTF">2024-11-20T23:01:29Z</dcterms:created>
  <dcterms:modified xsi:type="dcterms:W3CDTF">2024-11-24T20:55:40Z</dcterms:modified>
</cp:coreProperties>
</file>