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3C4A-2CAC-4DB9-8B60-9D5AB0EC5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061" y="802298"/>
            <a:ext cx="9607792" cy="2541431"/>
          </a:xfrm>
        </p:spPr>
        <p:txBody>
          <a:bodyPr/>
          <a:lstStyle/>
          <a:p>
            <a:r>
              <a:rPr lang="en-US" dirty="0"/>
              <a:t>Fantasy 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ED60E-9EF9-4849-B662-F91580E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606" y="4099374"/>
            <a:ext cx="8637072" cy="977621"/>
          </a:xfrm>
        </p:spPr>
        <p:txBody>
          <a:bodyPr>
            <a:noAutofit/>
          </a:bodyPr>
          <a:lstStyle/>
          <a:p>
            <a:r>
              <a:rPr lang="en-US" dirty="0"/>
              <a:t>Cameron Grande</a:t>
            </a:r>
          </a:p>
          <a:p>
            <a:r>
              <a:rPr lang="en-US" dirty="0"/>
              <a:t>MD Hossain</a:t>
            </a:r>
          </a:p>
          <a:p>
            <a:r>
              <a:rPr lang="en-US" dirty="0"/>
              <a:t>Evan Cheney</a:t>
            </a:r>
          </a:p>
          <a:p>
            <a:r>
              <a:rPr lang="en-US" dirty="0" err="1"/>
              <a:t>CompSci</a:t>
            </a:r>
            <a:r>
              <a:rPr lang="en-US" dirty="0"/>
              <a:t> 445</a:t>
            </a:r>
          </a:p>
        </p:txBody>
      </p:sp>
    </p:spTree>
    <p:extLst>
      <p:ext uri="{BB962C8B-B14F-4D97-AF65-F5344CB8AC3E}">
        <p14:creationId xmlns:p14="http://schemas.microsoft.com/office/powerpoint/2010/main" val="38345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8A6FA-CF5B-4D71-B59E-924C74EC88D4}"/>
              </a:ext>
            </a:extLst>
          </p:cNvPr>
          <p:cNvSpPr txBox="1"/>
          <p:nvPr/>
        </p:nvSpPr>
        <p:spPr>
          <a:xfrm>
            <a:off x="1228436" y="785091"/>
            <a:ext cx="100399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our model?</a:t>
            </a:r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Our goal was to design a model that would take in data and be able to make predictions about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used Python and the </a:t>
            </a:r>
            <a:r>
              <a:rPr lang="en-US" sz="3200" dirty="0" err="1"/>
              <a:t>Optuna</a:t>
            </a:r>
            <a:r>
              <a:rPr lang="en-US" sz="3200" dirty="0"/>
              <a:t> library in complement with a in house model we designed to create and measure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2851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44A71-BE91-443E-BCF6-AFE2399B54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7418" y="285750"/>
            <a:ext cx="9925882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BE2B6-8A38-4E07-B408-91BC84C28355}"/>
              </a:ext>
            </a:extLst>
          </p:cNvPr>
          <p:cNvSpPr txBox="1"/>
          <p:nvPr/>
        </p:nvSpPr>
        <p:spPr>
          <a:xfrm>
            <a:off x="1228436" y="785091"/>
            <a:ext cx="10039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Our model ended up with a relatively high accuracy, ranging in the 93-97% error range!</a:t>
            </a:r>
          </a:p>
        </p:txBody>
      </p:sp>
    </p:spTree>
    <p:extLst>
      <p:ext uri="{BB962C8B-B14F-4D97-AF65-F5344CB8AC3E}">
        <p14:creationId xmlns:p14="http://schemas.microsoft.com/office/powerpoint/2010/main" val="298951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0AE28-49FE-4C06-9D9E-710C108122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52" y="197259"/>
            <a:ext cx="7686398" cy="206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8D7E9-77D3-4133-81DA-0F0C93A69C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01" y="2431641"/>
            <a:ext cx="5600700" cy="408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3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088A-6596-4134-856A-A5D66AA1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529" y="520307"/>
            <a:ext cx="9603275" cy="3450613"/>
          </a:xfrm>
        </p:spPr>
        <p:txBody>
          <a:bodyPr/>
          <a:lstStyle/>
          <a:p>
            <a:r>
              <a:rPr lang="en-US" dirty="0"/>
              <a:t>Here is a heatmap to see some of the importance of the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111A7-8024-414F-87C8-6409D00B94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5075" y="1271587"/>
            <a:ext cx="649605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A11-E743-4583-AC90-0982B698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79" y="118719"/>
            <a:ext cx="9603275" cy="1049235"/>
          </a:xfrm>
        </p:spPr>
        <p:txBody>
          <a:bodyPr/>
          <a:lstStyle/>
          <a:p>
            <a:r>
              <a:rPr lang="en-US" dirty="0"/>
              <a:t>Further feature importance: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2DC5C-AB51-4CDB-8FB6-BF84DC8F8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7325" y="1098549"/>
            <a:ext cx="8991600" cy="4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D2709D-374C-4941-91B5-71991ADA8870}"/>
              </a:ext>
            </a:extLst>
          </p:cNvPr>
          <p:cNvSpPr txBox="1"/>
          <p:nvPr/>
        </p:nvSpPr>
        <p:spPr>
          <a:xfrm>
            <a:off x="1076036" y="261216"/>
            <a:ext cx="10039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MD also used a KNN algorithm to do additional predicting. The results based on a different K value selected are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09477-40AE-463B-B7D1-F0018FAA58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2575" y="1935651"/>
            <a:ext cx="8477250" cy="42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6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B308-0D3C-43A6-8A4A-57B7BAED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643C-85DF-4277-8D1D-46796EC4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8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</TotalTime>
  <Words>118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Fantasy Football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feature importance: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Application</dc:title>
  <dc:creator>Cameron Grande</dc:creator>
  <cp:lastModifiedBy>Cameron Grande</cp:lastModifiedBy>
  <cp:revision>16</cp:revision>
  <dcterms:created xsi:type="dcterms:W3CDTF">2021-04-17T16:08:28Z</dcterms:created>
  <dcterms:modified xsi:type="dcterms:W3CDTF">2021-04-27T16:29:27Z</dcterms:modified>
</cp:coreProperties>
</file>