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6"/>
  </p:notesMasterIdLst>
  <p:sldIdLst>
    <p:sldId id="256" r:id="rId2"/>
    <p:sldId id="302" r:id="rId3"/>
    <p:sldId id="303" r:id="rId4"/>
    <p:sldId id="30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42"/>
    <a:srgbClr val="0066A1"/>
    <a:srgbClr val="CC0033"/>
    <a:srgbClr val="E37222"/>
    <a:srgbClr val="FDC82F"/>
    <a:srgbClr val="69BE28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6C6E-95ED-4419-9ACF-3BBD38F64C0B}" v="3" dt="2023-05-07T09:15:42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36" autoAdjust="0"/>
    <p:restoredTop sz="92178" autoAdjust="0"/>
  </p:normalViewPr>
  <p:slideViewPr>
    <p:cSldViewPr snapToGrid="0" snapToObjects="1">
      <p:cViewPr varScale="1">
        <p:scale>
          <a:sx n="60" d="100"/>
          <a:sy n="60" d="100"/>
        </p:scale>
        <p:origin x="129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Van Hai" userId="f0079a099ca3ce96" providerId="LiveId" clId="{1C94B6E8-ED53-4E12-B127-CBF05EE08AE0}"/>
    <pc:docChg chg="undo custSel modSld">
      <pc:chgData name="Vo Van Hai" userId="f0079a099ca3ce96" providerId="LiveId" clId="{1C94B6E8-ED53-4E12-B127-CBF05EE08AE0}" dt="2020-06-26T06:24:45.756" v="49" actId="108"/>
      <pc:docMkLst>
        <pc:docMk/>
      </pc:docMkLst>
      <pc:sldChg chg="modSp">
        <pc:chgData name="Vo Van Hai" userId="f0079a099ca3ce96" providerId="LiveId" clId="{1C94B6E8-ED53-4E12-B127-CBF05EE08AE0}" dt="2020-06-26T06:24:32.215" v="41" actId="108"/>
        <pc:sldMkLst>
          <pc:docMk/>
          <pc:sldMk cId="871086345" sldId="259"/>
        </pc:sldMkLst>
        <pc:spChg chg="mod">
          <ac:chgData name="Vo Van Hai" userId="f0079a099ca3ce96" providerId="LiveId" clId="{1C94B6E8-ED53-4E12-B127-CBF05EE08AE0}" dt="2020-06-26T06:24:32.215" v="41" actId="108"/>
          <ac:spMkLst>
            <pc:docMk/>
            <pc:sldMk cId="871086345" sldId="259"/>
            <ac:spMk id="3" creationId="{0F4B7ACA-8B64-42FB-A62F-BCC966D9D6F9}"/>
          </ac:spMkLst>
        </pc:spChg>
      </pc:sldChg>
      <pc:sldChg chg="modSp">
        <pc:chgData name="Vo Van Hai" userId="f0079a099ca3ce96" providerId="LiveId" clId="{1C94B6E8-ED53-4E12-B127-CBF05EE08AE0}" dt="2020-06-26T06:24:40.327" v="48" actId="27636"/>
        <pc:sldMkLst>
          <pc:docMk/>
          <pc:sldMk cId="1066933002" sldId="260"/>
        </pc:sldMkLst>
        <pc:spChg chg="mod">
          <ac:chgData name="Vo Van Hai" userId="f0079a099ca3ce96" providerId="LiveId" clId="{1C94B6E8-ED53-4E12-B127-CBF05EE08AE0}" dt="2020-06-26T06:24:40.327" v="48" actId="27636"/>
          <ac:spMkLst>
            <pc:docMk/>
            <pc:sldMk cId="1066933002" sldId="260"/>
            <ac:spMk id="3" creationId="{9BFCD8DF-AB53-453C-894E-64D97D914D66}"/>
          </ac:spMkLst>
        </pc:spChg>
      </pc:sldChg>
      <pc:sldChg chg="modSp">
        <pc:chgData name="Vo Van Hai" userId="f0079a099ca3ce96" providerId="LiveId" clId="{1C94B6E8-ED53-4E12-B127-CBF05EE08AE0}" dt="2020-06-26T06:24:45.756" v="49" actId="108"/>
        <pc:sldMkLst>
          <pc:docMk/>
          <pc:sldMk cId="2283481510" sldId="262"/>
        </pc:sldMkLst>
        <pc:spChg chg="mod">
          <ac:chgData name="Vo Van Hai" userId="f0079a099ca3ce96" providerId="LiveId" clId="{1C94B6E8-ED53-4E12-B127-CBF05EE08AE0}" dt="2020-06-26T06:24:45.756" v="49" actId="108"/>
          <ac:spMkLst>
            <pc:docMk/>
            <pc:sldMk cId="2283481510" sldId="262"/>
            <ac:spMk id="3" creationId="{AA70CAE3-12EF-45FE-B8DB-CBE5D0035ED5}"/>
          </ac:spMkLst>
        </pc:spChg>
      </pc:sldChg>
      <pc:sldChg chg="modSp">
        <pc:chgData name="Vo Van Hai" userId="f0079a099ca3ce96" providerId="LiveId" clId="{1C94B6E8-ED53-4E12-B127-CBF05EE08AE0}" dt="2020-06-26T06:20:11.566" v="20" actId="14100"/>
        <pc:sldMkLst>
          <pc:docMk/>
          <pc:sldMk cId="3418569284" sldId="263"/>
        </pc:sldMkLst>
        <pc:spChg chg="mod">
          <ac:chgData name="Vo Van Hai" userId="f0079a099ca3ce96" providerId="LiveId" clId="{1C94B6E8-ED53-4E12-B127-CBF05EE08AE0}" dt="2020-06-26T06:20:11.566" v="20" actId="14100"/>
          <ac:spMkLst>
            <pc:docMk/>
            <pc:sldMk cId="3418569284" sldId="263"/>
            <ac:spMk id="9" creationId="{95BE59AD-6E1F-4F23-B1D8-4DA5D42E24EF}"/>
          </ac:spMkLst>
        </pc:spChg>
      </pc:sldChg>
      <pc:sldChg chg="modSp">
        <pc:chgData name="Vo Van Hai" userId="f0079a099ca3ce96" providerId="LiveId" clId="{1C94B6E8-ED53-4E12-B127-CBF05EE08AE0}" dt="2020-06-26T06:19:19.535" v="17" actId="20577"/>
        <pc:sldMkLst>
          <pc:docMk/>
          <pc:sldMk cId="3753219270" sldId="266"/>
        </pc:sldMkLst>
        <pc:spChg chg="mod">
          <ac:chgData name="Vo Van Hai" userId="f0079a099ca3ce96" providerId="LiveId" clId="{1C94B6E8-ED53-4E12-B127-CBF05EE08AE0}" dt="2020-06-26T06:19:19.535" v="17" actId="20577"/>
          <ac:spMkLst>
            <pc:docMk/>
            <pc:sldMk cId="3753219270" sldId="266"/>
            <ac:spMk id="5" creationId="{94E0D94F-A30C-4253-9168-30522C1055CA}"/>
          </ac:spMkLst>
        </pc:spChg>
      </pc:sldChg>
      <pc:sldChg chg="modSp">
        <pc:chgData name="Vo Van Hai" userId="f0079a099ca3ce96" providerId="LiveId" clId="{1C94B6E8-ED53-4E12-B127-CBF05EE08AE0}" dt="2020-06-26T06:24:27.859" v="40" actId="108"/>
        <pc:sldMkLst>
          <pc:docMk/>
          <pc:sldMk cId="3060148546" sldId="268"/>
        </pc:sldMkLst>
        <pc:spChg chg="mod">
          <ac:chgData name="Vo Van Hai" userId="f0079a099ca3ce96" providerId="LiveId" clId="{1C94B6E8-ED53-4E12-B127-CBF05EE08AE0}" dt="2020-06-26T06:24:27.859" v="40" actId="108"/>
          <ac:spMkLst>
            <pc:docMk/>
            <pc:sldMk cId="3060148546" sldId="268"/>
            <ac:spMk id="3" creationId="{6BD151F5-C5C6-4A0A-BD9F-B50C6027C4E0}"/>
          </ac:spMkLst>
        </pc:spChg>
      </pc:sldChg>
      <pc:sldChg chg="addSp delSp modSp">
        <pc:chgData name="Vo Van Hai" userId="f0079a099ca3ce96" providerId="LiveId" clId="{1C94B6E8-ED53-4E12-B127-CBF05EE08AE0}" dt="2020-06-26T06:23:46.879" v="39" actId="478"/>
        <pc:sldMkLst>
          <pc:docMk/>
          <pc:sldMk cId="2118822229" sldId="269"/>
        </pc:sldMkLst>
        <pc:graphicFrameChg chg="add mod modGraphic">
          <ac:chgData name="Vo Van Hai" userId="f0079a099ca3ce96" providerId="LiveId" clId="{1C94B6E8-ED53-4E12-B127-CBF05EE08AE0}" dt="2020-06-26T06:21:39.541" v="27" actId="1076"/>
          <ac:graphicFrameMkLst>
            <pc:docMk/>
            <pc:sldMk cId="2118822229" sldId="269"/>
            <ac:graphicFrameMk id="3" creationId="{F1E7FDF9-7081-459B-8AD5-A3E1022B046B}"/>
          </ac:graphicFrameMkLst>
        </pc:graphicFrameChg>
        <pc:graphicFrameChg chg="del">
          <ac:chgData name="Vo Van Hai" userId="f0079a099ca3ce96" providerId="LiveId" clId="{1C94B6E8-ED53-4E12-B127-CBF05EE08AE0}" dt="2020-06-26T06:23:46.879" v="39" actId="478"/>
          <ac:graphicFrameMkLst>
            <pc:docMk/>
            <pc:sldMk cId="2118822229" sldId="269"/>
            <ac:graphicFrameMk id="4" creationId="{8C811FBE-DC3C-4D46-A5EA-F83072570271}"/>
          </ac:graphicFrameMkLst>
        </pc:graphicFrameChg>
        <pc:graphicFrameChg chg="modGraphic">
          <ac:chgData name="Vo Van Hai" userId="f0079a099ca3ce96" providerId="LiveId" clId="{1C94B6E8-ED53-4E12-B127-CBF05EE08AE0}" dt="2020-06-26T06:22:12.273" v="38" actId="255"/>
          <ac:graphicFrameMkLst>
            <pc:docMk/>
            <pc:sldMk cId="2118822229" sldId="269"/>
            <ac:graphicFrameMk id="9" creationId="{8599B3A8-C906-4B4E-A5F7-F6B9DDE15328}"/>
          </ac:graphicFrameMkLst>
        </pc:graphicFrameChg>
        <pc:graphicFrameChg chg="modGraphic">
          <ac:chgData name="Vo Van Hai" userId="f0079a099ca3ce96" providerId="LiveId" clId="{1C94B6E8-ED53-4E12-B127-CBF05EE08AE0}" dt="2020-06-26T06:22:00.648" v="35" actId="113"/>
          <ac:graphicFrameMkLst>
            <pc:docMk/>
            <pc:sldMk cId="2118822229" sldId="269"/>
            <ac:graphicFrameMk id="10" creationId="{0F1954C0-A7DB-4AF4-8B3E-F134704A278F}"/>
          </ac:graphicFrameMkLst>
        </pc:graphicFrameChg>
        <pc:graphicFrameChg chg="del modGraphic">
          <ac:chgData name="Vo Van Hai" userId="f0079a099ca3ce96" providerId="LiveId" clId="{1C94B6E8-ED53-4E12-B127-CBF05EE08AE0}" dt="2020-06-26T06:21:23.569" v="23" actId="478"/>
          <ac:graphicFrameMkLst>
            <pc:docMk/>
            <pc:sldMk cId="2118822229" sldId="269"/>
            <ac:graphicFrameMk id="11" creationId="{912DE6B9-DA2F-4ECF-AD25-CFB04F41BA2C}"/>
          </ac:graphicFrameMkLst>
        </pc:graphicFrameChg>
      </pc:sldChg>
    </pc:docChg>
  </pc:docChgLst>
  <pc:docChgLst>
    <pc:chgData name="Võ Văn Hải" userId="08643bf3-4a6f-4b99-a6d1-2c6718e7b167" providerId="ADAL" clId="{8FC2BE90-2BE9-42DE-8D1A-8833419643DC}"/>
    <pc:docChg chg="undo custSel addSld delSld modSld">
      <pc:chgData name="Võ Văn Hải" userId="08643bf3-4a6f-4b99-a6d1-2c6718e7b167" providerId="ADAL" clId="{8FC2BE90-2BE9-42DE-8D1A-8833419643DC}" dt="2023-04-26T02:36:31.029" v="92" actId="680"/>
      <pc:docMkLst>
        <pc:docMk/>
      </pc:docMkLst>
      <pc:sldChg chg="modSp mod">
        <pc:chgData name="Võ Văn Hải" userId="08643bf3-4a6f-4b99-a6d1-2c6718e7b167" providerId="ADAL" clId="{8FC2BE90-2BE9-42DE-8D1A-8833419643DC}" dt="2023-04-26T02:35:56.677" v="65" actId="20577"/>
        <pc:sldMkLst>
          <pc:docMk/>
          <pc:sldMk cId="1757086593" sldId="256"/>
        </pc:sldMkLst>
        <pc:spChg chg="mod">
          <ac:chgData name="Võ Văn Hải" userId="08643bf3-4a6f-4b99-a6d1-2c6718e7b167" providerId="ADAL" clId="{8FC2BE90-2BE9-42DE-8D1A-8833419643DC}" dt="2023-04-26T02:34:45.598" v="58" actId="20577"/>
          <ac:spMkLst>
            <pc:docMk/>
            <pc:sldMk cId="1757086593" sldId="256"/>
            <ac:spMk id="3" creationId="{00000000-0000-0000-0000-000000000000}"/>
          </ac:spMkLst>
        </pc:spChg>
        <pc:spChg chg="mod">
          <ac:chgData name="Võ Văn Hải" userId="08643bf3-4a6f-4b99-a6d1-2c6718e7b167" providerId="ADAL" clId="{8FC2BE90-2BE9-42DE-8D1A-8833419643DC}" dt="2023-04-26T02:35:56.677" v="65" actId="20577"/>
          <ac:spMkLst>
            <pc:docMk/>
            <pc:sldMk cId="1757086593" sldId="256"/>
            <ac:spMk id="6" creationId="{EDE96138-F424-4DDB-8E29-92BAF1862DC2}"/>
          </ac:spMkLst>
        </pc:spChg>
      </pc:sldChg>
      <pc:sldChg chg="modSp mod">
        <pc:chgData name="Võ Văn Hải" userId="08643bf3-4a6f-4b99-a6d1-2c6718e7b167" providerId="ADAL" clId="{8FC2BE90-2BE9-42DE-8D1A-8833419643DC}" dt="2023-04-26T02:36:04.156" v="67" actId="27636"/>
        <pc:sldMkLst>
          <pc:docMk/>
          <pc:sldMk cId="3545355361" sldId="257"/>
        </pc:sldMkLst>
        <pc:spChg chg="mod">
          <ac:chgData name="Võ Văn Hải" userId="08643bf3-4a6f-4b99-a6d1-2c6718e7b167" providerId="ADAL" clId="{8FC2BE90-2BE9-42DE-8D1A-8833419643DC}" dt="2023-04-26T02:36:04.156" v="67" actId="27636"/>
          <ac:spMkLst>
            <pc:docMk/>
            <pc:sldMk cId="3545355361" sldId="257"/>
            <ac:spMk id="3" creationId="{1DAE475B-D32E-4CA3-BE91-B92C03D98BA2}"/>
          </ac:spMkLst>
        </pc:spChg>
      </pc:sldChg>
      <pc:sldChg chg="del">
        <pc:chgData name="Võ Văn Hải" userId="08643bf3-4a6f-4b99-a6d1-2c6718e7b167" providerId="ADAL" clId="{8FC2BE90-2BE9-42DE-8D1A-8833419643DC}" dt="2023-04-26T02:36:21.422" v="78" actId="47"/>
        <pc:sldMkLst>
          <pc:docMk/>
          <pc:sldMk cId="2118822229" sldId="269"/>
        </pc:sldMkLst>
      </pc:sldChg>
      <pc:sldChg chg="del">
        <pc:chgData name="Võ Văn Hải" userId="08643bf3-4a6f-4b99-a6d1-2c6718e7b167" providerId="ADAL" clId="{8FC2BE90-2BE9-42DE-8D1A-8833419643DC}" dt="2023-04-26T02:36:21.993" v="79" actId="47"/>
        <pc:sldMkLst>
          <pc:docMk/>
          <pc:sldMk cId="1969646464" sldId="270"/>
        </pc:sldMkLst>
      </pc:sldChg>
      <pc:sldChg chg="del">
        <pc:chgData name="Võ Văn Hải" userId="08643bf3-4a6f-4b99-a6d1-2c6718e7b167" providerId="ADAL" clId="{8FC2BE90-2BE9-42DE-8D1A-8833419643DC}" dt="2023-04-26T02:36:24.872" v="84" actId="47"/>
        <pc:sldMkLst>
          <pc:docMk/>
          <pc:sldMk cId="1206242965" sldId="277"/>
        </pc:sldMkLst>
      </pc:sldChg>
      <pc:sldChg chg="del">
        <pc:chgData name="Võ Văn Hải" userId="08643bf3-4a6f-4b99-a6d1-2c6718e7b167" providerId="ADAL" clId="{8FC2BE90-2BE9-42DE-8D1A-8833419643DC}" dt="2023-04-26T02:36:16.890" v="72" actId="47"/>
        <pc:sldMkLst>
          <pc:docMk/>
          <pc:sldMk cId="1351924903" sldId="285"/>
        </pc:sldMkLst>
      </pc:sldChg>
      <pc:sldChg chg="del">
        <pc:chgData name="Võ Văn Hải" userId="08643bf3-4a6f-4b99-a6d1-2c6718e7b167" providerId="ADAL" clId="{8FC2BE90-2BE9-42DE-8D1A-8833419643DC}" dt="2023-04-26T02:36:05.865" v="68" actId="47"/>
        <pc:sldMkLst>
          <pc:docMk/>
          <pc:sldMk cId="1334668273" sldId="286"/>
        </pc:sldMkLst>
      </pc:sldChg>
      <pc:sldChg chg="del">
        <pc:chgData name="Võ Văn Hải" userId="08643bf3-4a6f-4b99-a6d1-2c6718e7b167" providerId="ADAL" clId="{8FC2BE90-2BE9-42DE-8D1A-8833419643DC}" dt="2023-04-26T02:36:14.622" v="69" actId="47"/>
        <pc:sldMkLst>
          <pc:docMk/>
          <pc:sldMk cId="2635982343" sldId="289"/>
        </pc:sldMkLst>
      </pc:sldChg>
      <pc:sldChg chg="del">
        <pc:chgData name="Võ Văn Hải" userId="08643bf3-4a6f-4b99-a6d1-2c6718e7b167" providerId="ADAL" clId="{8FC2BE90-2BE9-42DE-8D1A-8833419643DC}" dt="2023-04-26T02:36:26.950" v="88" actId="47"/>
        <pc:sldMkLst>
          <pc:docMk/>
          <pc:sldMk cId="757751013" sldId="291"/>
        </pc:sldMkLst>
      </pc:sldChg>
      <pc:sldChg chg="del">
        <pc:chgData name="Võ Văn Hải" userId="08643bf3-4a6f-4b99-a6d1-2c6718e7b167" providerId="ADAL" clId="{8FC2BE90-2BE9-42DE-8D1A-8833419643DC}" dt="2023-04-26T02:36:23.391" v="81" actId="47"/>
        <pc:sldMkLst>
          <pc:docMk/>
          <pc:sldMk cId="926065995" sldId="293"/>
        </pc:sldMkLst>
      </pc:sldChg>
      <pc:sldChg chg="del">
        <pc:chgData name="Võ Văn Hải" userId="08643bf3-4a6f-4b99-a6d1-2c6718e7b167" providerId="ADAL" clId="{8FC2BE90-2BE9-42DE-8D1A-8833419643DC}" dt="2023-04-26T02:36:26.022" v="86" actId="47"/>
        <pc:sldMkLst>
          <pc:docMk/>
          <pc:sldMk cId="2282795987" sldId="294"/>
        </pc:sldMkLst>
      </pc:sldChg>
      <pc:sldChg chg="del">
        <pc:chgData name="Võ Văn Hải" userId="08643bf3-4a6f-4b99-a6d1-2c6718e7b167" providerId="ADAL" clId="{8FC2BE90-2BE9-42DE-8D1A-8833419643DC}" dt="2023-04-26T02:36:26.571" v="87" actId="47"/>
        <pc:sldMkLst>
          <pc:docMk/>
          <pc:sldMk cId="3187803800" sldId="296"/>
        </pc:sldMkLst>
      </pc:sldChg>
      <pc:sldChg chg="del">
        <pc:chgData name="Võ Văn Hải" userId="08643bf3-4a6f-4b99-a6d1-2c6718e7b167" providerId="ADAL" clId="{8FC2BE90-2BE9-42DE-8D1A-8833419643DC}" dt="2023-04-26T02:36:17.765" v="73" actId="47"/>
        <pc:sldMkLst>
          <pc:docMk/>
          <pc:sldMk cId="2971162002" sldId="297"/>
        </pc:sldMkLst>
      </pc:sldChg>
      <pc:sldChg chg="del">
        <pc:chgData name="Võ Văn Hải" userId="08643bf3-4a6f-4b99-a6d1-2c6718e7b167" providerId="ADAL" clId="{8FC2BE90-2BE9-42DE-8D1A-8833419643DC}" dt="2023-04-26T02:36:18.322" v="74" actId="47"/>
        <pc:sldMkLst>
          <pc:docMk/>
          <pc:sldMk cId="3272059604" sldId="298"/>
        </pc:sldMkLst>
      </pc:sldChg>
      <pc:sldChg chg="del">
        <pc:chgData name="Võ Văn Hải" userId="08643bf3-4a6f-4b99-a6d1-2c6718e7b167" providerId="ADAL" clId="{8FC2BE90-2BE9-42DE-8D1A-8833419643DC}" dt="2023-04-26T02:36:18.876" v="75" actId="47"/>
        <pc:sldMkLst>
          <pc:docMk/>
          <pc:sldMk cId="987653304" sldId="299"/>
        </pc:sldMkLst>
      </pc:sldChg>
      <pc:sldChg chg="del">
        <pc:chgData name="Võ Văn Hải" userId="08643bf3-4a6f-4b99-a6d1-2c6718e7b167" providerId="ADAL" clId="{8FC2BE90-2BE9-42DE-8D1A-8833419643DC}" dt="2023-04-26T02:36:19.335" v="76" actId="47"/>
        <pc:sldMkLst>
          <pc:docMk/>
          <pc:sldMk cId="3013123325" sldId="300"/>
        </pc:sldMkLst>
      </pc:sldChg>
      <pc:sldChg chg="new">
        <pc:chgData name="Võ Văn Hải" userId="08643bf3-4a6f-4b99-a6d1-2c6718e7b167" providerId="ADAL" clId="{8FC2BE90-2BE9-42DE-8D1A-8833419643DC}" dt="2023-04-26T02:36:30.202" v="89" actId="680"/>
        <pc:sldMkLst>
          <pc:docMk/>
          <pc:sldMk cId="143712266" sldId="302"/>
        </pc:sldMkLst>
      </pc:sldChg>
      <pc:sldChg chg="del">
        <pc:chgData name="Võ Văn Hải" userId="08643bf3-4a6f-4b99-a6d1-2c6718e7b167" providerId="ADAL" clId="{8FC2BE90-2BE9-42DE-8D1A-8833419643DC}" dt="2023-04-26T02:36:20.282" v="77" actId="47"/>
        <pc:sldMkLst>
          <pc:docMk/>
          <pc:sldMk cId="2537296885" sldId="302"/>
        </pc:sldMkLst>
      </pc:sldChg>
      <pc:sldChg chg="new">
        <pc:chgData name="Võ Văn Hải" userId="08643bf3-4a6f-4b99-a6d1-2c6718e7b167" providerId="ADAL" clId="{8FC2BE90-2BE9-42DE-8D1A-8833419643DC}" dt="2023-04-26T02:36:30.587" v="90" actId="680"/>
        <pc:sldMkLst>
          <pc:docMk/>
          <pc:sldMk cId="3140479810" sldId="303"/>
        </pc:sldMkLst>
      </pc:sldChg>
      <pc:sldChg chg="del">
        <pc:chgData name="Võ Văn Hải" userId="08643bf3-4a6f-4b99-a6d1-2c6718e7b167" providerId="ADAL" clId="{8FC2BE90-2BE9-42DE-8D1A-8833419643DC}" dt="2023-04-26T02:36:23.909" v="82" actId="47"/>
        <pc:sldMkLst>
          <pc:docMk/>
          <pc:sldMk cId="94813727" sldId="304"/>
        </pc:sldMkLst>
      </pc:sldChg>
      <pc:sldChg chg="new">
        <pc:chgData name="Võ Văn Hải" userId="08643bf3-4a6f-4b99-a6d1-2c6718e7b167" providerId="ADAL" clId="{8FC2BE90-2BE9-42DE-8D1A-8833419643DC}" dt="2023-04-26T02:36:30.812" v="91" actId="680"/>
        <pc:sldMkLst>
          <pc:docMk/>
          <pc:sldMk cId="3662144609" sldId="304"/>
        </pc:sldMkLst>
      </pc:sldChg>
      <pc:sldChg chg="new">
        <pc:chgData name="Võ Văn Hải" userId="08643bf3-4a6f-4b99-a6d1-2c6718e7b167" providerId="ADAL" clId="{8FC2BE90-2BE9-42DE-8D1A-8833419643DC}" dt="2023-04-26T02:36:31.029" v="92" actId="680"/>
        <pc:sldMkLst>
          <pc:docMk/>
          <pc:sldMk cId="1619602688" sldId="305"/>
        </pc:sldMkLst>
      </pc:sldChg>
      <pc:sldChg chg="del">
        <pc:chgData name="Võ Văn Hải" userId="08643bf3-4a6f-4b99-a6d1-2c6718e7b167" providerId="ADAL" clId="{8FC2BE90-2BE9-42DE-8D1A-8833419643DC}" dt="2023-04-26T02:36:25.457" v="85" actId="47"/>
        <pc:sldMkLst>
          <pc:docMk/>
          <pc:sldMk cId="2181078016" sldId="305"/>
        </pc:sldMkLst>
      </pc:sldChg>
      <pc:sldChg chg="del">
        <pc:chgData name="Võ Văn Hải" userId="08643bf3-4a6f-4b99-a6d1-2c6718e7b167" providerId="ADAL" clId="{8FC2BE90-2BE9-42DE-8D1A-8833419643DC}" dt="2023-04-26T02:36:22.768" v="80" actId="47"/>
        <pc:sldMkLst>
          <pc:docMk/>
          <pc:sldMk cId="4283995101" sldId="306"/>
        </pc:sldMkLst>
      </pc:sldChg>
      <pc:sldChg chg="del">
        <pc:chgData name="Võ Văn Hải" userId="08643bf3-4a6f-4b99-a6d1-2c6718e7b167" providerId="ADAL" clId="{8FC2BE90-2BE9-42DE-8D1A-8833419643DC}" dt="2023-04-26T02:36:24.426" v="83" actId="47"/>
        <pc:sldMkLst>
          <pc:docMk/>
          <pc:sldMk cId="1225365470" sldId="307"/>
        </pc:sldMkLst>
      </pc:sldChg>
      <pc:sldChg chg="del">
        <pc:chgData name="Võ Văn Hải" userId="08643bf3-4a6f-4b99-a6d1-2c6718e7b167" providerId="ADAL" clId="{8FC2BE90-2BE9-42DE-8D1A-8833419643DC}" dt="2023-04-26T02:36:15.526" v="70" actId="47"/>
        <pc:sldMkLst>
          <pc:docMk/>
          <pc:sldMk cId="1421184045" sldId="308"/>
        </pc:sldMkLst>
      </pc:sldChg>
      <pc:sldChg chg="del">
        <pc:chgData name="Võ Văn Hải" userId="08643bf3-4a6f-4b99-a6d1-2c6718e7b167" providerId="ADAL" clId="{8FC2BE90-2BE9-42DE-8D1A-8833419643DC}" dt="2023-04-26T02:36:16.205" v="71" actId="47"/>
        <pc:sldMkLst>
          <pc:docMk/>
          <pc:sldMk cId="3143050440" sldId="309"/>
        </pc:sldMkLst>
      </pc:sldChg>
    </pc:docChg>
  </pc:docChgLst>
  <pc:docChgLst>
    <pc:chgData name="Võ Văn Hải" userId="08643bf3-4a6f-4b99-a6d1-2c6718e7b167" providerId="ADAL" clId="{2B3D6C6E-95ED-4419-9ACF-3BBD38F64C0B}"/>
    <pc:docChg chg="custSel delSld modSld modMainMaster">
      <pc:chgData name="Võ Văn Hải" userId="08643bf3-4a6f-4b99-a6d1-2c6718e7b167" providerId="ADAL" clId="{2B3D6C6E-95ED-4419-9ACF-3BBD38F64C0B}" dt="2023-05-07T09:16:02.827" v="42" actId="14100"/>
      <pc:docMkLst>
        <pc:docMk/>
      </pc:docMkLst>
      <pc:sldChg chg="modSp mod">
        <pc:chgData name="Võ Văn Hải" userId="08643bf3-4a6f-4b99-a6d1-2c6718e7b167" providerId="ADAL" clId="{2B3D6C6E-95ED-4419-9ACF-3BBD38F64C0B}" dt="2023-05-07T09:14:37.523" v="15" actId="20577"/>
        <pc:sldMkLst>
          <pc:docMk/>
          <pc:sldMk cId="1757086593" sldId="256"/>
        </pc:sldMkLst>
        <pc:spChg chg="mod">
          <ac:chgData name="Võ Văn Hải" userId="08643bf3-4a6f-4b99-a6d1-2c6718e7b167" providerId="ADAL" clId="{2B3D6C6E-95ED-4419-9ACF-3BBD38F64C0B}" dt="2023-05-07T09:14:37.523" v="15" actId="20577"/>
          <ac:spMkLst>
            <pc:docMk/>
            <pc:sldMk cId="1757086593" sldId="256"/>
            <ac:spMk id="6" creationId="{EDE96138-F424-4DDB-8E29-92BAF1862DC2}"/>
          </ac:spMkLst>
        </pc:spChg>
      </pc:sldChg>
      <pc:sldChg chg="del">
        <pc:chgData name="Võ Văn Hải" userId="08643bf3-4a6f-4b99-a6d1-2c6718e7b167" providerId="ADAL" clId="{2B3D6C6E-95ED-4419-9ACF-3BBD38F64C0B}" dt="2023-05-07T09:14:42.764" v="18" actId="47"/>
        <pc:sldMkLst>
          <pc:docMk/>
          <pc:sldMk cId="3545355361" sldId="257"/>
        </pc:sldMkLst>
      </pc:sldChg>
      <pc:sldChg chg="del">
        <pc:chgData name="Võ Văn Hải" userId="08643bf3-4a6f-4b99-a6d1-2c6718e7b167" providerId="ADAL" clId="{2B3D6C6E-95ED-4419-9ACF-3BBD38F64C0B}" dt="2023-05-07T09:14:45.043" v="19" actId="47"/>
        <pc:sldMkLst>
          <pc:docMk/>
          <pc:sldMk cId="1546652757" sldId="276"/>
        </pc:sldMkLst>
      </pc:sldChg>
      <pc:sldChg chg="del">
        <pc:chgData name="Võ Văn Hải" userId="08643bf3-4a6f-4b99-a6d1-2c6718e7b167" providerId="ADAL" clId="{2B3D6C6E-95ED-4419-9ACF-3BBD38F64C0B}" dt="2023-05-07T09:14:40.951" v="17" actId="47"/>
        <pc:sldMkLst>
          <pc:docMk/>
          <pc:sldMk cId="3187679945" sldId="288"/>
        </pc:sldMkLst>
      </pc:sldChg>
      <pc:sldChg chg="del">
        <pc:chgData name="Võ Văn Hải" userId="08643bf3-4a6f-4b99-a6d1-2c6718e7b167" providerId="ADAL" clId="{2B3D6C6E-95ED-4419-9ACF-3BBD38F64C0B}" dt="2023-05-07T09:14:40.087" v="16" actId="47"/>
        <pc:sldMkLst>
          <pc:docMk/>
          <pc:sldMk cId="27147188" sldId="301"/>
        </pc:sldMkLst>
      </pc:sldChg>
      <pc:sldChg chg="modSp mod">
        <pc:chgData name="Võ Văn Hải" userId="08643bf3-4a6f-4b99-a6d1-2c6718e7b167" providerId="ADAL" clId="{2B3D6C6E-95ED-4419-9ACF-3BBD38F64C0B}" dt="2023-05-07T09:14:56.967" v="21" actId="27636"/>
        <pc:sldMkLst>
          <pc:docMk/>
          <pc:sldMk cId="143712266" sldId="302"/>
        </pc:sldMkLst>
        <pc:spChg chg="mod">
          <ac:chgData name="Võ Văn Hải" userId="08643bf3-4a6f-4b99-a6d1-2c6718e7b167" providerId="ADAL" clId="{2B3D6C6E-95ED-4419-9ACF-3BBD38F64C0B}" dt="2023-05-07T09:14:56.967" v="21" actId="27636"/>
          <ac:spMkLst>
            <pc:docMk/>
            <pc:sldMk cId="143712266" sldId="302"/>
            <ac:spMk id="5" creationId="{9E793105-39A9-A72B-9414-2AE8EEA8489D}"/>
          </ac:spMkLst>
        </pc:spChg>
      </pc:sldChg>
      <pc:sldChg chg="modSp mod">
        <pc:chgData name="Võ Văn Hải" userId="08643bf3-4a6f-4b99-a6d1-2c6718e7b167" providerId="ADAL" clId="{2B3D6C6E-95ED-4419-9ACF-3BBD38F64C0B}" dt="2023-05-07T09:14:56.973" v="22" actId="27636"/>
        <pc:sldMkLst>
          <pc:docMk/>
          <pc:sldMk cId="3140479810" sldId="303"/>
        </pc:sldMkLst>
        <pc:spChg chg="mod">
          <ac:chgData name="Võ Văn Hải" userId="08643bf3-4a6f-4b99-a6d1-2c6718e7b167" providerId="ADAL" clId="{2B3D6C6E-95ED-4419-9ACF-3BBD38F64C0B}" dt="2023-05-07T09:14:56.973" v="22" actId="27636"/>
          <ac:spMkLst>
            <pc:docMk/>
            <pc:sldMk cId="3140479810" sldId="303"/>
            <ac:spMk id="5" creationId="{36737E9B-EC83-7A1D-09E9-6415815E6ED6}"/>
          </ac:spMkLst>
        </pc:spChg>
      </pc:sldChg>
      <pc:sldChg chg="modSp mod">
        <pc:chgData name="Võ Văn Hải" userId="08643bf3-4a6f-4b99-a6d1-2c6718e7b167" providerId="ADAL" clId="{2B3D6C6E-95ED-4419-9ACF-3BBD38F64C0B}" dt="2023-05-07T09:14:56.977" v="23" actId="27636"/>
        <pc:sldMkLst>
          <pc:docMk/>
          <pc:sldMk cId="3662144609" sldId="304"/>
        </pc:sldMkLst>
        <pc:spChg chg="mod">
          <ac:chgData name="Võ Văn Hải" userId="08643bf3-4a6f-4b99-a6d1-2c6718e7b167" providerId="ADAL" clId="{2B3D6C6E-95ED-4419-9ACF-3BBD38F64C0B}" dt="2023-05-07T09:14:56.977" v="23" actId="27636"/>
          <ac:spMkLst>
            <pc:docMk/>
            <pc:sldMk cId="3662144609" sldId="304"/>
            <ac:spMk id="5" creationId="{7DF6BE69-569E-71B2-1AD6-0853AE67C909}"/>
          </ac:spMkLst>
        </pc:spChg>
      </pc:sldChg>
      <pc:sldChg chg="modSp mod">
        <pc:chgData name="Võ Văn Hải" userId="08643bf3-4a6f-4b99-a6d1-2c6718e7b167" providerId="ADAL" clId="{2B3D6C6E-95ED-4419-9ACF-3BBD38F64C0B}" dt="2023-05-07T09:14:56.983" v="24" actId="27636"/>
        <pc:sldMkLst>
          <pc:docMk/>
          <pc:sldMk cId="1619602688" sldId="305"/>
        </pc:sldMkLst>
        <pc:spChg chg="mod">
          <ac:chgData name="Võ Văn Hải" userId="08643bf3-4a6f-4b99-a6d1-2c6718e7b167" providerId="ADAL" clId="{2B3D6C6E-95ED-4419-9ACF-3BBD38F64C0B}" dt="2023-05-07T09:14:56.983" v="24" actId="27636"/>
          <ac:spMkLst>
            <pc:docMk/>
            <pc:sldMk cId="1619602688" sldId="305"/>
            <ac:spMk id="5" creationId="{F468CA90-EE16-F027-DC42-AA566586EF77}"/>
          </ac:spMkLst>
        </pc:spChg>
      </pc:sldChg>
      <pc:sldMasterChg chg="modSldLayout">
        <pc:chgData name="Võ Văn Hải" userId="08643bf3-4a6f-4b99-a6d1-2c6718e7b167" providerId="ADAL" clId="{2B3D6C6E-95ED-4419-9ACF-3BBD38F64C0B}" dt="2023-05-07T09:16:02.827" v="42" actId="14100"/>
        <pc:sldMasterMkLst>
          <pc:docMk/>
          <pc:sldMasterMk cId="151095810" sldId="2147483660"/>
        </pc:sldMasterMkLst>
        <pc:sldLayoutChg chg="modSp mod">
          <pc:chgData name="Võ Văn Hải" userId="08643bf3-4a6f-4b99-a6d1-2c6718e7b167" providerId="ADAL" clId="{2B3D6C6E-95ED-4419-9ACF-3BBD38F64C0B}" dt="2023-05-07T09:16:02.827" v="42" actId="14100"/>
          <pc:sldLayoutMkLst>
            <pc:docMk/>
            <pc:sldMasterMk cId="151095810" sldId="2147483660"/>
            <pc:sldLayoutMk cId="1385341914" sldId="2147483662"/>
          </pc:sldLayoutMkLst>
          <pc:spChg chg="mod">
            <ac:chgData name="Võ Văn Hải" userId="08643bf3-4a6f-4b99-a6d1-2c6718e7b167" providerId="ADAL" clId="{2B3D6C6E-95ED-4419-9ACF-3BBD38F64C0B}" dt="2023-05-07T09:16:02.827" v="42" actId="14100"/>
            <ac:spMkLst>
              <pc:docMk/>
              <pc:sldMasterMk cId="151095810" sldId="2147483660"/>
              <pc:sldLayoutMk cId="1385341914" sldId="2147483662"/>
              <ac:spMk id="2" creationId="{00000000-0000-0000-0000-000000000000}"/>
            </ac:spMkLst>
          </pc:spChg>
          <pc:spChg chg="mod">
            <ac:chgData name="Võ Văn Hải" userId="08643bf3-4a6f-4b99-a6d1-2c6718e7b167" providerId="ADAL" clId="{2B3D6C6E-95ED-4419-9ACF-3BBD38F64C0B}" dt="2023-05-07T09:16:00.027" v="41" actId="14100"/>
            <ac:spMkLst>
              <pc:docMk/>
              <pc:sldMasterMk cId="151095810" sldId="2147483660"/>
              <pc:sldLayoutMk cId="1385341914" sldId="2147483662"/>
              <ac:spMk id="4" creationId="{00000000-0000-0000-0000-000000000000}"/>
            </ac:spMkLst>
          </pc:spChg>
          <pc:spChg chg="mod">
            <ac:chgData name="Võ Văn Hải" userId="08643bf3-4a6f-4b99-a6d1-2c6718e7b167" providerId="ADAL" clId="{2B3D6C6E-95ED-4419-9ACF-3BBD38F64C0B}" dt="2023-05-07T09:15:57.323" v="40" actId="14100"/>
            <ac:spMkLst>
              <pc:docMk/>
              <pc:sldMasterMk cId="151095810" sldId="2147483660"/>
              <pc:sldLayoutMk cId="1385341914" sldId="2147483662"/>
              <ac:spMk id="10" creationId="{00000000-0000-0000-0000-000000000000}"/>
            </ac:spMkLst>
          </pc:spChg>
          <pc:spChg chg="mod">
            <ac:chgData name="Võ Văn Hải" userId="08643bf3-4a6f-4b99-a6d1-2c6718e7b167" providerId="ADAL" clId="{2B3D6C6E-95ED-4419-9ACF-3BBD38F64C0B}" dt="2023-05-07T09:15:46.954" v="38" actId="1076"/>
            <ac:spMkLst>
              <pc:docMk/>
              <pc:sldMasterMk cId="151095810" sldId="2147483660"/>
              <pc:sldLayoutMk cId="1385341914" sldId="2147483662"/>
              <ac:spMk id="12" creationId="{00000000-0000-0000-0000-000000000000}"/>
            </ac:spMkLst>
          </pc:spChg>
        </pc:sldLayoutChg>
      </pc:sldMasterChg>
    </pc:docChg>
  </pc:docChgLst>
  <pc:docChgLst>
    <pc:chgData name="Vo Van Hai" userId="f0079a099ca3ce96" providerId="LiveId" clId="{6CD563F7-095A-466F-8D28-35A17D2D6E64}"/>
    <pc:docChg chg="undo custSel modSld">
      <pc:chgData name="Vo Van Hai" userId="f0079a099ca3ce96" providerId="LiveId" clId="{6CD563F7-095A-466F-8D28-35A17D2D6E64}" dt="2021-04-29T12:57:12.615" v="2" actId="122"/>
      <pc:docMkLst>
        <pc:docMk/>
      </pc:docMkLst>
      <pc:sldChg chg="modSp mod">
        <pc:chgData name="Vo Van Hai" userId="f0079a099ca3ce96" providerId="LiveId" clId="{6CD563F7-095A-466F-8D28-35A17D2D6E64}" dt="2021-04-29T12:57:12.615" v="2" actId="122"/>
        <pc:sldMkLst>
          <pc:docMk/>
          <pc:sldMk cId="2929901074" sldId="282"/>
        </pc:sldMkLst>
        <pc:graphicFrameChg chg="modGraphic">
          <ac:chgData name="Vo Van Hai" userId="f0079a099ca3ce96" providerId="LiveId" clId="{6CD563F7-095A-466F-8D28-35A17D2D6E64}" dt="2021-04-29T12:57:12.615" v="2" actId="122"/>
          <ac:graphicFrameMkLst>
            <pc:docMk/>
            <pc:sldMk cId="2929901074" sldId="282"/>
            <ac:graphicFrameMk id="6" creationId="{DBF1E62A-220A-48CC-9FC3-3D1C738918B9}"/>
          </ac:graphicFrameMkLst>
        </pc:graphicFrameChg>
      </pc:sldChg>
    </pc:docChg>
  </pc:docChgLst>
  <pc:docChgLst>
    <pc:chgData name="Vo Van Hai" userId="f0079a099ca3ce96" providerId="LiveId" clId="{C9FE3EE3-6A1B-4B7A-9452-C6C93F573E60}"/>
    <pc:docChg chg="undo custSel mod addSld delSld modSld modMainMaster">
      <pc:chgData name="Vo Van Hai" userId="f0079a099ca3ce96" providerId="LiveId" clId="{C9FE3EE3-6A1B-4B7A-9452-C6C93F573E60}" dt="2020-06-22T10:26:55.960" v="1406" actId="20577"/>
      <pc:docMkLst>
        <pc:docMk/>
      </pc:docMkLst>
      <pc:sldChg chg="modSp">
        <pc:chgData name="Vo Van Hai" userId="f0079a099ca3ce96" providerId="LiveId" clId="{C9FE3EE3-6A1B-4B7A-9452-C6C93F573E60}" dt="2020-06-22T08:45:42.876" v="84" actId="20577"/>
        <pc:sldMkLst>
          <pc:docMk/>
          <pc:sldMk cId="1757086593" sldId="256"/>
        </pc:sldMkLst>
        <pc:spChg chg="mod">
          <ac:chgData name="Vo Van Hai" userId="f0079a099ca3ce96" providerId="LiveId" clId="{C9FE3EE3-6A1B-4B7A-9452-C6C93F573E60}" dt="2020-06-22T08:45:25.251" v="60" actId="14100"/>
          <ac:spMkLst>
            <pc:docMk/>
            <pc:sldMk cId="1757086593" sldId="256"/>
            <ac:spMk id="2" creationId="{00000000-0000-0000-0000-000000000000}"/>
          </ac:spMkLst>
        </pc:spChg>
        <pc:spChg chg="mod">
          <ac:chgData name="Vo Van Hai" userId="f0079a099ca3ce96" providerId="LiveId" clId="{C9FE3EE3-6A1B-4B7A-9452-C6C93F573E60}" dt="2020-06-22T08:45:42.876" v="84" actId="20577"/>
          <ac:spMkLst>
            <pc:docMk/>
            <pc:sldMk cId="1757086593" sldId="256"/>
            <ac:spMk id="3" creationId="{00000000-0000-0000-0000-000000000000}"/>
          </ac:spMkLst>
        </pc:spChg>
      </pc:sldChg>
      <pc:sldChg chg="add del">
        <pc:chgData name="Vo Van Hai" userId="f0079a099ca3ce96" providerId="LiveId" clId="{C9FE3EE3-6A1B-4B7A-9452-C6C93F573E60}" dt="2020-06-22T08:32:59.166" v="7"/>
        <pc:sldMkLst>
          <pc:docMk/>
          <pc:sldMk cId="719083167" sldId="257"/>
        </pc:sldMkLst>
      </pc:sldChg>
      <pc:sldChg chg="add del">
        <pc:chgData name="Vo Van Hai" userId="f0079a099ca3ce96" providerId="LiveId" clId="{C9FE3EE3-6A1B-4B7A-9452-C6C93F573E60}" dt="2020-06-22T08:33:53.930" v="13"/>
        <pc:sldMkLst>
          <pc:docMk/>
          <pc:sldMk cId="1317008964" sldId="257"/>
        </pc:sldMkLst>
      </pc:sldChg>
      <pc:sldChg chg="modSp add">
        <pc:chgData name="Vo Van Hai" userId="f0079a099ca3ce96" providerId="LiveId" clId="{C9FE3EE3-6A1B-4B7A-9452-C6C93F573E60}" dt="2020-06-22T10:24:31.827" v="1400"/>
        <pc:sldMkLst>
          <pc:docMk/>
          <pc:sldMk cId="3545355361" sldId="257"/>
        </pc:sldMkLst>
        <pc:spChg chg="mod">
          <ac:chgData name="Vo Van Hai" userId="f0079a099ca3ce96" providerId="LiveId" clId="{C9FE3EE3-6A1B-4B7A-9452-C6C93F573E60}" dt="2020-06-22T08:47:14.496" v="94" actId="20577"/>
          <ac:spMkLst>
            <pc:docMk/>
            <pc:sldMk cId="3545355361" sldId="257"/>
            <ac:spMk id="2" creationId="{B0EE038A-E430-42B6-A5DC-19A69E4C4051}"/>
          </ac:spMkLst>
        </pc:spChg>
        <pc:spChg chg="mod">
          <ac:chgData name="Vo Van Hai" userId="f0079a099ca3ce96" providerId="LiveId" clId="{C9FE3EE3-6A1B-4B7A-9452-C6C93F573E60}" dt="2020-06-22T10:24:31.827" v="1400"/>
          <ac:spMkLst>
            <pc:docMk/>
            <pc:sldMk cId="3545355361" sldId="257"/>
            <ac:spMk id="3" creationId="{1DAE475B-D32E-4CA3-BE91-B92C03D98BA2}"/>
          </ac:spMkLst>
        </pc:spChg>
        <pc:spChg chg="mod">
          <ac:chgData name="Vo Van Hai" userId="f0079a099ca3ce96" providerId="LiveId" clId="{C9FE3EE3-6A1B-4B7A-9452-C6C93F573E60}" dt="2020-06-22T08:37:47.811" v="28" actId="27636"/>
          <ac:spMkLst>
            <pc:docMk/>
            <pc:sldMk cId="3545355361" sldId="257"/>
            <ac:spMk id="5" creationId="{98FDD9D5-D013-4C59-AB77-5272CA6B9F63}"/>
          </ac:spMkLst>
        </pc:spChg>
      </pc:sldChg>
      <pc:sldChg chg="add del">
        <pc:chgData name="Vo Van Hai" userId="f0079a099ca3ce96" providerId="LiveId" clId="{C9FE3EE3-6A1B-4B7A-9452-C6C93F573E60}" dt="2020-06-22T08:37:40.494" v="26" actId="2696"/>
        <pc:sldMkLst>
          <pc:docMk/>
          <pc:sldMk cId="3718290644" sldId="257"/>
        </pc:sldMkLst>
      </pc:sldChg>
      <pc:sldChg chg="modSp add">
        <pc:chgData name="Vo Van Hai" userId="f0079a099ca3ce96" providerId="LiveId" clId="{C9FE3EE3-6A1B-4B7A-9452-C6C93F573E60}" dt="2020-06-22T08:48:37.292" v="176" actId="20577"/>
        <pc:sldMkLst>
          <pc:docMk/>
          <pc:sldMk cId="742975065" sldId="258"/>
        </pc:sldMkLst>
        <pc:spChg chg="mod">
          <ac:chgData name="Vo Van Hai" userId="f0079a099ca3ce96" providerId="LiveId" clId="{C9FE3EE3-6A1B-4B7A-9452-C6C93F573E60}" dt="2020-06-22T08:48:37.292" v="176" actId="20577"/>
          <ac:spMkLst>
            <pc:docMk/>
            <pc:sldMk cId="742975065" sldId="258"/>
            <ac:spMk id="2" creationId="{6CA2991E-CD51-4F07-99F2-861C80573F2E}"/>
          </ac:spMkLst>
        </pc:spChg>
        <pc:spChg chg="mod">
          <ac:chgData name="Vo Van Hai" userId="f0079a099ca3ce96" providerId="LiveId" clId="{C9FE3EE3-6A1B-4B7A-9452-C6C93F573E60}" dt="2020-06-22T08:37:54.099" v="30" actId="27636"/>
          <ac:spMkLst>
            <pc:docMk/>
            <pc:sldMk cId="742975065" sldId="258"/>
            <ac:spMk id="5" creationId="{80CAD373-4D56-4DD1-9D37-8FB3C8C37CA7}"/>
          </ac:spMkLst>
        </pc:spChg>
      </pc:sldChg>
      <pc:sldChg chg="add del">
        <pc:chgData name="Vo Van Hai" userId="f0079a099ca3ce96" providerId="LiveId" clId="{C9FE3EE3-6A1B-4B7A-9452-C6C93F573E60}" dt="2020-06-22T08:32:58.668" v="6"/>
        <pc:sldMkLst>
          <pc:docMk/>
          <pc:sldMk cId="3011430432" sldId="258"/>
        </pc:sldMkLst>
      </pc:sldChg>
      <pc:sldChg chg="add del">
        <pc:chgData name="Vo Van Hai" userId="f0079a099ca3ce96" providerId="LiveId" clId="{C9FE3EE3-6A1B-4B7A-9452-C6C93F573E60}" dt="2020-06-22T08:33:53.482" v="12"/>
        <pc:sldMkLst>
          <pc:docMk/>
          <pc:sldMk cId="3355494195" sldId="258"/>
        </pc:sldMkLst>
      </pc:sldChg>
      <pc:sldChg chg="addSp modSp add modNotesTx">
        <pc:chgData name="Vo Van Hai" userId="f0079a099ca3ce96" providerId="LiveId" clId="{C9FE3EE3-6A1B-4B7A-9452-C6C93F573E60}" dt="2020-06-22T10:15:26.228" v="1302" actId="20577"/>
        <pc:sldMkLst>
          <pc:docMk/>
          <pc:sldMk cId="871086345" sldId="259"/>
        </pc:sldMkLst>
        <pc:spChg chg="mod">
          <ac:chgData name="Vo Van Hai" userId="f0079a099ca3ce96" providerId="LiveId" clId="{C9FE3EE3-6A1B-4B7A-9452-C6C93F573E60}" dt="2020-06-22T08:50:50.052" v="182" actId="20577"/>
          <ac:spMkLst>
            <pc:docMk/>
            <pc:sldMk cId="871086345" sldId="259"/>
            <ac:spMk id="2" creationId="{F8087402-BD07-4613-93C1-D41A24786BAA}"/>
          </ac:spMkLst>
        </pc:spChg>
        <pc:spChg chg="mod">
          <ac:chgData name="Vo Van Hai" userId="f0079a099ca3ce96" providerId="LiveId" clId="{C9FE3EE3-6A1B-4B7A-9452-C6C93F573E60}" dt="2020-06-22T10:15:26.228" v="1302" actId="20577"/>
          <ac:spMkLst>
            <pc:docMk/>
            <pc:sldMk cId="871086345" sldId="259"/>
            <ac:spMk id="3" creationId="{0F4B7ACA-8B64-42FB-A62F-BCC966D9D6F9}"/>
          </ac:spMkLst>
        </pc:spChg>
        <pc:spChg chg="mod">
          <ac:chgData name="Vo Van Hai" userId="f0079a099ca3ce96" providerId="LiveId" clId="{C9FE3EE3-6A1B-4B7A-9452-C6C93F573E60}" dt="2020-06-22T08:55:48.573" v="248" actId="20577"/>
          <ac:spMkLst>
            <pc:docMk/>
            <pc:sldMk cId="871086345" sldId="259"/>
            <ac:spMk id="5" creationId="{21DC375F-6B24-4D4E-A601-06FFA08FAED8}"/>
          </ac:spMkLst>
        </pc:spChg>
        <pc:spChg chg="add mod">
          <ac:chgData name="Vo Van Hai" userId="f0079a099ca3ce96" providerId="LiveId" clId="{C9FE3EE3-6A1B-4B7A-9452-C6C93F573E60}" dt="2020-06-22T09:36:00.977" v="1018" actId="5793"/>
          <ac:spMkLst>
            <pc:docMk/>
            <pc:sldMk cId="871086345" sldId="259"/>
            <ac:spMk id="6" creationId="{E5E3A8C2-F931-4023-9B66-5FEE24A645ED}"/>
          </ac:spMkLst>
        </pc:spChg>
      </pc:sldChg>
      <pc:sldChg chg="add del">
        <pc:chgData name="Vo Van Hai" userId="f0079a099ca3ce96" providerId="LiveId" clId="{C9FE3EE3-6A1B-4B7A-9452-C6C93F573E60}" dt="2020-06-22T08:32:58.317" v="5"/>
        <pc:sldMkLst>
          <pc:docMk/>
          <pc:sldMk cId="3291069867" sldId="259"/>
        </pc:sldMkLst>
      </pc:sldChg>
      <pc:sldChg chg="modSp add">
        <pc:chgData name="Vo Van Hai" userId="f0079a099ca3ce96" providerId="LiveId" clId="{C9FE3EE3-6A1B-4B7A-9452-C6C93F573E60}" dt="2020-06-22T10:26:55.960" v="1406" actId="20577"/>
        <pc:sldMkLst>
          <pc:docMk/>
          <pc:sldMk cId="1066933002" sldId="260"/>
        </pc:sldMkLst>
        <pc:spChg chg="mod">
          <ac:chgData name="Vo Van Hai" userId="f0079a099ca3ce96" providerId="LiveId" clId="{C9FE3EE3-6A1B-4B7A-9452-C6C93F573E60}" dt="2020-06-22T09:00:21.455" v="313"/>
          <ac:spMkLst>
            <pc:docMk/>
            <pc:sldMk cId="1066933002" sldId="260"/>
            <ac:spMk id="2" creationId="{A1F38B22-8BC9-4FA7-8107-15B4E27CBDB8}"/>
          </ac:spMkLst>
        </pc:spChg>
        <pc:spChg chg="mod">
          <ac:chgData name="Vo Van Hai" userId="f0079a099ca3ce96" providerId="LiveId" clId="{C9FE3EE3-6A1B-4B7A-9452-C6C93F573E60}" dt="2020-06-22T10:26:55.960" v="1406" actId="20577"/>
          <ac:spMkLst>
            <pc:docMk/>
            <pc:sldMk cId="1066933002" sldId="260"/>
            <ac:spMk id="3" creationId="{9BFCD8DF-AB53-453C-894E-64D97D914D66}"/>
          </ac:spMkLst>
        </pc:spChg>
        <pc:spChg chg="mod">
          <ac:chgData name="Vo Van Hai" userId="f0079a099ca3ce96" providerId="LiveId" clId="{C9FE3EE3-6A1B-4B7A-9452-C6C93F573E60}" dt="2020-06-22T09:00:37.662" v="321" actId="20577"/>
          <ac:spMkLst>
            <pc:docMk/>
            <pc:sldMk cId="1066933002" sldId="260"/>
            <ac:spMk id="5" creationId="{8BD6A7D9-B4B3-43F3-81D9-C2BCBCE56356}"/>
          </ac:spMkLst>
        </pc:spChg>
      </pc:sldChg>
      <pc:sldChg chg="add del">
        <pc:chgData name="Vo Van Hai" userId="f0079a099ca3ce96" providerId="LiveId" clId="{C9FE3EE3-6A1B-4B7A-9452-C6C93F573E60}" dt="2020-06-22T08:32:58.005" v="4"/>
        <pc:sldMkLst>
          <pc:docMk/>
          <pc:sldMk cId="3609071548" sldId="260"/>
        </pc:sldMkLst>
      </pc:sldChg>
      <pc:sldChg chg="addSp delSp modSp add">
        <pc:chgData name="Vo Van Hai" userId="f0079a099ca3ce96" providerId="LiveId" clId="{C9FE3EE3-6A1B-4B7A-9452-C6C93F573E60}" dt="2020-06-22T10:17:33.669" v="1352" actId="20577"/>
        <pc:sldMkLst>
          <pc:docMk/>
          <pc:sldMk cId="2684089407" sldId="261"/>
        </pc:sldMkLst>
        <pc:spChg chg="mod">
          <ac:chgData name="Vo Van Hai" userId="f0079a099ca3ce96" providerId="LiveId" clId="{C9FE3EE3-6A1B-4B7A-9452-C6C93F573E60}" dt="2020-06-22T09:21:16.328" v="738"/>
          <ac:spMkLst>
            <pc:docMk/>
            <pc:sldMk cId="2684089407" sldId="261"/>
            <ac:spMk id="2" creationId="{F05FE836-D710-4D41-8569-B07E9817AECB}"/>
          </ac:spMkLst>
        </pc:spChg>
        <pc:spChg chg="del">
          <ac:chgData name="Vo Van Hai" userId="f0079a099ca3ce96" providerId="LiveId" clId="{C9FE3EE3-6A1B-4B7A-9452-C6C93F573E60}" dt="2020-06-22T09:21:24.086" v="739" actId="478"/>
          <ac:spMkLst>
            <pc:docMk/>
            <pc:sldMk cId="2684089407" sldId="261"/>
            <ac:spMk id="3" creationId="{8D0EC448-3245-4269-90A7-4EC317BB3231}"/>
          </ac:spMkLst>
        </pc:spChg>
        <pc:spChg chg="mod">
          <ac:chgData name="Vo Van Hai" userId="f0079a099ca3ce96" providerId="LiveId" clId="{C9FE3EE3-6A1B-4B7A-9452-C6C93F573E60}" dt="2020-06-22T10:17:25.269" v="1346" actId="20577"/>
          <ac:spMkLst>
            <pc:docMk/>
            <pc:sldMk cId="2684089407" sldId="261"/>
            <ac:spMk id="5" creationId="{FC0EFC93-1DDF-430D-B3B3-8DE859D65939}"/>
          </ac:spMkLst>
        </pc:spChg>
        <pc:spChg chg="add mod">
          <ac:chgData name="Vo Van Hai" userId="f0079a099ca3ce96" providerId="LiveId" clId="{C9FE3EE3-6A1B-4B7A-9452-C6C93F573E60}" dt="2020-06-22T09:24:57.813" v="792" actId="20577"/>
          <ac:spMkLst>
            <pc:docMk/>
            <pc:sldMk cId="2684089407" sldId="261"/>
            <ac:spMk id="8" creationId="{3DD5B6DA-BA5A-4E45-A6D1-579AE6B80818}"/>
          </ac:spMkLst>
        </pc:spChg>
        <pc:spChg chg="add mod">
          <ac:chgData name="Vo Van Hai" userId="f0079a099ca3ce96" providerId="LiveId" clId="{C9FE3EE3-6A1B-4B7A-9452-C6C93F573E60}" dt="2020-06-22T09:25:18.490" v="803" actId="20577"/>
          <ac:spMkLst>
            <pc:docMk/>
            <pc:sldMk cId="2684089407" sldId="261"/>
            <ac:spMk id="9" creationId="{1D72C0E8-ABDD-4F75-8791-5D5D17E48444}"/>
          </ac:spMkLst>
        </pc:spChg>
        <pc:graphicFrameChg chg="add mod modGraphic">
          <ac:chgData name="Vo Van Hai" userId="f0079a099ca3ce96" providerId="LiveId" clId="{C9FE3EE3-6A1B-4B7A-9452-C6C93F573E60}" dt="2020-06-22T09:24:26.268" v="781" actId="1036"/>
          <ac:graphicFrameMkLst>
            <pc:docMk/>
            <pc:sldMk cId="2684089407" sldId="261"/>
            <ac:graphicFrameMk id="6" creationId="{FD3123E5-79EE-4DF0-9848-A62BFF403F5C}"/>
          </ac:graphicFrameMkLst>
        </pc:graphicFrameChg>
        <pc:graphicFrameChg chg="add mod modGraphic">
          <ac:chgData name="Vo Van Hai" userId="f0079a099ca3ce96" providerId="LiveId" clId="{C9FE3EE3-6A1B-4B7A-9452-C6C93F573E60}" dt="2020-06-22T10:17:33.669" v="1352" actId="20577"/>
          <ac:graphicFrameMkLst>
            <pc:docMk/>
            <pc:sldMk cId="2684089407" sldId="261"/>
            <ac:graphicFrameMk id="7" creationId="{CCB82309-924A-4DC8-A331-CA410297BA44}"/>
          </ac:graphicFrameMkLst>
        </pc:graphicFrameChg>
      </pc:sldChg>
      <pc:sldChg chg="modSp add">
        <pc:chgData name="Vo Van Hai" userId="f0079a099ca3ce96" providerId="LiveId" clId="{C9FE3EE3-6A1B-4B7A-9452-C6C93F573E60}" dt="2020-06-22T10:18:27.307" v="1354" actId="20577"/>
        <pc:sldMkLst>
          <pc:docMk/>
          <pc:sldMk cId="2283481510" sldId="262"/>
        </pc:sldMkLst>
        <pc:spChg chg="mod">
          <ac:chgData name="Vo Van Hai" userId="f0079a099ca3ce96" providerId="LiveId" clId="{C9FE3EE3-6A1B-4B7A-9452-C6C93F573E60}" dt="2020-06-22T09:22:34.381" v="756" actId="20577"/>
          <ac:spMkLst>
            <pc:docMk/>
            <pc:sldMk cId="2283481510" sldId="262"/>
            <ac:spMk id="2" creationId="{3FB530A9-8949-47F1-9A73-D464FDC77778}"/>
          </ac:spMkLst>
        </pc:spChg>
        <pc:spChg chg="mod">
          <ac:chgData name="Vo Van Hai" userId="f0079a099ca3ce96" providerId="LiveId" clId="{C9FE3EE3-6A1B-4B7A-9452-C6C93F573E60}" dt="2020-06-22T10:18:27.307" v="1354" actId="20577"/>
          <ac:spMkLst>
            <pc:docMk/>
            <pc:sldMk cId="2283481510" sldId="262"/>
            <ac:spMk id="3" creationId="{AA70CAE3-12EF-45FE-B8DB-CBE5D0035ED5}"/>
          </ac:spMkLst>
        </pc:spChg>
        <pc:spChg chg="mod">
          <ac:chgData name="Vo Van Hai" userId="f0079a099ca3ce96" providerId="LiveId" clId="{C9FE3EE3-6A1B-4B7A-9452-C6C93F573E60}" dt="2020-06-22T08:37:55.369" v="38" actId="27636"/>
          <ac:spMkLst>
            <pc:docMk/>
            <pc:sldMk cId="2283481510" sldId="262"/>
            <ac:spMk id="5" creationId="{AA4D129C-A781-4159-AF08-BE3F4E034D59}"/>
          </ac:spMkLst>
        </pc:spChg>
      </pc:sldChg>
      <pc:sldChg chg="addSp delSp modSp add mod setBg">
        <pc:chgData name="Vo Van Hai" userId="f0079a099ca3ce96" providerId="LiveId" clId="{C9FE3EE3-6A1B-4B7A-9452-C6C93F573E60}" dt="2020-06-22T09:32:58.988" v="916" actId="20577"/>
        <pc:sldMkLst>
          <pc:docMk/>
          <pc:sldMk cId="3418569284" sldId="263"/>
        </pc:sldMkLst>
        <pc:spChg chg="mod">
          <ac:chgData name="Vo Van Hai" userId="f0079a099ca3ce96" providerId="LiveId" clId="{C9FE3EE3-6A1B-4B7A-9452-C6C93F573E60}" dt="2020-06-22T09:32:58.988" v="916" actId="20577"/>
          <ac:spMkLst>
            <pc:docMk/>
            <pc:sldMk cId="3418569284" sldId="263"/>
            <ac:spMk id="2" creationId="{A9C142BE-E59A-4FE5-9D61-FFE5997C3830}"/>
          </ac:spMkLst>
        </pc:spChg>
        <pc:spChg chg="del mod">
          <ac:chgData name="Vo Van Hai" userId="f0079a099ca3ce96" providerId="LiveId" clId="{C9FE3EE3-6A1B-4B7A-9452-C6C93F573E60}" dt="2020-06-22T09:29:25.140" v="818" actId="478"/>
          <ac:spMkLst>
            <pc:docMk/>
            <pc:sldMk cId="3418569284" sldId="263"/>
            <ac:spMk id="3" creationId="{D6E206EE-656A-46FB-A861-9041395D83A0}"/>
          </ac:spMkLst>
        </pc:spChg>
        <pc:spChg chg="mod ord">
          <ac:chgData name="Vo Van Hai" userId="f0079a099ca3ce96" providerId="LiveId" clId="{C9FE3EE3-6A1B-4B7A-9452-C6C93F573E60}" dt="2020-06-22T09:29:40.365" v="823" actId="26606"/>
          <ac:spMkLst>
            <pc:docMk/>
            <pc:sldMk cId="3418569284" sldId="263"/>
            <ac:spMk id="4" creationId="{9ACBE36B-C3C9-4445-B076-5E9254AC0B7B}"/>
          </ac:spMkLst>
        </pc:spChg>
        <pc:spChg chg="del mod ord">
          <ac:chgData name="Vo Van Hai" userId="f0079a099ca3ce96" providerId="LiveId" clId="{C9FE3EE3-6A1B-4B7A-9452-C6C93F573E60}" dt="2020-06-22T09:30:27.124" v="832" actId="478"/>
          <ac:spMkLst>
            <pc:docMk/>
            <pc:sldMk cId="3418569284" sldId="263"/>
            <ac:spMk id="5" creationId="{63F27D2A-B3FE-41BB-AB7E-B283E0B619F5}"/>
          </ac:spMkLst>
        </pc:spChg>
        <pc:spChg chg="add mod">
          <ac:chgData name="Vo Van Hai" userId="f0079a099ca3ce96" providerId="LiveId" clId="{C9FE3EE3-6A1B-4B7A-9452-C6C93F573E60}" dt="2020-06-22T09:32:23.374" v="895" actId="255"/>
          <ac:spMkLst>
            <pc:docMk/>
            <pc:sldMk cId="3418569284" sldId="263"/>
            <ac:spMk id="9" creationId="{95BE59AD-6E1F-4F23-B1D8-4DA5D42E24EF}"/>
          </ac:spMkLst>
        </pc:spChg>
        <pc:spChg chg="add mod">
          <ac:chgData name="Vo Van Hai" userId="f0079a099ca3ce96" providerId="LiveId" clId="{C9FE3EE3-6A1B-4B7A-9452-C6C93F573E60}" dt="2020-06-22T09:32:34.365" v="905" actId="20577"/>
          <ac:spMkLst>
            <pc:docMk/>
            <pc:sldMk cId="3418569284" sldId="263"/>
            <ac:spMk id="10" creationId="{280EA434-BBF2-41EA-99B4-7DC553F0116B}"/>
          </ac:spMkLst>
        </pc:spChg>
        <pc:spChg chg="add del">
          <ac:chgData name="Vo Van Hai" userId="f0079a099ca3ce96" providerId="LiveId" clId="{C9FE3EE3-6A1B-4B7A-9452-C6C93F573E60}" dt="2020-06-22T09:29:38.099" v="821" actId="26606"/>
          <ac:spMkLst>
            <pc:docMk/>
            <pc:sldMk cId="3418569284" sldId="263"/>
            <ac:spMk id="12" creationId="{FC7A3AA1-44C4-4CBE-8808-D86A411AD665}"/>
          </ac:spMkLst>
        </pc:spChg>
        <pc:spChg chg="add del">
          <ac:chgData name="Vo Van Hai" userId="f0079a099ca3ce96" providerId="LiveId" clId="{C9FE3EE3-6A1B-4B7A-9452-C6C93F573E60}" dt="2020-06-22T09:29:38.099" v="821" actId="26606"/>
          <ac:spMkLst>
            <pc:docMk/>
            <pc:sldMk cId="3418569284" sldId="263"/>
            <ac:spMk id="16" creationId="{091C9E05-1ED5-4438-8E0F-38219974999F}"/>
          </ac:spMkLst>
        </pc:spChg>
        <pc:graphicFrameChg chg="add del mod modGraphic">
          <ac:chgData name="Vo Van Hai" userId="f0079a099ca3ce96" providerId="LiveId" clId="{C9FE3EE3-6A1B-4B7A-9452-C6C93F573E60}" dt="2020-06-22T09:29:40.791" v="824"/>
          <ac:graphicFrameMkLst>
            <pc:docMk/>
            <pc:sldMk cId="3418569284" sldId="263"/>
            <ac:graphicFrameMk id="7" creationId="{DFAC6F34-F352-4971-9570-1A96592409C1}"/>
          </ac:graphicFrameMkLst>
        </pc:graphicFrameChg>
        <pc:graphicFrameChg chg="add mod modGraphic">
          <ac:chgData name="Vo Van Hai" userId="f0079a099ca3ce96" providerId="LiveId" clId="{C9FE3EE3-6A1B-4B7A-9452-C6C93F573E60}" dt="2020-06-22T09:32:39.293" v="907" actId="1036"/>
          <ac:graphicFrameMkLst>
            <pc:docMk/>
            <pc:sldMk cId="3418569284" sldId="263"/>
            <ac:graphicFrameMk id="8" creationId="{2D210B7C-43A6-4B24-81E3-17F9E921BAF6}"/>
          </ac:graphicFrameMkLst>
        </pc:graphicFrameChg>
        <pc:picChg chg="add mod">
          <ac:chgData name="Vo Van Hai" userId="f0079a099ca3ce96" providerId="LiveId" clId="{C9FE3EE3-6A1B-4B7A-9452-C6C93F573E60}" dt="2020-06-22T09:32:42.277" v="910" actId="1036"/>
          <ac:picMkLst>
            <pc:docMk/>
            <pc:sldMk cId="3418569284" sldId="263"/>
            <ac:picMk id="6" creationId="{29B266D1-CC77-4CF1-B8EB-BB41CB23996D}"/>
          </ac:picMkLst>
        </pc:picChg>
        <pc:picChg chg="add del">
          <ac:chgData name="Vo Van Hai" userId="f0079a099ca3ce96" providerId="LiveId" clId="{C9FE3EE3-6A1B-4B7A-9452-C6C93F573E60}" dt="2020-06-22T09:29:38.099" v="821" actId="26606"/>
          <ac:picMkLst>
            <pc:docMk/>
            <pc:sldMk cId="3418569284" sldId="263"/>
            <ac:picMk id="14" creationId="{4FDAB746-A9A3-4EC2-8997-5EB71BC96424}"/>
          </ac:picMkLst>
        </pc:picChg>
      </pc:sldChg>
      <pc:sldChg chg="modSp add">
        <pc:chgData name="Vo Van Hai" userId="f0079a099ca3ce96" providerId="LiveId" clId="{C9FE3EE3-6A1B-4B7A-9452-C6C93F573E60}" dt="2020-06-22T10:18:55.485" v="1364" actId="20577"/>
        <pc:sldMkLst>
          <pc:docMk/>
          <pc:sldMk cId="3240168056" sldId="264"/>
        </pc:sldMkLst>
        <pc:spChg chg="mod">
          <ac:chgData name="Vo Van Hai" userId="f0079a099ca3ce96" providerId="LiveId" clId="{C9FE3EE3-6A1B-4B7A-9452-C6C93F573E60}" dt="2020-06-22T10:18:55.485" v="1364" actId="20577"/>
          <ac:spMkLst>
            <pc:docMk/>
            <pc:sldMk cId="3240168056" sldId="264"/>
            <ac:spMk id="2" creationId="{833356DA-858F-4826-AAB5-710AAE07198E}"/>
          </ac:spMkLst>
        </pc:spChg>
        <pc:spChg chg="mod">
          <ac:chgData name="Vo Van Hai" userId="f0079a099ca3ce96" providerId="LiveId" clId="{C9FE3EE3-6A1B-4B7A-9452-C6C93F573E60}" dt="2020-06-22T08:37:56.808" v="42" actId="27636"/>
          <ac:spMkLst>
            <pc:docMk/>
            <pc:sldMk cId="3240168056" sldId="264"/>
            <ac:spMk id="5" creationId="{34C99B86-9E7D-4EA4-AADD-26A551B31157}"/>
          </ac:spMkLst>
        </pc:spChg>
      </pc:sldChg>
      <pc:sldChg chg="modSp add">
        <pc:chgData name="Vo Van Hai" userId="f0079a099ca3ce96" providerId="LiveId" clId="{C9FE3EE3-6A1B-4B7A-9452-C6C93F573E60}" dt="2020-06-22T08:37:56.983" v="44" actId="27636"/>
        <pc:sldMkLst>
          <pc:docMk/>
          <pc:sldMk cId="1211612851" sldId="265"/>
        </pc:sldMkLst>
        <pc:spChg chg="mod">
          <ac:chgData name="Vo Van Hai" userId="f0079a099ca3ce96" providerId="LiveId" clId="{C9FE3EE3-6A1B-4B7A-9452-C6C93F573E60}" dt="2020-06-22T08:37:56.983" v="44" actId="27636"/>
          <ac:spMkLst>
            <pc:docMk/>
            <pc:sldMk cId="1211612851" sldId="265"/>
            <ac:spMk id="5" creationId="{8AB8899A-C522-4A82-ADC0-7549BE32C501}"/>
          </ac:spMkLst>
        </pc:spChg>
      </pc:sldChg>
      <pc:sldChg chg="modSp add del">
        <pc:chgData name="Vo Van Hai" userId="f0079a099ca3ce96" providerId="LiveId" clId="{C9FE3EE3-6A1B-4B7A-9452-C6C93F573E60}" dt="2020-06-22T09:08:51.734" v="404" actId="2696"/>
        <pc:sldMkLst>
          <pc:docMk/>
          <pc:sldMk cId="699154106" sldId="266"/>
        </pc:sldMkLst>
        <pc:spChg chg="mod">
          <ac:chgData name="Vo Van Hai" userId="f0079a099ca3ce96" providerId="LiveId" clId="{C9FE3EE3-6A1B-4B7A-9452-C6C93F573E60}" dt="2020-06-22T09:08:34.920" v="403" actId="27636"/>
          <ac:spMkLst>
            <pc:docMk/>
            <pc:sldMk cId="699154106" sldId="266"/>
            <ac:spMk id="5" creationId="{E7219088-3095-4C9B-87B5-62CA1DC3C9D6}"/>
          </ac:spMkLst>
        </pc:spChg>
      </pc:sldChg>
      <pc:sldChg chg="modSp add">
        <pc:chgData name="Vo Van Hai" userId="f0079a099ca3ce96" providerId="LiveId" clId="{C9FE3EE3-6A1B-4B7A-9452-C6C93F573E60}" dt="2020-06-22T10:16:15.253" v="1324" actId="20577"/>
        <pc:sldMkLst>
          <pc:docMk/>
          <pc:sldMk cId="3753219270" sldId="266"/>
        </pc:sldMkLst>
        <pc:spChg chg="mod">
          <ac:chgData name="Vo Van Hai" userId="f0079a099ca3ce96" providerId="LiveId" clId="{C9FE3EE3-6A1B-4B7A-9452-C6C93F573E60}" dt="2020-06-22T09:12:30.197" v="443" actId="20577"/>
          <ac:spMkLst>
            <pc:docMk/>
            <pc:sldMk cId="3753219270" sldId="266"/>
            <ac:spMk id="2" creationId="{FE97E708-8B15-4800-BADC-D35F8B2B6DE9}"/>
          </ac:spMkLst>
        </pc:spChg>
        <pc:spChg chg="mod">
          <ac:chgData name="Vo Van Hai" userId="f0079a099ca3ce96" providerId="LiveId" clId="{C9FE3EE3-6A1B-4B7A-9452-C6C93F573E60}" dt="2020-06-22T10:16:15.253" v="1324" actId="20577"/>
          <ac:spMkLst>
            <pc:docMk/>
            <pc:sldMk cId="3753219270" sldId="266"/>
            <ac:spMk id="3" creationId="{D4CB43DC-F0A6-46F5-BFA9-C209ADCDE016}"/>
          </ac:spMkLst>
        </pc:spChg>
        <pc:spChg chg="mod">
          <ac:chgData name="Vo Van Hai" userId="f0079a099ca3ce96" providerId="LiveId" clId="{C9FE3EE3-6A1B-4B7A-9452-C6C93F573E60}" dt="2020-06-22T09:12:24.985" v="431" actId="27636"/>
          <ac:spMkLst>
            <pc:docMk/>
            <pc:sldMk cId="3753219270" sldId="266"/>
            <ac:spMk id="5" creationId="{94E0D94F-A30C-4253-9168-30522C1055CA}"/>
          </ac:spMkLst>
        </pc:spChg>
      </pc:sldChg>
      <pc:sldChg chg="modSp add del">
        <pc:chgData name="Vo Van Hai" userId="f0079a099ca3ce96" providerId="LiveId" clId="{C9FE3EE3-6A1B-4B7A-9452-C6C93F573E60}" dt="2020-06-22T10:21:01.189" v="1365" actId="2696"/>
        <pc:sldMkLst>
          <pc:docMk/>
          <pc:sldMk cId="3675304045" sldId="267"/>
        </pc:sldMkLst>
        <pc:spChg chg="mod">
          <ac:chgData name="Vo Van Hai" userId="f0079a099ca3ce96" providerId="LiveId" clId="{C9FE3EE3-6A1B-4B7A-9452-C6C93F573E60}" dt="2020-06-22T09:33:28.805" v="926" actId="20577"/>
          <ac:spMkLst>
            <pc:docMk/>
            <pc:sldMk cId="3675304045" sldId="267"/>
            <ac:spMk id="2" creationId="{EC45DE8A-1E8E-4CD5-B27F-ACFB6B10CFF4}"/>
          </ac:spMkLst>
        </pc:spChg>
        <pc:spChg chg="mod">
          <ac:chgData name="Vo Van Hai" userId="f0079a099ca3ce96" providerId="LiveId" clId="{C9FE3EE3-6A1B-4B7A-9452-C6C93F573E60}" dt="2020-06-22T09:33:43.532" v="959" actId="20577"/>
          <ac:spMkLst>
            <pc:docMk/>
            <pc:sldMk cId="3675304045" sldId="267"/>
            <ac:spMk id="5" creationId="{A8F7F077-1FE6-44C9-8CB7-FC02FEC8B2C6}"/>
          </ac:spMkLst>
        </pc:spChg>
      </pc:sldChg>
      <pc:sldChg chg="modSp add">
        <pc:chgData name="Vo Van Hai" userId="f0079a099ca3ce96" providerId="LiveId" clId="{C9FE3EE3-6A1B-4B7A-9452-C6C93F573E60}" dt="2020-06-22T10:26:22.735" v="1404" actId="20577"/>
        <pc:sldMkLst>
          <pc:docMk/>
          <pc:sldMk cId="3060148546" sldId="268"/>
        </pc:sldMkLst>
        <pc:spChg chg="mod">
          <ac:chgData name="Vo Van Hai" userId="f0079a099ca3ce96" providerId="LiveId" clId="{C9FE3EE3-6A1B-4B7A-9452-C6C93F573E60}" dt="2020-06-22T09:33:48.892" v="965" actId="20577"/>
          <ac:spMkLst>
            <pc:docMk/>
            <pc:sldMk cId="3060148546" sldId="268"/>
            <ac:spMk id="2" creationId="{E688F197-2703-4E46-B219-90597133200B}"/>
          </ac:spMkLst>
        </pc:spChg>
        <pc:spChg chg="mod">
          <ac:chgData name="Vo Van Hai" userId="f0079a099ca3ce96" providerId="LiveId" clId="{C9FE3EE3-6A1B-4B7A-9452-C6C93F573E60}" dt="2020-06-22T10:26:22.735" v="1404" actId="20577"/>
          <ac:spMkLst>
            <pc:docMk/>
            <pc:sldMk cId="3060148546" sldId="268"/>
            <ac:spMk id="3" creationId="{6BD151F5-C5C6-4A0A-BD9F-B50C6027C4E0}"/>
          </ac:spMkLst>
        </pc:spChg>
        <pc:spChg chg="mod">
          <ac:chgData name="Vo Van Hai" userId="f0079a099ca3ce96" providerId="LiveId" clId="{C9FE3EE3-6A1B-4B7A-9452-C6C93F573E60}" dt="2020-06-22T09:34:04.021" v="996" actId="20577"/>
          <ac:spMkLst>
            <pc:docMk/>
            <pc:sldMk cId="3060148546" sldId="268"/>
            <ac:spMk id="5" creationId="{37BD742E-22F1-41D1-A8CD-A6FB8A31089F}"/>
          </ac:spMkLst>
        </pc:spChg>
      </pc:sldChg>
      <pc:sldChg chg="addSp delSp modSp add">
        <pc:chgData name="Vo Van Hai" userId="f0079a099ca3ce96" providerId="LiveId" clId="{C9FE3EE3-6A1B-4B7A-9452-C6C93F573E60}" dt="2020-06-22T09:44:11.004" v="1150" actId="1076"/>
        <pc:sldMkLst>
          <pc:docMk/>
          <pc:sldMk cId="2118822229" sldId="269"/>
        </pc:sldMkLst>
        <pc:spChg chg="mod">
          <ac:chgData name="Vo Van Hai" userId="f0079a099ca3ce96" providerId="LiveId" clId="{C9FE3EE3-6A1B-4B7A-9452-C6C93F573E60}" dt="2020-06-22T09:42:34.484" v="1129" actId="20577"/>
          <ac:spMkLst>
            <pc:docMk/>
            <pc:sldMk cId="2118822229" sldId="269"/>
            <ac:spMk id="2" creationId="{CF898B4D-56F0-46E3-AA2D-80D7277D33F0}"/>
          </ac:spMkLst>
        </pc:spChg>
        <pc:spChg chg="del">
          <ac:chgData name="Vo Van Hai" userId="f0079a099ca3ce96" providerId="LiveId" clId="{C9FE3EE3-6A1B-4B7A-9452-C6C93F573E60}" dt="2020-06-22T09:37:18.842" v="1021"/>
          <ac:spMkLst>
            <pc:docMk/>
            <pc:sldMk cId="2118822229" sldId="269"/>
            <ac:spMk id="3" creationId="{A0BF366A-B450-409F-89BC-66490FEC684C}"/>
          </ac:spMkLst>
        </pc:spChg>
        <pc:spChg chg="del mod">
          <ac:chgData name="Vo Van Hai" userId="f0079a099ca3ce96" providerId="LiveId" clId="{C9FE3EE3-6A1B-4B7A-9452-C6C93F573E60}" dt="2020-06-22T09:37:47.309" v="1023"/>
          <ac:spMkLst>
            <pc:docMk/>
            <pc:sldMk cId="2118822229" sldId="269"/>
            <ac:spMk id="4" creationId="{A1BA3D0D-D8E2-4954-9310-A6C32317806A}"/>
          </ac:spMkLst>
        </pc:spChg>
        <pc:spChg chg="mod">
          <ac:chgData name="Vo Van Hai" userId="f0079a099ca3ce96" providerId="LiveId" clId="{C9FE3EE3-6A1B-4B7A-9452-C6C93F573E60}" dt="2020-06-22T09:41:20.902" v="1118" actId="20577"/>
          <ac:spMkLst>
            <pc:docMk/>
            <pc:sldMk cId="2118822229" sldId="269"/>
            <ac:spMk id="6" creationId="{0A3F167C-5BBA-479F-9DF5-34CEB1EC0606}"/>
          </ac:spMkLst>
        </pc:spChg>
        <pc:spChg chg="add mod">
          <ac:chgData name="Vo Van Hai" userId="f0079a099ca3ce96" providerId="LiveId" clId="{C9FE3EE3-6A1B-4B7A-9452-C6C93F573E60}" dt="2020-06-22T09:41:43.079" v="1120"/>
          <ac:spMkLst>
            <pc:docMk/>
            <pc:sldMk cId="2118822229" sldId="269"/>
            <ac:spMk id="7" creationId="{53896821-FC42-43F5-A15C-5150FC11CC85}"/>
          </ac:spMkLst>
        </pc:spChg>
        <pc:spChg chg="add mod">
          <ac:chgData name="Vo Van Hai" userId="f0079a099ca3ce96" providerId="LiveId" clId="{C9FE3EE3-6A1B-4B7A-9452-C6C93F573E60}" dt="2020-06-22T09:41:56.698" v="1121"/>
          <ac:spMkLst>
            <pc:docMk/>
            <pc:sldMk cId="2118822229" sldId="269"/>
            <ac:spMk id="8" creationId="{FE483925-CA27-43E4-9E7A-259D70F10348}"/>
          </ac:spMkLst>
        </pc:spChg>
        <pc:spChg chg="add mod">
          <ac:chgData name="Vo Van Hai" userId="f0079a099ca3ce96" providerId="LiveId" clId="{C9FE3EE3-6A1B-4B7A-9452-C6C93F573E60}" dt="2020-06-22T09:43:48.149" v="1146" actId="1036"/>
          <ac:spMkLst>
            <pc:docMk/>
            <pc:sldMk cId="2118822229" sldId="269"/>
            <ac:spMk id="12" creationId="{09B3554C-0437-421A-BB35-6ACD4600FA61}"/>
          </ac:spMkLst>
        </pc:spChg>
        <pc:spChg chg="add mod">
          <ac:chgData name="Vo Van Hai" userId="f0079a099ca3ce96" providerId="LiveId" clId="{C9FE3EE3-6A1B-4B7A-9452-C6C93F573E60}" dt="2020-06-22T09:43:58.731" v="1148" actId="1076"/>
          <ac:spMkLst>
            <pc:docMk/>
            <pc:sldMk cId="2118822229" sldId="269"/>
            <ac:spMk id="13" creationId="{6D527B2F-15AA-4A24-ACFC-32AE04EA564A}"/>
          </ac:spMkLst>
        </pc:spChg>
        <pc:spChg chg="add mod">
          <ac:chgData name="Vo Van Hai" userId="f0079a099ca3ce96" providerId="LiveId" clId="{C9FE3EE3-6A1B-4B7A-9452-C6C93F573E60}" dt="2020-06-22T09:44:11.004" v="1150" actId="1076"/>
          <ac:spMkLst>
            <pc:docMk/>
            <pc:sldMk cId="2118822229" sldId="269"/>
            <ac:spMk id="14" creationId="{BF0C8E0B-581E-458B-BD70-C2EE26CDA77A}"/>
          </ac:spMkLst>
        </pc:spChg>
        <pc:graphicFrameChg chg="add mod modGraphic">
          <ac:chgData name="Vo Van Hai" userId="f0079a099ca3ce96" providerId="LiveId" clId="{C9FE3EE3-6A1B-4B7A-9452-C6C93F573E60}" dt="2020-06-22T09:42:59.734" v="1132" actId="14100"/>
          <ac:graphicFrameMkLst>
            <pc:docMk/>
            <pc:sldMk cId="2118822229" sldId="269"/>
            <ac:graphicFrameMk id="9" creationId="{8599B3A8-C906-4B4E-A5F7-F6B9DDE15328}"/>
          </ac:graphicFrameMkLst>
        </pc:graphicFrameChg>
        <pc:graphicFrameChg chg="add mod modGraphic">
          <ac:chgData name="Vo Van Hai" userId="f0079a099ca3ce96" providerId="LiveId" clId="{C9FE3EE3-6A1B-4B7A-9452-C6C93F573E60}" dt="2020-06-22T09:43:22.460" v="1135" actId="1076"/>
          <ac:graphicFrameMkLst>
            <pc:docMk/>
            <pc:sldMk cId="2118822229" sldId="269"/>
            <ac:graphicFrameMk id="10" creationId="{0F1954C0-A7DB-4AF4-8B3E-F134704A278F}"/>
          </ac:graphicFrameMkLst>
        </pc:graphicFrameChg>
        <pc:graphicFrameChg chg="add mod modGraphic">
          <ac:chgData name="Vo Van Hai" userId="f0079a099ca3ce96" providerId="LiveId" clId="{C9FE3EE3-6A1B-4B7A-9452-C6C93F573E60}" dt="2020-06-22T09:42:10.269" v="1123" actId="1076"/>
          <ac:graphicFrameMkLst>
            <pc:docMk/>
            <pc:sldMk cId="2118822229" sldId="269"/>
            <ac:graphicFrameMk id="11" creationId="{912DE6B9-DA2F-4ECF-AD25-CFB04F41BA2C}"/>
          </ac:graphicFrameMkLst>
        </pc:graphicFrameChg>
      </pc:sldChg>
      <pc:sldChg chg="modSp add">
        <pc:chgData name="Vo Van Hai" userId="f0079a099ca3ce96" providerId="LiveId" clId="{C9FE3EE3-6A1B-4B7A-9452-C6C93F573E60}" dt="2020-06-22T09:45:51.194" v="1181" actId="20577"/>
        <pc:sldMkLst>
          <pc:docMk/>
          <pc:sldMk cId="1969646464" sldId="270"/>
        </pc:sldMkLst>
        <pc:spChg chg="mod">
          <ac:chgData name="Vo Van Hai" userId="f0079a099ca3ce96" providerId="LiveId" clId="{C9FE3EE3-6A1B-4B7A-9452-C6C93F573E60}" dt="2020-06-22T09:45:17.997" v="1167" actId="20577"/>
          <ac:spMkLst>
            <pc:docMk/>
            <pc:sldMk cId="1969646464" sldId="270"/>
            <ac:spMk id="2" creationId="{3DEC900B-5240-4865-8972-487712BE58DE}"/>
          </ac:spMkLst>
        </pc:spChg>
        <pc:spChg chg="mod">
          <ac:chgData name="Vo Van Hai" userId="f0079a099ca3ce96" providerId="LiveId" clId="{C9FE3EE3-6A1B-4B7A-9452-C6C93F573E60}" dt="2020-06-22T09:45:51.194" v="1181" actId="20577"/>
          <ac:spMkLst>
            <pc:docMk/>
            <pc:sldMk cId="1969646464" sldId="270"/>
            <ac:spMk id="3" creationId="{6B69752E-FBC7-47D1-A07D-495F0E2F01EE}"/>
          </ac:spMkLst>
        </pc:spChg>
        <pc:spChg chg="mod">
          <ac:chgData name="Vo Van Hai" userId="f0079a099ca3ce96" providerId="LiveId" clId="{C9FE3EE3-6A1B-4B7A-9452-C6C93F573E60}" dt="2020-06-22T09:45:23.402" v="1168"/>
          <ac:spMkLst>
            <pc:docMk/>
            <pc:sldMk cId="1969646464" sldId="270"/>
            <ac:spMk id="5" creationId="{E3F39853-C480-4D6A-A4F8-392763A6CA4A}"/>
          </ac:spMkLst>
        </pc:spChg>
      </pc:sldChg>
      <pc:sldChg chg="modSp add del">
        <pc:chgData name="Vo Van Hai" userId="f0079a099ca3ce96" providerId="LiveId" clId="{C9FE3EE3-6A1B-4B7A-9452-C6C93F573E60}" dt="2020-06-22T09:45:00.590" v="1156"/>
        <pc:sldMkLst>
          <pc:docMk/>
          <pc:sldMk cId="3604373614" sldId="270"/>
        </pc:sldMkLst>
        <pc:spChg chg="mod">
          <ac:chgData name="Vo Van Hai" userId="f0079a099ca3ce96" providerId="LiveId" clId="{C9FE3EE3-6A1B-4B7A-9452-C6C93F573E60}" dt="2020-06-22T09:45:00.590" v="1156"/>
          <ac:spMkLst>
            <pc:docMk/>
            <pc:sldMk cId="3604373614" sldId="270"/>
            <ac:spMk id="6" creationId="{43772D1A-8972-4BCC-88C2-A60054D886D2}"/>
          </ac:spMkLst>
        </pc:spChg>
      </pc:sldChg>
      <pc:sldChg chg="modSp add">
        <pc:chgData name="Vo Van Hai" userId="f0079a099ca3ce96" providerId="LiveId" clId="{C9FE3EE3-6A1B-4B7A-9452-C6C93F573E60}" dt="2020-06-22T10:22:29.253" v="1398" actId="20577"/>
        <pc:sldMkLst>
          <pc:docMk/>
          <pc:sldMk cId="999842197" sldId="271"/>
        </pc:sldMkLst>
        <pc:spChg chg="mod">
          <ac:chgData name="Vo Van Hai" userId="f0079a099ca3ce96" providerId="LiveId" clId="{C9FE3EE3-6A1B-4B7A-9452-C6C93F573E60}" dt="2020-06-22T10:22:22.357" v="1381" actId="20577"/>
          <ac:spMkLst>
            <pc:docMk/>
            <pc:sldMk cId="999842197" sldId="271"/>
            <ac:spMk id="2" creationId="{DE3E0242-C3E7-4B2B-8463-E52612A19394}"/>
          </ac:spMkLst>
        </pc:spChg>
        <pc:spChg chg="mod">
          <ac:chgData name="Vo Van Hai" userId="f0079a099ca3ce96" providerId="LiveId" clId="{C9FE3EE3-6A1B-4B7A-9452-C6C93F573E60}" dt="2020-06-22T10:22:29.253" v="1398" actId="20577"/>
          <ac:spMkLst>
            <pc:docMk/>
            <pc:sldMk cId="999842197" sldId="271"/>
            <ac:spMk id="5" creationId="{B5EC053E-48AA-4BCF-8F58-0F8A1A0C7EC3}"/>
          </ac:spMkLst>
        </pc:spChg>
      </pc:sldChg>
      <pc:sldChg chg="modSp add">
        <pc:chgData name="Vo Van Hai" userId="f0079a099ca3ce96" providerId="LiveId" clId="{C9FE3EE3-6A1B-4B7A-9452-C6C93F573E60}" dt="2020-06-22T10:22:15.319" v="1369" actId="27636"/>
        <pc:sldMkLst>
          <pc:docMk/>
          <pc:sldMk cId="1284332006" sldId="272"/>
        </pc:sldMkLst>
        <pc:spChg chg="mod">
          <ac:chgData name="Vo Van Hai" userId="f0079a099ca3ce96" providerId="LiveId" clId="{C9FE3EE3-6A1B-4B7A-9452-C6C93F573E60}" dt="2020-06-22T10:22:15.319" v="1369" actId="27636"/>
          <ac:spMkLst>
            <pc:docMk/>
            <pc:sldMk cId="1284332006" sldId="272"/>
            <ac:spMk id="5" creationId="{171F1222-0380-49A1-A184-550800F75732}"/>
          </ac:spMkLst>
        </pc:spChg>
      </pc:sldChg>
      <pc:sldChg chg="add del">
        <pc:chgData name="Vo Van Hai" userId="f0079a099ca3ce96" providerId="LiveId" clId="{C9FE3EE3-6A1B-4B7A-9452-C6C93F573E60}" dt="2020-06-22T09:44:54.407" v="1152"/>
        <pc:sldMkLst>
          <pc:docMk/>
          <pc:sldMk cId="1501648533" sldId="277"/>
        </pc:sldMkLst>
      </pc:sldChg>
      <pc:sldMasterChg chg="addSp delSp modSp modSldLayout">
        <pc:chgData name="Vo Van Hai" userId="f0079a099ca3ce96" providerId="LiveId" clId="{C9FE3EE3-6A1B-4B7A-9452-C6C93F573E60}" dt="2020-06-22T08:39:43.555" v="47" actId="1440"/>
        <pc:sldMasterMkLst>
          <pc:docMk/>
          <pc:sldMasterMk cId="151095810" sldId="2147483660"/>
        </pc:sldMasterMkLst>
        <pc:spChg chg="add del mod">
          <ac:chgData name="Vo Van Hai" userId="f0079a099ca3ce96" providerId="LiveId" clId="{C9FE3EE3-6A1B-4B7A-9452-C6C93F573E60}" dt="2020-06-22T08:35:16.460" v="17" actId="478"/>
          <ac:spMkLst>
            <pc:docMk/>
            <pc:sldMasterMk cId="151095810" sldId="2147483660"/>
            <ac:spMk id="4" creationId="{AB8697ED-2115-4D25-A277-A8A8DEA65C56}"/>
          </ac:spMkLst>
        </pc:spChg>
        <pc:spChg chg="add mod">
          <ac:chgData name="Vo Van Hai" userId="f0079a099ca3ce96" providerId="LiveId" clId="{C9FE3EE3-6A1B-4B7A-9452-C6C93F573E60}" dt="2020-06-22T08:37:16.967" v="24" actId="120"/>
          <ac:spMkLst>
            <pc:docMk/>
            <pc:sldMasterMk cId="151095810" sldId="2147483660"/>
            <ac:spMk id="5" creationId="{AF4D33E2-47EE-404E-96AA-7ED0398F0E0F}"/>
          </ac:spMkLst>
        </pc:spChg>
        <pc:sldLayoutChg chg="addSp delSp modSp">
          <pc:chgData name="Vo Van Hai" userId="f0079a099ca3ce96" providerId="LiveId" clId="{C9FE3EE3-6A1B-4B7A-9452-C6C93F573E60}" dt="2020-06-22T08:39:43.555" v="47" actId="1440"/>
          <pc:sldLayoutMkLst>
            <pc:docMk/>
            <pc:sldMasterMk cId="151095810" sldId="2147483660"/>
            <pc:sldLayoutMk cId="1141607916" sldId="2147483661"/>
          </pc:sldLayoutMkLst>
          <pc:picChg chg="del">
            <ac:chgData name="Vo Van Hai" userId="f0079a099ca3ce96" providerId="LiveId" clId="{C9FE3EE3-6A1B-4B7A-9452-C6C93F573E60}" dt="2020-06-22T08:38:34.965" v="45" actId="478"/>
            <ac:picMkLst>
              <pc:docMk/>
              <pc:sldMasterMk cId="151095810" sldId="2147483660"/>
              <pc:sldLayoutMk cId="1141607916" sldId="2147483661"/>
              <ac:picMk id="14" creationId="{00000000-0000-0000-0000-000000000000}"/>
            </ac:picMkLst>
          </pc:picChg>
          <pc:picChg chg="del">
            <ac:chgData name="Vo Van Hai" userId="f0079a099ca3ce96" providerId="LiveId" clId="{C9FE3EE3-6A1B-4B7A-9452-C6C93F573E60}" dt="2020-06-22T08:38:34.965" v="45" actId="478"/>
            <ac:picMkLst>
              <pc:docMk/>
              <pc:sldMasterMk cId="151095810" sldId="2147483660"/>
              <pc:sldLayoutMk cId="1141607916" sldId="2147483661"/>
              <ac:picMk id="15" creationId="{00000000-0000-0000-0000-000000000000}"/>
            </ac:picMkLst>
          </pc:picChg>
          <pc:picChg chg="del">
            <ac:chgData name="Vo Van Hai" userId="f0079a099ca3ce96" providerId="LiveId" clId="{C9FE3EE3-6A1B-4B7A-9452-C6C93F573E60}" dt="2020-06-22T08:38:34.965" v="45" actId="478"/>
            <ac:picMkLst>
              <pc:docMk/>
              <pc:sldMasterMk cId="151095810" sldId="2147483660"/>
              <pc:sldLayoutMk cId="1141607916" sldId="2147483661"/>
              <ac:picMk id="16" creationId="{00000000-0000-0000-0000-000000000000}"/>
            </ac:picMkLst>
          </pc:picChg>
          <pc:picChg chg="del">
            <ac:chgData name="Vo Van Hai" userId="f0079a099ca3ce96" providerId="LiveId" clId="{C9FE3EE3-6A1B-4B7A-9452-C6C93F573E60}" dt="2020-06-22T08:33:29.497" v="8" actId="478"/>
            <ac:picMkLst>
              <pc:docMk/>
              <pc:sldMasterMk cId="151095810" sldId="2147483660"/>
              <pc:sldLayoutMk cId="1141607916" sldId="2147483661"/>
              <ac:picMk id="17" creationId="{00000000-0000-0000-0000-000000000000}"/>
            </ac:picMkLst>
          </pc:picChg>
          <pc:picChg chg="add mod">
            <ac:chgData name="Vo Van Hai" userId="f0079a099ca3ce96" providerId="LiveId" clId="{C9FE3EE3-6A1B-4B7A-9452-C6C93F573E60}" dt="2020-06-22T08:39:43.555" v="47" actId="1440"/>
            <ac:picMkLst>
              <pc:docMk/>
              <pc:sldMasterMk cId="151095810" sldId="2147483660"/>
              <pc:sldLayoutMk cId="1141607916" sldId="2147483661"/>
              <ac:picMk id="18" creationId="{2BFF623F-5E47-48E4-A1E9-FCB0FEB40BBF}"/>
            </ac:picMkLst>
          </pc:picChg>
          <pc:picChg chg="add mod">
            <ac:chgData name="Vo Van Hai" userId="f0079a099ca3ce96" providerId="LiveId" clId="{C9FE3EE3-6A1B-4B7A-9452-C6C93F573E60}" dt="2020-06-22T08:39:43.555" v="47" actId="1440"/>
            <ac:picMkLst>
              <pc:docMk/>
              <pc:sldMasterMk cId="151095810" sldId="2147483660"/>
              <pc:sldLayoutMk cId="1141607916" sldId="2147483661"/>
              <ac:picMk id="19" creationId="{CABAA106-8249-4587-AB39-82C3BA490CC6}"/>
            </ac:picMkLst>
          </pc:picChg>
          <pc:picChg chg="del">
            <ac:chgData name="Vo Van Hai" userId="f0079a099ca3ce96" providerId="LiveId" clId="{C9FE3EE3-6A1B-4B7A-9452-C6C93F573E60}" dt="2020-06-22T08:38:34.965" v="45" actId="478"/>
            <ac:picMkLst>
              <pc:docMk/>
              <pc:sldMasterMk cId="151095810" sldId="2147483660"/>
              <pc:sldLayoutMk cId="1141607916" sldId="2147483661"/>
              <ac:picMk id="20" creationId="{00000000-0000-0000-0000-000000000000}"/>
            </ac:picMkLst>
          </pc:picChg>
          <pc:picChg chg="del">
            <ac:chgData name="Vo Van Hai" userId="f0079a099ca3ce96" providerId="LiveId" clId="{C9FE3EE3-6A1B-4B7A-9452-C6C93F573E60}" dt="2020-06-22T08:38:34.965" v="45" actId="478"/>
            <ac:picMkLst>
              <pc:docMk/>
              <pc:sldMasterMk cId="151095810" sldId="2147483660"/>
              <pc:sldLayoutMk cId="1141607916" sldId="2147483661"/>
              <ac:picMk id="21" creationId="{00000000-0000-0000-0000-000000000000}"/>
            </ac:picMkLst>
          </pc:picChg>
          <pc:picChg chg="add mod">
            <ac:chgData name="Vo Van Hai" userId="f0079a099ca3ce96" providerId="LiveId" clId="{C9FE3EE3-6A1B-4B7A-9452-C6C93F573E60}" dt="2020-06-22T08:39:43.555" v="47" actId="1440"/>
            <ac:picMkLst>
              <pc:docMk/>
              <pc:sldMasterMk cId="151095810" sldId="2147483660"/>
              <pc:sldLayoutMk cId="1141607916" sldId="2147483661"/>
              <ac:picMk id="23" creationId="{77B893DF-DF5F-4FB7-87CA-8DFBCB90C53D}"/>
            </ac:picMkLst>
          </pc:picChg>
          <pc:picChg chg="add mod">
            <ac:chgData name="Vo Van Hai" userId="f0079a099ca3ce96" providerId="LiveId" clId="{C9FE3EE3-6A1B-4B7A-9452-C6C93F573E60}" dt="2020-06-22T08:39:43.555" v="47" actId="1440"/>
            <ac:picMkLst>
              <pc:docMk/>
              <pc:sldMasterMk cId="151095810" sldId="2147483660"/>
              <pc:sldLayoutMk cId="1141607916" sldId="2147483661"/>
              <ac:picMk id="25" creationId="{4CF3650C-B0D9-4CE1-BE23-07A17F110F51}"/>
            </ac:picMkLst>
          </pc:picChg>
          <pc:picChg chg="add mod">
            <ac:chgData name="Vo Van Hai" userId="f0079a099ca3ce96" providerId="LiveId" clId="{C9FE3EE3-6A1B-4B7A-9452-C6C93F573E60}" dt="2020-06-22T08:39:43.555" v="47" actId="1440"/>
            <ac:picMkLst>
              <pc:docMk/>
              <pc:sldMasterMk cId="151095810" sldId="2147483660"/>
              <pc:sldLayoutMk cId="1141607916" sldId="2147483661"/>
              <ac:picMk id="26" creationId="{65CAE7A4-8613-46DA-B428-423B9CF0105D}"/>
            </ac:picMkLst>
          </pc:picChg>
        </pc:sldLayoutChg>
        <pc:sldLayoutChg chg="addSp delSp">
          <pc:chgData name="Vo Van Hai" userId="f0079a099ca3ce96" providerId="LiveId" clId="{C9FE3EE3-6A1B-4B7A-9452-C6C93F573E60}" dt="2020-06-22T08:34:56.228" v="15" actId="478"/>
          <pc:sldLayoutMkLst>
            <pc:docMk/>
            <pc:sldMasterMk cId="151095810" sldId="2147483660"/>
            <pc:sldLayoutMk cId="1899102199" sldId="2147483683"/>
          </pc:sldLayoutMkLst>
          <pc:picChg chg="add del">
            <ac:chgData name="Vo Van Hai" userId="f0079a099ca3ce96" providerId="LiveId" clId="{C9FE3EE3-6A1B-4B7A-9452-C6C93F573E60}" dt="2020-06-22T08:34:56.228" v="15" actId="478"/>
            <ac:picMkLst>
              <pc:docMk/>
              <pc:sldMasterMk cId="151095810" sldId="2147483660"/>
              <pc:sldLayoutMk cId="1899102199" sldId="2147483683"/>
              <ac:picMk id="15" creationId="{00000000-0000-0000-0000-000000000000}"/>
            </ac:picMkLst>
          </pc:picChg>
        </pc:sldLayoutChg>
      </pc:sldMasterChg>
    </pc:docChg>
  </pc:docChgLst>
  <pc:docChgLst>
    <pc:chgData name="Võ Văn Hải" userId="08643bf3-4a6f-4b99-a6d1-2c6718e7b167" providerId="ADAL" clId="{FA0DA73E-D285-4677-8D1C-A43204C2419D}"/>
    <pc:docChg chg="modMainMaster">
      <pc:chgData name="Võ Văn Hải" userId="08643bf3-4a6f-4b99-a6d1-2c6718e7b167" providerId="ADAL" clId="{FA0DA73E-D285-4677-8D1C-A43204C2419D}" dt="2023-05-07T09:16:39.853" v="0" actId="14100"/>
      <pc:docMkLst>
        <pc:docMk/>
      </pc:docMkLst>
      <pc:sldMasterChg chg="modSldLayout">
        <pc:chgData name="Võ Văn Hải" userId="08643bf3-4a6f-4b99-a6d1-2c6718e7b167" providerId="ADAL" clId="{FA0DA73E-D285-4677-8D1C-A43204C2419D}" dt="2023-05-07T09:16:39.853" v="0" actId="14100"/>
        <pc:sldMasterMkLst>
          <pc:docMk/>
          <pc:sldMasterMk cId="151095810" sldId="2147483660"/>
        </pc:sldMasterMkLst>
        <pc:sldLayoutChg chg="modSp mod">
          <pc:chgData name="Võ Văn Hải" userId="08643bf3-4a6f-4b99-a6d1-2c6718e7b167" providerId="ADAL" clId="{FA0DA73E-D285-4677-8D1C-A43204C2419D}" dt="2023-05-07T09:16:39.853" v="0" actId="14100"/>
          <pc:sldLayoutMkLst>
            <pc:docMk/>
            <pc:sldMasterMk cId="151095810" sldId="2147483660"/>
            <pc:sldLayoutMk cId="1385341914" sldId="2147483662"/>
          </pc:sldLayoutMkLst>
          <pc:spChg chg="mod">
            <ac:chgData name="Võ Văn Hải" userId="08643bf3-4a6f-4b99-a6d1-2c6718e7b167" providerId="ADAL" clId="{FA0DA73E-D285-4677-8D1C-A43204C2419D}" dt="2023-05-07T09:16:39.853" v="0" actId="14100"/>
            <ac:spMkLst>
              <pc:docMk/>
              <pc:sldMasterMk cId="151095810" sldId="2147483660"/>
              <pc:sldLayoutMk cId="1385341914" sldId="2147483662"/>
              <ac:spMk id="10" creationId="{00000000-0000-0000-0000-000000000000}"/>
            </ac:spMkLst>
          </pc:spChg>
        </pc:sldLayoutChg>
      </pc:sldMasterChg>
    </pc:docChg>
  </pc:docChgLst>
  <pc:docChgLst>
    <pc:chgData name="Vo Van Hai" userId="f0079a099ca3ce96" providerId="LiveId" clId="{1E2E17A2-DE6A-4B5A-960A-7C06E099624D}"/>
    <pc:docChg chg="custSel addSld modSld">
      <pc:chgData name="Vo Van Hai" userId="f0079a099ca3ce96" providerId="LiveId" clId="{1E2E17A2-DE6A-4B5A-960A-7C06E099624D}" dt="2021-05-07T14:13:41.604" v="37" actId="20577"/>
      <pc:docMkLst>
        <pc:docMk/>
      </pc:docMkLst>
      <pc:sldChg chg="modSp new mod">
        <pc:chgData name="Vo Van Hai" userId="f0079a099ca3ce96" providerId="LiveId" clId="{1E2E17A2-DE6A-4B5A-960A-7C06E099624D}" dt="2021-05-07T14:13:17.503" v="20" actId="20577"/>
        <pc:sldMkLst>
          <pc:docMk/>
          <pc:sldMk cId="1351924903" sldId="285"/>
        </pc:sldMkLst>
        <pc:spChg chg="mod">
          <ac:chgData name="Vo Van Hai" userId="f0079a099ca3ce96" providerId="LiveId" clId="{1E2E17A2-DE6A-4B5A-960A-7C06E099624D}" dt="2021-05-07T14:13:05.703" v="8" actId="20577"/>
          <ac:spMkLst>
            <pc:docMk/>
            <pc:sldMk cId="1351924903" sldId="285"/>
            <ac:spMk id="2" creationId="{A0FBE4C1-AA25-4018-AB6F-5F762086CF68}"/>
          </ac:spMkLst>
        </pc:spChg>
        <pc:spChg chg="mod">
          <ac:chgData name="Vo Van Hai" userId="f0079a099ca3ce96" providerId="LiveId" clId="{1E2E17A2-DE6A-4B5A-960A-7C06E099624D}" dt="2021-05-07T14:13:17.503" v="20" actId="20577"/>
          <ac:spMkLst>
            <pc:docMk/>
            <pc:sldMk cId="1351924903" sldId="285"/>
            <ac:spMk id="5" creationId="{3984D851-9359-4488-9005-A7DA9CFF1E1C}"/>
          </ac:spMkLst>
        </pc:spChg>
      </pc:sldChg>
      <pc:sldChg chg="modSp add mod">
        <pc:chgData name="Vo Van Hai" userId="f0079a099ca3ce96" providerId="LiveId" clId="{1E2E17A2-DE6A-4B5A-960A-7C06E099624D}" dt="2021-05-07T14:13:41.604" v="37" actId="20577"/>
        <pc:sldMkLst>
          <pc:docMk/>
          <pc:sldMk cId="2102656050" sldId="286"/>
        </pc:sldMkLst>
        <pc:spChg chg="mod">
          <ac:chgData name="Vo Van Hai" userId="f0079a099ca3ce96" providerId="LiveId" clId="{1E2E17A2-DE6A-4B5A-960A-7C06E099624D}" dt="2021-05-07T14:13:41.604" v="37" actId="20577"/>
          <ac:spMkLst>
            <pc:docMk/>
            <pc:sldMk cId="2102656050" sldId="286"/>
            <ac:spMk id="5" creationId="{3984D851-9359-4488-9005-A7DA9CFF1E1C}"/>
          </ac:spMkLst>
        </pc:spChg>
      </pc:sldChg>
      <pc:sldChg chg="modSp add mod">
        <pc:chgData name="Vo Van Hai" userId="f0079a099ca3ce96" providerId="LiveId" clId="{1E2E17A2-DE6A-4B5A-960A-7C06E099624D}" dt="2021-05-07T14:13:10.131" v="13" actId="27636"/>
        <pc:sldMkLst>
          <pc:docMk/>
          <pc:sldMk cId="4214449151" sldId="287"/>
        </pc:sldMkLst>
        <pc:spChg chg="mod">
          <ac:chgData name="Vo Van Hai" userId="f0079a099ca3ce96" providerId="LiveId" clId="{1E2E17A2-DE6A-4B5A-960A-7C06E099624D}" dt="2021-05-07T14:13:10.131" v="13" actId="27636"/>
          <ac:spMkLst>
            <pc:docMk/>
            <pc:sldMk cId="4214449151" sldId="287"/>
            <ac:spMk id="5" creationId="{3984D851-9359-4488-9005-A7DA9CFF1E1C}"/>
          </ac:spMkLst>
        </pc:spChg>
      </pc:sldChg>
    </pc:docChg>
  </pc:docChgLst>
  <pc:docChgLst>
    <pc:chgData name="Vo Van Hai" userId="f0079a099ca3ce96" providerId="LiveId" clId="{296219A9-C234-45B4-9283-34C677CDAABE}"/>
    <pc:docChg chg="undo modSld">
      <pc:chgData name="Vo Van Hai" userId="f0079a099ca3ce96" providerId="LiveId" clId="{296219A9-C234-45B4-9283-34C677CDAABE}" dt="2020-06-26T06:41:13.730" v="17" actId="6549"/>
      <pc:docMkLst>
        <pc:docMk/>
      </pc:docMkLst>
      <pc:sldChg chg="modSp">
        <pc:chgData name="Vo Van Hai" userId="f0079a099ca3ce96" providerId="LiveId" clId="{296219A9-C234-45B4-9283-34C677CDAABE}" dt="2020-06-26T06:34:14.992" v="0" actId="14100"/>
        <pc:sldMkLst>
          <pc:docMk/>
          <pc:sldMk cId="2118822229" sldId="269"/>
        </pc:sldMkLst>
        <pc:graphicFrameChg chg="mod modGraphic">
          <ac:chgData name="Vo Van Hai" userId="f0079a099ca3ce96" providerId="LiveId" clId="{296219A9-C234-45B4-9283-34C677CDAABE}" dt="2020-06-26T06:34:14.992" v="0" actId="14100"/>
          <ac:graphicFrameMkLst>
            <pc:docMk/>
            <pc:sldMk cId="2118822229" sldId="269"/>
            <ac:graphicFrameMk id="9" creationId="{8599B3A8-C906-4B4E-A5F7-F6B9DDE15328}"/>
          </ac:graphicFrameMkLst>
        </pc:graphicFrameChg>
      </pc:sldChg>
      <pc:sldChg chg="addSp delSp modSp">
        <pc:chgData name="Vo Van Hai" userId="f0079a099ca3ce96" providerId="LiveId" clId="{296219A9-C234-45B4-9283-34C677CDAABE}" dt="2020-06-26T06:41:13.730" v="17" actId="6549"/>
        <pc:sldMkLst>
          <pc:docMk/>
          <pc:sldMk cId="1969646464" sldId="270"/>
        </pc:sldMkLst>
        <pc:spChg chg="mod">
          <ac:chgData name="Vo Van Hai" userId="f0079a099ca3ce96" providerId="LiveId" clId="{296219A9-C234-45B4-9283-34C677CDAABE}" dt="2020-06-26T06:41:13.730" v="17" actId="6549"/>
          <ac:spMkLst>
            <pc:docMk/>
            <pc:sldMk cId="1969646464" sldId="270"/>
            <ac:spMk id="3" creationId="{6B69752E-FBC7-47D1-A07D-495F0E2F01EE}"/>
          </ac:spMkLst>
        </pc:spChg>
        <pc:spChg chg="add del">
          <ac:chgData name="Vo Van Hai" userId="f0079a099ca3ce96" providerId="LiveId" clId="{296219A9-C234-45B4-9283-34C677CDAABE}" dt="2020-06-26T06:38:59.137" v="2"/>
          <ac:spMkLst>
            <pc:docMk/>
            <pc:sldMk cId="1969646464" sldId="270"/>
            <ac:spMk id="8" creationId="{F3A9739D-4B75-4C57-B682-A2D2A29B5E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3AAC-1287-43E8-81BA-83CE433F1F7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629A-C1C7-47E7-A343-B9E068BFF08F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4445-8FF6-4A0D-AE2F-2921580FBCD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D4D4-AC7A-41A9-BE9E-2659C32FB13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62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CC0F-860B-4D38-B24F-85D74C122EB4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F637-250D-4A41-B6E7-A0093241E2E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D4A4-B2AB-4A8D-B52B-505C8656C8E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3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05-2FD4-44DD-89F4-A95C99CCEE3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0D0-F1E6-45F9-AD54-229B6CC535F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9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 Opt 1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0" y="0"/>
            <a:ext cx="916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37527"/>
            <a:ext cx="7772400" cy="697310"/>
          </a:xfrm>
        </p:spPr>
        <p:txBody>
          <a:bodyPr anchor="b">
            <a:normAutofit/>
          </a:bodyPr>
          <a:lstStyle>
            <a:lvl1pPr algn="l">
              <a:defRPr sz="44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426913"/>
            <a:ext cx="7772400" cy="1275747"/>
          </a:xfrm>
        </p:spPr>
        <p:txBody>
          <a:bodyPr>
            <a:normAutofit/>
          </a:bodyPr>
          <a:lstStyle>
            <a:lvl1pPr marL="0" indent="0" algn="l">
              <a:buNone/>
              <a:defRPr sz="2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78" y="375940"/>
            <a:ext cx="8877992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6377" y="1363287"/>
            <a:ext cx="8877993" cy="511877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358083" y="6581508"/>
            <a:ext cx="486659" cy="25284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5320" y="929276"/>
            <a:ext cx="8609050" cy="356843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592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52F5-BA02-4A8F-95C3-0A77436CD30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91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3886200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825625"/>
            <a:ext cx="3886200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rm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3792750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3886200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3792801"/>
            <a:ext cx="3886200" cy="1825573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3886200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825625"/>
            <a:ext cx="3886200" cy="1825573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37469"/>
            <a:ext cx="3886200" cy="2780906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3886200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825625"/>
            <a:ext cx="3886200" cy="101184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815897"/>
            <a:ext cx="3886200" cy="3802265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837467"/>
            <a:ext cx="3886200" cy="27806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825625"/>
            <a:ext cx="3886200" cy="101184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3807093"/>
            <a:ext cx="3886200" cy="181128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3886200" cy="18333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847705"/>
            <a:ext cx="3886200" cy="181128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3807093"/>
            <a:ext cx="3886200" cy="181128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3019523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5" y="1825625"/>
            <a:ext cx="4725775" cy="3792538"/>
          </a:xfrm>
        </p:spPr>
        <p:txBody>
          <a:bodyPr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825625"/>
            <a:ext cx="3886200" cy="37925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788816"/>
            <a:ext cx="3886200" cy="82934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825625"/>
            <a:ext cx="3886200" cy="2963191"/>
          </a:xfrm>
        </p:spPr>
        <p:txBody>
          <a:bodyPr>
            <a:normAutofit/>
          </a:bodyPr>
          <a:lstStyle>
            <a:lvl1pPr marL="0" indent="0">
              <a:buNone/>
              <a:defRPr sz="12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837467"/>
            <a:ext cx="7886700" cy="21398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825625"/>
            <a:ext cx="7886700" cy="101184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977353"/>
            <a:ext cx="7886700" cy="662890"/>
          </a:xfrm>
        </p:spPr>
        <p:txBody>
          <a:bodyPr>
            <a:normAutofit/>
          </a:bodyPr>
          <a:lstStyle>
            <a:lvl1pPr marL="0" indent="0">
              <a:buNone/>
              <a:defRPr sz="2000" b="1" i="1">
                <a:solidFill>
                  <a:srgbClr val="0066A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4006391"/>
            <a:ext cx="3886200" cy="16117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825624"/>
            <a:ext cx="7886700" cy="2075235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4006391"/>
            <a:ext cx="3886200" cy="1611772"/>
          </a:xfrm>
        </p:spPr>
        <p:txBody>
          <a:bodyPr>
            <a:normAutofit/>
          </a:bodyPr>
          <a:lstStyle>
            <a:lvl1pPr marL="0" indent="0">
              <a:buNone/>
              <a:defRPr sz="12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4B7-CB73-4AFF-AC17-FDC3E6AE4BF7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0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56181"/>
            <a:ext cx="7886700" cy="553336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825624"/>
            <a:ext cx="4970872" cy="2887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713401"/>
            <a:ext cx="4970872" cy="90476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66A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2" y="1825624"/>
            <a:ext cx="2802707" cy="3792539"/>
          </a:xfrm>
        </p:spPr>
        <p:txBody>
          <a:bodyPr>
            <a:normAutofit/>
          </a:bodyPr>
          <a:lstStyle>
            <a:lvl1pPr marL="0" indent="0">
              <a:buNone/>
              <a:defRPr sz="12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1106197"/>
            <a:ext cx="78867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D037-43B5-434A-AB26-40765AA0B567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0063-350C-445B-9F53-AEA622664375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A38B-E5E1-4135-BD00-E9A9B2A8AA5B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519-9709-482E-843F-055C65D44F71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80D2-6B46-4CD9-BDE1-207BAA32D109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652-A6F7-4A7F-8CBE-87A87EBD9822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38CB-40D8-4FE5-8FC0-C27A8FB38BF3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3750" y="0"/>
            <a:ext cx="91915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6159500"/>
            <a:ext cx="9144000" cy="69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F4D33E2-47EE-404E-96AA-7ED0398F0E0F}"/>
              </a:ext>
            </a:extLst>
          </p:cNvPr>
          <p:cNvSpPr txBox="1"/>
          <p:nvPr userDrawn="1"/>
        </p:nvSpPr>
        <p:spPr>
          <a:xfrm>
            <a:off x="323698" y="6570517"/>
            <a:ext cx="121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8C483F17-FCE4-40E5-B732-DD5F9F5DEB51}" type="datetime1">
              <a:rPr lang="en-US" sz="1400" smtClean="0">
                <a:solidFill>
                  <a:schemeClr val="bg1"/>
                </a:solidFill>
              </a:rPr>
              <a:pPr algn="l"/>
              <a:t>8/8/2024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9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675" r:id="rId20"/>
    <p:sldLayoutId id="2147483664" r:id="rId21"/>
    <p:sldLayoutId id="2147483674" r:id="rId22"/>
    <p:sldLayoutId id="214748366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2" r:id="rId29"/>
    <p:sldLayoutId id="2147483681" r:id="rId3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E96138-F424-4DDB-8E29-92BAF186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86737"/>
            <a:ext cx="7772400" cy="1225196"/>
          </a:xfrm>
        </p:spPr>
        <p:txBody>
          <a:bodyPr>
            <a:normAutofit/>
          </a:bodyPr>
          <a:lstStyle/>
          <a:p>
            <a:r>
              <a:rPr lang="en-US" sz="2800" dirty="0"/>
              <a:t>Lập </a:t>
            </a:r>
            <a:r>
              <a:rPr lang="en-US" sz="2800" dirty="0" err="1"/>
              <a:t>trình</a:t>
            </a:r>
            <a:r>
              <a:rPr lang="en-US" sz="2800" dirty="0"/>
              <a:t> Web </a:t>
            </a:r>
            <a:r>
              <a:rPr lang="en-US" sz="2800" dirty="0" err="1"/>
              <a:t>với</a:t>
            </a:r>
            <a:r>
              <a:rPr lang="en-US" sz="2800" dirty="0"/>
              <a:t> Java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ECBCF-5C09-7F0B-939D-C5D0035B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CD0C54-A7C1-2C29-FB96-3A885AB5DD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SDK</a:t>
            </a:r>
          </a:p>
          <a:p>
            <a:pPr lvl="1"/>
            <a:r>
              <a:rPr lang="en-US" dirty="0"/>
              <a:t>Oracle JDK 8/11/17</a:t>
            </a:r>
          </a:p>
          <a:p>
            <a:pPr lvl="1"/>
            <a:r>
              <a:rPr lang="en-US" dirty="0"/>
              <a:t>OpenJDK,…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pPr lvl="1"/>
            <a:r>
              <a:rPr lang="en-US" dirty="0" err="1"/>
              <a:t>ItelliJ</a:t>
            </a:r>
            <a:r>
              <a:rPr lang="en-US" dirty="0"/>
              <a:t> IDEA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tool</a:t>
            </a:r>
          </a:p>
          <a:p>
            <a:pPr lvl="1"/>
            <a:r>
              <a:rPr lang="en-US" dirty="0"/>
              <a:t>Gradle</a:t>
            </a:r>
          </a:p>
          <a:p>
            <a:pPr lvl="1"/>
            <a:r>
              <a:rPr lang="en-US" dirty="0"/>
              <a:t>Maven</a:t>
            </a:r>
          </a:p>
          <a:p>
            <a:r>
              <a:rPr lang="en-US" dirty="0"/>
              <a:t>Version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7F6303-35EC-6554-AE5C-244EAB8D9C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793105-39A9-A72B-9414-2AE8EEA848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4371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5610B7-686E-1192-5154-E9FDF40B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94B2F5-40B8-42B0-FD1F-D70C3EF65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of available </a:t>
            </a:r>
            <a:r>
              <a:rPr lang="en-US" dirty="0" smtClean="0"/>
              <a:t>Project </a:t>
            </a:r>
            <a:r>
              <a:rPr lang="en-US" dirty="0"/>
              <a:t>or self-nominated p</a:t>
            </a:r>
            <a:r>
              <a:rPr lang="en-US" dirty="0" smtClean="0"/>
              <a:t>roject.</a:t>
            </a:r>
          </a:p>
          <a:p>
            <a:r>
              <a:rPr lang="en-US" dirty="0"/>
              <a:t>Group </a:t>
            </a:r>
            <a:r>
              <a:rPr lang="en-US" dirty="0" smtClean="0"/>
              <a:t>registration ( 4 – </a:t>
            </a:r>
            <a:r>
              <a:rPr lang="en-US" smtClean="0"/>
              <a:t>5stds/group): 1 week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A2C20-D8B5-0AC3-A9C1-51C7A667BA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5610B7-686E-1192-5154-E9FDF40B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Asscessment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94B2F5-40B8-42B0-FD1F-D70C3EF65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320" y="1363288"/>
            <a:ext cx="8609050" cy="4904606"/>
          </a:xfrm>
        </p:spPr>
        <p:txBody>
          <a:bodyPr/>
          <a:lstStyle/>
          <a:p>
            <a:r>
              <a:rPr lang="en-US" dirty="0" smtClean="0"/>
              <a:t>Regular Test 1 </a:t>
            </a:r>
            <a:r>
              <a:rPr lang="en-US" dirty="0"/>
              <a:t>– </a:t>
            </a:r>
            <a:r>
              <a:rPr lang="en-US" dirty="0" smtClean="0"/>
              <a:t>Attendance score (Present/Absent)</a:t>
            </a:r>
          </a:p>
          <a:p>
            <a:r>
              <a:rPr lang="en-US" dirty="0"/>
              <a:t>Regular Test </a:t>
            </a:r>
            <a:r>
              <a:rPr lang="en-US" dirty="0" smtClean="0"/>
              <a:t>2 – Average weekly practical </a:t>
            </a:r>
            <a:r>
              <a:rPr lang="en-US" dirty="0"/>
              <a:t>score</a:t>
            </a:r>
          </a:p>
          <a:p>
            <a:r>
              <a:rPr lang="en-US" dirty="0"/>
              <a:t>Regular Test </a:t>
            </a:r>
            <a:r>
              <a:rPr lang="en-US" dirty="0" smtClean="0"/>
              <a:t>3 – Quiz </a:t>
            </a:r>
            <a:endParaRPr lang="en-US" dirty="0"/>
          </a:p>
          <a:p>
            <a:r>
              <a:rPr lang="en-US" dirty="0" smtClean="0"/>
              <a:t>Final Practicing – Lab </a:t>
            </a:r>
            <a:endParaRPr lang="en-US" dirty="0"/>
          </a:p>
          <a:p>
            <a:r>
              <a:rPr lang="en-US" dirty="0" smtClean="0"/>
              <a:t>Assignment Project – Lab, Oral</a:t>
            </a:r>
          </a:p>
          <a:p>
            <a:r>
              <a:rPr lang="en-US" dirty="0" smtClean="0"/>
              <a:t>Middle Test – Lab </a:t>
            </a:r>
          </a:p>
          <a:p>
            <a:r>
              <a:rPr lang="en-US" dirty="0" smtClean="0"/>
              <a:t>Final Test – Lab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8A2C20-D8B5-0AC3-A9C1-51C7A667BA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4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2591</TotalTime>
  <Words>90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Lập trình Web với Java</vt:lpstr>
      <vt:lpstr>Requirements</vt:lpstr>
      <vt:lpstr>Assignments</vt:lpstr>
      <vt:lpstr>Asscessment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Barcinas</dc:creator>
  <cp:lastModifiedBy>Microsoft account</cp:lastModifiedBy>
  <cp:revision>362</cp:revision>
  <dcterms:created xsi:type="dcterms:W3CDTF">2016-09-19T18:05:34Z</dcterms:created>
  <dcterms:modified xsi:type="dcterms:W3CDTF">2024-08-07T23:40:28Z</dcterms:modified>
</cp:coreProperties>
</file>