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8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77731-E053-473A-B966-9AC6CD51A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A7BE94-3AE4-4472-92BB-7D98ECE6D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79D95-5EFF-4FD3-9055-62E70F8F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F55C-F22F-4C07-BD8A-F825B0858C7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81C75-E126-447D-9EC3-E0B9745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449E7-56C6-4479-BE85-C89758A5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1DB7-A2C2-45B8-BCDA-6763E9DC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0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556DE-96AF-4F52-A55B-6BABC06F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103AA3-B1FB-46DC-94A6-B46602DB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37BEB-B334-4778-9621-DB47C570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F55C-F22F-4C07-BD8A-F825B0858C7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1718A-B9C4-4E88-80EC-BEFEF4CE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F98DD-DD63-449C-AF4C-2E0F0C58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1DB7-A2C2-45B8-BCDA-6763E9DC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80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75622E-9E1C-407A-8F16-AAA33F109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583878-C1E5-4592-8979-82F6F3902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A2D6A-4164-4AF7-BBD2-5F585233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F55C-F22F-4C07-BD8A-F825B0858C7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2CEEA-EF16-438B-ACE4-E0018C2E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05AA8-EFDD-4A61-BF05-5F9B3860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1DB7-A2C2-45B8-BCDA-6763E9DC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67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13B1A-2759-4293-BA2C-EBCCF47F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D9019-64FC-4A6B-986F-D4FDDCD1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3EBA7-DAF0-4EAC-9EAB-A2B02EF7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F55C-F22F-4C07-BD8A-F825B0858C7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775E6-AF51-4927-BB4D-F4757FA6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0166C-FC52-43E9-BEFE-F7CFF56B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1DB7-A2C2-45B8-BCDA-6763E9DC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77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73BA2-D50D-4500-B9B3-2A8C9D8F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EAB76F-E60D-4EB1-8DA6-02134E923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433DE-ABFF-4268-A5A4-B27D7746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F55C-F22F-4C07-BD8A-F825B0858C7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1AA44-C8E2-4A3D-B534-6F1A5CEA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60DAC-1988-42F0-A558-A79179C6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1DB7-A2C2-45B8-BCDA-6763E9DC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3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E3A1C-2128-4F62-968C-1862AAA5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7957D-5CC0-4E20-AAED-BF0E27169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BBE7BC-3A2F-48B7-A6CF-A37874B9E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811A92-B8C1-4322-893A-BFEE9083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F55C-F22F-4C07-BD8A-F825B0858C7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E541D-E780-4EA3-83C0-893BAB7B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069264-E33D-4797-80DE-9F84B3C5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1DB7-A2C2-45B8-BCDA-6763E9DC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6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2EADA-E8AB-4339-8E2E-8B862220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FA2BB-0959-4BB2-BEE4-DCA83EE9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CAC193-BA46-46A2-82F1-8C81F19B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664338-B654-4742-9558-1F9FA96F5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7CDD7E-5388-4D3D-BFF4-71373BB89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8E03AA-3DEB-4AAD-A0E1-906C15DF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F55C-F22F-4C07-BD8A-F825B0858C7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1A6122-64EA-42A4-B336-9733C0DA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C3787-E6CD-495D-9990-1E04D85D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1DB7-A2C2-45B8-BCDA-6763E9DC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7AF9B-E267-4CB6-A477-3C80869E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A43ED8-5EA3-48AA-8DA1-2E9CD211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F55C-F22F-4C07-BD8A-F825B0858C7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3D47BB-DD03-44E0-B2AE-EC659470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79CBF4-8042-4679-94DD-71435DDE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1DB7-A2C2-45B8-BCDA-6763E9DC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99A93-B19A-4115-B52C-92CEDC13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F55C-F22F-4C07-BD8A-F825B0858C7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B16457-D869-4E44-A430-889F1F2E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BEB6F5-2F4F-444D-9182-4B595AB0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1DB7-A2C2-45B8-BCDA-6763E9DC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8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B9F8F-0082-4E06-817A-13523718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39D2C-E3DB-4E6E-A4ED-2522209D1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5D44D-861B-4D9F-B4B4-8100DAF9D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7435E-94D7-4983-A588-F8F35A0D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F55C-F22F-4C07-BD8A-F825B0858C7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30D1C-3825-46DA-A4C1-55B4B175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505F49-A0EB-4712-9557-0F656304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1DB7-A2C2-45B8-BCDA-6763E9DC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5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05C7B-E2CD-4417-ACF8-88C228CC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2836C8-A220-4A8B-AED0-EEA24B322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395F76-4A34-4667-AEAC-B22A74F1D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CA2581-5CC3-48D0-A94E-4E3EEA55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F55C-F22F-4C07-BD8A-F825B0858C7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E733B-6CF0-4B51-B961-D6A772FB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A13A2-4A67-4E20-BD9E-70EBDE97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71DB7-A2C2-45B8-BCDA-6763E9DC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D57D1C-1CCA-4744-931A-9A33FC40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ACE4C-F00D-4386-9225-5AB89934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3D8EC-8605-494B-885D-5D72A667F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F55C-F22F-4C07-BD8A-F825B0858C71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6C61E0-C940-49DC-9AC9-925A301B8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3EA49-C5F0-4EA9-BC01-BDF3A3EBC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1DB7-A2C2-45B8-BCDA-6763E9DC81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6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9FDDB-3F76-4ECE-B982-BC4C369E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计算机网络第五次实验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3A32E-398C-47B0-840B-37FD9D292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6343" cy="4351338"/>
          </a:xfrm>
        </p:spPr>
        <p:txBody>
          <a:bodyPr/>
          <a:lstStyle/>
          <a:p>
            <a:r>
              <a:rPr lang="zh-CN" altLang="en-US" dirty="0"/>
              <a:t>本次实验为编程实验，需</a:t>
            </a:r>
            <a:r>
              <a:rPr lang="zh-CN" altLang="en-US" b="1" dirty="0">
                <a:solidFill>
                  <a:srgbClr val="FF0000"/>
                </a:solidFill>
              </a:rPr>
              <a:t>当堂完成</a:t>
            </a:r>
            <a:r>
              <a:rPr lang="zh-CN" altLang="en-US" dirty="0"/>
              <a:t>，提交后可以离开教室</a:t>
            </a:r>
            <a:endParaRPr lang="en-US" altLang="zh-CN" dirty="0"/>
          </a:p>
          <a:p>
            <a:r>
              <a:rPr lang="zh-CN" altLang="en-US" dirty="0"/>
              <a:t>要求提交一份实验报告</a:t>
            </a:r>
            <a:r>
              <a:rPr lang="en-US" altLang="zh-CN" dirty="0"/>
              <a:t>(pdf)</a:t>
            </a:r>
            <a:r>
              <a:rPr lang="zh-CN" altLang="en-US" dirty="0"/>
              <a:t>，包含</a:t>
            </a:r>
            <a:r>
              <a:rPr lang="zh-CN" altLang="en-US" b="1" dirty="0">
                <a:solidFill>
                  <a:srgbClr val="FF0000"/>
                </a:solidFill>
              </a:rPr>
              <a:t>源代码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运行过程截图</a:t>
            </a:r>
            <a:r>
              <a:rPr lang="zh-CN" altLang="en-US" b="1" dirty="0"/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代理服务器捕获到的内容截图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请将实验报告提交至</a:t>
            </a:r>
            <a:r>
              <a:rPr lang="en-US" altLang="zh-CN" dirty="0"/>
              <a:t>953299708@qq.com</a:t>
            </a:r>
            <a:r>
              <a:rPr lang="zh-CN" altLang="en-US" dirty="0"/>
              <a:t>，文件及邮件命名规范：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学号</a:t>
            </a:r>
            <a:r>
              <a:rPr lang="en-US" altLang="zh-CN" b="1" dirty="0">
                <a:solidFill>
                  <a:srgbClr val="FF0000"/>
                </a:solidFill>
              </a:rPr>
              <a:t>_</a:t>
            </a:r>
            <a:r>
              <a:rPr lang="zh-CN" altLang="en-US" b="1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_</a:t>
            </a:r>
            <a:r>
              <a:rPr lang="zh-CN" altLang="en-US" b="1" dirty="0">
                <a:solidFill>
                  <a:srgbClr val="FF0000"/>
                </a:solidFill>
              </a:rPr>
              <a:t>计算机网络第五次实验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计算机网络第五次实验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实验内容</dc:title>
  <dc:creator>范 蕊</dc:creator>
  <cp:lastModifiedBy>范 蕊</cp:lastModifiedBy>
  <cp:revision>2</cp:revision>
  <dcterms:created xsi:type="dcterms:W3CDTF">2020-12-23T09:27:17Z</dcterms:created>
  <dcterms:modified xsi:type="dcterms:W3CDTF">2020-12-23T09:33:47Z</dcterms:modified>
</cp:coreProperties>
</file>