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93EF-5FBB-474E-A976-6B69B322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2C65F1-7801-4B16-A19F-FD8B2E4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951A7-9D71-4FEC-A5BB-3D1B70DE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92620-C936-4FCC-9D41-25AE3016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647AC-C9D9-4C95-8937-FC87CDA1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D334-ABD8-4094-BFCD-CBFB3E60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95451-BFF5-40DF-BD92-EF45EB39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B9DB9-52A0-4C3F-936E-DD429E49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20DF9-1B48-4159-8A06-6C4A3098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42A3-DC38-473B-AE71-B7DFA72F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94977E-AB1F-4F4E-89DE-078EC1A9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AE3DF-A891-48DF-9128-3D1CE464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B56E2-710D-4FED-A1C7-80178D91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F4701-DB36-45D0-B1BA-2F80536B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28805-ECEC-444E-BBE6-BB61B58E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837FA-D3F1-4D8C-963B-632CFCBA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AE8E8-EC36-47AC-A460-00890A44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A060A-9F5A-44B9-85C1-693C8D5D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FA5DA-6EB2-40BA-9CDF-057AE76F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B36ED-86E2-4C7F-8D27-C195F9E1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8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DEC55-1678-4C3F-8EE5-F7B3D732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BC187-BD4A-4ADD-A7E8-9EE6AFEF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02CB3-203A-4061-8264-5926AE9C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E9AC9-9F8A-4F08-A37B-29261BA6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BAC09-4527-40D6-A88A-A5E9060C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7716D-D4AE-4694-A1F2-A5A068AA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BD683-16A5-4F64-8A77-8AEEBAF6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2A35F-4326-46A6-A4F1-EECED774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799F1-964A-4450-9741-2AB62DB2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0BC31-BD10-44C9-B010-EC77B099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9CCB2-EA38-4040-B40E-0B330998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92906-6814-44BB-8B25-26780E6B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4361B-4004-40F8-90EA-4B27CFCF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C2FE4-DBA6-4176-BC25-B16225002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94312-49D7-41F3-BBBD-6BBDE3577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527679-B96C-48DD-AE8D-07DD35437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5C4E9-FC56-484B-AC8E-C882208A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B104B-990D-4A9B-9F88-22C29569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33D503-F688-49E5-80F4-2040B71D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1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AE2E-BF58-4661-85CF-00204D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3E459D-975D-4C35-8B4E-24CD5D64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A22EC-6A3F-4E80-8A16-DCF2912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94DB8-FD9D-4DBA-8433-C30439D6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C0953E-C5F5-4A63-9A36-DD879F23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EE87C2-ACD5-44AA-BD9F-6DE60BBA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26239-63DE-4C8D-BC9E-F525F32B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E0754-824A-4EF2-BA1B-78A68781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92F8-18E6-4840-BC61-C0D587B2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0F13D-4902-4D15-894F-5C6A6B46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10A15-B1CC-47E1-831E-A069800C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C4644-0A56-454D-B3D2-202896D4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29DBC-0C9F-4502-BCC9-F13F0735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5D74-67B3-4031-A4D9-513B4928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876493-A5C2-4C66-8ADE-CBA62AE55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46702-A5BB-45C5-B9F1-45570293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29D33-C4E9-4A79-92E1-03F688BB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95BC7-C152-43E6-8CB8-AF219860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930CF-86AB-4D76-BFBC-506545A2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C7088-BC88-4000-A839-32DA4B3A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30339-EE26-4559-9795-20B79E43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2F0D-DBEC-4652-8B68-2BAF27984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E1C6-52F5-4EF4-A664-3052A4A153AA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ABC3A-05E6-40F1-A2AC-0AC0BC765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90540-E2D7-4EE5-870D-B29CCFC09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0E70-5CB6-41EF-9DDD-DF1E4F37F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E848-A448-4483-9AF6-1B0581A6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计算机网络第四次实验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1570-D4C4-4363-8779-483262A3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本次实验包含两个部分，需</a:t>
            </a:r>
            <a:r>
              <a:rPr lang="zh-CN" altLang="en-US" b="1" dirty="0">
                <a:solidFill>
                  <a:srgbClr val="FF0000"/>
                </a:solidFill>
              </a:rPr>
              <a:t>当堂完成</a:t>
            </a:r>
            <a:r>
              <a:rPr lang="zh-CN" altLang="en-US" dirty="0"/>
              <a:t>，提交后可以离开教室</a:t>
            </a:r>
            <a:endParaRPr lang="en-US" altLang="zh-CN" dirty="0"/>
          </a:p>
          <a:p>
            <a:r>
              <a:rPr lang="zh-CN" altLang="en-US" dirty="0"/>
              <a:t>请将两份实验报告压缩后提交至</a:t>
            </a:r>
            <a:r>
              <a:rPr lang="en-US" altLang="zh-CN" dirty="0"/>
              <a:t>953299708@qq.com</a:t>
            </a:r>
            <a:r>
              <a:rPr lang="zh-CN" altLang="en-US" dirty="0"/>
              <a:t>，压缩包及邮件命名规范：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zh-CN" altLang="en-US" b="1" dirty="0">
                <a:solidFill>
                  <a:srgbClr val="FF0000"/>
                </a:solidFill>
              </a:rPr>
              <a:t>计算机网络第四次实验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Lab8</a:t>
            </a:r>
            <a:r>
              <a:rPr lang="zh-CN" altLang="en-US" dirty="0"/>
              <a:t>（</a:t>
            </a:r>
            <a:r>
              <a:rPr lang="en-US" altLang="zh-CN" dirty="0" err="1"/>
              <a:t>ICMP</a:t>
            </a:r>
            <a:r>
              <a:rPr lang="zh-CN" altLang="en-US" dirty="0"/>
              <a:t>）第</a:t>
            </a:r>
            <a:r>
              <a:rPr lang="en-US" altLang="zh-CN" dirty="0"/>
              <a:t>10</a:t>
            </a:r>
            <a:r>
              <a:rPr lang="zh-CN" altLang="en-US" dirty="0"/>
              <a:t>题不做要求</a:t>
            </a:r>
            <a:endParaRPr lang="en-US" altLang="zh-CN" dirty="0"/>
          </a:p>
          <a:p>
            <a:r>
              <a:rPr lang="en-US" altLang="zh-CN" dirty="0"/>
              <a:t>Lab7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题的表格如下图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2809DC-9371-4B39-8B52-38A29EF2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27296"/>
              </p:ext>
            </p:extLst>
          </p:nvPr>
        </p:nvGraphicFramePr>
        <p:xfrm>
          <a:off x="3331222" y="4863934"/>
          <a:ext cx="5756218" cy="1550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017">
                  <a:extLst>
                    <a:ext uri="{9D8B030D-6E8A-4147-A177-3AD203B41FA5}">
                      <a16:colId xmlns:a16="http://schemas.microsoft.com/office/drawing/2014/main" val="646929509"/>
                    </a:ext>
                  </a:extLst>
                </a:gridCol>
                <a:gridCol w="2435596">
                  <a:extLst>
                    <a:ext uri="{9D8B030D-6E8A-4147-A177-3AD203B41FA5}">
                      <a16:colId xmlns:a16="http://schemas.microsoft.com/office/drawing/2014/main" val="3671259851"/>
                    </a:ext>
                  </a:extLst>
                </a:gridCol>
                <a:gridCol w="2319605">
                  <a:extLst>
                    <a:ext uri="{9D8B030D-6E8A-4147-A177-3AD203B41FA5}">
                      <a16:colId xmlns:a16="http://schemas.microsoft.com/office/drawing/2014/main" val="1432258220"/>
                    </a:ext>
                  </a:extLst>
                </a:gridCol>
              </a:tblGrid>
              <a:tr h="516874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100" dirty="0">
                          <a:effectLst/>
                        </a:rPr>
                        <a:t>WAN side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100">
                          <a:effectLst/>
                        </a:rPr>
                        <a:t>LAN side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0988874"/>
                  </a:ext>
                </a:extLst>
              </a:tr>
              <a:tr h="516874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100">
                          <a:effectLst/>
                        </a:rPr>
                        <a:t>IP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80148"/>
                  </a:ext>
                </a:extLst>
              </a:tr>
              <a:tr h="516874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100">
                          <a:effectLst/>
                        </a:rPr>
                        <a:t>Port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计算机网络第四次实验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蕊</dc:creator>
  <cp:lastModifiedBy>范 蕊</cp:lastModifiedBy>
  <cp:revision>4</cp:revision>
  <dcterms:created xsi:type="dcterms:W3CDTF">2020-12-16T09:03:14Z</dcterms:created>
  <dcterms:modified xsi:type="dcterms:W3CDTF">2020-12-16T10:06:22Z</dcterms:modified>
</cp:coreProperties>
</file>